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317" r:id="rId3"/>
    <p:sldId id="264" r:id="rId5"/>
    <p:sldId id="309" r:id="rId6"/>
    <p:sldId id="299" r:id="rId7"/>
    <p:sldId id="278" r:id="rId8"/>
    <p:sldId id="259" r:id="rId9"/>
    <p:sldId id="287" r:id="rId10"/>
    <p:sldId id="319" r:id="rId11"/>
    <p:sldId id="288" r:id="rId12"/>
    <p:sldId id="289" r:id="rId13"/>
    <p:sldId id="262" r:id="rId14"/>
    <p:sldId id="290" r:id="rId15"/>
    <p:sldId id="320" r:id="rId16"/>
    <p:sldId id="300" r:id="rId17"/>
    <p:sldId id="267" r:id="rId18"/>
    <p:sldId id="260" r:id="rId19"/>
    <p:sldId id="266" r:id="rId20"/>
    <p:sldId id="321" r:id="rId21"/>
    <p:sldId id="268" r:id="rId22"/>
    <p:sldId id="270" r:id="rId23"/>
    <p:sldId id="285" r:id="rId24"/>
    <p:sldId id="265" r:id="rId25"/>
    <p:sldId id="322" r:id="rId26"/>
    <p:sldId id="292" r:id="rId27"/>
    <p:sldId id="281" r:id="rId28"/>
    <p:sldId id="271" r:id="rId29"/>
    <p:sldId id="318" r:id="rId30"/>
    <p:sldId id="323" r:id="rId31"/>
    <p:sldId id="345" r:id="rId32"/>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344"/>
    <a:srgbClr val="004C3F"/>
    <a:srgbClr val="FFBF00"/>
    <a:srgbClr val="222524"/>
    <a:srgbClr val="005DA2"/>
    <a:srgbClr val="F79600"/>
    <a:srgbClr val="3992DB"/>
    <a:srgbClr val="0F1836"/>
    <a:srgbClr val="FDFDF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94660" autoAdjust="0"/>
  </p:normalViewPr>
  <p:slideViewPr>
    <p:cSldViewPr showGuides="1">
      <p:cViewPr varScale="1">
        <p:scale>
          <a:sx n="150" d="100"/>
          <a:sy n="150" d="100"/>
        </p:scale>
        <p:origin x="708"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Title 1"/>
          <p:cNvSpPr txBox="1"/>
          <p:nvPr userDrawn="1"/>
        </p:nvSpPr>
        <p:spPr>
          <a:xfrm>
            <a:off x="61156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Arial" panose="020B0604020202020204"/>
                <a:ea typeface="方正兰亭超细黑简体"/>
                <a:cs typeface="+mn-ea"/>
                <a:sym typeface="Arial" panose="020B0604020202020204"/>
              </a:rPr>
              <a:t>单击添加标题</a:t>
            </a:r>
            <a:endParaRPr lang="en-GB" altLang="zh-CN" sz="1800" b="1" dirty="0">
              <a:solidFill>
                <a:schemeClr val="tx1">
                  <a:lumMod val="75000"/>
                  <a:lumOff val="25000"/>
                </a:schemeClr>
              </a:solidFill>
              <a:latin typeface="Arial" panose="020B0604020202020204"/>
              <a:ea typeface="方正兰亭超细黑简体"/>
              <a:cs typeface="+mn-ea"/>
              <a:sym typeface="Arial" panose="020B0604020202020204"/>
            </a:endParaRPr>
          </a:p>
        </p:txBody>
      </p:sp>
      <p:sp>
        <p:nvSpPr>
          <p:cNvPr id="9" name="任意多边形 42"/>
          <p:cNvSpPr/>
          <p:nvPr userDrawn="1"/>
        </p:nvSpPr>
        <p:spPr bwMode="auto">
          <a:xfrm rot="8100000" flipV="1">
            <a:off x="286234" y="181573"/>
            <a:ext cx="247439" cy="20067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9.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843808" y="357986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答辩学员：    指导老师：</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971600" y="2645271"/>
            <a:ext cx="7148414" cy="900236"/>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毕业论文课题答辩</a:t>
            </a:r>
            <a:r>
              <a:rPr lang="en-US" altLang="zh-CN"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PPT</a:t>
            </a:r>
            <a:endParaRPr lang="en-US" altLang="zh-CN"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7" name="矩形 6"/>
          <p:cNvSpPr/>
          <p:nvPr/>
        </p:nvSpPr>
        <p:spPr>
          <a:xfrm>
            <a:off x="2067623" y="2297519"/>
            <a:ext cx="4639714" cy="346239"/>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应用数学学院  信息与计算机科学 </a:t>
            </a:r>
            <a:r>
              <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18</a:t>
            </a: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级</a:t>
            </a:r>
            <a:r>
              <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02</a:t>
            </a: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班</a:t>
            </a:r>
            <a:endPar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grpSp>
        <p:nvGrpSpPr>
          <p:cNvPr id="9" name="组合 9"/>
          <p:cNvGrpSpPr/>
          <p:nvPr/>
        </p:nvGrpSpPr>
        <p:grpSpPr bwMode="auto">
          <a:xfrm>
            <a:off x="3779912" y="699542"/>
            <a:ext cx="1949433" cy="1177211"/>
            <a:chOff x="3050349" y="1844085"/>
            <a:chExt cx="1126039" cy="678092"/>
          </a:xfrm>
        </p:grpSpPr>
        <p:sp>
          <p:nvSpPr>
            <p:cNvPr id="10"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11" name="文本框 6"/>
            <p:cNvSpPr txBox="1">
              <a:spLocks noChangeArrowheads="1"/>
            </p:cNvSpPr>
            <p:nvPr/>
          </p:nvSpPr>
          <p:spPr bwMode="auto">
            <a:xfrm>
              <a:off x="3110902" y="2033122"/>
              <a:ext cx="1065486" cy="262595"/>
            </a:xfrm>
            <a:prstGeom prst="rect">
              <a:avLst/>
            </a:prstGeom>
            <a:noFill/>
            <a:ln w="9525">
              <a:noFill/>
              <a:miter lim="800000"/>
            </a:ln>
          </p:spPr>
          <p:txBody>
            <a:bodyPr wrap="square">
              <a:spAutoFit/>
            </a:bodyPr>
            <a:lstStyle/>
            <a:p>
              <a:r>
                <a:rPr lang="en-US" altLang="zh-CN" sz="2000" dirty="0">
                  <a:solidFill>
                    <a:schemeClr val="bg1"/>
                  </a:solidFill>
                  <a:latin typeface="方正兰亭中粗黑_GBK" panose="02000000000000000000" pitchFamily="2" charset="-122"/>
                  <a:ea typeface="方正兰亭中粗黑_GBK" panose="02000000000000000000" pitchFamily="2" charset="-122"/>
                </a:rPr>
                <a:t>LOGO</a:t>
              </a:r>
              <a:endParaRPr lang="zh-CN" altLang="en-US" sz="2000" dirty="0">
                <a:solidFill>
                  <a:schemeClr val="bg1"/>
                </a:solidFill>
                <a:latin typeface="方正兰亭中粗黑_GBK" panose="02000000000000000000" pitchFamily="2" charset="-122"/>
                <a:ea typeface="方正兰亭中粗黑_GBK" panose="02000000000000000000" pitchFamily="2" charset="-122"/>
              </a:endParaRPr>
            </a:p>
          </p:txBody>
        </p:sp>
      </p:grpSp>
      <p:pic>
        <p:nvPicPr>
          <p:cNvPr id="4" name="583eea9dc6234">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4573016" y="-3548930"/>
            <a:ext cx="3844875" cy="3844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iterate type="lt">
                                    <p:tmPct val="7000"/>
                                  </p:iterate>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4"/>
                </p:tgtEl>
              </p:cMediaNode>
            </p:audio>
          </p:childTnLst>
        </p:cTn>
      </p:par>
    </p:tnLst>
    <p:bldLst>
      <p:bldP spid="44" grpId="0"/>
      <p:bldP spid="48"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8" name="AutoShape 2"/>
          <p:cNvSpPr/>
          <p:nvPr/>
        </p:nvSpPr>
        <p:spPr bwMode="auto">
          <a:xfrm>
            <a:off x="3610259" y="1746583"/>
            <a:ext cx="1745442" cy="174544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es-ES" sz="975">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3"/>
          <p:cNvSpPr/>
          <p:nvPr/>
        </p:nvSpPr>
        <p:spPr bwMode="auto">
          <a:xfrm>
            <a:off x="3210068" y="1316641"/>
            <a:ext cx="2523073" cy="2538824"/>
          </a:xfrm>
          <a:custGeom>
            <a:avLst/>
            <a:gdLst>
              <a:gd name="T0" fmla="*/ 2044558688 w 19679"/>
              <a:gd name="T1" fmla="*/ 355216379 h 19679"/>
              <a:gd name="T2" fmla="*/ 2044558688 w 19679"/>
              <a:gd name="T3" fmla="*/ 2070165274 h 19679"/>
              <a:gd name="T4" fmla="*/ 350822602 w 19679"/>
              <a:gd name="T5" fmla="*/ 2070165274 h 19679"/>
              <a:gd name="T6" fmla="*/ 350822602 w 19679"/>
              <a:gd name="T7" fmla="*/ 355216379 h 19679"/>
              <a:gd name="T8" fmla="*/ 2044558688 w 19679"/>
              <a:gd name="T9" fmla="*/ 355216379 h 19679"/>
              <a:gd name="T10" fmla="*/ 2044558688 w 19679"/>
              <a:gd name="T11" fmla="*/ 35521637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a:solidFill>
              <a:srgbClr val="EB2E0F"/>
            </a:solidFill>
            <a:prstDash val="solid"/>
            <a:bevel/>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6"/>
          <p:cNvSpPr/>
          <p:nvPr/>
        </p:nvSpPr>
        <p:spPr bwMode="auto">
          <a:xfrm rot="10800000">
            <a:off x="4291635" y="3684537"/>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17"/>
          <p:cNvSpPr/>
          <p:nvPr/>
        </p:nvSpPr>
        <p:spPr bwMode="auto">
          <a:xfrm rot="10800000">
            <a:off x="3369911" y="3292513"/>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8"/>
          <p:cNvSpPr/>
          <p:nvPr/>
        </p:nvSpPr>
        <p:spPr bwMode="auto">
          <a:xfrm rot="10800000">
            <a:off x="5143354" y="3306514"/>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9"/>
          <p:cNvSpPr/>
          <p:nvPr/>
        </p:nvSpPr>
        <p:spPr bwMode="auto">
          <a:xfrm>
            <a:off x="4366890" y="3766793"/>
            <a:ext cx="228097" cy="189595"/>
          </a:xfrm>
          <a:custGeom>
            <a:avLst/>
            <a:gdLst>
              <a:gd name="T0" fmla="*/ 17619197 w 21600"/>
              <a:gd name="T1" fmla="*/ 8178127 h 21600"/>
              <a:gd name="T2" fmla="*/ 17837194 w 21600"/>
              <a:gd name="T3" fmla="*/ 11698346 h 21600"/>
              <a:gd name="T4" fmla="*/ 17101420 w 21600"/>
              <a:gd name="T5" fmla="*/ 12323657 h 21600"/>
              <a:gd name="T6" fmla="*/ 12852675 w 21600"/>
              <a:gd name="T7" fmla="*/ 12144512 h 21600"/>
              <a:gd name="T8" fmla="*/ 12647898 w 21600"/>
              <a:gd name="T9" fmla="*/ 8624269 h 21600"/>
              <a:gd name="T10" fmla="*/ 13376257 w 21600"/>
              <a:gd name="T11" fmla="*/ 7998958 h 21600"/>
              <a:gd name="T12" fmla="*/ 14690098 w 21600"/>
              <a:gd name="T13" fmla="*/ 6771745 h 21600"/>
              <a:gd name="T14" fmla="*/ 9474364 w 21600"/>
              <a:gd name="T15" fmla="*/ 6619400 h 21600"/>
              <a:gd name="T16" fmla="*/ 10779928 w 21600"/>
              <a:gd name="T17" fmla="*/ 7998958 h 21600"/>
              <a:gd name="T18" fmla="*/ 11515731 w 21600"/>
              <a:gd name="T19" fmla="*/ 8624269 h 21600"/>
              <a:gd name="T20" fmla="*/ 11297706 w 21600"/>
              <a:gd name="T21" fmla="*/ 12144512 h 21600"/>
              <a:gd name="T22" fmla="*/ 7054765 w 21600"/>
              <a:gd name="T23" fmla="*/ 12323657 h 21600"/>
              <a:gd name="T24" fmla="*/ 6318992 w 21600"/>
              <a:gd name="T25" fmla="*/ 11698346 h 21600"/>
              <a:gd name="T26" fmla="*/ 6535350 w 21600"/>
              <a:gd name="T27" fmla="*/ 8178127 h 21600"/>
              <a:gd name="T28" fmla="*/ 8360358 w 21600"/>
              <a:gd name="T29" fmla="*/ 7998958 h 21600"/>
              <a:gd name="T30" fmla="*/ 3349431 w 21600"/>
              <a:gd name="T31" fmla="*/ 6619400 h 21600"/>
              <a:gd name="T32" fmla="*/ 3155372 w 21600"/>
              <a:gd name="T33" fmla="*/ 7998958 h 21600"/>
              <a:gd name="T34" fmla="*/ 4999375 w 21600"/>
              <a:gd name="T35" fmla="*/ 8178127 h 21600"/>
              <a:gd name="T36" fmla="*/ 5215734 w 21600"/>
              <a:gd name="T37" fmla="*/ 11698346 h 21600"/>
              <a:gd name="T38" fmla="*/ 4460936 w 21600"/>
              <a:gd name="T39" fmla="*/ 12323657 h 21600"/>
              <a:gd name="T40" fmla="*/ 216358 w 21600"/>
              <a:gd name="T41" fmla="*/ 12144512 h 21600"/>
              <a:gd name="T42" fmla="*/ 0 w 21600"/>
              <a:gd name="T43" fmla="*/ 8624269 h 21600"/>
              <a:gd name="T44" fmla="*/ 753964 w 21600"/>
              <a:gd name="T45" fmla="*/ 7998958 h 21600"/>
              <a:gd name="T46" fmla="*/ 2041367 w 21600"/>
              <a:gd name="T47" fmla="*/ 6771745 h 21600"/>
              <a:gd name="T48" fmla="*/ 3347764 w 21600"/>
              <a:gd name="T49" fmla="*/ 5704257 h 21600"/>
              <a:gd name="T50" fmla="*/ 8358720 w 21600"/>
              <a:gd name="T51" fmla="*/ 4308146 h 21600"/>
              <a:gd name="T52" fmla="*/ 6533712 w 21600"/>
              <a:gd name="T53" fmla="*/ 4135283 h 21600"/>
              <a:gd name="T54" fmla="*/ 6317354 w 21600"/>
              <a:gd name="T55" fmla="*/ 608185 h 21600"/>
              <a:gd name="T56" fmla="*/ 7053127 w 21600"/>
              <a:gd name="T57" fmla="*/ 0 h 21600"/>
              <a:gd name="T58" fmla="*/ 11296068 w 21600"/>
              <a:gd name="T59" fmla="*/ 179145 h 21600"/>
              <a:gd name="T60" fmla="*/ 11514064 w 21600"/>
              <a:gd name="T61" fmla="*/ 3699388 h 21600"/>
              <a:gd name="T62" fmla="*/ 10778290 w 21600"/>
              <a:gd name="T63" fmla="*/ 4308146 h 21600"/>
              <a:gd name="T64" fmla="*/ 9472697 w 21600"/>
              <a:gd name="T65" fmla="*/ 5704257 h 21600"/>
              <a:gd name="T66" fmla="*/ 15403572 w 21600"/>
              <a:gd name="T67" fmla="*/ 6012911 h 21600"/>
              <a:gd name="T68" fmla="*/ 15791689 w 21600"/>
              <a:gd name="T69" fmla="*/ 7998958 h 21600"/>
              <a:gd name="T70" fmla="*/ 17101420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20"/>
          <p:cNvSpPr/>
          <p:nvPr/>
        </p:nvSpPr>
        <p:spPr bwMode="auto">
          <a:xfrm>
            <a:off x="3445166" y="3380602"/>
            <a:ext cx="227514" cy="189595"/>
          </a:xfrm>
          <a:custGeom>
            <a:avLst/>
            <a:gdLst>
              <a:gd name="T0" fmla="*/ 17746100 w 21600"/>
              <a:gd name="T1" fmla="*/ 5368360 h 21579"/>
              <a:gd name="T2" fmla="*/ 17432267 w 21600"/>
              <a:gd name="T3" fmla="*/ 6114950 h 21579"/>
              <a:gd name="T4" fmla="*/ 16647641 w 21600"/>
              <a:gd name="T5" fmla="*/ 6532835 h 21579"/>
              <a:gd name="T6" fmla="*/ 16647641 w 21600"/>
              <a:gd name="T7" fmla="*/ 9495689 h 21579"/>
              <a:gd name="T8" fmla="*/ 16209753 w 21600"/>
              <a:gd name="T9" fmla="*/ 10362876 h 21579"/>
              <a:gd name="T10" fmla="*/ 15165524 w 21600"/>
              <a:gd name="T11" fmla="*/ 10723595 h 21579"/>
              <a:gd name="T12" fmla="*/ 13586440 w 21600"/>
              <a:gd name="T13" fmla="*/ 9663173 h 21579"/>
              <a:gd name="T14" fmla="*/ 11597415 w 21600"/>
              <a:gd name="T15" fmla="*/ 8720528 h 21579"/>
              <a:gd name="T16" fmla="*/ 9407088 w 21600"/>
              <a:gd name="T17" fmla="*/ 7985392 h 21579"/>
              <a:gd name="T18" fmla="*/ 7220861 w 21600"/>
              <a:gd name="T19" fmla="*/ 7584649 h 21579"/>
              <a:gd name="T20" fmla="*/ 6547161 w 21600"/>
              <a:gd name="T21" fmla="*/ 7905368 h 21579"/>
              <a:gd name="T22" fmla="*/ 6190591 w 21600"/>
              <a:gd name="T23" fmla="*/ 8406696 h 21579"/>
              <a:gd name="T24" fmla="*/ 6170870 w 21600"/>
              <a:gd name="T25" fmla="*/ 8973775 h 21579"/>
              <a:gd name="T26" fmla="*/ 6529074 w 21600"/>
              <a:gd name="T27" fmla="*/ 9495689 h 21579"/>
              <a:gd name="T28" fmla="*/ 6307250 w 21600"/>
              <a:gd name="T29" fmla="*/ 10102792 h 21579"/>
              <a:gd name="T30" fmla="*/ 6504453 w 21600"/>
              <a:gd name="T31" fmla="*/ 10636135 h 21579"/>
              <a:gd name="T32" fmla="*/ 6981781 w 21600"/>
              <a:gd name="T33" fmla="*/ 11129478 h 21579"/>
              <a:gd name="T34" fmla="*/ 7616843 w 21600"/>
              <a:gd name="T35" fmla="*/ 11599365 h 21579"/>
              <a:gd name="T36" fmla="*/ 6947270 w 21600"/>
              <a:gd name="T37" fmla="*/ 12126420 h 21579"/>
              <a:gd name="T38" fmla="*/ 5925227 w 21600"/>
              <a:gd name="T39" fmla="*/ 12331083 h 21579"/>
              <a:gd name="T40" fmla="*/ 4861278 w 21600"/>
              <a:gd name="T41" fmla="*/ 12247042 h 21579"/>
              <a:gd name="T42" fmla="*/ 4044635 w 21600"/>
              <a:gd name="T43" fmla="*/ 11896629 h 21579"/>
              <a:gd name="T44" fmla="*/ 3658484 w 21600"/>
              <a:gd name="T45" fmla="*/ 10893374 h 21579"/>
              <a:gd name="T46" fmla="*/ 3312605 w 21600"/>
              <a:gd name="T47" fmla="*/ 9846103 h 21579"/>
              <a:gd name="T48" fmla="*/ 3177860 w 21600"/>
              <a:gd name="T49" fmla="*/ 8735400 h 21579"/>
              <a:gd name="T50" fmla="*/ 3409544 w 21600"/>
              <a:gd name="T51" fmla="*/ 7519497 h 21579"/>
              <a:gd name="T52" fmla="*/ 1482116 w 21600"/>
              <a:gd name="T53" fmla="*/ 7519497 h 21579"/>
              <a:gd name="T54" fmla="*/ 438719 w 21600"/>
              <a:gd name="T55" fmla="*/ 7158778 h 21579"/>
              <a:gd name="T56" fmla="*/ 0 w 21600"/>
              <a:gd name="T57" fmla="*/ 6283008 h 21579"/>
              <a:gd name="T58" fmla="*/ 0 w 21600"/>
              <a:gd name="T59" fmla="*/ 4444006 h 21579"/>
              <a:gd name="T60" fmla="*/ 432155 w 21600"/>
              <a:gd name="T61" fmla="*/ 3569957 h 21579"/>
              <a:gd name="T62" fmla="*/ 1482116 w 21600"/>
              <a:gd name="T63" fmla="*/ 3204098 h 21579"/>
              <a:gd name="T64" fmla="*/ 6287530 w 21600"/>
              <a:gd name="T65" fmla="*/ 3204098 h 21579"/>
              <a:gd name="T66" fmla="*/ 8647113 w 21600"/>
              <a:gd name="T67" fmla="*/ 2936004 h 21579"/>
              <a:gd name="T68" fmla="*/ 11100338 w 21600"/>
              <a:gd name="T69" fmla="*/ 2214567 h 21579"/>
              <a:gd name="T70" fmla="*/ 13369546 w 21600"/>
              <a:gd name="T71" fmla="*/ 1184463 h 21579"/>
              <a:gd name="T72" fmla="*/ 15165524 w 21600"/>
              <a:gd name="T73" fmla="*/ 0 h 21579"/>
              <a:gd name="T74" fmla="*/ 16209753 w 21600"/>
              <a:gd name="T75" fmla="*/ 362416 h 21579"/>
              <a:gd name="T76" fmla="*/ 16647641 w 21600"/>
              <a:gd name="T77" fmla="*/ 1238187 h 21579"/>
              <a:gd name="T78" fmla="*/ 16647641 w 21600"/>
              <a:gd name="T79" fmla="*/ 4192481 h 21579"/>
              <a:gd name="T80" fmla="*/ 17432267 w 21600"/>
              <a:gd name="T81" fmla="*/ 4613786 h 21579"/>
              <a:gd name="T82" fmla="*/ 17746100 w 21600"/>
              <a:gd name="T83" fmla="*/ 5368360 h 21579"/>
              <a:gd name="T84" fmla="*/ 15165524 w 21600"/>
              <a:gd name="T85" fmla="*/ 1632067 h 21579"/>
              <a:gd name="T86" fmla="*/ 13566720 w 21600"/>
              <a:gd name="T87" fmla="*/ 2544993 h 21579"/>
              <a:gd name="T88" fmla="*/ 11732132 w 21600"/>
              <a:gd name="T89" fmla="*/ 3335001 h 21579"/>
              <a:gd name="T90" fmla="*/ 9758700 w 21600"/>
              <a:gd name="T91" fmla="*/ 3957549 h 21579"/>
              <a:gd name="T92" fmla="*/ 7769675 w 21600"/>
              <a:gd name="T93" fmla="*/ 4346839 h 21579"/>
              <a:gd name="T94" fmla="*/ 7769675 w 21600"/>
              <a:gd name="T95" fmla="*/ 6387060 h 21579"/>
              <a:gd name="T96" fmla="*/ 9758700 w 21600"/>
              <a:gd name="T97" fmla="*/ 6780917 h 21579"/>
              <a:gd name="T98" fmla="*/ 11732132 w 21600"/>
              <a:gd name="T99" fmla="*/ 7406884 h 21579"/>
              <a:gd name="T100" fmla="*/ 13576580 w 21600"/>
              <a:gd name="T101" fmla="*/ 8202033 h 21579"/>
              <a:gd name="T102" fmla="*/ 15165524 w 21600"/>
              <a:gd name="T103" fmla="*/ 9101259 h 21579"/>
              <a:gd name="T104" fmla="*/ 15165524 w 21600"/>
              <a:gd name="T105" fmla="*/ 1632067 h 21579"/>
              <a:gd name="T106" fmla="*/ 15165524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21"/>
          <p:cNvSpPr/>
          <p:nvPr/>
        </p:nvSpPr>
        <p:spPr bwMode="auto">
          <a:xfrm>
            <a:off x="5245072" y="3405195"/>
            <a:ext cx="191253" cy="191253"/>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22"/>
          <p:cNvSpPr/>
          <p:nvPr/>
        </p:nvSpPr>
        <p:spPr bwMode="auto">
          <a:xfrm>
            <a:off x="4272967" y="1171382"/>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23"/>
          <p:cNvSpPr/>
          <p:nvPr/>
        </p:nvSpPr>
        <p:spPr bwMode="auto">
          <a:xfrm>
            <a:off x="5288030" y="1656745"/>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24"/>
          <p:cNvSpPr/>
          <p:nvPr/>
        </p:nvSpPr>
        <p:spPr bwMode="auto">
          <a:xfrm>
            <a:off x="3012306" y="2513715"/>
            <a:ext cx="379773" cy="382690"/>
          </a:xfrm>
          <a:custGeom>
            <a:avLst/>
            <a:gdLst>
              <a:gd name="T0" fmla="*/ 46322142 w 19679"/>
              <a:gd name="T1" fmla="*/ 8070943 h 19679"/>
              <a:gd name="T2" fmla="*/ 46322142 w 19679"/>
              <a:gd name="T3" fmla="*/ 47036470 h 19679"/>
              <a:gd name="T4" fmla="*/ 7948346 w 19679"/>
              <a:gd name="T5" fmla="*/ 47036470 h 19679"/>
              <a:gd name="T6" fmla="*/ 7948346 w 19679"/>
              <a:gd name="T7" fmla="*/ 8070943 h 19679"/>
              <a:gd name="T8" fmla="*/ 46322142 w 19679"/>
              <a:gd name="T9" fmla="*/ 8070943 h 19679"/>
              <a:gd name="T10" fmla="*/ 46322142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25"/>
          <p:cNvSpPr/>
          <p:nvPr/>
        </p:nvSpPr>
        <p:spPr bwMode="auto">
          <a:xfrm>
            <a:off x="5554046" y="2513715"/>
            <a:ext cx="379774" cy="382690"/>
          </a:xfrm>
          <a:custGeom>
            <a:avLst/>
            <a:gdLst>
              <a:gd name="T0" fmla="*/ 46322239 w 19679"/>
              <a:gd name="T1" fmla="*/ 8070943 h 19679"/>
              <a:gd name="T2" fmla="*/ 46322239 w 19679"/>
              <a:gd name="T3" fmla="*/ 47036470 h 19679"/>
              <a:gd name="T4" fmla="*/ 7948354 w 19679"/>
              <a:gd name="T5" fmla="*/ 47036470 h 19679"/>
              <a:gd name="T6" fmla="*/ 7948354 w 19679"/>
              <a:gd name="T7" fmla="*/ 8070943 h 19679"/>
              <a:gd name="T8" fmla="*/ 46322239 w 19679"/>
              <a:gd name="T9" fmla="*/ 8070943 h 19679"/>
              <a:gd name="T10" fmla="*/ 46322239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26"/>
          <p:cNvSpPr/>
          <p:nvPr/>
        </p:nvSpPr>
        <p:spPr bwMode="auto">
          <a:xfrm>
            <a:off x="3327908" y="1563406"/>
            <a:ext cx="379774" cy="382108"/>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B2E0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27"/>
          <p:cNvSpPr/>
          <p:nvPr/>
        </p:nvSpPr>
        <p:spPr bwMode="auto">
          <a:xfrm>
            <a:off x="4349972" y="1255971"/>
            <a:ext cx="227514" cy="189595"/>
          </a:xfrm>
          <a:custGeom>
            <a:avLst/>
            <a:gdLst>
              <a:gd name="T0" fmla="*/ 17529206 w 21600"/>
              <a:gd name="T1" fmla="*/ 8178127 h 21600"/>
              <a:gd name="T2" fmla="*/ 17746100 w 21600"/>
              <a:gd name="T3" fmla="*/ 11698346 h 21600"/>
              <a:gd name="T4" fmla="*/ 17014071 w 21600"/>
              <a:gd name="T5" fmla="*/ 12323657 h 21600"/>
              <a:gd name="T6" fmla="*/ 12787052 w 21600"/>
              <a:gd name="T7" fmla="*/ 12144512 h 21600"/>
              <a:gd name="T8" fmla="*/ 12583286 w 21600"/>
              <a:gd name="T9" fmla="*/ 8624269 h 21600"/>
              <a:gd name="T10" fmla="*/ 13307920 w 21600"/>
              <a:gd name="T11" fmla="*/ 7998958 h 21600"/>
              <a:gd name="T12" fmla="*/ 14615076 w 21600"/>
              <a:gd name="T13" fmla="*/ 6771745 h 21600"/>
              <a:gd name="T14" fmla="*/ 9425977 w 21600"/>
              <a:gd name="T15" fmla="*/ 6619400 h 21600"/>
              <a:gd name="T16" fmla="*/ 10724879 w 21600"/>
              <a:gd name="T17" fmla="*/ 7998958 h 21600"/>
              <a:gd name="T18" fmla="*/ 11456908 w 21600"/>
              <a:gd name="T19" fmla="*/ 8624269 h 21600"/>
              <a:gd name="T20" fmla="*/ 11240014 w 21600"/>
              <a:gd name="T21" fmla="*/ 12144512 h 21600"/>
              <a:gd name="T22" fmla="*/ 7018756 w 21600"/>
              <a:gd name="T23" fmla="*/ 12323657 h 21600"/>
              <a:gd name="T24" fmla="*/ 6286727 w 21600"/>
              <a:gd name="T25" fmla="*/ 11698346 h 21600"/>
              <a:gd name="T26" fmla="*/ 6501988 w 21600"/>
              <a:gd name="T27" fmla="*/ 8178127 h 21600"/>
              <a:gd name="T28" fmla="*/ 8317658 w 21600"/>
              <a:gd name="T29" fmla="*/ 7998958 h 21600"/>
              <a:gd name="T30" fmla="*/ 3332326 w 21600"/>
              <a:gd name="T31" fmla="*/ 6619400 h 21600"/>
              <a:gd name="T32" fmla="*/ 3139250 w 21600"/>
              <a:gd name="T33" fmla="*/ 7998958 h 21600"/>
              <a:gd name="T34" fmla="*/ 4973838 w 21600"/>
              <a:gd name="T35" fmla="*/ 8178127 h 21600"/>
              <a:gd name="T36" fmla="*/ 5189099 w 21600"/>
              <a:gd name="T37" fmla="*/ 11698346 h 21600"/>
              <a:gd name="T38" fmla="*/ 4438180 w 21600"/>
              <a:gd name="T39" fmla="*/ 12323657 h 21600"/>
              <a:gd name="T40" fmla="*/ 215261 w 21600"/>
              <a:gd name="T41" fmla="*/ 12144512 h 21600"/>
              <a:gd name="T42" fmla="*/ 0 w 21600"/>
              <a:gd name="T43" fmla="*/ 8624269 h 21600"/>
              <a:gd name="T44" fmla="*/ 750087 w 21600"/>
              <a:gd name="T45" fmla="*/ 7998958 h 21600"/>
              <a:gd name="T46" fmla="*/ 2030931 w 21600"/>
              <a:gd name="T47" fmla="*/ 6771745 h 21600"/>
              <a:gd name="T48" fmla="*/ 3330692 w 21600"/>
              <a:gd name="T49" fmla="*/ 5704257 h 21600"/>
              <a:gd name="T50" fmla="*/ 8316024 w 21600"/>
              <a:gd name="T51" fmla="*/ 4308146 h 21600"/>
              <a:gd name="T52" fmla="*/ 6500325 w 21600"/>
              <a:gd name="T53" fmla="*/ 4135283 h 21600"/>
              <a:gd name="T54" fmla="*/ 6285065 w 21600"/>
              <a:gd name="T55" fmla="*/ 608185 h 21600"/>
              <a:gd name="T56" fmla="*/ 7017094 w 21600"/>
              <a:gd name="T57" fmla="*/ 0 h 21600"/>
              <a:gd name="T58" fmla="*/ 11238380 w 21600"/>
              <a:gd name="T59" fmla="*/ 179145 h 21600"/>
              <a:gd name="T60" fmla="*/ 11455274 w 21600"/>
              <a:gd name="T61" fmla="*/ 3699388 h 21600"/>
              <a:gd name="T62" fmla="*/ 10723245 w 21600"/>
              <a:gd name="T63" fmla="*/ 4308146 h 21600"/>
              <a:gd name="T64" fmla="*/ 9424344 w 21600"/>
              <a:gd name="T65" fmla="*/ 5704257 h 21600"/>
              <a:gd name="T66" fmla="*/ 15324920 w 21600"/>
              <a:gd name="T67" fmla="*/ 6012911 h 21600"/>
              <a:gd name="T68" fmla="*/ 15711042 w 21600"/>
              <a:gd name="T69" fmla="*/ 7998958 h 21600"/>
              <a:gd name="T70" fmla="*/ 17014071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28"/>
          <p:cNvSpPr/>
          <p:nvPr/>
        </p:nvSpPr>
        <p:spPr bwMode="auto">
          <a:xfrm>
            <a:off x="3089894" y="2597137"/>
            <a:ext cx="227514" cy="228098"/>
          </a:xfrm>
          <a:custGeom>
            <a:avLst/>
            <a:gdLst>
              <a:gd name="T0" fmla="*/ 17546461 w 21600"/>
              <a:gd name="T1" fmla="*/ 15526676 h 21600"/>
              <a:gd name="T2" fmla="*/ 17746100 w 21600"/>
              <a:gd name="T3" fmla="*/ 16051035 h 21600"/>
              <a:gd name="T4" fmla="*/ 17546461 w 21600"/>
              <a:gd name="T5" fmla="*/ 16531656 h 21600"/>
              <a:gd name="T6" fmla="*/ 17045285 w 21600"/>
              <a:gd name="T7" fmla="*/ 17127886 h 21600"/>
              <a:gd name="T8" fmla="*/ 16450467 w 21600"/>
              <a:gd name="T9" fmla="*/ 17629973 h 21600"/>
              <a:gd name="T10" fmla="*/ 15977237 w 21600"/>
              <a:gd name="T11" fmla="*/ 17837251 h 21600"/>
              <a:gd name="T12" fmla="*/ 15454707 w 21600"/>
              <a:gd name="T13" fmla="*/ 17625031 h 21600"/>
              <a:gd name="T14" fmla="*/ 11466768 w 21600"/>
              <a:gd name="T15" fmla="*/ 13628156 h 21600"/>
              <a:gd name="T16" fmla="*/ 9522085 w 21600"/>
              <a:gd name="T17" fmla="*/ 14537357 h 21600"/>
              <a:gd name="T18" fmla="*/ 7399948 w 21600"/>
              <a:gd name="T19" fmla="*/ 14856938 h 21600"/>
              <a:gd name="T20" fmla="*/ 4533485 w 21600"/>
              <a:gd name="T21" fmla="*/ 14278899 h 21600"/>
              <a:gd name="T22" fmla="*/ 2173071 w 21600"/>
              <a:gd name="T23" fmla="*/ 12679299 h 21600"/>
              <a:gd name="T24" fmla="*/ 575930 w 21600"/>
              <a:gd name="T25" fmla="*/ 10311738 h 21600"/>
              <a:gd name="T26" fmla="*/ 0 w 21600"/>
              <a:gd name="T27" fmla="*/ 7432176 h 21600"/>
              <a:gd name="T28" fmla="*/ 575930 w 21600"/>
              <a:gd name="T29" fmla="*/ 4554280 h 21600"/>
              <a:gd name="T30" fmla="*/ 2173071 w 21600"/>
              <a:gd name="T31" fmla="*/ 2185053 h 21600"/>
              <a:gd name="T32" fmla="*/ 4528555 w 21600"/>
              <a:gd name="T33" fmla="*/ 585482 h 21600"/>
              <a:gd name="T34" fmla="*/ 7399948 w 21600"/>
              <a:gd name="T35" fmla="*/ 0 h 21600"/>
              <a:gd name="T36" fmla="*/ 10259876 w 21600"/>
              <a:gd name="T37" fmla="*/ 585482 h 21600"/>
              <a:gd name="T38" fmla="*/ 12618627 w 21600"/>
              <a:gd name="T39" fmla="*/ 2185053 h 21600"/>
              <a:gd name="T40" fmla="*/ 14213304 w 21600"/>
              <a:gd name="T41" fmla="*/ 4554280 h 21600"/>
              <a:gd name="T42" fmla="*/ 14790868 w 21600"/>
              <a:gd name="T43" fmla="*/ 7432176 h 21600"/>
              <a:gd name="T44" fmla="*/ 14472935 w 21600"/>
              <a:gd name="T45" fmla="*/ 9570188 h 21600"/>
              <a:gd name="T46" fmla="*/ 13567551 w 21600"/>
              <a:gd name="T47" fmla="*/ 11517416 h 21600"/>
              <a:gd name="T48" fmla="*/ 17546461 w 21600"/>
              <a:gd name="T49" fmla="*/ 15526676 h 21600"/>
              <a:gd name="T50" fmla="*/ 2955233 w 21600"/>
              <a:gd name="T51" fmla="*/ 7432176 h 21600"/>
              <a:gd name="T52" fmla="*/ 3310140 w 21600"/>
              <a:gd name="T53" fmla="*/ 9181236 h 21600"/>
              <a:gd name="T54" fmla="*/ 4266459 w 21600"/>
              <a:gd name="T55" fmla="*/ 10587553 h 21600"/>
              <a:gd name="T56" fmla="*/ 5675456 w 21600"/>
              <a:gd name="T57" fmla="*/ 11536411 h 21600"/>
              <a:gd name="T58" fmla="*/ 7397483 w 21600"/>
              <a:gd name="T59" fmla="*/ 11886539 h 21600"/>
              <a:gd name="T60" fmla="*/ 9112947 w 21600"/>
              <a:gd name="T61" fmla="*/ 11536411 h 21600"/>
              <a:gd name="T62" fmla="*/ 10517845 w 21600"/>
              <a:gd name="T63" fmla="*/ 10587553 h 21600"/>
              <a:gd name="T64" fmla="*/ 11474163 w 21600"/>
              <a:gd name="T65" fmla="*/ 9181236 h 21600"/>
              <a:gd name="T66" fmla="*/ 11829100 w 21600"/>
              <a:gd name="T67" fmla="*/ 7432176 h 21600"/>
              <a:gd name="T68" fmla="*/ 11474163 w 21600"/>
              <a:gd name="T69" fmla="*/ 5708749 h 21600"/>
              <a:gd name="T70" fmla="*/ 10517845 w 21600"/>
              <a:gd name="T71" fmla="*/ 4288380 h 21600"/>
              <a:gd name="T72" fmla="*/ 9112947 w 21600"/>
              <a:gd name="T73" fmla="*/ 3329608 h 21600"/>
              <a:gd name="T74" fmla="*/ 7397483 w 21600"/>
              <a:gd name="T75" fmla="*/ 2977842 h 21600"/>
              <a:gd name="T76" fmla="*/ 5675456 w 21600"/>
              <a:gd name="T77" fmla="*/ 3329608 h 21600"/>
              <a:gd name="T78" fmla="*/ 4266459 w 21600"/>
              <a:gd name="T79" fmla="*/ 4288380 h 21600"/>
              <a:gd name="T80" fmla="*/ 3310140 w 21600"/>
              <a:gd name="T81" fmla="*/ 5708749 h 21600"/>
              <a:gd name="T82" fmla="*/ 2955233 w 21600"/>
              <a:gd name="T83" fmla="*/ 7432176 h 21600"/>
              <a:gd name="T84" fmla="*/ 7399948 w 21600"/>
              <a:gd name="T85" fmla="*/ 4617041 h 21600"/>
              <a:gd name="T86" fmla="*/ 7782803 w 21600"/>
              <a:gd name="T87" fmla="*/ 4778082 h 21600"/>
              <a:gd name="T88" fmla="*/ 7943030 w 21600"/>
              <a:gd name="T89" fmla="*/ 5186028 h 21600"/>
              <a:gd name="T90" fmla="*/ 7782803 w 21600"/>
              <a:gd name="T91" fmla="*/ 5570842 h 21600"/>
              <a:gd name="T92" fmla="*/ 7399948 w 21600"/>
              <a:gd name="T93" fmla="*/ 5734354 h 21600"/>
              <a:gd name="T94" fmla="*/ 6204550 w 21600"/>
              <a:gd name="T95" fmla="*/ 6224056 h 21600"/>
              <a:gd name="T96" fmla="*/ 5709966 w 21600"/>
              <a:gd name="T97" fmla="*/ 7429705 h 21600"/>
              <a:gd name="T98" fmla="*/ 5549768 w 21600"/>
              <a:gd name="T99" fmla="*/ 7817018 h 21600"/>
              <a:gd name="T100" fmla="*/ 5166913 w 21600"/>
              <a:gd name="T101" fmla="*/ 7975559 h 21600"/>
              <a:gd name="T102" fmla="*/ 4753647 w 21600"/>
              <a:gd name="T103" fmla="*/ 7817018 h 21600"/>
              <a:gd name="T104" fmla="*/ 4600844 w 21600"/>
              <a:gd name="T105" fmla="*/ 7429705 h 21600"/>
              <a:gd name="T106" fmla="*/ 4816907 w 21600"/>
              <a:gd name="T107" fmla="*/ 6347078 h 21600"/>
              <a:gd name="T108" fmla="*/ 5419952 w 21600"/>
              <a:gd name="T109" fmla="*/ 5442848 h 21600"/>
              <a:gd name="T110" fmla="*/ 6307250 w 21600"/>
              <a:gd name="T111" fmla="*/ 4836705 h 21600"/>
              <a:gd name="T112" fmla="*/ 7399948 w 21600"/>
              <a:gd name="T113" fmla="*/ 4617041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29"/>
          <p:cNvSpPr/>
          <p:nvPr/>
        </p:nvSpPr>
        <p:spPr bwMode="auto">
          <a:xfrm>
            <a:off x="5365035" y="1761168"/>
            <a:ext cx="228098" cy="189595"/>
          </a:xfrm>
          <a:custGeom>
            <a:avLst/>
            <a:gdLst>
              <a:gd name="T0" fmla="*/ 17837251 w 21600"/>
              <a:gd name="T1" fmla="*/ 5368360 h 21579"/>
              <a:gd name="T2" fmla="*/ 17521808 w 21600"/>
              <a:gd name="T3" fmla="*/ 6114950 h 21579"/>
              <a:gd name="T4" fmla="*/ 16733158 w 21600"/>
              <a:gd name="T5" fmla="*/ 6532835 h 21579"/>
              <a:gd name="T6" fmla="*/ 16733158 w 21600"/>
              <a:gd name="T7" fmla="*/ 9495689 h 21579"/>
              <a:gd name="T8" fmla="*/ 16292998 w 21600"/>
              <a:gd name="T9" fmla="*/ 10362876 h 21579"/>
              <a:gd name="T10" fmla="*/ 15243418 w 21600"/>
              <a:gd name="T11" fmla="*/ 10723595 h 21579"/>
              <a:gd name="T12" fmla="*/ 13656232 w 21600"/>
              <a:gd name="T13" fmla="*/ 9663173 h 21579"/>
              <a:gd name="T14" fmla="*/ 11656961 w 21600"/>
              <a:gd name="T15" fmla="*/ 8720528 h 21579"/>
              <a:gd name="T16" fmla="*/ 9455384 w 21600"/>
              <a:gd name="T17" fmla="*/ 7985392 h 21579"/>
              <a:gd name="T18" fmla="*/ 7257945 w 21600"/>
              <a:gd name="T19" fmla="*/ 7584649 h 21579"/>
              <a:gd name="T20" fmla="*/ 6580793 w 21600"/>
              <a:gd name="T21" fmla="*/ 7905368 h 21579"/>
              <a:gd name="T22" fmla="*/ 6222389 w 21600"/>
              <a:gd name="T23" fmla="*/ 8406696 h 21579"/>
              <a:gd name="T24" fmla="*/ 6202561 w 21600"/>
              <a:gd name="T25" fmla="*/ 8973775 h 21579"/>
              <a:gd name="T26" fmla="*/ 6562632 w 21600"/>
              <a:gd name="T27" fmla="*/ 9495689 h 21579"/>
              <a:gd name="T28" fmla="*/ 6339664 w 21600"/>
              <a:gd name="T29" fmla="*/ 10102792 h 21579"/>
              <a:gd name="T30" fmla="*/ 6537861 w 21600"/>
              <a:gd name="T31" fmla="*/ 10636135 h 21579"/>
              <a:gd name="T32" fmla="*/ 7017649 w 21600"/>
              <a:gd name="T33" fmla="*/ 11129478 h 21579"/>
              <a:gd name="T34" fmla="*/ 7655978 w 21600"/>
              <a:gd name="T35" fmla="*/ 11599365 h 21579"/>
              <a:gd name="T36" fmla="*/ 6982964 w 21600"/>
              <a:gd name="T37" fmla="*/ 12126420 h 21579"/>
              <a:gd name="T38" fmla="*/ 5955655 w 21600"/>
              <a:gd name="T39" fmla="*/ 12331083 h 21579"/>
              <a:gd name="T40" fmla="*/ 4886247 w 21600"/>
              <a:gd name="T41" fmla="*/ 12247042 h 21579"/>
              <a:gd name="T42" fmla="*/ 4065412 w 21600"/>
              <a:gd name="T43" fmla="*/ 11896629 h 21579"/>
              <a:gd name="T44" fmla="*/ 3677293 w 21600"/>
              <a:gd name="T45" fmla="*/ 10893374 h 21579"/>
              <a:gd name="T46" fmla="*/ 3329608 w 21600"/>
              <a:gd name="T47" fmla="*/ 9846103 h 21579"/>
              <a:gd name="T48" fmla="*/ 3194201 w 21600"/>
              <a:gd name="T49" fmla="*/ 8735400 h 21579"/>
              <a:gd name="T50" fmla="*/ 3427054 w 21600"/>
              <a:gd name="T51" fmla="*/ 7519497 h 21579"/>
              <a:gd name="T52" fmla="*/ 1489740 w 21600"/>
              <a:gd name="T53" fmla="*/ 7519497 h 21579"/>
              <a:gd name="T54" fmla="*/ 440965 w 21600"/>
              <a:gd name="T55" fmla="*/ 7158778 h 21579"/>
              <a:gd name="T56" fmla="*/ 0 w 21600"/>
              <a:gd name="T57" fmla="*/ 6283008 h 21579"/>
              <a:gd name="T58" fmla="*/ 0 w 21600"/>
              <a:gd name="T59" fmla="*/ 4444006 h 21579"/>
              <a:gd name="T60" fmla="*/ 434384 w 21600"/>
              <a:gd name="T61" fmla="*/ 3569957 h 21579"/>
              <a:gd name="T62" fmla="*/ 1489740 w 21600"/>
              <a:gd name="T63" fmla="*/ 3204098 h 21579"/>
              <a:gd name="T64" fmla="*/ 6319835 w 21600"/>
              <a:gd name="T65" fmla="*/ 3204098 h 21579"/>
              <a:gd name="T66" fmla="*/ 8691534 w 21600"/>
              <a:gd name="T67" fmla="*/ 2936004 h 21579"/>
              <a:gd name="T68" fmla="*/ 11157374 w 21600"/>
              <a:gd name="T69" fmla="*/ 2214567 h 21579"/>
              <a:gd name="T70" fmla="*/ 13438235 w 21600"/>
              <a:gd name="T71" fmla="*/ 1184463 h 21579"/>
              <a:gd name="T72" fmla="*/ 15243418 w 21600"/>
              <a:gd name="T73" fmla="*/ 0 h 21579"/>
              <a:gd name="T74" fmla="*/ 16292998 w 21600"/>
              <a:gd name="T75" fmla="*/ 362416 h 21579"/>
              <a:gd name="T76" fmla="*/ 16733158 w 21600"/>
              <a:gd name="T77" fmla="*/ 1238187 h 21579"/>
              <a:gd name="T78" fmla="*/ 16733158 w 21600"/>
              <a:gd name="T79" fmla="*/ 4192481 h 21579"/>
              <a:gd name="T80" fmla="*/ 17521808 w 21600"/>
              <a:gd name="T81" fmla="*/ 4613786 h 21579"/>
              <a:gd name="T82" fmla="*/ 17837251 w 21600"/>
              <a:gd name="T83" fmla="*/ 5368360 h 21579"/>
              <a:gd name="T84" fmla="*/ 15243418 w 21600"/>
              <a:gd name="T85" fmla="*/ 1632067 h 21579"/>
              <a:gd name="T86" fmla="*/ 13636404 w 21600"/>
              <a:gd name="T87" fmla="*/ 2544993 h 21579"/>
              <a:gd name="T88" fmla="*/ 11792398 w 21600"/>
              <a:gd name="T89" fmla="*/ 3335001 h 21579"/>
              <a:gd name="T90" fmla="*/ 9808846 w 21600"/>
              <a:gd name="T91" fmla="*/ 3957549 h 21579"/>
              <a:gd name="T92" fmla="*/ 7809575 w 21600"/>
              <a:gd name="T93" fmla="*/ 4346839 h 21579"/>
              <a:gd name="T94" fmla="*/ 7809575 w 21600"/>
              <a:gd name="T95" fmla="*/ 6387060 h 21579"/>
              <a:gd name="T96" fmla="*/ 9808846 w 21600"/>
              <a:gd name="T97" fmla="*/ 6780917 h 21579"/>
              <a:gd name="T98" fmla="*/ 11792398 w 21600"/>
              <a:gd name="T99" fmla="*/ 7406884 h 21579"/>
              <a:gd name="T100" fmla="*/ 13646318 w 21600"/>
              <a:gd name="T101" fmla="*/ 8202033 h 21579"/>
              <a:gd name="T102" fmla="*/ 15243418 w 21600"/>
              <a:gd name="T103" fmla="*/ 9101259 h 21579"/>
              <a:gd name="T104" fmla="*/ 15243418 w 21600"/>
              <a:gd name="T105" fmla="*/ 1632067 h 21579"/>
              <a:gd name="T106" fmla="*/ 15243418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AutoShape 30"/>
          <p:cNvSpPr/>
          <p:nvPr/>
        </p:nvSpPr>
        <p:spPr bwMode="auto">
          <a:xfrm>
            <a:off x="3415705" y="1641717"/>
            <a:ext cx="204180" cy="204180"/>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AutoShape 31"/>
          <p:cNvSpPr/>
          <p:nvPr/>
        </p:nvSpPr>
        <p:spPr bwMode="auto">
          <a:xfrm>
            <a:off x="5637469" y="2601803"/>
            <a:ext cx="227514" cy="201263"/>
          </a:xfrm>
          <a:custGeom>
            <a:avLst/>
            <a:gdLst>
              <a:gd name="T0" fmla="*/ 17746100 w 21600"/>
              <a:gd name="T1" fmla="*/ 5554849 h 21600"/>
              <a:gd name="T2" fmla="*/ 8873064 w 21600"/>
              <a:gd name="T3" fmla="*/ 0 h 21600"/>
              <a:gd name="T4" fmla="*/ 0 w 21600"/>
              <a:gd name="T5" fmla="*/ 5554849 h 21600"/>
              <a:gd name="T6" fmla="*/ 4827599 w 21600"/>
              <a:gd name="T7" fmla="*/ 10531077 h 21600"/>
              <a:gd name="T8" fmla="*/ 2739972 w 21600"/>
              <a:gd name="T9" fmla="*/ 13887136 h 21600"/>
              <a:gd name="T10" fmla="*/ 9394763 w 21600"/>
              <a:gd name="T11" fmla="*/ 11109699 h 21600"/>
              <a:gd name="T12" fmla="*/ 17746100 w 21600"/>
              <a:gd name="T13" fmla="*/ 5554849 h 21600"/>
              <a:gd name="T14" fmla="*/ 17746100 w 21600"/>
              <a:gd name="T15" fmla="*/ 555484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p:spPr>
        <p:txBody>
          <a:bodyPr lIns="0" tIns="0" rIns="0" bIns="0"/>
          <a:lstStyle/>
          <a:p>
            <a:pPr algn="ctr" fontAlgn="base">
              <a:spcBef>
                <a:spcPct val="0"/>
              </a:spcBef>
              <a:spcAft>
                <a:spcPct val="0"/>
              </a:spcAft>
            </a:pPr>
            <a:endParaRPr lang="zh-CN" altLang="en-US" sz="106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组合 105"/>
          <p:cNvGrpSpPr/>
          <p:nvPr/>
        </p:nvGrpSpPr>
        <p:grpSpPr>
          <a:xfrm>
            <a:off x="4250171" y="2361246"/>
            <a:ext cx="521076" cy="434885"/>
            <a:chOff x="8147050" y="5156201"/>
            <a:chExt cx="211137" cy="176213"/>
          </a:xfrm>
          <a:solidFill>
            <a:schemeClr val="bg1"/>
          </a:solidFill>
        </p:grpSpPr>
        <p:sp>
          <p:nvSpPr>
            <p:cNvPr id="107" name="Freeform 250@|5FFC:0|FBC:0|LFC:0|LBC:16777215"/>
            <p:cNvSpPr/>
            <p:nvPr/>
          </p:nvSpPr>
          <p:spPr bwMode="auto">
            <a:xfrm>
              <a:off x="8220075" y="5156201"/>
              <a:ext cx="138112" cy="149225"/>
            </a:xfrm>
            <a:custGeom>
              <a:avLst/>
              <a:gdLst>
                <a:gd name="T0" fmla="*/ 190 w 195"/>
                <a:gd name="T1" fmla="*/ 102 h 210"/>
                <a:gd name="T2" fmla="*/ 92 w 195"/>
                <a:gd name="T3" fmla="*/ 4 h 210"/>
                <a:gd name="T4" fmla="*/ 0 w 195"/>
                <a:gd name="T5" fmla="*/ 30 h 210"/>
                <a:gd name="T6" fmla="*/ 15 w 195"/>
                <a:gd name="T7" fmla="*/ 30 h 210"/>
                <a:gd name="T8" fmla="*/ 94 w 195"/>
                <a:gd name="T9" fmla="*/ 54 h 210"/>
                <a:gd name="T10" fmla="*/ 135 w 195"/>
                <a:gd name="T11" fmla="*/ 120 h 210"/>
                <a:gd name="T12" fmla="*/ 116 w 195"/>
                <a:gd name="T13" fmla="*/ 187 h 210"/>
                <a:gd name="T14" fmla="*/ 168 w 195"/>
                <a:gd name="T15" fmla="*/ 198 h 210"/>
                <a:gd name="T16" fmla="*/ 147 w 195"/>
                <a:gd name="T17" fmla="*/ 161 h 210"/>
                <a:gd name="T18" fmla="*/ 190 w 195"/>
                <a:gd name="T19" fmla="*/ 1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10">
                  <a:moveTo>
                    <a:pt x="190" y="102"/>
                  </a:moveTo>
                  <a:cubicBezTo>
                    <a:pt x="195" y="54"/>
                    <a:pt x="152" y="10"/>
                    <a:pt x="92" y="4"/>
                  </a:cubicBezTo>
                  <a:cubicBezTo>
                    <a:pt x="56" y="0"/>
                    <a:pt x="22" y="11"/>
                    <a:pt x="0" y="30"/>
                  </a:cubicBezTo>
                  <a:cubicBezTo>
                    <a:pt x="5" y="30"/>
                    <a:pt x="10" y="30"/>
                    <a:pt x="15" y="30"/>
                  </a:cubicBezTo>
                  <a:cubicBezTo>
                    <a:pt x="44" y="30"/>
                    <a:pt x="72" y="38"/>
                    <a:pt x="94" y="54"/>
                  </a:cubicBezTo>
                  <a:cubicBezTo>
                    <a:pt x="118" y="71"/>
                    <a:pt x="132" y="94"/>
                    <a:pt x="135" y="120"/>
                  </a:cubicBezTo>
                  <a:cubicBezTo>
                    <a:pt x="138" y="143"/>
                    <a:pt x="131" y="167"/>
                    <a:pt x="116" y="187"/>
                  </a:cubicBezTo>
                  <a:cubicBezTo>
                    <a:pt x="147" y="210"/>
                    <a:pt x="175" y="203"/>
                    <a:pt x="168" y="198"/>
                  </a:cubicBezTo>
                  <a:cubicBezTo>
                    <a:pt x="150" y="185"/>
                    <a:pt x="146" y="171"/>
                    <a:pt x="147" y="161"/>
                  </a:cubicBezTo>
                  <a:cubicBezTo>
                    <a:pt x="171" y="148"/>
                    <a:pt x="187" y="127"/>
                    <a:pt x="19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251@|5FFC:0|FBC:0|LFC:0|LBC:16777215"/>
            <p:cNvSpPr/>
            <p:nvPr/>
          </p:nvSpPr>
          <p:spPr bwMode="auto">
            <a:xfrm>
              <a:off x="8147050" y="5191126"/>
              <a:ext cx="160337" cy="141288"/>
            </a:xfrm>
            <a:custGeom>
              <a:avLst/>
              <a:gdLst>
                <a:gd name="T0" fmla="*/ 221 w 227"/>
                <a:gd name="T1" fmla="*/ 74 h 200"/>
                <a:gd name="T2" fmla="*/ 119 w 227"/>
                <a:gd name="T3" fmla="*/ 0 h 200"/>
                <a:gd name="T4" fmla="*/ 103 w 227"/>
                <a:gd name="T5" fmla="*/ 1 h 200"/>
                <a:gd name="T6" fmla="*/ 6 w 227"/>
                <a:gd name="T7" fmla="*/ 98 h 200"/>
                <a:gd name="T8" fmla="*/ 48 w 227"/>
                <a:gd name="T9" fmla="*/ 158 h 200"/>
                <a:gd name="T10" fmla="*/ 27 w 227"/>
                <a:gd name="T11" fmla="*/ 195 h 200"/>
                <a:gd name="T12" fmla="*/ 36 w 227"/>
                <a:gd name="T13" fmla="*/ 200 h 200"/>
                <a:gd name="T14" fmla="*/ 92 w 227"/>
                <a:gd name="T15" fmla="*/ 172 h 200"/>
                <a:gd name="T16" fmla="*/ 108 w 227"/>
                <a:gd name="T17" fmla="*/ 173 h 200"/>
                <a:gd name="T18" fmla="*/ 123 w 227"/>
                <a:gd name="T19" fmla="*/ 172 h 200"/>
                <a:gd name="T20" fmla="*/ 221 w 227"/>
                <a:gd name="T21"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0">
                  <a:moveTo>
                    <a:pt x="221" y="74"/>
                  </a:moveTo>
                  <a:cubicBezTo>
                    <a:pt x="216" y="31"/>
                    <a:pt x="172" y="0"/>
                    <a:pt x="119" y="0"/>
                  </a:cubicBezTo>
                  <a:cubicBezTo>
                    <a:pt x="114" y="0"/>
                    <a:pt x="108" y="0"/>
                    <a:pt x="103" y="1"/>
                  </a:cubicBezTo>
                  <a:cubicBezTo>
                    <a:pt x="44" y="7"/>
                    <a:pt x="0" y="51"/>
                    <a:pt x="6" y="98"/>
                  </a:cubicBezTo>
                  <a:cubicBezTo>
                    <a:pt x="8" y="123"/>
                    <a:pt x="25" y="144"/>
                    <a:pt x="48" y="158"/>
                  </a:cubicBezTo>
                  <a:cubicBezTo>
                    <a:pt x="49" y="168"/>
                    <a:pt x="45" y="182"/>
                    <a:pt x="27" y="195"/>
                  </a:cubicBezTo>
                  <a:cubicBezTo>
                    <a:pt x="24" y="197"/>
                    <a:pt x="28" y="200"/>
                    <a:pt x="36" y="200"/>
                  </a:cubicBezTo>
                  <a:cubicBezTo>
                    <a:pt x="49" y="200"/>
                    <a:pt x="71" y="194"/>
                    <a:pt x="92" y="172"/>
                  </a:cubicBezTo>
                  <a:cubicBezTo>
                    <a:pt x="97" y="173"/>
                    <a:pt x="103" y="173"/>
                    <a:pt x="108" y="173"/>
                  </a:cubicBezTo>
                  <a:cubicBezTo>
                    <a:pt x="113" y="173"/>
                    <a:pt x="118" y="173"/>
                    <a:pt x="123" y="172"/>
                  </a:cubicBezTo>
                  <a:cubicBezTo>
                    <a:pt x="183" y="165"/>
                    <a:pt x="227" y="122"/>
                    <a:pt x="22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9" name="TextBox 13@|17FFC:16777215|FBC:16777215|LFC:16777215|LBC:16777215"/>
          <p:cNvSpPr txBox="1"/>
          <p:nvPr/>
        </p:nvSpPr>
        <p:spPr>
          <a:xfrm>
            <a:off x="5864983" y="1551237"/>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10" name="TextBox 13@|17FFC:16777215|FBC:16777215|LFC:16777215|LBC:16777215"/>
          <p:cNvSpPr txBox="1"/>
          <p:nvPr/>
        </p:nvSpPr>
        <p:spPr>
          <a:xfrm>
            <a:off x="5867983" y="1761364"/>
            <a:ext cx="1445506"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TextBox 13@|17FFC:16777215|FBC:16777215|LFC:16777215|LBC:16777215"/>
          <p:cNvSpPr txBox="1"/>
          <p:nvPr/>
        </p:nvSpPr>
        <p:spPr>
          <a:xfrm>
            <a:off x="6069184" y="2461161"/>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12" name="TextBox 13@|17FFC:16777215|FBC:16777215|LFC:16777215|LBC:16777215"/>
          <p:cNvSpPr txBox="1"/>
          <p:nvPr/>
        </p:nvSpPr>
        <p:spPr>
          <a:xfrm>
            <a:off x="6072183" y="2671288"/>
            <a:ext cx="1432362"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3@|17FFC:16777215|FBC:16777215|LFC:16777215|LBC:16777215"/>
          <p:cNvSpPr txBox="1"/>
          <p:nvPr/>
        </p:nvSpPr>
        <p:spPr>
          <a:xfrm>
            <a:off x="5709307" y="325909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14" name="TextBox 13@|17FFC:16777215|FBC:16777215|LFC:16777215|LBC:16777215"/>
          <p:cNvSpPr txBox="1"/>
          <p:nvPr/>
        </p:nvSpPr>
        <p:spPr>
          <a:xfrm>
            <a:off x="5712307" y="3469223"/>
            <a:ext cx="1447484"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TextBox 13@|17FFC:16777215|FBC:16777215|LFC:16777215|LBC:16777215"/>
          <p:cNvSpPr txBox="1"/>
          <p:nvPr/>
        </p:nvSpPr>
        <p:spPr>
          <a:xfrm>
            <a:off x="1688629" y="1529989"/>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16" name="TextBox 13@|17FFC:16777215|FBC:16777215|LFC:16777215|LBC:16777215"/>
          <p:cNvSpPr txBox="1"/>
          <p:nvPr/>
        </p:nvSpPr>
        <p:spPr>
          <a:xfrm>
            <a:off x="1748457" y="1740116"/>
            <a:ext cx="1424019"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TextBox 13@|17FFC:16777215|FBC:16777215|LFC:16777215|LBC:16777215"/>
          <p:cNvSpPr txBox="1"/>
          <p:nvPr/>
        </p:nvSpPr>
        <p:spPr>
          <a:xfrm>
            <a:off x="1438665" y="243199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18" name="TextBox 13@|17FFC:16777215|FBC:16777215|LFC:16777215|LBC:16777215"/>
          <p:cNvSpPr txBox="1"/>
          <p:nvPr/>
        </p:nvSpPr>
        <p:spPr>
          <a:xfrm>
            <a:off x="1550835" y="2624820"/>
            <a:ext cx="138680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Box 13@|17FFC:16777215|FBC:16777215|LFC:16777215|LBC:16777215"/>
          <p:cNvSpPr txBox="1"/>
          <p:nvPr/>
        </p:nvSpPr>
        <p:spPr>
          <a:xfrm>
            <a:off x="1783419" y="3287533"/>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120" name="TextBox 13@|17FFC:16777215|FBC:16777215|LFC:16777215|LBC:16777215"/>
          <p:cNvSpPr txBox="1"/>
          <p:nvPr/>
        </p:nvSpPr>
        <p:spPr>
          <a:xfrm>
            <a:off x="1862868" y="3497568"/>
            <a:ext cx="1420239"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fltVal val="0"/>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animEffect transition="in" filter="fade">
                                      <p:cBhvr>
                                        <p:cTn id="19" dur="500"/>
                                        <p:tgtEl>
                                          <p:spTgt spid="9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p:cTn id="27" dur="500" fill="hold"/>
                                        <p:tgtEl>
                                          <p:spTgt spid="92"/>
                                        </p:tgtEl>
                                        <p:attrNameLst>
                                          <p:attrName>ppt_w</p:attrName>
                                        </p:attrNameLst>
                                      </p:cBhvr>
                                      <p:tavLst>
                                        <p:tav tm="0">
                                          <p:val>
                                            <p:fltVal val="0"/>
                                          </p:val>
                                        </p:tav>
                                        <p:tav tm="100000">
                                          <p:val>
                                            <p:strVal val="#ppt_w"/>
                                          </p:val>
                                        </p:tav>
                                      </p:tavLst>
                                    </p:anim>
                                    <p:anim calcmode="lin" valueType="num">
                                      <p:cBhvr>
                                        <p:cTn id="28" dur="500" fill="hold"/>
                                        <p:tgtEl>
                                          <p:spTgt spid="92"/>
                                        </p:tgtEl>
                                        <p:attrNameLst>
                                          <p:attrName>ppt_h</p:attrName>
                                        </p:attrNameLst>
                                      </p:cBhvr>
                                      <p:tavLst>
                                        <p:tav tm="0">
                                          <p:val>
                                            <p:fltVal val="0"/>
                                          </p:val>
                                        </p:tav>
                                        <p:tav tm="100000">
                                          <p:val>
                                            <p:strVal val="#ppt_h"/>
                                          </p:val>
                                        </p:tav>
                                      </p:tavLst>
                                    </p:anim>
                                    <p:animEffect transition="in" filter="fade">
                                      <p:cBhvr>
                                        <p:cTn id="29" dur="500"/>
                                        <p:tgtEl>
                                          <p:spTgt spid="9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500" fill="hold"/>
                                        <p:tgtEl>
                                          <p:spTgt spid="93"/>
                                        </p:tgtEl>
                                        <p:attrNameLst>
                                          <p:attrName>ppt_w</p:attrName>
                                        </p:attrNameLst>
                                      </p:cBhvr>
                                      <p:tavLst>
                                        <p:tav tm="0">
                                          <p:val>
                                            <p:fltVal val="0"/>
                                          </p:val>
                                        </p:tav>
                                        <p:tav tm="100000">
                                          <p:val>
                                            <p:strVal val="#ppt_w"/>
                                          </p:val>
                                        </p:tav>
                                      </p:tavLst>
                                    </p:anim>
                                    <p:anim calcmode="lin" valueType="num">
                                      <p:cBhvr>
                                        <p:cTn id="33" dur="500" fill="hold"/>
                                        <p:tgtEl>
                                          <p:spTgt spid="93"/>
                                        </p:tgtEl>
                                        <p:attrNameLst>
                                          <p:attrName>ppt_h</p:attrName>
                                        </p:attrNameLst>
                                      </p:cBhvr>
                                      <p:tavLst>
                                        <p:tav tm="0">
                                          <p:val>
                                            <p:fltVal val="0"/>
                                          </p:val>
                                        </p:tav>
                                        <p:tav tm="100000">
                                          <p:val>
                                            <p:strVal val="#ppt_h"/>
                                          </p:val>
                                        </p:tav>
                                      </p:tavLst>
                                    </p:anim>
                                    <p:animEffect transition="in" filter="fade">
                                      <p:cBhvr>
                                        <p:cTn id="34" dur="500"/>
                                        <p:tgtEl>
                                          <p:spTgt spid="9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p:cTn id="37" dur="500" fill="hold"/>
                                        <p:tgtEl>
                                          <p:spTgt spid="94"/>
                                        </p:tgtEl>
                                        <p:attrNameLst>
                                          <p:attrName>ppt_w</p:attrName>
                                        </p:attrNameLst>
                                      </p:cBhvr>
                                      <p:tavLst>
                                        <p:tav tm="0">
                                          <p:val>
                                            <p:fltVal val="0"/>
                                          </p:val>
                                        </p:tav>
                                        <p:tav tm="100000">
                                          <p:val>
                                            <p:strVal val="#ppt_w"/>
                                          </p:val>
                                        </p:tav>
                                      </p:tavLst>
                                    </p:anim>
                                    <p:anim calcmode="lin" valueType="num">
                                      <p:cBhvr>
                                        <p:cTn id="38" dur="500" fill="hold"/>
                                        <p:tgtEl>
                                          <p:spTgt spid="94"/>
                                        </p:tgtEl>
                                        <p:attrNameLst>
                                          <p:attrName>ppt_h</p:attrName>
                                        </p:attrNameLst>
                                      </p:cBhvr>
                                      <p:tavLst>
                                        <p:tav tm="0">
                                          <p:val>
                                            <p:fltVal val="0"/>
                                          </p:val>
                                        </p:tav>
                                        <p:tav tm="100000">
                                          <p:val>
                                            <p:strVal val="#ppt_h"/>
                                          </p:val>
                                        </p:tav>
                                      </p:tavLst>
                                    </p:anim>
                                    <p:animEffect transition="in" filter="fade">
                                      <p:cBhvr>
                                        <p:cTn id="39" dur="500"/>
                                        <p:tgtEl>
                                          <p:spTgt spid="9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anim calcmode="lin" valueType="num">
                                      <p:cBhvr>
                                        <p:cTn id="42" dur="500" fill="hold"/>
                                        <p:tgtEl>
                                          <p:spTgt spid="95"/>
                                        </p:tgtEl>
                                        <p:attrNameLst>
                                          <p:attrName>ppt_w</p:attrName>
                                        </p:attrNameLst>
                                      </p:cBhvr>
                                      <p:tavLst>
                                        <p:tav tm="0">
                                          <p:val>
                                            <p:fltVal val="0"/>
                                          </p:val>
                                        </p:tav>
                                        <p:tav tm="100000">
                                          <p:val>
                                            <p:strVal val="#ppt_w"/>
                                          </p:val>
                                        </p:tav>
                                      </p:tavLst>
                                    </p:anim>
                                    <p:anim calcmode="lin" valueType="num">
                                      <p:cBhvr>
                                        <p:cTn id="43" dur="500" fill="hold"/>
                                        <p:tgtEl>
                                          <p:spTgt spid="95"/>
                                        </p:tgtEl>
                                        <p:attrNameLst>
                                          <p:attrName>ppt_h</p:attrName>
                                        </p:attrNameLst>
                                      </p:cBhvr>
                                      <p:tavLst>
                                        <p:tav tm="0">
                                          <p:val>
                                            <p:fltVal val="0"/>
                                          </p:val>
                                        </p:tav>
                                        <p:tav tm="100000">
                                          <p:val>
                                            <p:strVal val="#ppt_h"/>
                                          </p:val>
                                        </p:tav>
                                      </p:tavLst>
                                    </p:anim>
                                    <p:animEffect transition="in" filter="fade">
                                      <p:cBhvr>
                                        <p:cTn id="44" dur="500"/>
                                        <p:tgtEl>
                                          <p:spTgt spid="9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p:cTn id="52" dur="500" fill="hold"/>
                                        <p:tgtEl>
                                          <p:spTgt spid="97"/>
                                        </p:tgtEl>
                                        <p:attrNameLst>
                                          <p:attrName>ppt_w</p:attrName>
                                        </p:attrNameLst>
                                      </p:cBhvr>
                                      <p:tavLst>
                                        <p:tav tm="0">
                                          <p:val>
                                            <p:fltVal val="0"/>
                                          </p:val>
                                        </p:tav>
                                        <p:tav tm="100000">
                                          <p:val>
                                            <p:strVal val="#ppt_w"/>
                                          </p:val>
                                        </p:tav>
                                      </p:tavLst>
                                    </p:anim>
                                    <p:anim calcmode="lin" valueType="num">
                                      <p:cBhvr>
                                        <p:cTn id="53" dur="500" fill="hold"/>
                                        <p:tgtEl>
                                          <p:spTgt spid="97"/>
                                        </p:tgtEl>
                                        <p:attrNameLst>
                                          <p:attrName>ppt_h</p:attrName>
                                        </p:attrNameLst>
                                      </p:cBhvr>
                                      <p:tavLst>
                                        <p:tav tm="0">
                                          <p:val>
                                            <p:fltVal val="0"/>
                                          </p:val>
                                        </p:tav>
                                        <p:tav tm="100000">
                                          <p:val>
                                            <p:strVal val="#ppt_h"/>
                                          </p:val>
                                        </p:tav>
                                      </p:tavLst>
                                    </p:anim>
                                    <p:animEffect transition="in" filter="fade">
                                      <p:cBhvr>
                                        <p:cTn id="54" dur="500"/>
                                        <p:tgtEl>
                                          <p:spTgt spid="9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Effect transition="in" filter="fade">
                                      <p:cBhvr>
                                        <p:cTn id="59" dur="500"/>
                                        <p:tgtEl>
                                          <p:spTgt spid="9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500" fill="hold"/>
                                        <p:tgtEl>
                                          <p:spTgt spid="100"/>
                                        </p:tgtEl>
                                        <p:attrNameLst>
                                          <p:attrName>ppt_w</p:attrName>
                                        </p:attrNameLst>
                                      </p:cBhvr>
                                      <p:tavLst>
                                        <p:tav tm="0">
                                          <p:val>
                                            <p:fltVal val="0"/>
                                          </p:val>
                                        </p:tav>
                                        <p:tav tm="100000">
                                          <p:val>
                                            <p:strVal val="#ppt_w"/>
                                          </p:val>
                                        </p:tav>
                                      </p:tavLst>
                                    </p:anim>
                                    <p:anim calcmode="lin" valueType="num">
                                      <p:cBhvr>
                                        <p:cTn id="68" dur="500" fill="hold"/>
                                        <p:tgtEl>
                                          <p:spTgt spid="100"/>
                                        </p:tgtEl>
                                        <p:attrNameLst>
                                          <p:attrName>ppt_h</p:attrName>
                                        </p:attrNameLst>
                                      </p:cBhvr>
                                      <p:tavLst>
                                        <p:tav tm="0">
                                          <p:val>
                                            <p:fltVal val="0"/>
                                          </p:val>
                                        </p:tav>
                                        <p:tav tm="100000">
                                          <p:val>
                                            <p:strVal val="#ppt_h"/>
                                          </p:val>
                                        </p:tav>
                                      </p:tavLst>
                                    </p:anim>
                                    <p:animEffect transition="in" filter="fade">
                                      <p:cBhvr>
                                        <p:cTn id="69" dur="500"/>
                                        <p:tgtEl>
                                          <p:spTgt spid="10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p:cTn id="72" dur="500" fill="hold"/>
                                        <p:tgtEl>
                                          <p:spTgt spid="101"/>
                                        </p:tgtEl>
                                        <p:attrNameLst>
                                          <p:attrName>ppt_w</p:attrName>
                                        </p:attrNameLst>
                                      </p:cBhvr>
                                      <p:tavLst>
                                        <p:tav tm="0">
                                          <p:val>
                                            <p:fltVal val="0"/>
                                          </p:val>
                                        </p:tav>
                                        <p:tav tm="100000">
                                          <p:val>
                                            <p:strVal val="#ppt_w"/>
                                          </p:val>
                                        </p:tav>
                                      </p:tavLst>
                                    </p:anim>
                                    <p:anim calcmode="lin" valueType="num">
                                      <p:cBhvr>
                                        <p:cTn id="73" dur="500" fill="hold"/>
                                        <p:tgtEl>
                                          <p:spTgt spid="101"/>
                                        </p:tgtEl>
                                        <p:attrNameLst>
                                          <p:attrName>ppt_h</p:attrName>
                                        </p:attrNameLst>
                                      </p:cBhvr>
                                      <p:tavLst>
                                        <p:tav tm="0">
                                          <p:val>
                                            <p:fltVal val="0"/>
                                          </p:val>
                                        </p:tav>
                                        <p:tav tm="100000">
                                          <p:val>
                                            <p:strVal val="#ppt_h"/>
                                          </p:val>
                                        </p:tav>
                                      </p:tavLst>
                                    </p:anim>
                                    <p:animEffect transition="in" filter="fade">
                                      <p:cBhvr>
                                        <p:cTn id="74" dur="500"/>
                                        <p:tgtEl>
                                          <p:spTgt spid="10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p:cTn id="77" dur="500" fill="hold"/>
                                        <p:tgtEl>
                                          <p:spTgt spid="102"/>
                                        </p:tgtEl>
                                        <p:attrNameLst>
                                          <p:attrName>ppt_w</p:attrName>
                                        </p:attrNameLst>
                                      </p:cBhvr>
                                      <p:tavLst>
                                        <p:tav tm="0">
                                          <p:val>
                                            <p:fltVal val="0"/>
                                          </p:val>
                                        </p:tav>
                                        <p:tav tm="100000">
                                          <p:val>
                                            <p:strVal val="#ppt_w"/>
                                          </p:val>
                                        </p:tav>
                                      </p:tavLst>
                                    </p:anim>
                                    <p:anim calcmode="lin" valueType="num">
                                      <p:cBhvr>
                                        <p:cTn id="78" dur="500" fill="hold"/>
                                        <p:tgtEl>
                                          <p:spTgt spid="102"/>
                                        </p:tgtEl>
                                        <p:attrNameLst>
                                          <p:attrName>ppt_h</p:attrName>
                                        </p:attrNameLst>
                                      </p:cBhvr>
                                      <p:tavLst>
                                        <p:tav tm="0">
                                          <p:val>
                                            <p:fltVal val="0"/>
                                          </p:val>
                                        </p:tav>
                                        <p:tav tm="100000">
                                          <p:val>
                                            <p:strVal val="#ppt_h"/>
                                          </p:val>
                                        </p:tav>
                                      </p:tavLst>
                                    </p:anim>
                                    <p:animEffect transition="in" filter="fade">
                                      <p:cBhvr>
                                        <p:cTn id="79" dur="500"/>
                                        <p:tgtEl>
                                          <p:spTgt spid="10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500" fill="hold"/>
                                        <p:tgtEl>
                                          <p:spTgt spid="103"/>
                                        </p:tgtEl>
                                        <p:attrNameLst>
                                          <p:attrName>ppt_w</p:attrName>
                                        </p:attrNameLst>
                                      </p:cBhvr>
                                      <p:tavLst>
                                        <p:tav tm="0">
                                          <p:val>
                                            <p:fltVal val="0"/>
                                          </p:val>
                                        </p:tav>
                                        <p:tav tm="100000">
                                          <p:val>
                                            <p:strVal val="#ppt_w"/>
                                          </p:val>
                                        </p:tav>
                                      </p:tavLst>
                                    </p:anim>
                                    <p:anim calcmode="lin" valueType="num">
                                      <p:cBhvr>
                                        <p:cTn id="83" dur="500" fill="hold"/>
                                        <p:tgtEl>
                                          <p:spTgt spid="103"/>
                                        </p:tgtEl>
                                        <p:attrNameLst>
                                          <p:attrName>ppt_h</p:attrName>
                                        </p:attrNameLst>
                                      </p:cBhvr>
                                      <p:tavLst>
                                        <p:tav tm="0">
                                          <p:val>
                                            <p:fltVal val="0"/>
                                          </p:val>
                                        </p:tav>
                                        <p:tav tm="100000">
                                          <p:val>
                                            <p:strVal val="#ppt_h"/>
                                          </p:val>
                                        </p:tav>
                                      </p:tavLst>
                                    </p:anim>
                                    <p:animEffect transition="in" filter="fade">
                                      <p:cBhvr>
                                        <p:cTn id="84" dur="500"/>
                                        <p:tgtEl>
                                          <p:spTgt spid="10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4"/>
                                        </p:tgtEl>
                                        <p:attrNameLst>
                                          <p:attrName>style.visibility</p:attrName>
                                        </p:attrNameLst>
                                      </p:cBhvr>
                                      <p:to>
                                        <p:strVal val="visible"/>
                                      </p:to>
                                    </p:set>
                                    <p:anim calcmode="lin" valueType="num">
                                      <p:cBhvr>
                                        <p:cTn id="87" dur="500" fill="hold"/>
                                        <p:tgtEl>
                                          <p:spTgt spid="104"/>
                                        </p:tgtEl>
                                        <p:attrNameLst>
                                          <p:attrName>ppt_w</p:attrName>
                                        </p:attrNameLst>
                                      </p:cBhvr>
                                      <p:tavLst>
                                        <p:tav tm="0">
                                          <p:val>
                                            <p:fltVal val="0"/>
                                          </p:val>
                                        </p:tav>
                                        <p:tav tm="100000">
                                          <p:val>
                                            <p:strVal val="#ppt_w"/>
                                          </p:val>
                                        </p:tav>
                                      </p:tavLst>
                                    </p:anim>
                                    <p:anim calcmode="lin" valueType="num">
                                      <p:cBhvr>
                                        <p:cTn id="88" dur="500" fill="hold"/>
                                        <p:tgtEl>
                                          <p:spTgt spid="104"/>
                                        </p:tgtEl>
                                        <p:attrNameLst>
                                          <p:attrName>ppt_h</p:attrName>
                                        </p:attrNameLst>
                                      </p:cBhvr>
                                      <p:tavLst>
                                        <p:tav tm="0">
                                          <p:val>
                                            <p:fltVal val="0"/>
                                          </p:val>
                                        </p:tav>
                                        <p:tav tm="100000">
                                          <p:val>
                                            <p:strVal val="#ppt_h"/>
                                          </p:val>
                                        </p:tav>
                                      </p:tavLst>
                                    </p:anim>
                                    <p:animEffect transition="in" filter="fade">
                                      <p:cBhvr>
                                        <p:cTn id="89" dur="500"/>
                                        <p:tgtEl>
                                          <p:spTgt spid="10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5"/>
                                        </p:tgtEl>
                                        <p:attrNameLst>
                                          <p:attrName>style.visibility</p:attrName>
                                        </p:attrNameLst>
                                      </p:cBhvr>
                                      <p:to>
                                        <p:strVal val="visible"/>
                                      </p:to>
                                    </p:set>
                                    <p:anim calcmode="lin" valueType="num">
                                      <p:cBhvr>
                                        <p:cTn id="92" dur="500" fill="hold"/>
                                        <p:tgtEl>
                                          <p:spTgt spid="105"/>
                                        </p:tgtEl>
                                        <p:attrNameLst>
                                          <p:attrName>ppt_w</p:attrName>
                                        </p:attrNameLst>
                                      </p:cBhvr>
                                      <p:tavLst>
                                        <p:tav tm="0">
                                          <p:val>
                                            <p:fltVal val="0"/>
                                          </p:val>
                                        </p:tav>
                                        <p:tav tm="100000">
                                          <p:val>
                                            <p:strVal val="#ppt_w"/>
                                          </p:val>
                                        </p:tav>
                                      </p:tavLst>
                                    </p:anim>
                                    <p:anim calcmode="lin" valueType="num">
                                      <p:cBhvr>
                                        <p:cTn id="93" dur="500" fill="hold"/>
                                        <p:tgtEl>
                                          <p:spTgt spid="105"/>
                                        </p:tgtEl>
                                        <p:attrNameLst>
                                          <p:attrName>ppt_h</p:attrName>
                                        </p:attrNameLst>
                                      </p:cBhvr>
                                      <p:tavLst>
                                        <p:tav tm="0">
                                          <p:val>
                                            <p:fltVal val="0"/>
                                          </p:val>
                                        </p:tav>
                                        <p:tav tm="100000">
                                          <p:val>
                                            <p:strVal val="#ppt_h"/>
                                          </p:val>
                                        </p:tav>
                                      </p:tavLst>
                                    </p:anim>
                                    <p:animEffect transition="in" filter="fade">
                                      <p:cBhvr>
                                        <p:cTn id="94" dur="500"/>
                                        <p:tgtEl>
                                          <p:spTgt spid="105"/>
                                        </p:tgtEl>
                                      </p:cBhvr>
                                    </p:animEffect>
                                  </p:childTnLst>
                                </p:cTn>
                              </p:par>
                              <p:par>
                                <p:cTn id="95" presetID="53" presetClass="entr" presetSubtype="16"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anim calcmode="lin" valueType="num">
                                      <p:cBhvr>
                                        <p:cTn id="97" dur="500" fill="hold"/>
                                        <p:tgtEl>
                                          <p:spTgt spid="106"/>
                                        </p:tgtEl>
                                        <p:attrNameLst>
                                          <p:attrName>ppt_w</p:attrName>
                                        </p:attrNameLst>
                                      </p:cBhvr>
                                      <p:tavLst>
                                        <p:tav tm="0">
                                          <p:val>
                                            <p:fltVal val="0"/>
                                          </p:val>
                                        </p:tav>
                                        <p:tav tm="100000">
                                          <p:val>
                                            <p:strVal val="#ppt_w"/>
                                          </p:val>
                                        </p:tav>
                                      </p:tavLst>
                                    </p:anim>
                                    <p:anim calcmode="lin" valueType="num">
                                      <p:cBhvr>
                                        <p:cTn id="98" dur="500" fill="hold"/>
                                        <p:tgtEl>
                                          <p:spTgt spid="106"/>
                                        </p:tgtEl>
                                        <p:attrNameLst>
                                          <p:attrName>ppt_h</p:attrName>
                                        </p:attrNameLst>
                                      </p:cBhvr>
                                      <p:tavLst>
                                        <p:tav tm="0">
                                          <p:val>
                                            <p:fltVal val="0"/>
                                          </p:val>
                                        </p:tav>
                                        <p:tav tm="100000">
                                          <p:val>
                                            <p:strVal val="#ppt_h"/>
                                          </p:val>
                                        </p:tav>
                                      </p:tavLst>
                                    </p:anim>
                                    <p:animEffect transition="in" filter="fade">
                                      <p:cBhvr>
                                        <p:cTn id="99" dur="500"/>
                                        <p:tgtEl>
                                          <p:spTgt spid="10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9"/>
                                        </p:tgtEl>
                                        <p:attrNameLst>
                                          <p:attrName>style.visibility</p:attrName>
                                        </p:attrNameLst>
                                      </p:cBhvr>
                                      <p:to>
                                        <p:strVal val="visible"/>
                                      </p:to>
                                    </p:set>
                                    <p:anim calcmode="lin" valueType="num">
                                      <p:cBhvr>
                                        <p:cTn id="102" dur="500" fill="hold"/>
                                        <p:tgtEl>
                                          <p:spTgt spid="109"/>
                                        </p:tgtEl>
                                        <p:attrNameLst>
                                          <p:attrName>ppt_w</p:attrName>
                                        </p:attrNameLst>
                                      </p:cBhvr>
                                      <p:tavLst>
                                        <p:tav tm="0">
                                          <p:val>
                                            <p:fltVal val="0"/>
                                          </p:val>
                                        </p:tav>
                                        <p:tav tm="100000">
                                          <p:val>
                                            <p:strVal val="#ppt_w"/>
                                          </p:val>
                                        </p:tav>
                                      </p:tavLst>
                                    </p:anim>
                                    <p:anim calcmode="lin" valueType="num">
                                      <p:cBhvr>
                                        <p:cTn id="103" dur="500" fill="hold"/>
                                        <p:tgtEl>
                                          <p:spTgt spid="109"/>
                                        </p:tgtEl>
                                        <p:attrNameLst>
                                          <p:attrName>ppt_h</p:attrName>
                                        </p:attrNameLst>
                                      </p:cBhvr>
                                      <p:tavLst>
                                        <p:tav tm="0">
                                          <p:val>
                                            <p:fltVal val="0"/>
                                          </p:val>
                                        </p:tav>
                                        <p:tav tm="100000">
                                          <p:val>
                                            <p:strVal val="#ppt_h"/>
                                          </p:val>
                                        </p:tav>
                                      </p:tavLst>
                                    </p:anim>
                                    <p:animEffect transition="in" filter="fade">
                                      <p:cBhvr>
                                        <p:cTn id="104" dur="500"/>
                                        <p:tgtEl>
                                          <p:spTgt spid="10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0"/>
                                        </p:tgtEl>
                                        <p:attrNameLst>
                                          <p:attrName>style.visibility</p:attrName>
                                        </p:attrNameLst>
                                      </p:cBhvr>
                                      <p:to>
                                        <p:strVal val="visible"/>
                                      </p:to>
                                    </p:set>
                                    <p:anim calcmode="lin" valueType="num">
                                      <p:cBhvr>
                                        <p:cTn id="107" dur="500" fill="hold"/>
                                        <p:tgtEl>
                                          <p:spTgt spid="110"/>
                                        </p:tgtEl>
                                        <p:attrNameLst>
                                          <p:attrName>ppt_w</p:attrName>
                                        </p:attrNameLst>
                                      </p:cBhvr>
                                      <p:tavLst>
                                        <p:tav tm="0">
                                          <p:val>
                                            <p:fltVal val="0"/>
                                          </p:val>
                                        </p:tav>
                                        <p:tav tm="100000">
                                          <p:val>
                                            <p:strVal val="#ppt_w"/>
                                          </p:val>
                                        </p:tav>
                                      </p:tavLst>
                                    </p:anim>
                                    <p:anim calcmode="lin" valueType="num">
                                      <p:cBhvr>
                                        <p:cTn id="108" dur="500" fill="hold"/>
                                        <p:tgtEl>
                                          <p:spTgt spid="110"/>
                                        </p:tgtEl>
                                        <p:attrNameLst>
                                          <p:attrName>ppt_h</p:attrName>
                                        </p:attrNameLst>
                                      </p:cBhvr>
                                      <p:tavLst>
                                        <p:tav tm="0">
                                          <p:val>
                                            <p:fltVal val="0"/>
                                          </p:val>
                                        </p:tav>
                                        <p:tav tm="100000">
                                          <p:val>
                                            <p:strVal val="#ppt_h"/>
                                          </p:val>
                                        </p:tav>
                                      </p:tavLst>
                                    </p:anim>
                                    <p:animEffect transition="in" filter="fade">
                                      <p:cBhvr>
                                        <p:cTn id="109" dur="500"/>
                                        <p:tgtEl>
                                          <p:spTgt spid="11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11"/>
                                        </p:tgtEl>
                                        <p:attrNameLst>
                                          <p:attrName>style.visibility</p:attrName>
                                        </p:attrNameLst>
                                      </p:cBhvr>
                                      <p:to>
                                        <p:strVal val="visible"/>
                                      </p:to>
                                    </p:set>
                                    <p:anim calcmode="lin" valueType="num">
                                      <p:cBhvr>
                                        <p:cTn id="112" dur="500" fill="hold"/>
                                        <p:tgtEl>
                                          <p:spTgt spid="111"/>
                                        </p:tgtEl>
                                        <p:attrNameLst>
                                          <p:attrName>ppt_w</p:attrName>
                                        </p:attrNameLst>
                                      </p:cBhvr>
                                      <p:tavLst>
                                        <p:tav tm="0">
                                          <p:val>
                                            <p:fltVal val="0"/>
                                          </p:val>
                                        </p:tav>
                                        <p:tav tm="100000">
                                          <p:val>
                                            <p:strVal val="#ppt_w"/>
                                          </p:val>
                                        </p:tav>
                                      </p:tavLst>
                                    </p:anim>
                                    <p:anim calcmode="lin" valueType="num">
                                      <p:cBhvr>
                                        <p:cTn id="113" dur="500" fill="hold"/>
                                        <p:tgtEl>
                                          <p:spTgt spid="111"/>
                                        </p:tgtEl>
                                        <p:attrNameLst>
                                          <p:attrName>ppt_h</p:attrName>
                                        </p:attrNameLst>
                                      </p:cBhvr>
                                      <p:tavLst>
                                        <p:tav tm="0">
                                          <p:val>
                                            <p:fltVal val="0"/>
                                          </p:val>
                                        </p:tav>
                                        <p:tav tm="100000">
                                          <p:val>
                                            <p:strVal val="#ppt_h"/>
                                          </p:val>
                                        </p:tav>
                                      </p:tavLst>
                                    </p:anim>
                                    <p:animEffect transition="in" filter="fade">
                                      <p:cBhvr>
                                        <p:cTn id="114" dur="500"/>
                                        <p:tgtEl>
                                          <p:spTgt spid="11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 calcmode="lin" valueType="num">
                                      <p:cBhvr>
                                        <p:cTn id="117" dur="500" fill="hold"/>
                                        <p:tgtEl>
                                          <p:spTgt spid="112"/>
                                        </p:tgtEl>
                                        <p:attrNameLst>
                                          <p:attrName>ppt_w</p:attrName>
                                        </p:attrNameLst>
                                      </p:cBhvr>
                                      <p:tavLst>
                                        <p:tav tm="0">
                                          <p:val>
                                            <p:fltVal val="0"/>
                                          </p:val>
                                        </p:tav>
                                        <p:tav tm="100000">
                                          <p:val>
                                            <p:strVal val="#ppt_w"/>
                                          </p:val>
                                        </p:tav>
                                      </p:tavLst>
                                    </p:anim>
                                    <p:anim calcmode="lin" valueType="num">
                                      <p:cBhvr>
                                        <p:cTn id="118" dur="500" fill="hold"/>
                                        <p:tgtEl>
                                          <p:spTgt spid="112"/>
                                        </p:tgtEl>
                                        <p:attrNameLst>
                                          <p:attrName>ppt_h</p:attrName>
                                        </p:attrNameLst>
                                      </p:cBhvr>
                                      <p:tavLst>
                                        <p:tav tm="0">
                                          <p:val>
                                            <p:fltVal val="0"/>
                                          </p:val>
                                        </p:tav>
                                        <p:tav tm="100000">
                                          <p:val>
                                            <p:strVal val="#ppt_h"/>
                                          </p:val>
                                        </p:tav>
                                      </p:tavLst>
                                    </p:anim>
                                    <p:animEffect transition="in" filter="fade">
                                      <p:cBhvr>
                                        <p:cTn id="119" dur="500"/>
                                        <p:tgtEl>
                                          <p:spTgt spid="11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13"/>
                                        </p:tgtEl>
                                        <p:attrNameLst>
                                          <p:attrName>style.visibility</p:attrName>
                                        </p:attrNameLst>
                                      </p:cBhvr>
                                      <p:to>
                                        <p:strVal val="visible"/>
                                      </p:to>
                                    </p:set>
                                    <p:anim calcmode="lin" valueType="num">
                                      <p:cBhvr>
                                        <p:cTn id="122" dur="500" fill="hold"/>
                                        <p:tgtEl>
                                          <p:spTgt spid="113"/>
                                        </p:tgtEl>
                                        <p:attrNameLst>
                                          <p:attrName>ppt_w</p:attrName>
                                        </p:attrNameLst>
                                      </p:cBhvr>
                                      <p:tavLst>
                                        <p:tav tm="0">
                                          <p:val>
                                            <p:fltVal val="0"/>
                                          </p:val>
                                        </p:tav>
                                        <p:tav tm="100000">
                                          <p:val>
                                            <p:strVal val="#ppt_w"/>
                                          </p:val>
                                        </p:tav>
                                      </p:tavLst>
                                    </p:anim>
                                    <p:anim calcmode="lin" valueType="num">
                                      <p:cBhvr>
                                        <p:cTn id="123" dur="500" fill="hold"/>
                                        <p:tgtEl>
                                          <p:spTgt spid="113"/>
                                        </p:tgtEl>
                                        <p:attrNameLst>
                                          <p:attrName>ppt_h</p:attrName>
                                        </p:attrNameLst>
                                      </p:cBhvr>
                                      <p:tavLst>
                                        <p:tav tm="0">
                                          <p:val>
                                            <p:fltVal val="0"/>
                                          </p:val>
                                        </p:tav>
                                        <p:tav tm="100000">
                                          <p:val>
                                            <p:strVal val="#ppt_h"/>
                                          </p:val>
                                        </p:tav>
                                      </p:tavLst>
                                    </p:anim>
                                    <p:animEffect transition="in" filter="fade">
                                      <p:cBhvr>
                                        <p:cTn id="124" dur="500"/>
                                        <p:tgtEl>
                                          <p:spTgt spid="11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14"/>
                                        </p:tgtEl>
                                        <p:attrNameLst>
                                          <p:attrName>style.visibility</p:attrName>
                                        </p:attrNameLst>
                                      </p:cBhvr>
                                      <p:to>
                                        <p:strVal val="visible"/>
                                      </p:to>
                                    </p:set>
                                    <p:anim calcmode="lin" valueType="num">
                                      <p:cBhvr>
                                        <p:cTn id="127" dur="500" fill="hold"/>
                                        <p:tgtEl>
                                          <p:spTgt spid="114"/>
                                        </p:tgtEl>
                                        <p:attrNameLst>
                                          <p:attrName>ppt_w</p:attrName>
                                        </p:attrNameLst>
                                      </p:cBhvr>
                                      <p:tavLst>
                                        <p:tav tm="0">
                                          <p:val>
                                            <p:fltVal val="0"/>
                                          </p:val>
                                        </p:tav>
                                        <p:tav tm="100000">
                                          <p:val>
                                            <p:strVal val="#ppt_w"/>
                                          </p:val>
                                        </p:tav>
                                      </p:tavLst>
                                    </p:anim>
                                    <p:anim calcmode="lin" valueType="num">
                                      <p:cBhvr>
                                        <p:cTn id="128" dur="500" fill="hold"/>
                                        <p:tgtEl>
                                          <p:spTgt spid="114"/>
                                        </p:tgtEl>
                                        <p:attrNameLst>
                                          <p:attrName>ppt_h</p:attrName>
                                        </p:attrNameLst>
                                      </p:cBhvr>
                                      <p:tavLst>
                                        <p:tav tm="0">
                                          <p:val>
                                            <p:fltVal val="0"/>
                                          </p:val>
                                        </p:tav>
                                        <p:tav tm="100000">
                                          <p:val>
                                            <p:strVal val="#ppt_h"/>
                                          </p:val>
                                        </p:tav>
                                      </p:tavLst>
                                    </p:anim>
                                    <p:animEffect transition="in" filter="fade">
                                      <p:cBhvr>
                                        <p:cTn id="129" dur="500"/>
                                        <p:tgtEl>
                                          <p:spTgt spid="11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15"/>
                                        </p:tgtEl>
                                        <p:attrNameLst>
                                          <p:attrName>style.visibility</p:attrName>
                                        </p:attrNameLst>
                                      </p:cBhvr>
                                      <p:to>
                                        <p:strVal val="visible"/>
                                      </p:to>
                                    </p:set>
                                    <p:anim calcmode="lin" valueType="num">
                                      <p:cBhvr>
                                        <p:cTn id="132" dur="500" fill="hold"/>
                                        <p:tgtEl>
                                          <p:spTgt spid="115"/>
                                        </p:tgtEl>
                                        <p:attrNameLst>
                                          <p:attrName>ppt_w</p:attrName>
                                        </p:attrNameLst>
                                      </p:cBhvr>
                                      <p:tavLst>
                                        <p:tav tm="0">
                                          <p:val>
                                            <p:fltVal val="0"/>
                                          </p:val>
                                        </p:tav>
                                        <p:tav tm="100000">
                                          <p:val>
                                            <p:strVal val="#ppt_w"/>
                                          </p:val>
                                        </p:tav>
                                      </p:tavLst>
                                    </p:anim>
                                    <p:anim calcmode="lin" valueType="num">
                                      <p:cBhvr>
                                        <p:cTn id="133" dur="500" fill="hold"/>
                                        <p:tgtEl>
                                          <p:spTgt spid="115"/>
                                        </p:tgtEl>
                                        <p:attrNameLst>
                                          <p:attrName>ppt_h</p:attrName>
                                        </p:attrNameLst>
                                      </p:cBhvr>
                                      <p:tavLst>
                                        <p:tav tm="0">
                                          <p:val>
                                            <p:fltVal val="0"/>
                                          </p:val>
                                        </p:tav>
                                        <p:tav tm="100000">
                                          <p:val>
                                            <p:strVal val="#ppt_h"/>
                                          </p:val>
                                        </p:tav>
                                      </p:tavLst>
                                    </p:anim>
                                    <p:animEffect transition="in" filter="fade">
                                      <p:cBhvr>
                                        <p:cTn id="134" dur="500"/>
                                        <p:tgtEl>
                                          <p:spTgt spid="11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6"/>
                                        </p:tgtEl>
                                        <p:attrNameLst>
                                          <p:attrName>style.visibility</p:attrName>
                                        </p:attrNameLst>
                                      </p:cBhvr>
                                      <p:to>
                                        <p:strVal val="visible"/>
                                      </p:to>
                                    </p:set>
                                    <p:anim calcmode="lin" valueType="num">
                                      <p:cBhvr>
                                        <p:cTn id="137" dur="500" fill="hold"/>
                                        <p:tgtEl>
                                          <p:spTgt spid="116"/>
                                        </p:tgtEl>
                                        <p:attrNameLst>
                                          <p:attrName>ppt_w</p:attrName>
                                        </p:attrNameLst>
                                      </p:cBhvr>
                                      <p:tavLst>
                                        <p:tav tm="0">
                                          <p:val>
                                            <p:fltVal val="0"/>
                                          </p:val>
                                        </p:tav>
                                        <p:tav tm="100000">
                                          <p:val>
                                            <p:strVal val="#ppt_w"/>
                                          </p:val>
                                        </p:tav>
                                      </p:tavLst>
                                    </p:anim>
                                    <p:anim calcmode="lin" valueType="num">
                                      <p:cBhvr>
                                        <p:cTn id="138" dur="500" fill="hold"/>
                                        <p:tgtEl>
                                          <p:spTgt spid="116"/>
                                        </p:tgtEl>
                                        <p:attrNameLst>
                                          <p:attrName>ppt_h</p:attrName>
                                        </p:attrNameLst>
                                      </p:cBhvr>
                                      <p:tavLst>
                                        <p:tav tm="0">
                                          <p:val>
                                            <p:fltVal val="0"/>
                                          </p:val>
                                        </p:tav>
                                        <p:tav tm="100000">
                                          <p:val>
                                            <p:strVal val="#ppt_h"/>
                                          </p:val>
                                        </p:tav>
                                      </p:tavLst>
                                    </p:anim>
                                    <p:animEffect transition="in" filter="fade">
                                      <p:cBhvr>
                                        <p:cTn id="139" dur="500"/>
                                        <p:tgtEl>
                                          <p:spTgt spid="11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17"/>
                                        </p:tgtEl>
                                        <p:attrNameLst>
                                          <p:attrName>style.visibility</p:attrName>
                                        </p:attrNameLst>
                                      </p:cBhvr>
                                      <p:to>
                                        <p:strVal val="visible"/>
                                      </p:to>
                                    </p:set>
                                    <p:anim calcmode="lin" valueType="num">
                                      <p:cBhvr>
                                        <p:cTn id="142" dur="500" fill="hold"/>
                                        <p:tgtEl>
                                          <p:spTgt spid="117"/>
                                        </p:tgtEl>
                                        <p:attrNameLst>
                                          <p:attrName>ppt_w</p:attrName>
                                        </p:attrNameLst>
                                      </p:cBhvr>
                                      <p:tavLst>
                                        <p:tav tm="0">
                                          <p:val>
                                            <p:fltVal val="0"/>
                                          </p:val>
                                        </p:tav>
                                        <p:tav tm="100000">
                                          <p:val>
                                            <p:strVal val="#ppt_w"/>
                                          </p:val>
                                        </p:tav>
                                      </p:tavLst>
                                    </p:anim>
                                    <p:anim calcmode="lin" valueType="num">
                                      <p:cBhvr>
                                        <p:cTn id="143" dur="500" fill="hold"/>
                                        <p:tgtEl>
                                          <p:spTgt spid="117"/>
                                        </p:tgtEl>
                                        <p:attrNameLst>
                                          <p:attrName>ppt_h</p:attrName>
                                        </p:attrNameLst>
                                      </p:cBhvr>
                                      <p:tavLst>
                                        <p:tav tm="0">
                                          <p:val>
                                            <p:fltVal val="0"/>
                                          </p:val>
                                        </p:tav>
                                        <p:tav tm="100000">
                                          <p:val>
                                            <p:strVal val="#ppt_h"/>
                                          </p:val>
                                        </p:tav>
                                      </p:tavLst>
                                    </p:anim>
                                    <p:animEffect transition="in" filter="fade">
                                      <p:cBhvr>
                                        <p:cTn id="144" dur="500"/>
                                        <p:tgtEl>
                                          <p:spTgt spid="1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18"/>
                                        </p:tgtEl>
                                        <p:attrNameLst>
                                          <p:attrName>style.visibility</p:attrName>
                                        </p:attrNameLst>
                                      </p:cBhvr>
                                      <p:to>
                                        <p:strVal val="visible"/>
                                      </p:to>
                                    </p:set>
                                    <p:anim calcmode="lin" valueType="num">
                                      <p:cBhvr>
                                        <p:cTn id="147" dur="500" fill="hold"/>
                                        <p:tgtEl>
                                          <p:spTgt spid="118"/>
                                        </p:tgtEl>
                                        <p:attrNameLst>
                                          <p:attrName>ppt_w</p:attrName>
                                        </p:attrNameLst>
                                      </p:cBhvr>
                                      <p:tavLst>
                                        <p:tav tm="0">
                                          <p:val>
                                            <p:fltVal val="0"/>
                                          </p:val>
                                        </p:tav>
                                        <p:tav tm="100000">
                                          <p:val>
                                            <p:strVal val="#ppt_w"/>
                                          </p:val>
                                        </p:tav>
                                      </p:tavLst>
                                    </p:anim>
                                    <p:anim calcmode="lin" valueType="num">
                                      <p:cBhvr>
                                        <p:cTn id="148" dur="500" fill="hold"/>
                                        <p:tgtEl>
                                          <p:spTgt spid="118"/>
                                        </p:tgtEl>
                                        <p:attrNameLst>
                                          <p:attrName>ppt_h</p:attrName>
                                        </p:attrNameLst>
                                      </p:cBhvr>
                                      <p:tavLst>
                                        <p:tav tm="0">
                                          <p:val>
                                            <p:fltVal val="0"/>
                                          </p:val>
                                        </p:tav>
                                        <p:tav tm="100000">
                                          <p:val>
                                            <p:strVal val="#ppt_h"/>
                                          </p:val>
                                        </p:tav>
                                      </p:tavLst>
                                    </p:anim>
                                    <p:animEffect transition="in" filter="fade">
                                      <p:cBhvr>
                                        <p:cTn id="149" dur="500"/>
                                        <p:tgtEl>
                                          <p:spTgt spid="118"/>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19"/>
                                        </p:tgtEl>
                                        <p:attrNameLst>
                                          <p:attrName>style.visibility</p:attrName>
                                        </p:attrNameLst>
                                      </p:cBhvr>
                                      <p:to>
                                        <p:strVal val="visible"/>
                                      </p:to>
                                    </p:set>
                                    <p:anim calcmode="lin" valueType="num">
                                      <p:cBhvr>
                                        <p:cTn id="152" dur="500" fill="hold"/>
                                        <p:tgtEl>
                                          <p:spTgt spid="119"/>
                                        </p:tgtEl>
                                        <p:attrNameLst>
                                          <p:attrName>ppt_w</p:attrName>
                                        </p:attrNameLst>
                                      </p:cBhvr>
                                      <p:tavLst>
                                        <p:tav tm="0">
                                          <p:val>
                                            <p:fltVal val="0"/>
                                          </p:val>
                                        </p:tav>
                                        <p:tav tm="100000">
                                          <p:val>
                                            <p:strVal val="#ppt_w"/>
                                          </p:val>
                                        </p:tav>
                                      </p:tavLst>
                                    </p:anim>
                                    <p:anim calcmode="lin" valueType="num">
                                      <p:cBhvr>
                                        <p:cTn id="153" dur="500" fill="hold"/>
                                        <p:tgtEl>
                                          <p:spTgt spid="119"/>
                                        </p:tgtEl>
                                        <p:attrNameLst>
                                          <p:attrName>ppt_h</p:attrName>
                                        </p:attrNameLst>
                                      </p:cBhvr>
                                      <p:tavLst>
                                        <p:tav tm="0">
                                          <p:val>
                                            <p:fltVal val="0"/>
                                          </p:val>
                                        </p:tav>
                                        <p:tav tm="100000">
                                          <p:val>
                                            <p:strVal val="#ppt_h"/>
                                          </p:val>
                                        </p:tav>
                                      </p:tavLst>
                                    </p:anim>
                                    <p:animEffect transition="in" filter="fade">
                                      <p:cBhvr>
                                        <p:cTn id="154" dur="500"/>
                                        <p:tgtEl>
                                          <p:spTgt spid="11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20"/>
                                        </p:tgtEl>
                                        <p:attrNameLst>
                                          <p:attrName>style.visibility</p:attrName>
                                        </p:attrNameLst>
                                      </p:cBhvr>
                                      <p:to>
                                        <p:strVal val="visible"/>
                                      </p:to>
                                    </p:set>
                                    <p:anim calcmode="lin" valueType="num">
                                      <p:cBhvr>
                                        <p:cTn id="157" dur="500" fill="hold"/>
                                        <p:tgtEl>
                                          <p:spTgt spid="120"/>
                                        </p:tgtEl>
                                        <p:attrNameLst>
                                          <p:attrName>ppt_w</p:attrName>
                                        </p:attrNameLst>
                                      </p:cBhvr>
                                      <p:tavLst>
                                        <p:tav tm="0">
                                          <p:val>
                                            <p:fltVal val="0"/>
                                          </p:val>
                                        </p:tav>
                                        <p:tav tm="100000">
                                          <p:val>
                                            <p:strVal val="#ppt_w"/>
                                          </p:val>
                                        </p:tav>
                                      </p:tavLst>
                                    </p:anim>
                                    <p:anim calcmode="lin" valueType="num">
                                      <p:cBhvr>
                                        <p:cTn id="158" dur="500" fill="hold"/>
                                        <p:tgtEl>
                                          <p:spTgt spid="120"/>
                                        </p:tgtEl>
                                        <p:attrNameLst>
                                          <p:attrName>ppt_h</p:attrName>
                                        </p:attrNameLst>
                                      </p:cBhvr>
                                      <p:tavLst>
                                        <p:tav tm="0">
                                          <p:val>
                                            <p:fltVal val="0"/>
                                          </p:val>
                                        </p:tav>
                                        <p:tav tm="100000">
                                          <p:val>
                                            <p:strVal val="#ppt_h"/>
                                          </p:val>
                                        </p:tav>
                                      </p:tavLst>
                                    </p:anim>
                                    <p:animEffect transition="in" filter="fade">
                                      <p:cBhvr>
                                        <p:cTn id="159"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9" grpId="0"/>
      <p:bldP spid="110" grpId="0"/>
      <p:bldP spid="111" grpId="0"/>
      <p:bldP spid="112" grpId="0"/>
      <p:bldP spid="113" grpId="0"/>
      <p:bldP spid="114" grpId="0"/>
      <p:bldP spid="115" grpId="0"/>
      <p:bldP spid="116" grpId="0"/>
      <p:bldP spid="117" grpId="0"/>
      <p:bldP spid="118" grpId="0"/>
      <p:bldP spid="119"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Oval 40"/>
          <p:cNvSpPr/>
          <p:nvPr/>
        </p:nvSpPr>
        <p:spPr>
          <a:xfrm>
            <a:off x="3188324" y="1586095"/>
            <a:ext cx="2623671" cy="2623671"/>
          </a:xfrm>
          <a:prstGeom prst="ellipse">
            <a:avLst/>
          </a:prstGeom>
          <a:solidFill>
            <a:srgbClr val="C00000"/>
          </a:solidFill>
          <a:ln w="12700" cap="flat" cmpd="sng" algn="ctr">
            <a:noFill/>
            <a:prstDash val="solid"/>
            <a:miter lim="800000"/>
          </a:ln>
          <a:effectLst/>
        </p:spPr>
        <p:txBody>
          <a:bodyPr/>
          <a:lstStyle/>
          <a:p>
            <a:endParaRPr lang="zh-CN" altLang="en-US" sz="9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47"/>
          <p:cNvSpPr/>
          <p:nvPr/>
        </p:nvSpPr>
        <p:spPr>
          <a:xfrm>
            <a:off x="3520542" y="1918313"/>
            <a:ext cx="1959235" cy="1959234"/>
          </a:xfrm>
          <a:prstGeom prst="ellipse">
            <a:avLst/>
          </a:prstGeom>
          <a:solidFill>
            <a:srgbClr val="EB2E0F"/>
          </a:solidFill>
          <a:ln w="12700" cap="flat" cmpd="sng" algn="ctr">
            <a:solidFill>
              <a:schemeClr val="bg1"/>
            </a:solidFill>
            <a:prstDash val="solid"/>
            <a:miter lim="800000"/>
          </a:ln>
          <a:effectLst/>
        </p:spPr>
        <p:txBody>
          <a:bodyPr/>
          <a:lstStyle/>
          <a:p>
            <a:endParaRPr lang="zh-CN" altLang="en-US" sz="9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48"/>
          <p:cNvSpPr/>
          <p:nvPr/>
        </p:nvSpPr>
        <p:spPr>
          <a:xfrm>
            <a:off x="3835723" y="2233494"/>
            <a:ext cx="1328871" cy="1328871"/>
          </a:xfrm>
          <a:prstGeom prst="ellipse">
            <a:avLst/>
          </a:prstGeom>
          <a:solidFill>
            <a:srgbClr val="EB2E0F"/>
          </a:solidFill>
          <a:ln w="12700" cap="flat" cmpd="sng" algn="ctr">
            <a:solidFill>
              <a:schemeClr val="bg1"/>
            </a:solidFill>
            <a:prstDash val="solid"/>
            <a:miter lim="800000"/>
          </a:ln>
          <a:effectLst/>
        </p:spPr>
        <p:txBody>
          <a:bodyPr/>
          <a:lstStyle/>
          <a:p>
            <a:endParaRPr lang="zh-CN" altLang="en-US" sz="97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
          <p:cNvSpPr/>
          <p:nvPr/>
        </p:nvSpPr>
        <p:spPr>
          <a:xfrm>
            <a:off x="4228468" y="2626239"/>
            <a:ext cx="543384" cy="543384"/>
          </a:xfrm>
          <a:prstGeom prst="rect">
            <a:avLst/>
          </a:prstGeom>
          <a:noFill/>
          <a:ln>
            <a:noFill/>
          </a:ln>
          <a:effectLst/>
        </p:spPr>
        <p:txBody>
          <a:bodyPr spcFirstLastPara="0" vert="horz" wrap="square" lIns="22401" tIns="22401" rIns="22401" bIns="22401" numCol="1" spcCol="1270" anchor="ctr" anchorCtr="0">
            <a:noAutofit/>
          </a:bodyPr>
          <a:lstStyle/>
          <a:p>
            <a:pPr algn="ctr" defTabSz="784225">
              <a:lnSpc>
                <a:spcPct val="90000"/>
              </a:lnSpc>
              <a:spcBef>
                <a:spcPct val="0"/>
              </a:spcBef>
              <a:spcAft>
                <a:spcPct val="35000"/>
              </a:spcAft>
              <a:defRPr/>
            </a:pPr>
            <a:endParaRPr lang="en-US" sz="1765" kern="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87"/>
          <p:cNvCxnSpPr/>
          <p:nvPr/>
        </p:nvCxnSpPr>
        <p:spPr>
          <a:xfrm rot="10800000" flipV="1">
            <a:off x="4633304" y="1586095"/>
            <a:ext cx="1117923" cy="0"/>
          </a:xfrm>
          <a:prstGeom prst="line">
            <a:avLst/>
          </a:prstGeom>
          <a:noFill/>
          <a:ln w="6350" cap="flat" cmpd="sng" algn="ctr">
            <a:solidFill>
              <a:srgbClr val="EB2E0F"/>
            </a:solidFill>
            <a:prstDash val="solid"/>
            <a:miter lim="800000"/>
            <a:headEnd type="oval"/>
            <a:tailEnd type="none"/>
          </a:ln>
          <a:effectLst/>
        </p:spPr>
      </p:cxnSp>
      <p:cxnSp>
        <p:nvCxnSpPr>
          <p:cNvPr id="24" name="Straight Connector 90"/>
          <p:cNvCxnSpPr/>
          <p:nvPr/>
        </p:nvCxnSpPr>
        <p:spPr>
          <a:xfrm flipH="1">
            <a:off x="5277833" y="2187577"/>
            <a:ext cx="1025291" cy="0"/>
          </a:xfrm>
          <a:prstGeom prst="line">
            <a:avLst/>
          </a:prstGeom>
          <a:noFill/>
          <a:ln w="6350" cap="flat" cmpd="sng" algn="ctr">
            <a:solidFill>
              <a:srgbClr val="EB2E0F"/>
            </a:solidFill>
            <a:prstDash val="solid"/>
            <a:miter lim="800000"/>
            <a:headEnd type="oval"/>
            <a:tailEnd type="none"/>
          </a:ln>
          <a:effectLst/>
        </p:spPr>
      </p:cxnSp>
      <p:cxnSp>
        <p:nvCxnSpPr>
          <p:cNvPr id="25" name="Straight Connector 92"/>
          <p:cNvCxnSpPr/>
          <p:nvPr/>
        </p:nvCxnSpPr>
        <p:spPr>
          <a:xfrm flipH="1" flipV="1">
            <a:off x="5284816" y="2896128"/>
            <a:ext cx="1233648" cy="7225"/>
          </a:xfrm>
          <a:prstGeom prst="line">
            <a:avLst/>
          </a:prstGeom>
          <a:noFill/>
          <a:ln w="6350" cap="flat" cmpd="sng" algn="ctr">
            <a:solidFill>
              <a:srgbClr val="EB2E0F"/>
            </a:solidFill>
            <a:prstDash val="solid"/>
            <a:miter lim="800000"/>
            <a:headEnd type="oval"/>
            <a:tailEnd type="none"/>
          </a:ln>
          <a:effectLst/>
        </p:spPr>
      </p:cxnSp>
      <p:cxnSp>
        <p:nvCxnSpPr>
          <p:cNvPr id="26" name="Straight Connector 93"/>
          <p:cNvCxnSpPr/>
          <p:nvPr/>
        </p:nvCxnSpPr>
        <p:spPr>
          <a:xfrm rot="10800000" flipH="1">
            <a:off x="3263573" y="4214605"/>
            <a:ext cx="1117923" cy="0"/>
          </a:xfrm>
          <a:prstGeom prst="line">
            <a:avLst/>
          </a:prstGeom>
          <a:noFill/>
          <a:ln w="6350" cap="flat" cmpd="sng" algn="ctr">
            <a:solidFill>
              <a:srgbClr val="EB2E0F"/>
            </a:solidFill>
            <a:prstDash val="solid"/>
            <a:miter lim="800000"/>
            <a:headEnd type="oval"/>
            <a:tailEnd type="none"/>
          </a:ln>
          <a:effectLst/>
        </p:spPr>
      </p:cxnSp>
      <p:cxnSp>
        <p:nvCxnSpPr>
          <p:cNvPr id="27" name="Straight Connector 94"/>
          <p:cNvCxnSpPr/>
          <p:nvPr/>
        </p:nvCxnSpPr>
        <p:spPr>
          <a:xfrm flipV="1">
            <a:off x="2743985" y="3632509"/>
            <a:ext cx="1025291" cy="0"/>
          </a:xfrm>
          <a:prstGeom prst="line">
            <a:avLst/>
          </a:prstGeom>
          <a:noFill/>
          <a:ln w="6350" cap="flat" cmpd="sng" algn="ctr">
            <a:solidFill>
              <a:srgbClr val="EB2E0F"/>
            </a:solidFill>
            <a:prstDash val="solid"/>
            <a:miter lim="800000"/>
            <a:headEnd type="oval"/>
            <a:tailEnd type="none"/>
          </a:ln>
          <a:effectLst/>
        </p:spPr>
      </p:cxnSp>
      <p:cxnSp>
        <p:nvCxnSpPr>
          <p:cNvPr id="45" name="Straight Connector 95"/>
          <p:cNvCxnSpPr/>
          <p:nvPr/>
        </p:nvCxnSpPr>
        <p:spPr>
          <a:xfrm>
            <a:off x="2496335" y="2897347"/>
            <a:ext cx="1233648" cy="7225"/>
          </a:xfrm>
          <a:prstGeom prst="line">
            <a:avLst/>
          </a:prstGeom>
          <a:noFill/>
          <a:ln w="6350" cap="flat" cmpd="sng" algn="ctr">
            <a:solidFill>
              <a:srgbClr val="EB2E0F"/>
            </a:solidFill>
            <a:prstDash val="solid"/>
            <a:miter lim="800000"/>
            <a:headEnd type="oval"/>
            <a:tailEnd type="none"/>
          </a:ln>
          <a:effectLst/>
        </p:spPr>
      </p:cxnSp>
      <p:sp>
        <p:nvSpPr>
          <p:cNvPr id="46" name="Oval 102"/>
          <p:cNvSpPr>
            <a:spLocks noChangeAspect="1"/>
          </p:cNvSpPr>
          <p:nvPr/>
        </p:nvSpPr>
        <p:spPr>
          <a:xfrm flipH="1">
            <a:off x="4301115" y="1390779"/>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US"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105"/>
          <p:cNvSpPr>
            <a:spLocks noChangeAspect="1"/>
          </p:cNvSpPr>
          <p:nvPr/>
        </p:nvSpPr>
        <p:spPr>
          <a:xfrm flipH="1">
            <a:off x="4935189" y="1992262"/>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US"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Oval 106"/>
          <p:cNvSpPr>
            <a:spLocks noChangeAspect="1"/>
          </p:cNvSpPr>
          <p:nvPr/>
        </p:nvSpPr>
        <p:spPr>
          <a:xfrm flipH="1">
            <a:off x="4935189" y="2702032"/>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AU"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107"/>
          <p:cNvSpPr>
            <a:spLocks noChangeAspect="1"/>
          </p:cNvSpPr>
          <p:nvPr/>
        </p:nvSpPr>
        <p:spPr>
          <a:xfrm flipH="1">
            <a:off x="3694862" y="2702032"/>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US"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108"/>
          <p:cNvSpPr>
            <a:spLocks noChangeAspect="1"/>
          </p:cNvSpPr>
          <p:nvPr/>
        </p:nvSpPr>
        <p:spPr>
          <a:xfrm flipH="1">
            <a:off x="4301115" y="4019290"/>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US"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109"/>
          <p:cNvSpPr>
            <a:spLocks noChangeAspect="1"/>
          </p:cNvSpPr>
          <p:nvPr/>
        </p:nvSpPr>
        <p:spPr>
          <a:xfrm flipH="1">
            <a:off x="3676169" y="3437193"/>
            <a:ext cx="390631" cy="390631"/>
          </a:xfrm>
          <a:prstGeom prst="ellipse">
            <a:avLst/>
          </a:prstGeom>
          <a:solidFill>
            <a:srgbClr val="EB2E0F"/>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830">
              <a:defRPr/>
            </a:pPr>
            <a:endParaRPr lang="en-US" sz="1175"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4379908" y="1424095"/>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文本框 52"/>
          <p:cNvSpPr txBox="1"/>
          <p:nvPr/>
        </p:nvSpPr>
        <p:spPr>
          <a:xfrm>
            <a:off x="5013603" y="2040546"/>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5013603" y="2749098"/>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文本框 54"/>
          <p:cNvSpPr txBox="1"/>
          <p:nvPr/>
        </p:nvSpPr>
        <p:spPr>
          <a:xfrm>
            <a:off x="4379908" y="4065155"/>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文本框 55"/>
          <p:cNvSpPr txBox="1"/>
          <p:nvPr/>
        </p:nvSpPr>
        <p:spPr>
          <a:xfrm>
            <a:off x="3774025" y="2749098"/>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文本框 56"/>
          <p:cNvSpPr txBox="1"/>
          <p:nvPr/>
        </p:nvSpPr>
        <p:spPr>
          <a:xfrm>
            <a:off x="3745808" y="3490242"/>
            <a:ext cx="150176" cy="318549"/>
          </a:xfrm>
          <a:prstGeom prst="rect">
            <a:avLst/>
          </a:prstGeom>
          <a:noFill/>
        </p:spPr>
        <p:txBody>
          <a:bodyPr wrap="square" rtlCol="0">
            <a:spAutoFit/>
          </a:bodyPr>
          <a:lstStyle/>
          <a:p>
            <a:r>
              <a:rPr lang="en-US" altLang="zh-CN"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sz="14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13"/>
          <p:cNvSpPr txBox="1"/>
          <p:nvPr/>
        </p:nvSpPr>
        <p:spPr>
          <a:xfrm>
            <a:off x="6074269" y="129806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59" name="TextBox 13"/>
          <p:cNvSpPr txBox="1"/>
          <p:nvPr/>
        </p:nvSpPr>
        <p:spPr>
          <a:xfrm>
            <a:off x="6077269" y="1508193"/>
            <a:ext cx="2046254"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6579242" y="1957048"/>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61" name="TextBox 13"/>
          <p:cNvSpPr txBox="1"/>
          <p:nvPr/>
        </p:nvSpPr>
        <p:spPr>
          <a:xfrm>
            <a:off x="6582241" y="2167175"/>
            <a:ext cx="2042019"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6791950" y="2658617"/>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63" name="TextBox 13"/>
          <p:cNvSpPr txBox="1"/>
          <p:nvPr/>
        </p:nvSpPr>
        <p:spPr>
          <a:xfrm>
            <a:off x="6794948" y="2868744"/>
            <a:ext cx="2040148"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1775644" y="4124125"/>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65" name="TextBox 13"/>
          <p:cNvSpPr txBox="1"/>
          <p:nvPr/>
        </p:nvSpPr>
        <p:spPr>
          <a:xfrm>
            <a:off x="1778643" y="4334252"/>
            <a:ext cx="2057080"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13"/>
          <p:cNvSpPr txBox="1"/>
          <p:nvPr/>
        </p:nvSpPr>
        <p:spPr>
          <a:xfrm>
            <a:off x="1087337" y="3471885"/>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67" name="TextBox 13"/>
          <p:cNvSpPr txBox="1"/>
          <p:nvPr/>
        </p:nvSpPr>
        <p:spPr>
          <a:xfrm>
            <a:off x="1090337" y="3682012"/>
            <a:ext cx="2045420"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13"/>
          <p:cNvSpPr txBox="1"/>
          <p:nvPr/>
        </p:nvSpPr>
        <p:spPr>
          <a:xfrm>
            <a:off x="704978" y="2778263"/>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69" name="TextBox 13"/>
          <p:cNvSpPr txBox="1"/>
          <p:nvPr/>
        </p:nvSpPr>
        <p:spPr>
          <a:xfrm>
            <a:off x="707977" y="2988390"/>
            <a:ext cx="2035193" cy="32573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animEffect transition="in" filter="fade">
                                      <p:cBhvr>
                                        <p:cTn id="94" dur="500"/>
                                        <p:tgtEl>
                                          <p:spTgt spid="5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500" fill="hold"/>
                                        <p:tgtEl>
                                          <p:spTgt spid="55"/>
                                        </p:tgtEl>
                                        <p:attrNameLst>
                                          <p:attrName>ppt_w</p:attrName>
                                        </p:attrNameLst>
                                      </p:cBhvr>
                                      <p:tavLst>
                                        <p:tav tm="0">
                                          <p:val>
                                            <p:fltVal val="0"/>
                                          </p:val>
                                        </p:tav>
                                        <p:tav tm="100000">
                                          <p:val>
                                            <p:strVal val="#ppt_w"/>
                                          </p:val>
                                        </p:tav>
                                      </p:tavLst>
                                    </p:anim>
                                    <p:anim calcmode="lin" valueType="num">
                                      <p:cBhvr>
                                        <p:cTn id="103" dur="500" fill="hold"/>
                                        <p:tgtEl>
                                          <p:spTgt spid="55"/>
                                        </p:tgtEl>
                                        <p:attrNameLst>
                                          <p:attrName>ppt_h</p:attrName>
                                        </p:attrNameLst>
                                      </p:cBhvr>
                                      <p:tavLst>
                                        <p:tav tm="0">
                                          <p:val>
                                            <p:fltVal val="0"/>
                                          </p:val>
                                        </p:tav>
                                        <p:tav tm="100000">
                                          <p:val>
                                            <p:strVal val="#ppt_h"/>
                                          </p:val>
                                        </p:tav>
                                      </p:tavLst>
                                    </p:anim>
                                    <p:animEffect transition="in" filter="fade">
                                      <p:cBhvr>
                                        <p:cTn id="104" dur="500"/>
                                        <p:tgtEl>
                                          <p:spTgt spid="5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animEffect transition="in" filter="fade">
                                      <p:cBhvr>
                                        <p:cTn id="109" dur="500"/>
                                        <p:tgtEl>
                                          <p:spTgt spid="5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Effect transition="in" filter="fade">
                                      <p:cBhvr>
                                        <p:cTn id="114" dur="500"/>
                                        <p:tgtEl>
                                          <p:spTgt spid="5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 calcmode="lin" valueType="num">
                                      <p:cBhvr>
                                        <p:cTn id="117" dur="500" fill="hold"/>
                                        <p:tgtEl>
                                          <p:spTgt spid="58"/>
                                        </p:tgtEl>
                                        <p:attrNameLst>
                                          <p:attrName>ppt_w</p:attrName>
                                        </p:attrNameLst>
                                      </p:cBhvr>
                                      <p:tavLst>
                                        <p:tav tm="0">
                                          <p:val>
                                            <p:fltVal val="0"/>
                                          </p:val>
                                        </p:tav>
                                        <p:tav tm="100000">
                                          <p:val>
                                            <p:strVal val="#ppt_w"/>
                                          </p:val>
                                        </p:tav>
                                      </p:tavLst>
                                    </p:anim>
                                    <p:anim calcmode="lin" valueType="num">
                                      <p:cBhvr>
                                        <p:cTn id="118" dur="500" fill="hold"/>
                                        <p:tgtEl>
                                          <p:spTgt spid="58"/>
                                        </p:tgtEl>
                                        <p:attrNameLst>
                                          <p:attrName>ppt_h</p:attrName>
                                        </p:attrNameLst>
                                      </p:cBhvr>
                                      <p:tavLst>
                                        <p:tav tm="0">
                                          <p:val>
                                            <p:fltVal val="0"/>
                                          </p:val>
                                        </p:tav>
                                        <p:tav tm="100000">
                                          <p:val>
                                            <p:strVal val="#ppt_h"/>
                                          </p:val>
                                        </p:tav>
                                      </p:tavLst>
                                    </p:anim>
                                    <p:animEffect transition="in" filter="fade">
                                      <p:cBhvr>
                                        <p:cTn id="119" dur="500"/>
                                        <p:tgtEl>
                                          <p:spTgt spid="5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500" fill="hold"/>
                                        <p:tgtEl>
                                          <p:spTgt spid="59"/>
                                        </p:tgtEl>
                                        <p:attrNameLst>
                                          <p:attrName>ppt_w</p:attrName>
                                        </p:attrNameLst>
                                      </p:cBhvr>
                                      <p:tavLst>
                                        <p:tav tm="0">
                                          <p:val>
                                            <p:fltVal val="0"/>
                                          </p:val>
                                        </p:tav>
                                        <p:tav tm="100000">
                                          <p:val>
                                            <p:strVal val="#ppt_w"/>
                                          </p:val>
                                        </p:tav>
                                      </p:tavLst>
                                    </p:anim>
                                    <p:anim calcmode="lin" valueType="num">
                                      <p:cBhvr>
                                        <p:cTn id="123" dur="500" fill="hold"/>
                                        <p:tgtEl>
                                          <p:spTgt spid="59"/>
                                        </p:tgtEl>
                                        <p:attrNameLst>
                                          <p:attrName>ppt_h</p:attrName>
                                        </p:attrNameLst>
                                      </p:cBhvr>
                                      <p:tavLst>
                                        <p:tav tm="0">
                                          <p:val>
                                            <p:fltVal val="0"/>
                                          </p:val>
                                        </p:tav>
                                        <p:tav tm="100000">
                                          <p:val>
                                            <p:strVal val="#ppt_h"/>
                                          </p:val>
                                        </p:tav>
                                      </p:tavLst>
                                    </p:anim>
                                    <p:animEffect transition="in" filter="fade">
                                      <p:cBhvr>
                                        <p:cTn id="124" dur="500"/>
                                        <p:tgtEl>
                                          <p:spTgt spid="5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p:cTn id="127" dur="500" fill="hold"/>
                                        <p:tgtEl>
                                          <p:spTgt spid="60"/>
                                        </p:tgtEl>
                                        <p:attrNameLst>
                                          <p:attrName>ppt_w</p:attrName>
                                        </p:attrNameLst>
                                      </p:cBhvr>
                                      <p:tavLst>
                                        <p:tav tm="0">
                                          <p:val>
                                            <p:fltVal val="0"/>
                                          </p:val>
                                        </p:tav>
                                        <p:tav tm="100000">
                                          <p:val>
                                            <p:strVal val="#ppt_w"/>
                                          </p:val>
                                        </p:tav>
                                      </p:tavLst>
                                    </p:anim>
                                    <p:anim calcmode="lin" valueType="num">
                                      <p:cBhvr>
                                        <p:cTn id="128" dur="500" fill="hold"/>
                                        <p:tgtEl>
                                          <p:spTgt spid="60"/>
                                        </p:tgtEl>
                                        <p:attrNameLst>
                                          <p:attrName>ppt_h</p:attrName>
                                        </p:attrNameLst>
                                      </p:cBhvr>
                                      <p:tavLst>
                                        <p:tav tm="0">
                                          <p:val>
                                            <p:fltVal val="0"/>
                                          </p:val>
                                        </p:tav>
                                        <p:tav tm="100000">
                                          <p:val>
                                            <p:strVal val="#ppt_h"/>
                                          </p:val>
                                        </p:tav>
                                      </p:tavLst>
                                    </p:anim>
                                    <p:animEffect transition="in" filter="fade">
                                      <p:cBhvr>
                                        <p:cTn id="129" dur="500"/>
                                        <p:tgtEl>
                                          <p:spTgt spid="6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1"/>
                                        </p:tgtEl>
                                        <p:attrNameLst>
                                          <p:attrName>style.visibility</p:attrName>
                                        </p:attrNameLst>
                                      </p:cBhvr>
                                      <p:to>
                                        <p:strVal val="visible"/>
                                      </p:to>
                                    </p:set>
                                    <p:anim calcmode="lin" valueType="num">
                                      <p:cBhvr>
                                        <p:cTn id="132" dur="500" fill="hold"/>
                                        <p:tgtEl>
                                          <p:spTgt spid="61"/>
                                        </p:tgtEl>
                                        <p:attrNameLst>
                                          <p:attrName>ppt_w</p:attrName>
                                        </p:attrNameLst>
                                      </p:cBhvr>
                                      <p:tavLst>
                                        <p:tav tm="0">
                                          <p:val>
                                            <p:fltVal val="0"/>
                                          </p:val>
                                        </p:tav>
                                        <p:tav tm="100000">
                                          <p:val>
                                            <p:strVal val="#ppt_w"/>
                                          </p:val>
                                        </p:tav>
                                      </p:tavLst>
                                    </p:anim>
                                    <p:anim calcmode="lin" valueType="num">
                                      <p:cBhvr>
                                        <p:cTn id="133" dur="500" fill="hold"/>
                                        <p:tgtEl>
                                          <p:spTgt spid="61"/>
                                        </p:tgtEl>
                                        <p:attrNameLst>
                                          <p:attrName>ppt_h</p:attrName>
                                        </p:attrNameLst>
                                      </p:cBhvr>
                                      <p:tavLst>
                                        <p:tav tm="0">
                                          <p:val>
                                            <p:fltVal val="0"/>
                                          </p:val>
                                        </p:tav>
                                        <p:tav tm="100000">
                                          <p:val>
                                            <p:strVal val="#ppt_h"/>
                                          </p:val>
                                        </p:tav>
                                      </p:tavLst>
                                    </p:anim>
                                    <p:animEffect transition="in" filter="fade">
                                      <p:cBhvr>
                                        <p:cTn id="134" dur="500"/>
                                        <p:tgtEl>
                                          <p:spTgt spid="61"/>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p:cTn id="137" dur="500" fill="hold"/>
                                        <p:tgtEl>
                                          <p:spTgt spid="62"/>
                                        </p:tgtEl>
                                        <p:attrNameLst>
                                          <p:attrName>ppt_w</p:attrName>
                                        </p:attrNameLst>
                                      </p:cBhvr>
                                      <p:tavLst>
                                        <p:tav tm="0">
                                          <p:val>
                                            <p:fltVal val="0"/>
                                          </p:val>
                                        </p:tav>
                                        <p:tav tm="100000">
                                          <p:val>
                                            <p:strVal val="#ppt_w"/>
                                          </p:val>
                                        </p:tav>
                                      </p:tavLst>
                                    </p:anim>
                                    <p:anim calcmode="lin" valueType="num">
                                      <p:cBhvr>
                                        <p:cTn id="138" dur="500" fill="hold"/>
                                        <p:tgtEl>
                                          <p:spTgt spid="62"/>
                                        </p:tgtEl>
                                        <p:attrNameLst>
                                          <p:attrName>ppt_h</p:attrName>
                                        </p:attrNameLst>
                                      </p:cBhvr>
                                      <p:tavLst>
                                        <p:tav tm="0">
                                          <p:val>
                                            <p:fltVal val="0"/>
                                          </p:val>
                                        </p:tav>
                                        <p:tav tm="100000">
                                          <p:val>
                                            <p:strVal val="#ppt_h"/>
                                          </p:val>
                                        </p:tav>
                                      </p:tavLst>
                                    </p:anim>
                                    <p:animEffect transition="in" filter="fade">
                                      <p:cBhvr>
                                        <p:cTn id="139" dur="500"/>
                                        <p:tgtEl>
                                          <p:spTgt spid="62"/>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3"/>
                                        </p:tgtEl>
                                        <p:attrNameLst>
                                          <p:attrName>style.visibility</p:attrName>
                                        </p:attrNameLst>
                                      </p:cBhvr>
                                      <p:to>
                                        <p:strVal val="visible"/>
                                      </p:to>
                                    </p:set>
                                    <p:anim calcmode="lin" valueType="num">
                                      <p:cBhvr>
                                        <p:cTn id="142" dur="500" fill="hold"/>
                                        <p:tgtEl>
                                          <p:spTgt spid="63"/>
                                        </p:tgtEl>
                                        <p:attrNameLst>
                                          <p:attrName>ppt_w</p:attrName>
                                        </p:attrNameLst>
                                      </p:cBhvr>
                                      <p:tavLst>
                                        <p:tav tm="0">
                                          <p:val>
                                            <p:fltVal val="0"/>
                                          </p:val>
                                        </p:tav>
                                        <p:tav tm="100000">
                                          <p:val>
                                            <p:strVal val="#ppt_w"/>
                                          </p:val>
                                        </p:tav>
                                      </p:tavLst>
                                    </p:anim>
                                    <p:anim calcmode="lin" valueType="num">
                                      <p:cBhvr>
                                        <p:cTn id="143" dur="500" fill="hold"/>
                                        <p:tgtEl>
                                          <p:spTgt spid="63"/>
                                        </p:tgtEl>
                                        <p:attrNameLst>
                                          <p:attrName>ppt_h</p:attrName>
                                        </p:attrNameLst>
                                      </p:cBhvr>
                                      <p:tavLst>
                                        <p:tav tm="0">
                                          <p:val>
                                            <p:fltVal val="0"/>
                                          </p:val>
                                        </p:tav>
                                        <p:tav tm="100000">
                                          <p:val>
                                            <p:strVal val="#ppt_h"/>
                                          </p:val>
                                        </p:tav>
                                      </p:tavLst>
                                    </p:anim>
                                    <p:animEffect transition="in" filter="fade">
                                      <p:cBhvr>
                                        <p:cTn id="144" dur="500"/>
                                        <p:tgtEl>
                                          <p:spTgt spid="6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4"/>
                                        </p:tgtEl>
                                        <p:attrNameLst>
                                          <p:attrName>style.visibility</p:attrName>
                                        </p:attrNameLst>
                                      </p:cBhvr>
                                      <p:to>
                                        <p:strVal val="visible"/>
                                      </p:to>
                                    </p:set>
                                    <p:anim calcmode="lin" valueType="num">
                                      <p:cBhvr>
                                        <p:cTn id="147" dur="500" fill="hold"/>
                                        <p:tgtEl>
                                          <p:spTgt spid="64"/>
                                        </p:tgtEl>
                                        <p:attrNameLst>
                                          <p:attrName>ppt_w</p:attrName>
                                        </p:attrNameLst>
                                      </p:cBhvr>
                                      <p:tavLst>
                                        <p:tav tm="0">
                                          <p:val>
                                            <p:fltVal val="0"/>
                                          </p:val>
                                        </p:tav>
                                        <p:tav tm="100000">
                                          <p:val>
                                            <p:strVal val="#ppt_w"/>
                                          </p:val>
                                        </p:tav>
                                      </p:tavLst>
                                    </p:anim>
                                    <p:anim calcmode="lin" valueType="num">
                                      <p:cBhvr>
                                        <p:cTn id="148" dur="500" fill="hold"/>
                                        <p:tgtEl>
                                          <p:spTgt spid="64"/>
                                        </p:tgtEl>
                                        <p:attrNameLst>
                                          <p:attrName>ppt_h</p:attrName>
                                        </p:attrNameLst>
                                      </p:cBhvr>
                                      <p:tavLst>
                                        <p:tav tm="0">
                                          <p:val>
                                            <p:fltVal val="0"/>
                                          </p:val>
                                        </p:tav>
                                        <p:tav tm="100000">
                                          <p:val>
                                            <p:strVal val="#ppt_h"/>
                                          </p:val>
                                        </p:tav>
                                      </p:tavLst>
                                    </p:anim>
                                    <p:animEffect transition="in" filter="fade">
                                      <p:cBhvr>
                                        <p:cTn id="149" dur="500"/>
                                        <p:tgtEl>
                                          <p:spTgt spid="6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 calcmode="lin" valueType="num">
                                      <p:cBhvr>
                                        <p:cTn id="152" dur="500" fill="hold"/>
                                        <p:tgtEl>
                                          <p:spTgt spid="65"/>
                                        </p:tgtEl>
                                        <p:attrNameLst>
                                          <p:attrName>ppt_w</p:attrName>
                                        </p:attrNameLst>
                                      </p:cBhvr>
                                      <p:tavLst>
                                        <p:tav tm="0">
                                          <p:val>
                                            <p:fltVal val="0"/>
                                          </p:val>
                                        </p:tav>
                                        <p:tav tm="100000">
                                          <p:val>
                                            <p:strVal val="#ppt_w"/>
                                          </p:val>
                                        </p:tav>
                                      </p:tavLst>
                                    </p:anim>
                                    <p:anim calcmode="lin" valueType="num">
                                      <p:cBhvr>
                                        <p:cTn id="153" dur="500" fill="hold"/>
                                        <p:tgtEl>
                                          <p:spTgt spid="65"/>
                                        </p:tgtEl>
                                        <p:attrNameLst>
                                          <p:attrName>ppt_h</p:attrName>
                                        </p:attrNameLst>
                                      </p:cBhvr>
                                      <p:tavLst>
                                        <p:tav tm="0">
                                          <p:val>
                                            <p:fltVal val="0"/>
                                          </p:val>
                                        </p:tav>
                                        <p:tav tm="100000">
                                          <p:val>
                                            <p:strVal val="#ppt_h"/>
                                          </p:val>
                                        </p:tav>
                                      </p:tavLst>
                                    </p:anim>
                                    <p:animEffect transition="in" filter="fade">
                                      <p:cBhvr>
                                        <p:cTn id="154" dur="500"/>
                                        <p:tgtEl>
                                          <p:spTgt spid="6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66"/>
                                        </p:tgtEl>
                                        <p:attrNameLst>
                                          <p:attrName>style.visibility</p:attrName>
                                        </p:attrNameLst>
                                      </p:cBhvr>
                                      <p:to>
                                        <p:strVal val="visible"/>
                                      </p:to>
                                    </p:set>
                                    <p:anim calcmode="lin" valueType="num">
                                      <p:cBhvr>
                                        <p:cTn id="157" dur="500" fill="hold"/>
                                        <p:tgtEl>
                                          <p:spTgt spid="66"/>
                                        </p:tgtEl>
                                        <p:attrNameLst>
                                          <p:attrName>ppt_w</p:attrName>
                                        </p:attrNameLst>
                                      </p:cBhvr>
                                      <p:tavLst>
                                        <p:tav tm="0">
                                          <p:val>
                                            <p:fltVal val="0"/>
                                          </p:val>
                                        </p:tav>
                                        <p:tav tm="100000">
                                          <p:val>
                                            <p:strVal val="#ppt_w"/>
                                          </p:val>
                                        </p:tav>
                                      </p:tavLst>
                                    </p:anim>
                                    <p:anim calcmode="lin" valueType="num">
                                      <p:cBhvr>
                                        <p:cTn id="158" dur="500" fill="hold"/>
                                        <p:tgtEl>
                                          <p:spTgt spid="66"/>
                                        </p:tgtEl>
                                        <p:attrNameLst>
                                          <p:attrName>ppt_h</p:attrName>
                                        </p:attrNameLst>
                                      </p:cBhvr>
                                      <p:tavLst>
                                        <p:tav tm="0">
                                          <p:val>
                                            <p:fltVal val="0"/>
                                          </p:val>
                                        </p:tav>
                                        <p:tav tm="100000">
                                          <p:val>
                                            <p:strVal val="#ppt_h"/>
                                          </p:val>
                                        </p:tav>
                                      </p:tavLst>
                                    </p:anim>
                                    <p:animEffect transition="in" filter="fade">
                                      <p:cBhvr>
                                        <p:cTn id="159" dur="500"/>
                                        <p:tgtEl>
                                          <p:spTgt spid="6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67"/>
                                        </p:tgtEl>
                                        <p:attrNameLst>
                                          <p:attrName>style.visibility</p:attrName>
                                        </p:attrNameLst>
                                      </p:cBhvr>
                                      <p:to>
                                        <p:strVal val="visible"/>
                                      </p:to>
                                    </p:set>
                                    <p:anim calcmode="lin" valueType="num">
                                      <p:cBhvr>
                                        <p:cTn id="162" dur="500" fill="hold"/>
                                        <p:tgtEl>
                                          <p:spTgt spid="67"/>
                                        </p:tgtEl>
                                        <p:attrNameLst>
                                          <p:attrName>ppt_w</p:attrName>
                                        </p:attrNameLst>
                                      </p:cBhvr>
                                      <p:tavLst>
                                        <p:tav tm="0">
                                          <p:val>
                                            <p:fltVal val="0"/>
                                          </p:val>
                                        </p:tav>
                                        <p:tav tm="100000">
                                          <p:val>
                                            <p:strVal val="#ppt_w"/>
                                          </p:val>
                                        </p:tav>
                                      </p:tavLst>
                                    </p:anim>
                                    <p:anim calcmode="lin" valueType="num">
                                      <p:cBhvr>
                                        <p:cTn id="163" dur="500" fill="hold"/>
                                        <p:tgtEl>
                                          <p:spTgt spid="67"/>
                                        </p:tgtEl>
                                        <p:attrNameLst>
                                          <p:attrName>ppt_h</p:attrName>
                                        </p:attrNameLst>
                                      </p:cBhvr>
                                      <p:tavLst>
                                        <p:tav tm="0">
                                          <p:val>
                                            <p:fltVal val="0"/>
                                          </p:val>
                                        </p:tav>
                                        <p:tav tm="100000">
                                          <p:val>
                                            <p:strVal val="#ppt_h"/>
                                          </p:val>
                                        </p:tav>
                                      </p:tavLst>
                                    </p:anim>
                                    <p:animEffect transition="in" filter="fade">
                                      <p:cBhvr>
                                        <p:cTn id="164" dur="500"/>
                                        <p:tgtEl>
                                          <p:spTgt spid="6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500" fill="hold"/>
                                        <p:tgtEl>
                                          <p:spTgt spid="68"/>
                                        </p:tgtEl>
                                        <p:attrNameLst>
                                          <p:attrName>ppt_w</p:attrName>
                                        </p:attrNameLst>
                                      </p:cBhvr>
                                      <p:tavLst>
                                        <p:tav tm="0">
                                          <p:val>
                                            <p:fltVal val="0"/>
                                          </p:val>
                                        </p:tav>
                                        <p:tav tm="100000">
                                          <p:val>
                                            <p:strVal val="#ppt_w"/>
                                          </p:val>
                                        </p:tav>
                                      </p:tavLst>
                                    </p:anim>
                                    <p:anim calcmode="lin" valueType="num">
                                      <p:cBhvr>
                                        <p:cTn id="168" dur="500" fill="hold"/>
                                        <p:tgtEl>
                                          <p:spTgt spid="68"/>
                                        </p:tgtEl>
                                        <p:attrNameLst>
                                          <p:attrName>ppt_h</p:attrName>
                                        </p:attrNameLst>
                                      </p:cBhvr>
                                      <p:tavLst>
                                        <p:tav tm="0">
                                          <p:val>
                                            <p:fltVal val="0"/>
                                          </p:val>
                                        </p:tav>
                                        <p:tav tm="100000">
                                          <p:val>
                                            <p:strVal val="#ppt_h"/>
                                          </p:val>
                                        </p:tav>
                                      </p:tavLst>
                                    </p:anim>
                                    <p:animEffect transition="in" filter="fade">
                                      <p:cBhvr>
                                        <p:cTn id="169" dur="500"/>
                                        <p:tgtEl>
                                          <p:spTgt spid="6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69"/>
                                        </p:tgtEl>
                                        <p:attrNameLst>
                                          <p:attrName>style.visibility</p:attrName>
                                        </p:attrNameLst>
                                      </p:cBhvr>
                                      <p:to>
                                        <p:strVal val="visible"/>
                                      </p:to>
                                    </p:set>
                                    <p:anim calcmode="lin" valueType="num">
                                      <p:cBhvr>
                                        <p:cTn id="172" dur="500" fill="hold"/>
                                        <p:tgtEl>
                                          <p:spTgt spid="69"/>
                                        </p:tgtEl>
                                        <p:attrNameLst>
                                          <p:attrName>ppt_w</p:attrName>
                                        </p:attrNameLst>
                                      </p:cBhvr>
                                      <p:tavLst>
                                        <p:tav tm="0">
                                          <p:val>
                                            <p:fltVal val="0"/>
                                          </p:val>
                                        </p:tav>
                                        <p:tav tm="100000">
                                          <p:val>
                                            <p:strVal val="#ppt_w"/>
                                          </p:val>
                                        </p:tav>
                                      </p:tavLst>
                                    </p:anim>
                                    <p:anim calcmode="lin" valueType="num">
                                      <p:cBhvr>
                                        <p:cTn id="173" dur="500" fill="hold"/>
                                        <p:tgtEl>
                                          <p:spTgt spid="69"/>
                                        </p:tgtEl>
                                        <p:attrNameLst>
                                          <p:attrName>ppt_h</p:attrName>
                                        </p:attrNameLst>
                                      </p:cBhvr>
                                      <p:tavLst>
                                        <p:tav tm="0">
                                          <p:val>
                                            <p:fltVal val="0"/>
                                          </p:val>
                                        </p:tav>
                                        <p:tav tm="100000">
                                          <p:val>
                                            <p:strVal val="#ppt_h"/>
                                          </p:val>
                                        </p:tav>
                                      </p:tavLst>
                                    </p:anim>
                                    <p:animEffect transition="in" filter="fade">
                                      <p:cBhvr>
                                        <p:cTn id="17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screen"/>
          <a:srcRect/>
          <a:stretch>
            <a:fillRect/>
          </a:stretch>
        </p:blipFill>
        <p:spPr>
          <a:xfrm>
            <a:off x="332869" y="1259748"/>
            <a:ext cx="2270875" cy="2792446"/>
          </a:xfrm>
          <a:prstGeom prst="rect">
            <a:avLst/>
          </a:prstGeom>
        </p:spPr>
      </p:pic>
      <p:sp>
        <p:nvSpPr>
          <p:cNvPr id="19" name="矩形 18"/>
          <p:cNvSpPr/>
          <p:nvPr/>
        </p:nvSpPr>
        <p:spPr>
          <a:xfrm>
            <a:off x="2730381" y="1259748"/>
            <a:ext cx="5954711" cy="694983"/>
          </a:xfrm>
          <a:prstGeom prst="rect">
            <a:avLst/>
          </a:prstGeom>
          <a:solidFill>
            <a:srgbClr val="C00000"/>
          </a:solidFill>
          <a:ln w="12700" cap="flat" cmpd="sng" algn="ctr">
            <a:noFill/>
            <a:prstDash val="solid"/>
          </a:ln>
          <a:effectLst/>
        </p:spPr>
        <p:txBody>
          <a:bodyPr rtlCol="0" anchor="ctr"/>
          <a:lstStyle/>
          <a:p>
            <a:pPr algn="ctr" defTabSz="894715"/>
            <a:endParaRPr lang="zh-CN" altLang="en-US" sz="2345" kern="0">
              <a:solidFill>
                <a:prstClr val="black"/>
              </a:solidFill>
              <a:latin typeface="Calibri" panose="020F0502020204030204"/>
              <a:ea typeface="宋体" panose="02010600030101010101" pitchFamily="2" charset="-122"/>
            </a:endParaRPr>
          </a:p>
        </p:txBody>
      </p:sp>
      <p:sp>
        <p:nvSpPr>
          <p:cNvPr id="20" name="矩形 19"/>
          <p:cNvSpPr/>
          <p:nvPr/>
        </p:nvSpPr>
        <p:spPr>
          <a:xfrm>
            <a:off x="2730381" y="2034812"/>
            <a:ext cx="5954711" cy="1997090"/>
          </a:xfrm>
          <a:prstGeom prst="rect">
            <a:avLst/>
          </a:prstGeom>
          <a:solidFill>
            <a:sysClr val="window" lastClr="FFFFFF"/>
          </a:solidFill>
          <a:ln w="12700" cap="flat" cmpd="sng" algn="ctr">
            <a:solidFill>
              <a:srgbClr val="EB2E0F"/>
            </a:solidFill>
            <a:prstDash val="solid"/>
          </a:ln>
          <a:effectLst/>
        </p:spPr>
        <p:txBody>
          <a:bodyPr rtlCol="0" anchor="ctr"/>
          <a:lstStyle/>
          <a:p>
            <a:pPr algn="ctr" defTabSz="894715">
              <a:defRPr/>
            </a:pPr>
            <a:endParaRPr lang="zh-CN" altLang="en-US" sz="2345" kern="0">
              <a:latin typeface="Calibri" panose="020F0502020204030204"/>
              <a:ea typeface="宋体" panose="02010600030101010101" pitchFamily="2" charset="-122"/>
            </a:endParaRPr>
          </a:p>
        </p:txBody>
      </p:sp>
      <p:sp>
        <p:nvSpPr>
          <p:cNvPr id="21" name="矩形 20"/>
          <p:cNvSpPr/>
          <p:nvPr/>
        </p:nvSpPr>
        <p:spPr>
          <a:xfrm>
            <a:off x="2922321" y="1440642"/>
            <a:ext cx="5543812" cy="380104"/>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2922321" y="2695681"/>
            <a:ext cx="5543812" cy="380104"/>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2922321" y="3185599"/>
            <a:ext cx="5543812" cy="380104"/>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3"/>
          <p:cNvSpPr txBox="1"/>
          <p:nvPr/>
        </p:nvSpPr>
        <p:spPr>
          <a:xfrm>
            <a:off x="2862440" y="2396767"/>
            <a:ext cx="1011957"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Text Box 30"/>
          <p:cNvSpPr>
            <a:spLocks noChangeArrowheads="1"/>
          </p:cNvSpPr>
          <p:nvPr/>
        </p:nvSpPr>
        <p:spPr bwMode="auto">
          <a:xfrm>
            <a:off x="2881619" y="2784708"/>
            <a:ext cx="2463145"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19" name="Freeform 7"/>
          <p:cNvSpPr>
            <a:spLocks noChangeArrowheads="1"/>
          </p:cNvSpPr>
          <p:nvPr/>
        </p:nvSpPr>
        <p:spPr bwMode="auto">
          <a:xfrm>
            <a:off x="904211" y="1144488"/>
            <a:ext cx="4337692" cy="3024344"/>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sz="1300"/>
          </a:p>
        </p:txBody>
      </p:sp>
      <p:sp>
        <p:nvSpPr>
          <p:cNvPr id="20" name="矩形 8"/>
          <p:cNvSpPr>
            <a:spLocks noChangeArrowheads="1"/>
          </p:cNvSpPr>
          <p:nvPr/>
        </p:nvSpPr>
        <p:spPr bwMode="auto">
          <a:xfrm>
            <a:off x="876881" y="360012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a typeface="微软雅黑" panose="020B0503020204020204" pitchFamily="34" charset="-122"/>
            </a:endParaRPr>
          </a:p>
        </p:txBody>
      </p:sp>
      <p:sp>
        <p:nvSpPr>
          <p:cNvPr id="21" name="矩形 9"/>
          <p:cNvSpPr>
            <a:spLocks noChangeArrowheads="1"/>
          </p:cNvSpPr>
          <p:nvPr/>
        </p:nvSpPr>
        <p:spPr bwMode="auto">
          <a:xfrm>
            <a:off x="1708157" y="2859380"/>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10"/>
          <p:cNvSpPr>
            <a:spLocks noChangeArrowheads="1"/>
          </p:cNvSpPr>
          <p:nvPr/>
        </p:nvSpPr>
        <p:spPr bwMode="auto">
          <a:xfrm>
            <a:off x="2535869" y="2164719"/>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ndParaRPr>
          </a:p>
        </p:txBody>
      </p:sp>
      <p:sp>
        <p:nvSpPr>
          <p:cNvPr id="23" name="矩形 11"/>
          <p:cNvSpPr>
            <a:spLocks noChangeArrowheads="1"/>
          </p:cNvSpPr>
          <p:nvPr/>
        </p:nvSpPr>
        <p:spPr bwMode="auto">
          <a:xfrm>
            <a:off x="3381883" y="142397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 Box 30"/>
          <p:cNvSpPr>
            <a:spLocks noChangeArrowheads="1"/>
          </p:cNvSpPr>
          <p:nvPr/>
        </p:nvSpPr>
        <p:spPr bwMode="auto">
          <a:xfrm>
            <a:off x="3780509" y="2065726"/>
            <a:ext cx="2041158"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25" name="Text Box 30"/>
          <p:cNvSpPr>
            <a:spLocks noChangeArrowheads="1"/>
          </p:cNvSpPr>
          <p:nvPr/>
        </p:nvSpPr>
        <p:spPr bwMode="auto">
          <a:xfrm>
            <a:off x="2090666" y="3494304"/>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5" name="Text Box 30"/>
          <p:cNvSpPr>
            <a:spLocks noChangeArrowheads="1"/>
          </p:cNvSpPr>
          <p:nvPr/>
        </p:nvSpPr>
        <p:spPr bwMode="auto">
          <a:xfrm>
            <a:off x="904211" y="4213286"/>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6" name="矩形 35"/>
          <p:cNvSpPr/>
          <p:nvPr/>
        </p:nvSpPr>
        <p:spPr>
          <a:xfrm>
            <a:off x="5927419" y="1589483"/>
            <a:ext cx="2220786" cy="2806538"/>
          </a:xfrm>
          <a:prstGeom prst="rect">
            <a:avLst/>
          </a:prstGeom>
        </p:spPr>
        <p:txBody>
          <a:bodyPr wrap="square">
            <a:spAutoFit/>
          </a:bodyPr>
          <a:lstStyle/>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750"/>
                                        <p:tgtEl>
                                          <p:spTgt spid="1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1+#ppt_w/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1+#ppt_w/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1+#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ppt_x</p:attrName>
                                        </p:attrNameLst>
                                      </p:cBhvr>
                                      <p:tavLst>
                                        <p:tav tm="0">
                                          <p:val>
                                            <p:strVal val="1+#ppt_w/2"/>
                                          </p:val>
                                        </p:tav>
                                        <p:tav tm="100000">
                                          <p:val>
                                            <p:strVal val="#ppt_x"/>
                                          </p:val>
                                        </p:tav>
                                      </p:tavLst>
                                    </p:anim>
                                    <p:anim calcmode="lin" valueType="num">
                                      <p:cBhvr>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animBg="1"/>
      <p:bldP spid="24" grpId="0" bldLvl="0" autoUpdateAnimBg="0"/>
      <p:bldP spid="25" grpId="0" bldLvl="0" autoUpdateAnimBg="0"/>
      <p:bldP spid="35" grpId="0" bldLvl="0" autoUpdateAnimBg="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8" name="타원 14@|1FFC:16777215|FBC:16777215|LFC:16777215|LBC:16777215"/>
          <p:cNvSpPr/>
          <p:nvPr/>
        </p:nvSpPr>
        <p:spPr bwMode="auto">
          <a:xfrm>
            <a:off x="3298874" y="1564132"/>
            <a:ext cx="2370711" cy="2370711"/>
          </a:xfrm>
          <a:prstGeom prst="ellipse">
            <a:avLst/>
          </a:prstGeom>
          <a:solidFill>
            <a:sysClr val="window" lastClr="FFFFFF"/>
          </a:solidFill>
          <a:ln w="44450" cap="flat" cmpd="sng" algn="ctr">
            <a:solidFill>
              <a:sysClr val="window" lastClr="FFFFFF"/>
            </a:solidFill>
            <a:prstDash val="solid"/>
          </a:ln>
          <a:effectLst/>
          <a:extLst>
            <a:ext uri="{AF507438-7753-43E0-B8FC-AC1667EBCBE1}">
              <a14:hiddenEffects xmlns:a14="http://schemas.microsoft.com/office/drawing/2010/main">
                <a:effectLst>
                  <a:outerShdw blurRad="114300" sx="102000" sy="102000" algn="ctr" rotWithShape="0">
                    <a:prstClr val="black">
                      <a:alpha val="27000"/>
                    </a:prstClr>
                  </a:outerShdw>
                </a:effectLst>
              </a14:hiddenEffects>
            </a:ext>
          </a:ex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975" kern="0">
              <a:latin typeface="Arial" panose="020B0604020202020204" pitchFamily="34" charset="0"/>
              <a:ea typeface="+mn-ea"/>
              <a:cs typeface="+mn-ea"/>
              <a:sym typeface="Arial" panose="020B0604020202020204" pitchFamily="34" charset="0"/>
            </a:endParaRPr>
          </a:p>
        </p:txBody>
      </p:sp>
      <p:sp>
        <p:nvSpPr>
          <p:cNvPr id="59" name="원형 18@|1FFC:14657585|FBC:16777215|LFC:16777215|LBC:16777215"/>
          <p:cNvSpPr/>
          <p:nvPr/>
        </p:nvSpPr>
        <p:spPr bwMode="auto">
          <a:xfrm>
            <a:off x="3419233" y="1667537"/>
            <a:ext cx="2131691" cy="2131691"/>
          </a:xfrm>
          <a:prstGeom prst="pie">
            <a:avLst>
              <a:gd name="adj1" fmla="val 10791079"/>
              <a:gd name="adj2" fmla="val 16200000"/>
            </a:avLst>
          </a:prstGeom>
          <a:solidFill>
            <a:srgbClr val="C0000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975" kern="0">
              <a:latin typeface="Arial" panose="020B0604020202020204" pitchFamily="34" charset="0"/>
              <a:ea typeface="+mn-ea"/>
              <a:cs typeface="+mn-ea"/>
              <a:sym typeface="Arial" panose="020B0604020202020204" pitchFamily="34" charset="0"/>
            </a:endParaRPr>
          </a:p>
        </p:txBody>
      </p:sp>
      <p:sp>
        <p:nvSpPr>
          <p:cNvPr id="60" name="원형 19@|1FFC:1554685|FBC:16777215|LFC:16777215|LBC:16777215"/>
          <p:cNvSpPr/>
          <p:nvPr/>
        </p:nvSpPr>
        <p:spPr bwMode="auto">
          <a:xfrm>
            <a:off x="3417537" y="1667537"/>
            <a:ext cx="2131691" cy="2131691"/>
          </a:xfrm>
          <a:prstGeom prst="pie">
            <a:avLst>
              <a:gd name="adj1" fmla="val 16199580"/>
              <a:gd name="adj2" fmla="val 21598519"/>
            </a:avLst>
          </a:prstGeom>
          <a:solidFill>
            <a:srgbClr val="C0000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975" kern="0">
              <a:solidFill>
                <a:schemeClr val="bg1"/>
              </a:solidFill>
              <a:latin typeface="Arial" panose="020B0604020202020204" pitchFamily="34" charset="0"/>
              <a:ea typeface="+mn-ea"/>
              <a:cs typeface="+mn-ea"/>
              <a:sym typeface="Arial" panose="020B0604020202020204" pitchFamily="34" charset="0"/>
            </a:endParaRPr>
          </a:p>
        </p:txBody>
      </p:sp>
      <p:sp>
        <p:nvSpPr>
          <p:cNvPr id="61" name="원형 20@|1FFC:4308095|FBC:16777215|LFC:16777215|LBC:16777215"/>
          <p:cNvSpPr/>
          <p:nvPr/>
        </p:nvSpPr>
        <p:spPr bwMode="auto">
          <a:xfrm flipV="1">
            <a:off x="3419233" y="1659910"/>
            <a:ext cx="2131691" cy="2138472"/>
          </a:xfrm>
          <a:prstGeom prst="pie">
            <a:avLst>
              <a:gd name="adj1" fmla="val 10794273"/>
              <a:gd name="adj2" fmla="val 16214606"/>
            </a:avLst>
          </a:prstGeom>
          <a:solidFill>
            <a:srgbClr val="C0000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975" kern="0">
              <a:latin typeface="Arial" panose="020B0604020202020204" pitchFamily="34" charset="0"/>
              <a:ea typeface="+mn-ea"/>
              <a:cs typeface="+mn-ea"/>
              <a:sym typeface="Arial" panose="020B0604020202020204" pitchFamily="34" charset="0"/>
            </a:endParaRPr>
          </a:p>
        </p:txBody>
      </p:sp>
      <p:sp>
        <p:nvSpPr>
          <p:cNvPr id="62" name="원형 21@|1FFC:2381804|FBC:16777215|LFC:16777215|LBC:16777215"/>
          <p:cNvSpPr/>
          <p:nvPr/>
        </p:nvSpPr>
        <p:spPr bwMode="auto">
          <a:xfrm flipV="1">
            <a:off x="3417537" y="1661606"/>
            <a:ext cx="2131691" cy="2138472"/>
          </a:xfrm>
          <a:prstGeom prst="pie">
            <a:avLst>
              <a:gd name="adj1" fmla="val 16214168"/>
              <a:gd name="adj2" fmla="val 3896"/>
            </a:avLst>
          </a:prstGeom>
          <a:solidFill>
            <a:srgbClr val="C00000"/>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975" kern="0">
              <a:latin typeface="Arial" panose="020B0604020202020204" pitchFamily="34" charset="0"/>
              <a:ea typeface="+mn-ea"/>
              <a:cs typeface="+mn-ea"/>
              <a:sym typeface="Arial" panose="020B0604020202020204" pitchFamily="34" charset="0"/>
            </a:endParaRPr>
          </a:p>
        </p:txBody>
      </p:sp>
      <p:cxnSp>
        <p:nvCxnSpPr>
          <p:cNvPr id="63" name="직선 연결선 22@|9FFC:0|FBC:0|LFC:16777215|LBC:16777215"/>
          <p:cNvCxnSpPr/>
          <p:nvPr/>
        </p:nvCxnSpPr>
        <p:spPr bwMode="auto">
          <a:xfrm rot="5400000">
            <a:off x="3403128" y="2751607"/>
            <a:ext cx="2174918" cy="0"/>
          </a:xfrm>
          <a:prstGeom prst="line">
            <a:avLst/>
          </a:prstGeom>
          <a:noFill/>
          <a:ln w="25400" cap="flat" cmpd="sng" algn="ctr">
            <a:solidFill>
              <a:sysClr val="window" lastClr="FFFFFF"/>
            </a:solidFill>
            <a:prstDash val="solid"/>
          </a:ln>
          <a:effectLst/>
        </p:spPr>
      </p:cxnSp>
      <p:cxnSp>
        <p:nvCxnSpPr>
          <p:cNvPr id="64" name="직선 연결선 23@|9FFC:0|FBC:0|LFC:16777215|LBC:16777215"/>
          <p:cNvCxnSpPr>
            <a:stCxn id="62" idx="0"/>
          </p:cNvCxnSpPr>
          <p:nvPr/>
        </p:nvCxnSpPr>
        <p:spPr bwMode="auto">
          <a:xfrm flipH="1" flipV="1">
            <a:off x="3419232" y="2724484"/>
            <a:ext cx="2129996" cy="6781"/>
          </a:xfrm>
          <a:prstGeom prst="line">
            <a:avLst/>
          </a:prstGeom>
          <a:noFill/>
          <a:ln w="25400" cap="flat" cmpd="sng" algn="ctr">
            <a:solidFill>
              <a:sysClr val="window" lastClr="FFFFFF"/>
            </a:solidFill>
            <a:prstDash val="solid"/>
          </a:ln>
          <a:effectLst/>
        </p:spPr>
      </p:cxnSp>
      <p:cxnSp>
        <p:nvCxnSpPr>
          <p:cNvPr id="65" name="直接连接符 64"/>
          <p:cNvCxnSpPr/>
          <p:nvPr/>
        </p:nvCxnSpPr>
        <p:spPr>
          <a:xfrm>
            <a:off x="1000791" y="2731265"/>
            <a:ext cx="2105334"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906299" y="2731265"/>
            <a:ext cx="2105334"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3902156" y="1978126"/>
            <a:ext cx="520754" cy="635239"/>
          </a:xfrm>
          <a:prstGeom prst="rect">
            <a:avLst/>
          </a:prstGeom>
          <a:noFill/>
        </p:spPr>
        <p:txBody>
          <a:bodyPr wrap="square" rtlCol="0">
            <a:spAutoFit/>
          </a:bodyPr>
          <a:lstStyle/>
          <a:p>
            <a:r>
              <a:rPr lang="en-US" altLang="zh-CN"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a:t>
            </a:r>
            <a:endParaRPr lang="zh-CN" altLang="en-US"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文本框 67"/>
          <p:cNvSpPr txBox="1"/>
          <p:nvPr/>
        </p:nvSpPr>
        <p:spPr>
          <a:xfrm>
            <a:off x="3906524" y="2882689"/>
            <a:ext cx="463705" cy="635239"/>
          </a:xfrm>
          <a:prstGeom prst="rect">
            <a:avLst/>
          </a:prstGeom>
          <a:noFill/>
        </p:spPr>
        <p:txBody>
          <a:bodyPr wrap="square" rtlCol="0">
            <a:spAutoFit/>
          </a:bodyPr>
          <a:lstStyle/>
          <a:p>
            <a:r>
              <a:rPr lang="en-US" altLang="zh-CN"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B</a:t>
            </a:r>
            <a:endParaRPr lang="zh-CN" altLang="en-US"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文本框 68"/>
          <p:cNvSpPr txBox="1"/>
          <p:nvPr/>
        </p:nvSpPr>
        <p:spPr>
          <a:xfrm>
            <a:off x="4667933" y="1978126"/>
            <a:ext cx="475801" cy="635239"/>
          </a:xfrm>
          <a:prstGeom prst="rect">
            <a:avLst/>
          </a:prstGeom>
          <a:noFill/>
        </p:spPr>
        <p:txBody>
          <a:bodyPr wrap="square" rtlCol="0">
            <a:spAutoFit/>
          </a:bodyPr>
          <a:lstStyle/>
          <a:p>
            <a:r>
              <a:rPr lang="en-US" altLang="zh-CN"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a:t>
            </a:r>
            <a:endParaRPr lang="zh-CN" altLang="en-US"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文本框 69"/>
          <p:cNvSpPr txBox="1"/>
          <p:nvPr/>
        </p:nvSpPr>
        <p:spPr>
          <a:xfrm>
            <a:off x="4672301" y="2882689"/>
            <a:ext cx="471433" cy="635239"/>
          </a:xfrm>
          <a:prstGeom prst="rect">
            <a:avLst/>
          </a:prstGeom>
          <a:noFill/>
        </p:spPr>
        <p:txBody>
          <a:bodyPr wrap="square" rtlCol="0">
            <a:spAutoFit/>
          </a:bodyPr>
          <a:lstStyle/>
          <a:p>
            <a:r>
              <a:rPr lang="en-US" altLang="zh-CN"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a:t>
            </a:r>
            <a:endParaRPr lang="zh-CN" altLang="en-US" sz="353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矩形 70"/>
          <p:cNvSpPr/>
          <p:nvPr/>
        </p:nvSpPr>
        <p:spPr>
          <a:xfrm>
            <a:off x="954978" y="1667538"/>
            <a:ext cx="2410653" cy="9502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矩形 71"/>
          <p:cNvSpPr/>
          <p:nvPr/>
        </p:nvSpPr>
        <p:spPr>
          <a:xfrm>
            <a:off x="5892731" y="1667538"/>
            <a:ext cx="2441629" cy="9502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矩形 72"/>
          <p:cNvSpPr/>
          <p:nvPr/>
        </p:nvSpPr>
        <p:spPr>
          <a:xfrm>
            <a:off x="1019598" y="3199507"/>
            <a:ext cx="2481432" cy="9502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矩形 73"/>
          <p:cNvSpPr/>
          <p:nvPr/>
        </p:nvSpPr>
        <p:spPr>
          <a:xfrm>
            <a:off x="5892731" y="3199507"/>
            <a:ext cx="2441628" cy="9502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03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13"/>
          <p:cNvSpPr txBox="1"/>
          <p:nvPr/>
        </p:nvSpPr>
        <p:spPr>
          <a:xfrm>
            <a:off x="5892731" y="142973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76" name="TextBox 13"/>
          <p:cNvSpPr txBox="1"/>
          <p:nvPr/>
        </p:nvSpPr>
        <p:spPr>
          <a:xfrm>
            <a:off x="5892731" y="299534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77" name="TextBox 13"/>
          <p:cNvSpPr txBox="1"/>
          <p:nvPr/>
        </p:nvSpPr>
        <p:spPr>
          <a:xfrm>
            <a:off x="1019944" y="142973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
        <p:nvSpPr>
          <p:cNvPr id="78" name="TextBox 13"/>
          <p:cNvSpPr txBox="1"/>
          <p:nvPr/>
        </p:nvSpPr>
        <p:spPr>
          <a:xfrm>
            <a:off x="1019944" y="2995346"/>
            <a:ext cx="1435361" cy="180947"/>
          </a:xfrm>
          <a:prstGeom prst="rect">
            <a:avLst/>
          </a:prstGeom>
          <a:noFill/>
        </p:spPr>
        <p:txBody>
          <a:bodyPr wrap="square" lIns="0" tIns="0" rIns="0" bIns="0" rtlCol="0" anchor="t" anchorCtr="0">
            <a:spAutoFit/>
          </a:bodyPr>
          <a:lstStyle/>
          <a:p>
            <a:pPr algn="ctr"/>
            <a:r>
              <a:rPr lang="zh-CN" altLang="en-US" sz="1175" b="1" dirty="0">
                <a:latin typeface="微软雅黑" panose="020B0503020204020204" pitchFamily="34" charset="-122"/>
                <a:ea typeface="微软雅黑" panose="020B0503020204020204" pitchFamily="34" charset="-122"/>
              </a:rPr>
              <a:t>添加标题</a:t>
            </a:r>
            <a:endParaRPr lang="zh-CN" altLang="en-US" sz="1175"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par>
                                <p:cTn id="40" presetID="53" presetClass="entr" presetSubtype="16"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par>
                                <p:cTn id="45" presetID="53" presetClass="entr" presetSubtype="16"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p:cTn id="82" dur="500" fill="hold"/>
                                        <p:tgtEl>
                                          <p:spTgt spid="73"/>
                                        </p:tgtEl>
                                        <p:attrNameLst>
                                          <p:attrName>ppt_w</p:attrName>
                                        </p:attrNameLst>
                                      </p:cBhvr>
                                      <p:tavLst>
                                        <p:tav tm="0">
                                          <p:val>
                                            <p:fltVal val="0"/>
                                          </p:val>
                                        </p:tav>
                                        <p:tav tm="100000">
                                          <p:val>
                                            <p:strVal val="#ppt_w"/>
                                          </p:val>
                                        </p:tav>
                                      </p:tavLst>
                                    </p:anim>
                                    <p:anim calcmode="lin" valueType="num">
                                      <p:cBhvr>
                                        <p:cTn id="83" dur="500" fill="hold"/>
                                        <p:tgtEl>
                                          <p:spTgt spid="73"/>
                                        </p:tgtEl>
                                        <p:attrNameLst>
                                          <p:attrName>ppt_h</p:attrName>
                                        </p:attrNameLst>
                                      </p:cBhvr>
                                      <p:tavLst>
                                        <p:tav tm="0">
                                          <p:val>
                                            <p:fltVal val="0"/>
                                          </p:val>
                                        </p:tav>
                                        <p:tav tm="100000">
                                          <p:val>
                                            <p:strVal val="#ppt_h"/>
                                          </p:val>
                                        </p:tav>
                                      </p:tavLst>
                                    </p:anim>
                                    <p:animEffect transition="in" filter="fade">
                                      <p:cBhvr>
                                        <p:cTn id="84" dur="500"/>
                                        <p:tgtEl>
                                          <p:spTgt spid="7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 calcmode="lin" valueType="num">
                                      <p:cBhvr>
                                        <p:cTn id="92" dur="500" fill="hold"/>
                                        <p:tgtEl>
                                          <p:spTgt spid="75"/>
                                        </p:tgtEl>
                                        <p:attrNameLst>
                                          <p:attrName>ppt_w</p:attrName>
                                        </p:attrNameLst>
                                      </p:cBhvr>
                                      <p:tavLst>
                                        <p:tav tm="0">
                                          <p:val>
                                            <p:fltVal val="0"/>
                                          </p:val>
                                        </p:tav>
                                        <p:tav tm="100000">
                                          <p:val>
                                            <p:strVal val="#ppt_w"/>
                                          </p:val>
                                        </p:tav>
                                      </p:tavLst>
                                    </p:anim>
                                    <p:anim calcmode="lin" valueType="num">
                                      <p:cBhvr>
                                        <p:cTn id="93" dur="500" fill="hold"/>
                                        <p:tgtEl>
                                          <p:spTgt spid="75"/>
                                        </p:tgtEl>
                                        <p:attrNameLst>
                                          <p:attrName>ppt_h</p:attrName>
                                        </p:attrNameLst>
                                      </p:cBhvr>
                                      <p:tavLst>
                                        <p:tav tm="0">
                                          <p:val>
                                            <p:fltVal val="0"/>
                                          </p:val>
                                        </p:tav>
                                        <p:tav tm="100000">
                                          <p:val>
                                            <p:strVal val="#ppt_h"/>
                                          </p:val>
                                        </p:tav>
                                      </p:tavLst>
                                    </p:anim>
                                    <p:animEffect transition="in" filter="fade">
                                      <p:cBhvr>
                                        <p:cTn id="94" dur="500"/>
                                        <p:tgtEl>
                                          <p:spTgt spid="7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p:cTn id="97" dur="500" fill="hold"/>
                                        <p:tgtEl>
                                          <p:spTgt spid="76"/>
                                        </p:tgtEl>
                                        <p:attrNameLst>
                                          <p:attrName>ppt_w</p:attrName>
                                        </p:attrNameLst>
                                      </p:cBhvr>
                                      <p:tavLst>
                                        <p:tav tm="0">
                                          <p:val>
                                            <p:fltVal val="0"/>
                                          </p:val>
                                        </p:tav>
                                        <p:tav tm="100000">
                                          <p:val>
                                            <p:strVal val="#ppt_w"/>
                                          </p:val>
                                        </p:tav>
                                      </p:tavLst>
                                    </p:anim>
                                    <p:anim calcmode="lin" valueType="num">
                                      <p:cBhvr>
                                        <p:cTn id="98" dur="500" fill="hold"/>
                                        <p:tgtEl>
                                          <p:spTgt spid="76"/>
                                        </p:tgtEl>
                                        <p:attrNameLst>
                                          <p:attrName>ppt_h</p:attrName>
                                        </p:attrNameLst>
                                      </p:cBhvr>
                                      <p:tavLst>
                                        <p:tav tm="0">
                                          <p:val>
                                            <p:fltVal val="0"/>
                                          </p:val>
                                        </p:tav>
                                        <p:tav tm="100000">
                                          <p:val>
                                            <p:strVal val="#ppt_h"/>
                                          </p:val>
                                        </p:tav>
                                      </p:tavLst>
                                    </p:anim>
                                    <p:animEffect transition="in" filter="fade">
                                      <p:cBhvr>
                                        <p:cTn id="99" dur="500"/>
                                        <p:tgtEl>
                                          <p:spTgt spid="7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p:cTn id="107" dur="500" fill="hold"/>
                                        <p:tgtEl>
                                          <p:spTgt spid="78"/>
                                        </p:tgtEl>
                                        <p:attrNameLst>
                                          <p:attrName>ppt_w</p:attrName>
                                        </p:attrNameLst>
                                      </p:cBhvr>
                                      <p:tavLst>
                                        <p:tav tm="0">
                                          <p:val>
                                            <p:fltVal val="0"/>
                                          </p:val>
                                        </p:tav>
                                        <p:tav tm="100000">
                                          <p:val>
                                            <p:strVal val="#ppt_w"/>
                                          </p:val>
                                        </p:tav>
                                      </p:tavLst>
                                    </p:anim>
                                    <p:anim calcmode="lin" valueType="num">
                                      <p:cBhvr>
                                        <p:cTn id="108" dur="500" fill="hold"/>
                                        <p:tgtEl>
                                          <p:spTgt spid="78"/>
                                        </p:tgtEl>
                                        <p:attrNameLst>
                                          <p:attrName>ppt_h</p:attrName>
                                        </p:attrNameLst>
                                      </p:cBhvr>
                                      <p:tavLst>
                                        <p:tav tm="0">
                                          <p:val>
                                            <p:fltVal val="0"/>
                                          </p:val>
                                        </p:tav>
                                        <p:tav tm="100000">
                                          <p:val>
                                            <p:strVal val="#ppt_h"/>
                                          </p:val>
                                        </p:tav>
                                      </p:tavLst>
                                    </p:anim>
                                    <p:animEffect transition="in" filter="fade">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7" grpId="0"/>
      <p:bldP spid="68" grpId="0"/>
      <p:bldP spid="69" grpId="0"/>
      <p:bldP spid="70" grpId="0"/>
      <p:bldP spid="71" grpId="0"/>
      <p:bldP spid="72" grpId="0"/>
      <p:bldP spid="73" grpId="0"/>
      <p:bldP spid="74" grpId="0"/>
      <p:bldP spid="75" grpId="0"/>
      <p:bldP spid="76" grpId="0"/>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Freeform 7"/>
          <p:cNvSpPr/>
          <p:nvPr/>
        </p:nvSpPr>
        <p:spPr bwMode="auto">
          <a:xfrm rot="18900000">
            <a:off x="5356723" y="1247460"/>
            <a:ext cx="1282823" cy="128365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300" dirty="0">
              <a:latin typeface="微软雅黑" panose="020B0503020204020204" pitchFamily="34" charset="-122"/>
            </a:endParaRPr>
          </a:p>
        </p:txBody>
      </p:sp>
      <p:sp>
        <p:nvSpPr>
          <p:cNvPr id="32" name="Freeform 6"/>
          <p:cNvSpPr/>
          <p:nvPr/>
        </p:nvSpPr>
        <p:spPr bwMode="auto">
          <a:xfrm rot="18900000">
            <a:off x="5834998" y="2176985"/>
            <a:ext cx="1285109" cy="128365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300" dirty="0">
              <a:latin typeface="微软雅黑" panose="020B0503020204020204" pitchFamily="34" charset="-122"/>
            </a:endParaRPr>
          </a:p>
        </p:txBody>
      </p:sp>
      <p:sp>
        <p:nvSpPr>
          <p:cNvPr id="34" name="Freeform 5"/>
          <p:cNvSpPr/>
          <p:nvPr/>
        </p:nvSpPr>
        <p:spPr bwMode="auto">
          <a:xfrm rot="18900000">
            <a:off x="4908028" y="2657524"/>
            <a:ext cx="1282823" cy="128365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300" dirty="0">
              <a:latin typeface="微软雅黑" panose="020B0503020204020204" pitchFamily="34" charset="-122"/>
            </a:endParaRPr>
          </a:p>
        </p:txBody>
      </p:sp>
      <p:sp>
        <p:nvSpPr>
          <p:cNvPr id="35" name="Freeform 8"/>
          <p:cNvSpPr/>
          <p:nvPr/>
        </p:nvSpPr>
        <p:spPr bwMode="auto">
          <a:xfrm rot="18900000">
            <a:off x="4428611" y="1727997"/>
            <a:ext cx="1282823" cy="128365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300" dirty="0">
              <a:latin typeface="微软雅黑" panose="020B0503020204020204" pitchFamily="34" charset="-122"/>
            </a:endParaRPr>
          </a:p>
        </p:txBody>
      </p:sp>
      <p:cxnSp>
        <p:nvCxnSpPr>
          <p:cNvPr id="36" name="직선 연결선 250"/>
          <p:cNvCxnSpPr/>
          <p:nvPr/>
        </p:nvCxnSpPr>
        <p:spPr>
          <a:xfrm>
            <a:off x="4162929" y="2125115"/>
            <a:ext cx="239708"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직선 연결선 250"/>
          <p:cNvCxnSpPr/>
          <p:nvPr/>
        </p:nvCxnSpPr>
        <p:spPr>
          <a:xfrm>
            <a:off x="4215491" y="3791720"/>
            <a:ext cx="875551"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8" name="직선 연결선 250"/>
          <p:cNvCxnSpPr/>
          <p:nvPr/>
        </p:nvCxnSpPr>
        <p:spPr>
          <a:xfrm flipH="1">
            <a:off x="6420474" y="1412723"/>
            <a:ext cx="104768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9" name="직선 연결선 250"/>
          <p:cNvCxnSpPr/>
          <p:nvPr/>
        </p:nvCxnSpPr>
        <p:spPr>
          <a:xfrm flipH="1">
            <a:off x="7135050" y="3081756"/>
            <a:ext cx="33310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0" name="Text Placeholder 8"/>
          <p:cNvSpPr txBox="1"/>
          <p:nvPr/>
        </p:nvSpPr>
        <p:spPr>
          <a:xfrm>
            <a:off x="375451" y="1704437"/>
            <a:ext cx="2277737" cy="25026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175"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175"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175"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175"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175"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175"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175"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175" dirty="0">
              <a:solidFill>
                <a:srgbClr val="414455"/>
              </a:solidFill>
              <a:latin typeface="微软雅黑" panose="020B0503020204020204" pitchFamily="34" charset="-122"/>
              <a:ea typeface="微软雅黑" panose="020B0503020204020204" pitchFamily="34" charset="-122"/>
            </a:endParaRPr>
          </a:p>
        </p:txBody>
      </p:sp>
      <p:cxnSp>
        <p:nvCxnSpPr>
          <p:cNvPr id="41" name="Straight Connector 59"/>
          <p:cNvCxnSpPr/>
          <p:nvPr/>
        </p:nvCxnSpPr>
        <p:spPr>
          <a:xfrm flipV="1">
            <a:off x="2962616" y="1183496"/>
            <a:ext cx="0" cy="3294341"/>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47" name="矩形 10"/>
          <p:cNvSpPr>
            <a:spLocks noChangeArrowheads="1"/>
          </p:cNvSpPr>
          <p:nvPr/>
        </p:nvSpPr>
        <p:spPr bwMode="auto">
          <a:xfrm>
            <a:off x="3212761" y="1947087"/>
            <a:ext cx="864339" cy="499496"/>
          </a:xfrm>
          <a:prstGeom prst="rect">
            <a:avLst/>
          </a:prstGeom>
          <a:noFill/>
          <a:ln w="9525">
            <a:noFill/>
            <a:miter lim="800000"/>
          </a:ln>
        </p:spPr>
        <p:txBody>
          <a:bodyPr wrap="none">
            <a:spAutoFit/>
          </a:bodyPr>
          <a:lstStyle/>
          <a:p>
            <a:r>
              <a:rPr lang="zh-CN" altLang="en-US" sz="1325" dirty="0">
                <a:solidFill>
                  <a:srgbClr val="414455"/>
                </a:solidFill>
                <a:latin typeface="微软雅黑" panose="020B0503020204020204" pitchFamily="34" charset="-122"/>
                <a:ea typeface="微软雅黑" panose="020B0503020204020204" pitchFamily="34" charset="-122"/>
              </a:rPr>
              <a:t>点击此处</a:t>
            </a:r>
            <a:endParaRPr lang="en-US" altLang="zh-CN" sz="1325" dirty="0">
              <a:solidFill>
                <a:srgbClr val="414455"/>
              </a:solidFill>
              <a:latin typeface="微软雅黑" panose="020B0503020204020204" pitchFamily="34" charset="-122"/>
              <a:ea typeface="微软雅黑" panose="020B0503020204020204" pitchFamily="34" charset="-122"/>
            </a:endParaRPr>
          </a:p>
          <a:p>
            <a:r>
              <a:rPr lang="zh-CN" altLang="en-US" sz="1325" dirty="0">
                <a:solidFill>
                  <a:srgbClr val="414455"/>
                </a:solidFill>
                <a:latin typeface="微软雅黑" panose="020B0503020204020204" pitchFamily="34" charset="-122"/>
                <a:ea typeface="微软雅黑" panose="020B0503020204020204" pitchFamily="34" charset="-122"/>
              </a:rPr>
              <a:t>添加内容</a:t>
            </a:r>
            <a:endParaRPr lang="zh-CN" altLang="en-US" sz="1325" dirty="0">
              <a:solidFill>
                <a:srgbClr val="414455"/>
              </a:solidFill>
              <a:latin typeface="微软雅黑" panose="020B0503020204020204" pitchFamily="34" charset="-122"/>
              <a:ea typeface="微软雅黑" panose="020B0503020204020204" pitchFamily="34" charset="-122"/>
            </a:endParaRPr>
          </a:p>
        </p:txBody>
      </p:sp>
      <p:sp>
        <p:nvSpPr>
          <p:cNvPr id="48" name="矩形 10"/>
          <p:cNvSpPr>
            <a:spLocks noChangeArrowheads="1"/>
          </p:cNvSpPr>
          <p:nvPr/>
        </p:nvSpPr>
        <p:spPr bwMode="auto">
          <a:xfrm>
            <a:off x="7581038" y="1224686"/>
            <a:ext cx="864339" cy="499496"/>
          </a:xfrm>
          <a:prstGeom prst="rect">
            <a:avLst/>
          </a:prstGeom>
          <a:noFill/>
          <a:ln w="9525">
            <a:noFill/>
            <a:miter lim="800000"/>
          </a:ln>
        </p:spPr>
        <p:txBody>
          <a:bodyPr wrap="none">
            <a:spAutoFit/>
          </a:bodyPr>
          <a:lstStyle/>
          <a:p>
            <a:r>
              <a:rPr lang="zh-CN" altLang="en-US" sz="1325" dirty="0">
                <a:solidFill>
                  <a:srgbClr val="414455"/>
                </a:solidFill>
                <a:latin typeface="微软雅黑" panose="020B0503020204020204" pitchFamily="34" charset="-122"/>
                <a:ea typeface="微软雅黑" panose="020B0503020204020204" pitchFamily="34" charset="-122"/>
              </a:rPr>
              <a:t>点击此处</a:t>
            </a:r>
            <a:endParaRPr lang="en-US" altLang="zh-CN" sz="1325" dirty="0">
              <a:solidFill>
                <a:srgbClr val="414455"/>
              </a:solidFill>
              <a:latin typeface="微软雅黑" panose="020B0503020204020204" pitchFamily="34" charset="-122"/>
              <a:ea typeface="微软雅黑" panose="020B0503020204020204" pitchFamily="34" charset="-122"/>
            </a:endParaRPr>
          </a:p>
          <a:p>
            <a:r>
              <a:rPr lang="zh-CN" altLang="en-US" sz="1325" dirty="0">
                <a:solidFill>
                  <a:srgbClr val="414455"/>
                </a:solidFill>
                <a:latin typeface="微软雅黑" panose="020B0503020204020204" pitchFamily="34" charset="-122"/>
                <a:ea typeface="微软雅黑" panose="020B0503020204020204" pitchFamily="34" charset="-122"/>
              </a:rPr>
              <a:t>添加内容</a:t>
            </a:r>
            <a:endParaRPr lang="zh-CN" altLang="en-US" sz="1325" dirty="0">
              <a:solidFill>
                <a:srgbClr val="414455"/>
              </a:solidFill>
              <a:latin typeface="微软雅黑" panose="020B0503020204020204" pitchFamily="34" charset="-122"/>
              <a:ea typeface="微软雅黑" panose="020B0503020204020204" pitchFamily="34" charset="-122"/>
            </a:endParaRPr>
          </a:p>
        </p:txBody>
      </p:sp>
      <p:sp>
        <p:nvSpPr>
          <p:cNvPr id="49" name="矩形 10"/>
          <p:cNvSpPr>
            <a:spLocks noChangeArrowheads="1"/>
          </p:cNvSpPr>
          <p:nvPr/>
        </p:nvSpPr>
        <p:spPr bwMode="auto">
          <a:xfrm>
            <a:off x="3269069" y="3523397"/>
            <a:ext cx="864339" cy="499496"/>
          </a:xfrm>
          <a:prstGeom prst="rect">
            <a:avLst/>
          </a:prstGeom>
          <a:noFill/>
          <a:ln w="9525">
            <a:noFill/>
            <a:miter lim="800000"/>
          </a:ln>
        </p:spPr>
        <p:txBody>
          <a:bodyPr wrap="none">
            <a:spAutoFit/>
          </a:bodyPr>
          <a:lstStyle/>
          <a:p>
            <a:r>
              <a:rPr lang="zh-CN" altLang="en-US" sz="1325" dirty="0">
                <a:solidFill>
                  <a:srgbClr val="414455"/>
                </a:solidFill>
                <a:latin typeface="微软雅黑" panose="020B0503020204020204" pitchFamily="34" charset="-122"/>
                <a:ea typeface="微软雅黑" panose="020B0503020204020204" pitchFamily="34" charset="-122"/>
              </a:rPr>
              <a:t>点击此处</a:t>
            </a:r>
            <a:endParaRPr lang="en-US" altLang="zh-CN" sz="1325" dirty="0">
              <a:solidFill>
                <a:srgbClr val="414455"/>
              </a:solidFill>
              <a:latin typeface="微软雅黑" panose="020B0503020204020204" pitchFamily="34" charset="-122"/>
              <a:ea typeface="微软雅黑" panose="020B0503020204020204" pitchFamily="34" charset="-122"/>
            </a:endParaRPr>
          </a:p>
          <a:p>
            <a:r>
              <a:rPr lang="zh-CN" altLang="en-US" sz="1325" dirty="0">
                <a:solidFill>
                  <a:srgbClr val="414455"/>
                </a:solidFill>
                <a:latin typeface="微软雅黑" panose="020B0503020204020204" pitchFamily="34" charset="-122"/>
                <a:ea typeface="微软雅黑" panose="020B0503020204020204" pitchFamily="34" charset="-122"/>
              </a:rPr>
              <a:t>添加内容</a:t>
            </a:r>
            <a:endParaRPr lang="zh-CN" altLang="en-US" sz="1325" dirty="0">
              <a:solidFill>
                <a:srgbClr val="414455"/>
              </a:solidFill>
              <a:latin typeface="微软雅黑" panose="020B0503020204020204" pitchFamily="34" charset="-122"/>
              <a:ea typeface="微软雅黑" panose="020B0503020204020204" pitchFamily="34" charset="-122"/>
            </a:endParaRPr>
          </a:p>
        </p:txBody>
      </p:sp>
      <p:sp>
        <p:nvSpPr>
          <p:cNvPr id="50" name="矩形 10"/>
          <p:cNvSpPr>
            <a:spLocks noChangeArrowheads="1"/>
          </p:cNvSpPr>
          <p:nvPr/>
        </p:nvSpPr>
        <p:spPr bwMode="auto">
          <a:xfrm>
            <a:off x="7630784" y="2891897"/>
            <a:ext cx="864339" cy="499496"/>
          </a:xfrm>
          <a:prstGeom prst="rect">
            <a:avLst/>
          </a:prstGeom>
          <a:noFill/>
          <a:ln w="9525">
            <a:noFill/>
            <a:miter lim="800000"/>
          </a:ln>
        </p:spPr>
        <p:txBody>
          <a:bodyPr wrap="none">
            <a:spAutoFit/>
          </a:bodyPr>
          <a:lstStyle/>
          <a:p>
            <a:r>
              <a:rPr lang="zh-CN" altLang="en-US" sz="1325" dirty="0">
                <a:solidFill>
                  <a:srgbClr val="414455"/>
                </a:solidFill>
                <a:latin typeface="微软雅黑" panose="020B0503020204020204" pitchFamily="34" charset="-122"/>
                <a:ea typeface="微软雅黑" panose="020B0503020204020204" pitchFamily="34" charset="-122"/>
              </a:rPr>
              <a:t>点击此处</a:t>
            </a:r>
            <a:endParaRPr lang="en-US" altLang="zh-CN" sz="1325" dirty="0">
              <a:solidFill>
                <a:srgbClr val="414455"/>
              </a:solidFill>
              <a:latin typeface="微软雅黑" panose="020B0503020204020204" pitchFamily="34" charset="-122"/>
              <a:ea typeface="微软雅黑" panose="020B0503020204020204" pitchFamily="34" charset="-122"/>
            </a:endParaRPr>
          </a:p>
          <a:p>
            <a:r>
              <a:rPr lang="zh-CN" altLang="en-US" sz="1325" dirty="0">
                <a:solidFill>
                  <a:srgbClr val="414455"/>
                </a:solidFill>
                <a:latin typeface="微软雅黑" panose="020B0503020204020204" pitchFamily="34" charset="-122"/>
                <a:ea typeface="微软雅黑" panose="020B0503020204020204" pitchFamily="34" charset="-122"/>
              </a:rPr>
              <a:t>添加内容</a:t>
            </a:r>
            <a:endParaRPr lang="zh-CN" altLang="en-US" sz="1325"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 calcmode="lin" valueType="num">
                                      <p:cBhvr>
                                        <p:cTn id="24" dur="500" fill="hold"/>
                                        <p:tgtEl>
                                          <p:spTgt spid="35"/>
                                        </p:tgtEl>
                                        <p:attrNameLst>
                                          <p:attrName>style.rotation</p:attrName>
                                        </p:attrNameLst>
                                      </p:cBhvr>
                                      <p:tavLst>
                                        <p:tav tm="0">
                                          <p:val>
                                            <p:fltVal val="360"/>
                                          </p:val>
                                        </p:tav>
                                        <p:tav tm="100000">
                                          <p:val>
                                            <p:fltVal val="0"/>
                                          </p:val>
                                        </p:tav>
                                      </p:tavLst>
                                    </p:anim>
                                    <p:animEffect transition="in" filter="fade">
                                      <p:cBhvr>
                                        <p:cTn id="25" dur="500"/>
                                        <p:tgtEl>
                                          <p:spTgt spid="3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 calcmode="lin" valueType="num">
                                      <p:cBhvr>
                                        <p:cTn id="39" dur="500" fill="hold"/>
                                        <p:tgtEl>
                                          <p:spTgt spid="34"/>
                                        </p:tgtEl>
                                        <p:attrNameLst>
                                          <p:attrName>style.rotation</p:attrName>
                                        </p:attrNameLst>
                                      </p:cBhvr>
                                      <p:tavLst>
                                        <p:tav tm="0">
                                          <p:val>
                                            <p:fltVal val="360"/>
                                          </p:val>
                                        </p:tav>
                                        <p:tav tm="100000">
                                          <p:val>
                                            <p:fltVal val="0"/>
                                          </p:val>
                                        </p:tav>
                                      </p:tavLst>
                                    </p:anim>
                                    <p:animEffect transition="in" filter="fade">
                                      <p:cBhvr>
                                        <p:cTn id="40" dur="500"/>
                                        <p:tgtEl>
                                          <p:spTgt spid="3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right)">
                                      <p:cBhvr>
                                        <p:cTn id="44" dur="500"/>
                                        <p:tgtEl>
                                          <p:spTgt spid="3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 calcmode="lin" valueType="num">
                                      <p:cBhvr>
                                        <p:cTn id="54" dur="500" fill="hold"/>
                                        <p:tgtEl>
                                          <p:spTgt spid="32"/>
                                        </p:tgtEl>
                                        <p:attrNameLst>
                                          <p:attrName>style.rotation</p:attrName>
                                        </p:attrNameLst>
                                      </p:cBhvr>
                                      <p:tavLst>
                                        <p:tav tm="0">
                                          <p:val>
                                            <p:fltVal val="360"/>
                                          </p:val>
                                        </p:tav>
                                        <p:tav tm="100000">
                                          <p:val>
                                            <p:fltVal val="0"/>
                                          </p:val>
                                        </p:tav>
                                      </p:tavLst>
                                    </p:anim>
                                    <p:animEffect transition="in" filter="fade">
                                      <p:cBhvr>
                                        <p:cTn id="55" dur="500"/>
                                        <p:tgtEl>
                                          <p:spTgt spid="3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up)">
                                      <p:cBhvr>
                                        <p:cTn id="67" dur="500"/>
                                        <p:tgtEl>
                                          <p:spTgt spid="4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40"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4" name="矩形 63"/>
          <p:cNvSpPr/>
          <p:nvPr/>
        </p:nvSpPr>
        <p:spPr>
          <a:xfrm>
            <a:off x="1409558" y="1338608"/>
            <a:ext cx="2719840" cy="3192140"/>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300"/>
          </a:p>
        </p:txBody>
      </p:sp>
      <p:sp>
        <p:nvSpPr>
          <p:cNvPr id="65" name="AutoShape 12"/>
          <p:cNvSpPr>
            <a:spLocks noChangeArrowheads="1"/>
          </p:cNvSpPr>
          <p:nvPr/>
        </p:nvSpPr>
        <p:spPr bwMode="auto">
          <a:xfrm>
            <a:off x="1409558" y="1048259"/>
            <a:ext cx="2719840" cy="580698"/>
          </a:xfrm>
          <a:prstGeom prst="homePlate">
            <a:avLst>
              <a:gd name="adj" fmla="val 63872"/>
            </a:avLst>
          </a:prstGeom>
          <a:solidFill>
            <a:srgbClr val="C00000"/>
          </a:solidFill>
          <a:ln w="9525">
            <a:noFill/>
            <a:miter lim="800000"/>
          </a:ln>
        </p:spPr>
        <p:txBody>
          <a:bodyPr wrap="none" lIns="67212" tIns="33606" rIns="67212" bIns="33606" anchor="ctr"/>
          <a:lstStyle/>
          <a:p>
            <a:pPr algn="ctr"/>
            <a:r>
              <a:rPr lang="zh-CN" altLang="en-US" sz="1300" b="1" dirty="0">
                <a:solidFill>
                  <a:prstClr val="white"/>
                </a:solidFill>
                <a:latin typeface="微软雅黑" panose="020B0503020204020204" pitchFamily="34" charset="-122"/>
                <a:ea typeface="微软雅黑" panose="020B0503020204020204" pitchFamily="34" charset="-122"/>
              </a:rPr>
              <a:t>添加文字</a:t>
            </a:r>
            <a:endParaRPr lang="zh-CN" altLang="en-US" sz="1300" b="1" dirty="0">
              <a:solidFill>
                <a:prstClr val="white"/>
              </a:solidFill>
              <a:latin typeface="微软雅黑" panose="020B0503020204020204" pitchFamily="34" charset="-122"/>
              <a:ea typeface="微软雅黑" panose="020B0503020204020204" pitchFamily="34" charset="-122"/>
            </a:endParaRPr>
          </a:p>
        </p:txBody>
      </p:sp>
      <p:sp>
        <p:nvSpPr>
          <p:cNvPr id="66" name="TextBox 5"/>
          <p:cNvSpPr txBox="1"/>
          <p:nvPr/>
        </p:nvSpPr>
        <p:spPr>
          <a:xfrm>
            <a:off x="1515378" y="1831698"/>
            <a:ext cx="2614020" cy="2420435"/>
          </a:xfrm>
          <a:prstGeom prst="rect">
            <a:avLst/>
          </a:prstGeom>
          <a:noFill/>
        </p:spPr>
        <p:txBody>
          <a:bodyPr wrap="square" lIns="67212" tIns="33606" rIns="67212" bIns="33606" rtlCol="0">
            <a:spAutoFit/>
          </a:bodyPr>
          <a:lstStyle/>
          <a:p>
            <a:pPr>
              <a:lnSpc>
                <a:spcPct val="130000"/>
              </a:lnSpc>
            </a:pPr>
            <a:r>
              <a:rPr lang="zh-CN" altLang="en-US" sz="1175"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75"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75"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75" dirty="0">
              <a:solidFill>
                <a:sysClr val="windowText" lastClr="000000"/>
              </a:solidFill>
              <a:latin typeface="微软雅黑" panose="020B0503020204020204" pitchFamily="34" charset="-122"/>
              <a:ea typeface="微软雅黑" panose="020B0503020204020204" pitchFamily="34" charset="-122"/>
            </a:endParaRPr>
          </a:p>
        </p:txBody>
      </p:sp>
      <p:sp>
        <p:nvSpPr>
          <p:cNvPr id="67" name="矩形 66"/>
          <p:cNvSpPr/>
          <p:nvPr/>
        </p:nvSpPr>
        <p:spPr>
          <a:xfrm>
            <a:off x="4637086" y="1338608"/>
            <a:ext cx="2719840" cy="3192140"/>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300"/>
          </a:p>
        </p:txBody>
      </p:sp>
      <p:sp>
        <p:nvSpPr>
          <p:cNvPr id="68" name="AutoShape 12"/>
          <p:cNvSpPr>
            <a:spLocks noChangeArrowheads="1"/>
          </p:cNvSpPr>
          <p:nvPr/>
        </p:nvSpPr>
        <p:spPr bwMode="auto">
          <a:xfrm flipH="1">
            <a:off x="4637086" y="1048259"/>
            <a:ext cx="2719840" cy="580698"/>
          </a:xfrm>
          <a:prstGeom prst="homePlate">
            <a:avLst>
              <a:gd name="adj" fmla="val 63872"/>
            </a:avLst>
          </a:prstGeom>
          <a:solidFill>
            <a:srgbClr val="969696"/>
          </a:solidFill>
          <a:ln w="9525">
            <a:noFill/>
            <a:miter lim="800000"/>
          </a:ln>
        </p:spPr>
        <p:txBody>
          <a:bodyPr wrap="none" lIns="67212" tIns="33606" rIns="67212" bIns="33606" anchor="ctr"/>
          <a:lstStyle/>
          <a:p>
            <a:pPr algn="ctr"/>
            <a:r>
              <a:rPr lang="zh-CN" altLang="en-US" sz="1300" b="1" dirty="0">
                <a:solidFill>
                  <a:prstClr val="white"/>
                </a:solidFill>
                <a:latin typeface="微软雅黑" panose="020B0503020204020204" pitchFamily="34" charset="-122"/>
                <a:ea typeface="微软雅黑" panose="020B0503020204020204" pitchFamily="34" charset="-122"/>
              </a:rPr>
              <a:t>添加文字</a:t>
            </a:r>
            <a:endParaRPr lang="zh-CN" altLang="en-US" sz="1300" b="1" dirty="0">
              <a:solidFill>
                <a:prstClr val="white"/>
              </a:solidFill>
              <a:latin typeface="微软雅黑" panose="020B0503020204020204" pitchFamily="34" charset="-122"/>
              <a:ea typeface="微软雅黑" panose="020B0503020204020204" pitchFamily="34" charset="-122"/>
            </a:endParaRPr>
          </a:p>
        </p:txBody>
      </p:sp>
      <p:sp>
        <p:nvSpPr>
          <p:cNvPr id="69" name="TextBox 8"/>
          <p:cNvSpPr txBox="1"/>
          <p:nvPr/>
        </p:nvSpPr>
        <p:spPr>
          <a:xfrm>
            <a:off x="4742906" y="1831698"/>
            <a:ext cx="2614020" cy="2420435"/>
          </a:xfrm>
          <a:prstGeom prst="rect">
            <a:avLst/>
          </a:prstGeom>
          <a:noFill/>
        </p:spPr>
        <p:txBody>
          <a:bodyPr wrap="square" lIns="67212" tIns="33606" rIns="67212" bIns="33606" rtlCol="0">
            <a:spAutoFit/>
          </a:bodyPr>
          <a:lstStyle/>
          <a:p>
            <a:pPr>
              <a:lnSpc>
                <a:spcPct val="130000"/>
              </a:lnSpc>
            </a:pPr>
            <a:r>
              <a:rPr lang="zh-CN" altLang="en-US" sz="1175"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75"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75"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75"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up)">
                                      <p:cBhvr>
                                        <p:cTn id="12" dur="500"/>
                                        <p:tgtEl>
                                          <p:spTgt spid="64"/>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Effect transition="in" filter="wipe(left)">
                                      <p:cBhvr>
                                        <p:cTn id="16" dur="100"/>
                                        <p:tgtEl>
                                          <p:spTgt spid="66"/>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66"/>
                                        </p:tgtEl>
                                      </p:cBhvr>
                                      <p:to x="80000" y="100000"/>
                                    </p:animScale>
                                    <p:anim by="(#ppt_w*0.10)" calcmode="lin" valueType="num">
                                      <p:cBhvr>
                                        <p:cTn id="19" dur="50" autoRev="1" fill="hold">
                                          <p:stCondLst>
                                            <p:cond delay="0"/>
                                          </p:stCondLst>
                                        </p:cTn>
                                        <p:tgtEl>
                                          <p:spTgt spid="66"/>
                                        </p:tgtEl>
                                        <p:attrNameLst>
                                          <p:attrName>ppt_x</p:attrName>
                                        </p:attrNameLst>
                                      </p:cBhvr>
                                    </p:anim>
                                    <p:anim by="(-#ppt_w*0.10)" calcmode="lin" valueType="num">
                                      <p:cBhvr>
                                        <p:cTn id="20" dur="50" autoRev="1" fill="hold">
                                          <p:stCondLst>
                                            <p:cond delay="0"/>
                                          </p:stCondLst>
                                        </p:cTn>
                                        <p:tgtEl>
                                          <p:spTgt spid="66"/>
                                        </p:tgtEl>
                                        <p:attrNameLst>
                                          <p:attrName>ppt_y</p:attrName>
                                        </p:attrNameLst>
                                      </p:cBhvr>
                                    </p:anim>
                                    <p:animRot by="-480000">
                                      <p:cBhvr>
                                        <p:cTn id="21" dur="50" autoRev="1" fill="hold">
                                          <p:stCondLst>
                                            <p:cond delay="0"/>
                                          </p:stCondLst>
                                        </p:cTn>
                                        <p:tgtEl>
                                          <p:spTgt spid="66"/>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1+#ppt_w/2"/>
                                          </p:val>
                                        </p:tav>
                                        <p:tav tm="100000">
                                          <p:val>
                                            <p:strVal val="#ppt_x"/>
                                          </p:val>
                                        </p:tav>
                                      </p:tavLst>
                                    </p:anim>
                                    <p:anim calcmode="lin" valueType="num">
                                      <p:cBhvr additive="base">
                                        <p:cTn id="26" dur="500" fill="hold"/>
                                        <p:tgtEl>
                                          <p:spTgt spid="68"/>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up)">
                                      <p:cBhvr>
                                        <p:cTn id="30" dur="500"/>
                                        <p:tgtEl>
                                          <p:spTgt spid="67"/>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69"/>
                                        </p:tgtEl>
                                        <p:attrNameLst>
                                          <p:attrName>style.visibility</p:attrName>
                                        </p:attrNameLst>
                                      </p:cBhvr>
                                      <p:to>
                                        <p:strVal val="visible"/>
                                      </p:to>
                                    </p:set>
                                    <p:animEffect transition="in" filter="wipe(left)">
                                      <p:cBhvr>
                                        <p:cTn id="34" dur="100"/>
                                        <p:tgtEl>
                                          <p:spTgt spid="69"/>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69"/>
                                        </p:tgtEl>
                                      </p:cBhvr>
                                      <p:to x="80000" y="100000"/>
                                    </p:animScale>
                                    <p:anim by="(#ppt_w*0.10)" calcmode="lin" valueType="num">
                                      <p:cBhvr>
                                        <p:cTn id="37" dur="50" autoRev="1" fill="hold">
                                          <p:stCondLst>
                                            <p:cond delay="0"/>
                                          </p:stCondLst>
                                        </p:cTn>
                                        <p:tgtEl>
                                          <p:spTgt spid="69"/>
                                        </p:tgtEl>
                                        <p:attrNameLst>
                                          <p:attrName>ppt_x</p:attrName>
                                        </p:attrNameLst>
                                      </p:cBhvr>
                                    </p:anim>
                                    <p:anim by="(-#ppt_w*0.10)" calcmode="lin" valueType="num">
                                      <p:cBhvr>
                                        <p:cTn id="38" dur="50" autoRev="1" fill="hold">
                                          <p:stCondLst>
                                            <p:cond delay="0"/>
                                          </p:stCondLst>
                                        </p:cTn>
                                        <p:tgtEl>
                                          <p:spTgt spid="69"/>
                                        </p:tgtEl>
                                        <p:attrNameLst>
                                          <p:attrName>ppt_y</p:attrName>
                                        </p:attrNameLst>
                                      </p:cBhvr>
                                    </p:anim>
                                    <p:animRot by="-480000">
                                      <p:cBhvr>
                                        <p:cTn id="39" dur="50" autoRev="1" fill="hold">
                                          <p:stCondLst>
                                            <p:cond delay="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6" grpId="1"/>
      <p:bldP spid="67" grpId="0" animBg="1"/>
      <p:bldP spid="68" grpId="0" animBg="1"/>
      <p:bldP spid="69" grpId="0"/>
      <p:bldP spid="69"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8" name="组合 27"/>
          <p:cNvGrpSpPr/>
          <p:nvPr/>
        </p:nvGrpSpPr>
        <p:grpSpPr>
          <a:xfrm>
            <a:off x="1742635" y="2310271"/>
            <a:ext cx="1226920" cy="1611629"/>
            <a:chOff x="2323210" y="2790932"/>
            <a:chExt cx="1635681" cy="2148838"/>
          </a:xfrm>
          <a:solidFill>
            <a:srgbClr val="C00000"/>
          </a:solidFill>
        </p:grpSpPr>
        <p:sp>
          <p:nvSpPr>
            <p:cNvPr id="29" name="Freeform 5"/>
            <p:cNvSpPr/>
            <p:nvPr/>
          </p:nvSpPr>
          <p:spPr bwMode="auto">
            <a:xfrm>
              <a:off x="2323210" y="2790932"/>
              <a:ext cx="816788" cy="214883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1" name="Freeform 6"/>
            <p:cNvSpPr/>
            <p:nvPr/>
          </p:nvSpPr>
          <p:spPr bwMode="auto">
            <a:xfrm>
              <a:off x="3139997" y="2790932"/>
              <a:ext cx="818894" cy="214883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3" name="组合 32"/>
          <p:cNvGrpSpPr/>
          <p:nvPr/>
        </p:nvGrpSpPr>
        <p:grpSpPr>
          <a:xfrm>
            <a:off x="822050" y="3048934"/>
            <a:ext cx="1226920" cy="872966"/>
            <a:chOff x="1095923" y="3775815"/>
            <a:chExt cx="1635681" cy="1163954"/>
          </a:xfrm>
          <a:solidFill>
            <a:srgbClr val="C00000"/>
          </a:solidFill>
        </p:grpSpPr>
        <p:sp>
          <p:nvSpPr>
            <p:cNvPr id="34" name="Freeform 5"/>
            <p:cNvSpPr/>
            <p:nvPr/>
          </p:nvSpPr>
          <p:spPr bwMode="auto">
            <a:xfrm>
              <a:off x="1095923" y="3775815"/>
              <a:ext cx="816788" cy="116395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5" name="Freeform 6"/>
            <p:cNvSpPr/>
            <p:nvPr/>
          </p:nvSpPr>
          <p:spPr bwMode="auto">
            <a:xfrm>
              <a:off x="1912712" y="3775815"/>
              <a:ext cx="818892" cy="116395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6" name="组合 35"/>
          <p:cNvGrpSpPr/>
          <p:nvPr/>
        </p:nvGrpSpPr>
        <p:grpSpPr>
          <a:xfrm>
            <a:off x="3583804" y="2617488"/>
            <a:ext cx="1226921" cy="1304411"/>
            <a:chOff x="4777783" y="3200553"/>
            <a:chExt cx="1635682" cy="1739215"/>
          </a:xfrm>
          <a:solidFill>
            <a:srgbClr val="C00000"/>
          </a:solidFill>
        </p:grpSpPr>
        <p:sp>
          <p:nvSpPr>
            <p:cNvPr id="37" name="Freeform 5"/>
            <p:cNvSpPr/>
            <p:nvPr/>
          </p:nvSpPr>
          <p:spPr bwMode="auto">
            <a:xfrm>
              <a:off x="4777783" y="3200553"/>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8" name="Freeform 6"/>
            <p:cNvSpPr/>
            <p:nvPr/>
          </p:nvSpPr>
          <p:spPr bwMode="auto">
            <a:xfrm>
              <a:off x="5594571" y="3200553"/>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9" name="组合 38"/>
          <p:cNvGrpSpPr/>
          <p:nvPr/>
        </p:nvGrpSpPr>
        <p:grpSpPr>
          <a:xfrm>
            <a:off x="4471545" y="3048934"/>
            <a:ext cx="1226921" cy="872966"/>
            <a:chOff x="5961284" y="3182647"/>
            <a:chExt cx="1635682" cy="1739215"/>
          </a:xfrm>
          <a:solidFill>
            <a:srgbClr val="C00000"/>
          </a:solidFill>
        </p:grpSpPr>
        <p:sp>
          <p:nvSpPr>
            <p:cNvPr id="40" name="Freeform 5"/>
            <p:cNvSpPr/>
            <p:nvPr/>
          </p:nvSpPr>
          <p:spPr bwMode="auto">
            <a:xfrm>
              <a:off x="5961284" y="3182647"/>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41" name="Freeform 6"/>
            <p:cNvSpPr/>
            <p:nvPr/>
          </p:nvSpPr>
          <p:spPr bwMode="auto">
            <a:xfrm>
              <a:off x="6778072" y="3182647"/>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
        <p:nvSpPr>
          <p:cNvPr id="42" name="椭圆 41"/>
          <p:cNvSpPr/>
          <p:nvPr/>
        </p:nvSpPr>
        <p:spPr>
          <a:xfrm>
            <a:off x="1144924"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2024881" y="1684799"/>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4" name="椭圆 43"/>
          <p:cNvSpPr/>
          <p:nvPr/>
        </p:nvSpPr>
        <p:spPr>
          <a:xfrm>
            <a:off x="2984294" y="912112"/>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5" name="椭圆 44"/>
          <p:cNvSpPr/>
          <p:nvPr/>
        </p:nvSpPr>
        <p:spPr>
          <a:xfrm>
            <a:off x="3877105" y="2016338"/>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4794419"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7" name="文本框 22"/>
          <p:cNvSpPr txBox="1"/>
          <p:nvPr/>
        </p:nvSpPr>
        <p:spPr>
          <a:xfrm>
            <a:off x="2843808"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底薪</a:t>
            </a:r>
            <a:endParaRPr lang="zh-CN" altLang="en-US" sz="1800" b="1" dirty="0">
              <a:latin typeface="微软雅黑" panose="020B0503020204020204" pitchFamily="34" charset="-122"/>
              <a:ea typeface="微软雅黑" panose="020B0503020204020204" pitchFamily="34" charset="-122"/>
            </a:endParaRPr>
          </a:p>
        </p:txBody>
      </p:sp>
      <p:sp>
        <p:nvSpPr>
          <p:cNvPr id="48" name="文本框 22"/>
          <p:cNvSpPr txBox="1"/>
          <p:nvPr/>
        </p:nvSpPr>
        <p:spPr>
          <a:xfrm>
            <a:off x="1993444"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绩效</a:t>
            </a:r>
            <a:endParaRPr lang="zh-CN" altLang="en-US" sz="1800" b="1" dirty="0">
              <a:latin typeface="微软雅黑" panose="020B0503020204020204" pitchFamily="34" charset="-122"/>
              <a:ea typeface="微软雅黑" panose="020B0503020204020204" pitchFamily="34" charset="-122"/>
            </a:endParaRPr>
          </a:p>
        </p:txBody>
      </p:sp>
      <p:sp>
        <p:nvSpPr>
          <p:cNvPr id="49" name="文本框 22"/>
          <p:cNvSpPr txBox="1"/>
          <p:nvPr/>
        </p:nvSpPr>
        <p:spPr>
          <a:xfrm>
            <a:off x="3851920"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奖金</a:t>
            </a:r>
            <a:endParaRPr lang="zh-CN" altLang="en-US" sz="1800" b="1" dirty="0">
              <a:latin typeface="微软雅黑" panose="020B0503020204020204" pitchFamily="34" charset="-122"/>
              <a:ea typeface="微软雅黑" panose="020B0503020204020204" pitchFamily="34" charset="-122"/>
            </a:endParaRPr>
          </a:p>
        </p:txBody>
      </p:sp>
      <p:sp>
        <p:nvSpPr>
          <p:cNvPr id="50" name="文本框 22"/>
          <p:cNvSpPr txBox="1"/>
          <p:nvPr/>
        </p:nvSpPr>
        <p:spPr>
          <a:xfrm>
            <a:off x="1037620"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分红</a:t>
            </a:r>
            <a:endParaRPr lang="zh-CN" altLang="en-US" sz="1800" b="1" dirty="0">
              <a:latin typeface="微软雅黑" panose="020B0503020204020204" pitchFamily="34" charset="-122"/>
              <a:ea typeface="微软雅黑" panose="020B0503020204020204" pitchFamily="34" charset="-122"/>
            </a:endParaRPr>
          </a:p>
        </p:txBody>
      </p:sp>
      <p:sp>
        <p:nvSpPr>
          <p:cNvPr id="51" name="文本框 22"/>
          <p:cNvSpPr txBox="1"/>
          <p:nvPr/>
        </p:nvSpPr>
        <p:spPr>
          <a:xfrm>
            <a:off x="4716016"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其他</a:t>
            </a:r>
            <a:endParaRPr lang="zh-CN" altLang="en-US" sz="1800" b="1"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849774" y="2427734"/>
            <a:ext cx="2682666" cy="1609961"/>
            <a:chOff x="2045463" y="5351900"/>
            <a:chExt cx="8737661" cy="2146614"/>
          </a:xfrm>
        </p:grpSpPr>
        <p:sp>
          <p:nvSpPr>
            <p:cNvPr id="53" name="TextBox 18"/>
            <p:cNvSpPr>
              <a:spLocks noChangeArrowheads="1"/>
            </p:cNvSpPr>
            <p:nvPr/>
          </p:nvSpPr>
          <p:spPr bwMode="auto">
            <a:xfrm>
              <a:off x="2162259" y="5750343"/>
              <a:ext cx="8620865" cy="17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p:nvPr/>
          </p:nvSpPr>
          <p:spPr>
            <a:xfrm>
              <a:off x="2045463" y="5351900"/>
              <a:ext cx="6941329" cy="45140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p>
          </p:txBody>
        </p:sp>
      </p:grpSp>
      <p:sp>
        <p:nvSpPr>
          <p:cNvPr id="55" name="Freeform 2"/>
          <p:cNvSpPr/>
          <p:nvPr/>
        </p:nvSpPr>
        <p:spPr bwMode="auto">
          <a:xfrm>
            <a:off x="5935535" y="1563637"/>
            <a:ext cx="742186" cy="744186"/>
          </a:xfrm>
          <a:custGeom>
            <a:avLst/>
            <a:gdLst>
              <a:gd name="T0" fmla="*/ 23304779 w 6844"/>
              <a:gd name="T1" fmla="*/ 11655704 h 6844"/>
              <a:gd name="T2" fmla="*/ 23304779 w 6844"/>
              <a:gd name="T3" fmla="*/ 19494025 h 6844"/>
              <a:gd name="T4" fmla="*/ 23304779 w 6844"/>
              <a:gd name="T5" fmla="*/ 11655704 h 6844"/>
              <a:gd name="T6" fmla="*/ 46399334 w 6844"/>
              <a:gd name="T7" fmla="*/ 1274767 h 6844"/>
              <a:gd name="T8" fmla="*/ 36865864 w 6844"/>
              <a:gd name="T9" fmla="*/ 16103759 h 6844"/>
              <a:gd name="T10" fmla="*/ 34743527 w 6844"/>
              <a:gd name="T11" fmla="*/ 8475663 h 6844"/>
              <a:gd name="T12" fmla="*/ 34533303 w 6844"/>
              <a:gd name="T13" fmla="*/ 18436234 h 6844"/>
              <a:gd name="T14" fmla="*/ 30085322 w 6844"/>
              <a:gd name="T15" fmla="*/ 25420154 h 6844"/>
              <a:gd name="T16" fmla="*/ 35380871 w 6844"/>
              <a:gd name="T17" fmla="*/ 30932752 h 6844"/>
              <a:gd name="T18" fmla="*/ 35380871 w 6844"/>
              <a:gd name="T19" fmla="*/ 31142976 h 6844"/>
              <a:gd name="T20" fmla="*/ 34743527 w 6844"/>
              <a:gd name="T21" fmla="*/ 44914179 h 6844"/>
              <a:gd name="T22" fmla="*/ 32628025 w 6844"/>
              <a:gd name="T23" fmla="*/ 46399169 h 6844"/>
              <a:gd name="T24" fmla="*/ 32628025 w 6844"/>
              <a:gd name="T25" fmla="*/ 34533241 h 6844"/>
              <a:gd name="T26" fmla="*/ 17588781 w 6844"/>
              <a:gd name="T27" fmla="*/ 39408415 h 6844"/>
              <a:gd name="T28" fmla="*/ 16530989 w 6844"/>
              <a:gd name="T29" fmla="*/ 40466205 h 6844"/>
              <a:gd name="T30" fmla="*/ 5932975 w 6844"/>
              <a:gd name="T31" fmla="*/ 46399169 h 6844"/>
              <a:gd name="T32" fmla="*/ 4875182 w 6844"/>
              <a:gd name="T33" fmla="*/ 42798680 h 6844"/>
              <a:gd name="T34" fmla="*/ 19283917 w 6844"/>
              <a:gd name="T35" fmla="*/ 30932752 h 6844"/>
              <a:gd name="T36" fmla="*/ 12082926 w 6844"/>
              <a:gd name="T37" fmla="*/ 18646458 h 6844"/>
              <a:gd name="T38" fmla="*/ 11655807 w 6844"/>
              <a:gd name="T39" fmla="*/ 17588668 h 6844"/>
              <a:gd name="T40" fmla="*/ 8475678 w 6844"/>
              <a:gd name="T41" fmla="*/ 8902863 h 6844"/>
              <a:gd name="T42" fmla="*/ 2759680 w 6844"/>
              <a:gd name="T43" fmla="*/ 17378526 h 6844"/>
              <a:gd name="T44" fmla="*/ 6997519 w 6844"/>
              <a:gd name="T45" fmla="*/ 216976 h 6844"/>
              <a:gd name="T46" fmla="*/ 12293150 w 6844"/>
              <a:gd name="T47" fmla="*/ 6360164 h 6844"/>
              <a:gd name="T48" fmla="*/ 14625629 w 6844"/>
              <a:gd name="T49" fmla="*/ 6149940 h 6844"/>
              <a:gd name="T50" fmla="*/ 31990599 w 6844"/>
              <a:gd name="T51" fmla="*/ 6149940 h 6844"/>
              <a:gd name="T52" fmla="*/ 34112936 w 6844"/>
              <a:gd name="T53" fmla="*/ 6360164 h 6844"/>
              <a:gd name="T54" fmla="*/ 39408567 w 6844"/>
              <a:gd name="T55" fmla="*/ 0 h 6844"/>
              <a:gd name="T56" fmla="*/ 30932889 w 6844"/>
              <a:gd name="T57" fmla="*/ 8055297 h 6844"/>
              <a:gd name="T58" fmla="*/ 23304779 w 6844"/>
              <a:gd name="T59" fmla="*/ 7845073 h 6844"/>
              <a:gd name="T60" fmla="*/ 15473197 w 6844"/>
              <a:gd name="T61" fmla="*/ 16741102 h 6844"/>
              <a:gd name="T62" fmla="*/ 25210057 w 6844"/>
              <a:gd name="T63" fmla="*/ 21406133 h 6844"/>
              <a:gd name="T64" fmla="*/ 30932889 w 6844"/>
              <a:gd name="T65" fmla="*/ 8055297 h 6844"/>
              <a:gd name="T66" fmla="*/ 30932889 w 6844"/>
              <a:gd name="T67" fmla="*/ 805529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C00000"/>
          </a:solidFill>
          <a:ln>
            <a:noFill/>
          </a:ln>
        </p:spPr>
        <p:txBody>
          <a:bodyPr wrap="none" lIns="91433" tIns="45716" rIns="91433" bIns="45716" anchor="ctr"/>
          <a:lstStyle/>
          <a:p>
            <a:endParaRPr lang="zh-CN" altLang="en-US" sz="1700">
              <a:solidFill>
                <a:srgbClr val="5497D4"/>
              </a:solidFill>
            </a:endParaRPr>
          </a:p>
        </p:txBody>
      </p:sp>
      <p:grpSp>
        <p:nvGrpSpPr>
          <p:cNvPr id="56" name="组合 55"/>
          <p:cNvGrpSpPr/>
          <p:nvPr/>
        </p:nvGrpSpPr>
        <p:grpSpPr>
          <a:xfrm>
            <a:off x="2663219" y="1514530"/>
            <a:ext cx="1226920" cy="2407369"/>
            <a:chOff x="3550496" y="1729943"/>
            <a:chExt cx="1635681" cy="3209825"/>
          </a:xfrm>
          <a:solidFill>
            <a:srgbClr val="C00000"/>
          </a:solidFill>
        </p:grpSpPr>
        <p:sp>
          <p:nvSpPr>
            <p:cNvPr id="57" name="Freeform 5"/>
            <p:cNvSpPr/>
            <p:nvPr/>
          </p:nvSpPr>
          <p:spPr bwMode="auto">
            <a:xfrm>
              <a:off x="3550496" y="1729943"/>
              <a:ext cx="816788" cy="320982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58" name="Freeform 6"/>
            <p:cNvSpPr/>
            <p:nvPr/>
          </p:nvSpPr>
          <p:spPr bwMode="auto">
            <a:xfrm>
              <a:off x="4367285" y="1729943"/>
              <a:ext cx="818892" cy="320982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ppt_h*1.125000"/>
                                          </p:val>
                                        </p:tav>
                                        <p:tav tm="100000">
                                          <p:val>
                                            <p:strVal val="#ppt_y"/>
                                          </p:val>
                                        </p:tav>
                                      </p:tavLst>
                                    </p:anim>
                                    <p:animEffect transition="in" filter="wipe(up)">
                                      <p:cBhvr>
                                        <p:cTn id="8" dur="500"/>
                                        <p:tgtEl>
                                          <p:spTgt spid="56"/>
                                        </p:tgtEl>
                                      </p:cBhvr>
                                    </p:animEffect>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290">
                                          <p:stCondLst>
                                            <p:cond delay="0"/>
                                          </p:stCondLst>
                                        </p:cTn>
                                        <p:tgtEl>
                                          <p:spTgt spid="44"/>
                                        </p:tgtEl>
                                      </p:cBhvr>
                                    </p:animEffect>
                                    <p:anim calcmode="lin" valueType="num">
                                      <p:cBhvr>
                                        <p:cTn id="13"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18" dur="13">
                                          <p:stCondLst>
                                            <p:cond delay="325"/>
                                          </p:stCondLst>
                                        </p:cTn>
                                        <p:tgtEl>
                                          <p:spTgt spid="44"/>
                                        </p:tgtEl>
                                      </p:cBhvr>
                                      <p:to x="100000" y="60000"/>
                                    </p:animScale>
                                    <p:animScale>
                                      <p:cBhvr>
                                        <p:cTn id="19" dur="83" decel="50000">
                                          <p:stCondLst>
                                            <p:cond delay="338"/>
                                          </p:stCondLst>
                                        </p:cTn>
                                        <p:tgtEl>
                                          <p:spTgt spid="44"/>
                                        </p:tgtEl>
                                      </p:cBhvr>
                                      <p:to x="100000" y="100000"/>
                                    </p:animScale>
                                    <p:animScale>
                                      <p:cBhvr>
                                        <p:cTn id="20" dur="13">
                                          <p:stCondLst>
                                            <p:cond delay="656"/>
                                          </p:stCondLst>
                                        </p:cTn>
                                        <p:tgtEl>
                                          <p:spTgt spid="44"/>
                                        </p:tgtEl>
                                      </p:cBhvr>
                                      <p:to x="100000" y="80000"/>
                                    </p:animScale>
                                    <p:animScale>
                                      <p:cBhvr>
                                        <p:cTn id="21" dur="83" decel="50000">
                                          <p:stCondLst>
                                            <p:cond delay="669"/>
                                          </p:stCondLst>
                                        </p:cTn>
                                        <p:tgtEl>
                                          <p:spTgt spid="44"/>
                                        </p:tgtEl>
                                      </p:cBhvr>
                                      <p:to x="100000" y="100000"/>
                                    </p:animScale>
                                    <p:animScale>
                                      <p:cBhvr>
                                        <p:cTn id="22" dur="13">
                                          <p:stCondLst>
                                            <p:cond delay="821"/>
                                          </p:stCondLst>
                                        </p:cTn>
                                        <p:tgtEl>
                                          <p:spTgt spid="44"/>
                                        </p:tgtEl>
                                      </p:cBhvr>
                                      <p:to x="100000" y="90000"/>
                                    </p:animScale>
                                    <p:animScale>
                                      <p:cBhvr>
                                        <p:cTn id="23" dur="83" decel="50000">
                                          <p:stCondLst>
                                            <p:cond delay="834"/>
                                          </p:stCondLst>
                                        </p:cTn>
                                        <p:tgtEl>
                                          <p:spTgt spid="44"/>
                                        </p:tgtEl>
                                      </p:cBhvr>
                                      <p:to x="100000" y="100000"/>
                                    </p:animScale>
                                    <p:animScale>
                                      <p:cBhvr>
                                        <p:cTn id="24" dur="13">
                                          <p:stCondLst>
                                            <p:cond delay="904"/>
                                          </p:stCondLst>
                                        </p:cTn>
                                        <p:tgtEl>
                                          <p:spTgt spid="44"/>
                                        </p:tgtEl>
                                      </p:cBhvr>
                                      <p:to x="100000" y="95000"/>
                                    </p:animScale>
                                    <p:animScale>
                                      <p:cBhvr>
                                        <p:cTn id="25" dur="83" decel="50000">
                                          <p:stCondLst>
                                            <p:cond delay="917"/>
                                          </p:stCondLst>
                                        </p:cTn>
                                        <p:tgtEl>
                                          <p:spTgt spid="44"/>
                                        </p:tgtEl>
                                      </p:cBhvr>
                                      <p:to x="100000" y="100000"/>
                                    </p:animScale>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trips(downRight)">
                                      <p:cBhvr>
                                        <p:cTn id="29" dur="500"/>
                                        <p:tgtEl>
                                          <p:spTgt spid="47"/>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childTnLst>
                          </p:cTn>
                        </p:par>
                        <p:par>
                          <p:cTn id="35" fill="hold">
                            <p:stCondLst>
                              <p:cond delay="2500"/>
                            </p:stCondLst>
                            <p:childTnLst>
                              <p:par>
                                <p:cTn id="36" presetID="26"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290">
                                          <p:stCondLst>
                                            <p:cond delay="0"/>
                                          </p:stCondLst>
                                        </p:cTn>
                                        <p:tgtEl>
                                          <p:spTgt spid="43"/>
                                        </p:tgtEl>
                                      </p:cBhvr>
                                    </p:animEffect>
                                    <p:anim calcmode="lin" valueType="num">
                                      <p:cBhvr>
                                        <p:cTn id="39"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44" dur="13">
                                          <p:stCondLst>
                                            <p:cond delay="325"/>
                                          </p:stCondLst>
                                        </p:cTn>
                                        <p:tgtEl>
                                          <p:spTgt spid="43"/>
                                        </p:tgtEl>
                                      </p:cBhvr>
                                      <p:to x="100000" y="60000"/>
                                    </p:animScale>
                                    <p:animScale>
                                      <p:cBhvr>
                                        <p:cTn id="45" dur="83" decel="50000">
                                          <p:stCondLst>
                                            <p:cond delay="338"/>
                                          </p:stCondLst>
                                        </p:cTn>
                                        <p:tgtEl>
                                          <p:spTgt spid="43"/>
                                        </p:tgtEl>
                                      </p:cBhvr>
                                      <p:to x="100000" y="100000"/>
                                    </p:animScale>
                                    <p:animScale>
                                      <p:cBhvr>
                                        <p:cTn id="46" dur="13">
                                          <p:stCondLst>
                                            <p:cond delay="656"/>
                                          </p:stCondLst>
                                        </p:cTn>
                                        <p:tgtEl>
                                          <p:spTgt spid="43"/>
                                        </p:tgtEl>
                                      </p:cBhvr>
                                      <p:to x="100000" y="80000"/>
                                    </p:animScale>
                                    <p:animScale>
                                      <p:cBhvr>
                                        <p:cTn id="47" dur="83" decel="50000">
                                          <p:stCondLst>
                                            <p:cond delay="669"/>
                                          </p:stCondLst>
                                        </p:cTn>
                                        <p:tgtEl>
                                          <p:spTgt spid="43"/>
                                        </p:tgtEl>
                                      </p:cBhvr>
                                      <p:to x="100000" y="100000"/>
                                    </p:animScale>
                                    <p:animScale>
                                      <p:cBhvr>
                                        <p:cTn id="48" dur="13">
                                          <p:stCondLst>
                                            <p:cond delay="821"/>
                                          </p:stCondLst>
                                        </p:cTn>
                                        <p:tgtEl>
                                          <p:spTgt spid="43"/>
                                        </p:tgtEl>
                                      </p:cBhvr>
                                      <p:to x="100000" y="90000"/>
                                    </p:animScale>
                                    <p:animScale>
                                      <p:cBhvr>
                                        <p:cTn id="49" dur="83" decel="50000">
                                          <p:stCondLst>
                                            <p:cond delay="834"/>
                                          </p:stCondLst>
                                        </p:cTn>
                                        <p:tgtEl>
                                          <p:spTgt spid="43"/>
                                        </p:tgtEl>
                                      </p:cBhvr>
                                      <p:to x="100000" y="100000"/>
                                    </p:animScale>
                                    <p:animScale>
                                      <p:cBhvr>
                                        <p:cTn id="50" dur="13">
                                          <p:stCondLst>
                                            <p:cond delay="904"/>
                                          </p:stCondLst>
                                        </p:cTn>
                                        <p:tgtEl>
                                          <p:spTgt spid="43"/>
                                        </p:tgtEl>
                                      </p:cBhvr>
                                      <p:to x="100000" y="95000"/>
                                    </p:animScale>
                                    <p:animScale>
                                      <p:cBhvr>
                                        <p:cTn id="51" dur="83" decel="50000">
                                          <p:stCondLst>
                                            <p:cond delay="917"/>
                                          </p:stCondLst>
                                        </p:cTn>
                                        <p:tgtEl>
                                          <p:spTgt spid="43"/>
                                        </p:tgtEl>
                                      </p:cBhvr>
                                      <p:to x="100000" y="100000"/>
                                    </p:animScale>
                                  </p:childTnLst>
                                </p:cTn>
                              </p:par>
                            </p:childTnLst>
                          </p:cTn>
                        </p:par>
                        <p:par>
                          <p:cTn id="52" fill="hold">
                            <p:stCondLst>
                              <p:cond delay="3500"/>
                            </p:stCondLst>
                            <p:childTnLst>
                              <p:par>
                                <p:cTn id="53" presetID="18" presetClass="entr" presetSubtype="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strips(downRight)">
                                      <p:cBhvr>
                                        <p:cTn id="55" dur="500"/>
                                        <p:tgtEl>
                                          <p:spTgt spid="48"/>
                                        </p:tgtEl>
                                      </p:cBhvr>
                                    </p:animEffect>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p:tgtEl>
                                          <p:spTgt spid="36"/>
                                        </p:tgtEl>
                                        <p:attrNameLst>
                                          <p:attrName>ppt_y</p:attrName>
                                        </p:attrNameLst>
                                      </p:cBhvr>
                                      <p:tavLst>
                                        <p:tav tm="0">
                                          <p:val>
                                            <p:strVal val="#ppt_y+#ppt_h*1.125000"/>
                                          </p:val>
                                        </p:tav>
                                        <p:tav tm="100000">
                                          <p:val>
                                            <p:strVal val="#ppt_y"/>
                                          </p:val>
                                        </p:tav>
                                      </p:tavLst>
                                    </p:anim>
                                    <p:animEffect transition="in" filter="wipe(up)">
                                      <p:cBhvr>
                                        <p:cTn id="60" dur="500"/>
                                        <p:tgtEl>
                                          <p:spTgt spid="36"/>
                                        </p:tgtEl>
                                      </p:cBhvr>
                                    </p:animEffect>
                                  </p:childTnLst>
                                </p:cTn>
                              </p:par>
                            </p:childTnLst>
                          </p:cTn>
                        </p:par>
                        <p:par>
                          <p:cTn id="61" fill="hold">
                            <p:stCondLst>
                              <p:cond delay="4500"/>
                            </p:stCondLst>
                            <p:childTnLst>
                              <p:par>
                                <p:cTn id="62" presetID="26"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290">
                                          <p:stCondLst>
                                            <p:cond delay="0"/>
                                          </p:stCondLst>
                                        </p:cTn>
                                        <p:tgtEl>
                                          <p:spTgt spid="45"/>
                                        </p:tgtEl>
                                      </p:cBhvr>
                                    </p:animEffect>
                                    <p:anim calcmode="lin" valueType="num">
                                      <p:cBhvr>
                                        <p:cTn id="65"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70" dur="13">
                                          <p:stCondLst>
                                            <p:cond delay="325"/>
                                          </p:stCondLst>
                                        </p:cTn>
                                        <p:tgtEl>
                                          <p:spTgt spid="45"/>
                                        </p:tgtEl>
                                      </p:cBhvr>
                                      <p:to x="100000" y="60000"/>
                                    </p:animScale>
                                    <p:animScale>
                                      <p:cBhvr>
                                        <p:cTn id="71" dur="83" decel="50000">
                                          <p:stCondLst>
                                            <p:cond delay="338"/>
                                          </p:stCondLst>
                                        </p:cTn>
                                        <p:tgtEl>
                                          <p:spTgt spid="45"/>
                                        </p:tgtEl>
                                      </p:cBhvr>
                                      <p:to x="100000" y="100000"/>
                                    </p:animScale>
                                    <p:animScale>
                                      <p:cBhvr>
                                        <p:cTn id="72" dur="13">
                                          <p:stCondLst>
                                            <p:cond delay="656"/>
                                          </p:stCondLst>
                                        </p:cTn>
                                        <p:tgtEl>
                                          <p:spTgt spid="45"/>
                                        </p:tgtEl>
                                      </p:cBhvr>
                                      <p:to x="100000" y="80000"/>
                                    </p:animScale>
                                    <p:animScale>
                                      <p:cBhvr>
                                        <p:cTn id="73" dur="83" decel="50000">
                                          <p:stCondLst>
                                            <p:cond delay="669"/>
                                          </p:stCondLst>
                                        </p:cTn>
                                        <p:tgtEl>
                                          <p:spTgt spid="45"/>
                                        </p:tgtEl>
                                      </p:cBhvr>
                                      <p:to x="100000" y="100000"/>
                                    </p:animScale>
                                    <p:animScale>
                                      <p:cBhvr>
                                        <p:cTn id="74" dur="13">
                                          <p:stCondLst>
                                            <p:cond delay="821"/>
                                          </p:stCondLst>
                                        </p:cTn>
                                        <p:tgtEl>
                                          <p:spTgt spid="45"/>
                                        </p:tgtEl>
                                      </p:cBhvr>
                                      <p:to x="100000" y="90000"/>
                                    </p:animScale>
                                    <p:animScale>
                                      <p:cBhvr>
                                        <p:cTn id="75" dur="83" decel="50000">
                                          <p:stCondLst>
                                            <p:cond delay="834"/>
                                          </p:stCondLst>
                                        </p:cTn>
                                        <p:tgtEl>
                                          <p:spTgt spid="45"/>
                                        </p:tgtEl>
                                      </p:cBhvr>
                                      <p:to x="100000" y="100000"/>
                                    </p:animScale>
                                    <p:animScale>
                                      <p:cBhvr>
                                        <p:cTn id="76" dur="13">
                                          <p:stCondLst>
                                            <p:cond delay="904"/>
                                          </p:stCondLst>
                                        </p:cTn>
                                        <p:tgtEl>
                                          <p:spTgt spid="45"/>
                                        </p:tgtEl>
                                      </p:cBhvr>
                                      <p:to x="100000" y="95000"/>
                                    </p:animScale>
                                    <p:animScale>
                                      <p:cBhvr>
                                        <p:cTn id="77" dur="83" decel="50000">
                                          <p:stCondLst>
                                            <p:cond delay="917"/>
                                          </p:stCondLst>
                                        </p:cTn>
                                        <p:tgtEl>
                                          <p:spTgt spid="45"/>
                                        </p:tgtEl>
                                      </p:cBhvr>
                                      <p:to x="100000" y="100000"/>
                                    </p:animScale>
                                  </p:childTnLst>
                                </p:cTn>
                              </p:par>
                            </p:childTnLst>
                          </p:cTn>
                        </p:par>
                        <p:par>
                          <p:cTn id="78" fill="hold">
                            <p:stCondLst>
                              <p:cond delay="5500"/>
                            </p:stCondLst>
                            <p:childTnLst>
                              <p:par>
                                <p:cTn id="79" presetID="18" presetClass="entr" presetSubtype="6"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strips(downRight)">
                                      <p:cBhvr>
                                        <p:cTn id="81" dur="500"/>
                                        <p:tgtEl>
                                          <p:spTgt spid="49"/>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p:tgtEl>
                                          <p:spTgt spid="33"/>
                                        </p:tgtEl>
                                        <p:attrNameLst>
                                          <p:attrName>ppt_y</p:attrName>
                                        </p:attrNameLst>
                                      </p:cBhvr>
                                      <p:tavLst>
                                        <p:tav tm="0">
                                          <p:val>
                                            <p:strVal val="#ppt_y+#ppt_h*1.125000"/>
                                          </p:val>
                                        </p:tav>
                                        <p:tav tm="100000">
                                          <p:val>
                                            <p:strVal val="#ppt_y"/>
                                          </p:val>
                                        </p:tav>
                                      </p:tavLst>
                                    </p:anim>
                                    <p:animEffect transition="in" filter="wipe(up)">
                                      <p:cBhvr>
                                        <p:cTn id="86" dur="500"/>
                                        <p:tgtEl>
                                          <p:spTgt spid="33"/>
                                        </p:tgtEl>
                                      </p:cBhvr>
                                    </p:animEffect>
                                  </p:childTnLst>
                                </p:cTn>
                              </p:par>
                            </p:childTnLst>
                          </p:cTn>
                        </p:par>
                        <p:par>
                          <p:cTn id="87" fill="hold">
                            <p:stCondLst>
                              <p:cond delay="6500"/>
                            </p:stCondLst>
                            <p:childTnLst>
                              <p:par>
                                <p:cTn id="88" presetID="26"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down)">
                                      <p:cBhvr>
                                        <p:cTn id="90" dur="290">
                                          <p:stCondLst>
                                            <p:cond delay="0"/>
                                          </p:stCondLst>
                                        </p:cTn>
                                        <p:tgtEl>
                                          <p:spTgt spid="42"/>
                                        </p:tgtEl>
                                      </p:cBhvr>
                                    </p:animEffect>
                                    <p:anim calcmode="lin" valueType="num">
                                      <p:cBhvr>
                                        <p:cTn id="9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9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9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96" dur="13">
                                          <p:stCondLst>
                                            <p:cond delay="325"/>
                                          </p:stCondLst>
                                        </p:cTn>
                                        <p:tgtEl>
                                          <p:spTgt spid="42"/>
                                        </p:tgtEl>
                                      </p:cBhvr>
                                      <p:to x="100000" y="60000"/>
                                    </p:animScale>
                                    <p:animScale>
                                      <p:cBhvr>
                                        <p:cTn id="97" dur="83" decel="50000">
                                          <p:stCondLst>
                                            <p:cond delay="338"/>
                                          </p:stCondLst>
                                        </p:cTn>
                                        <p:tgtEl>
                                          <p:spTgt spid="42"/>
                                        </p:tgtEl>
                                      </p:cBhvr>
                                      <p:to x="100000" y="100000"/>
                                    </p:animScale>
                                    <p:animScale>
                                      <p:cBhvr>
                                        <p:cTn id="98" dur="13">
                                          <p:stCondLst>
                                            <p:cond delay="656"/>
                                          </p:stCondLst>
                                        </p:cTn>
                                        <p:tgtEl>
                                          <p:spTgt spid="42"/>
                                        </p:tgtEl>
                                      </p:cBhvr>
                                      <p:to x="100000" y="80000"/>
                                    </p:animScale>
                                    <p:animScale>
                                      <p:cBhvr>
                                        <p:cTn id="99" dur="83" decel="50000">
                                          <p:stCondLst>
                                            <p:cond delay="669"/>
                                          </p:stCondLst>
                                        </p:cTn>
                                        <p:tgtEl>
                                          <p:spTgt spid="42"/>
                                        </p:tgtEl>
                                      </p:cBhvr>
                                      <p:to x="100000" y="100000"/>
                                    </p:animScale>
                                    <p:animScale>
                                      <p:cBhvr>
                                        <p:cTn id="100" dur="13">
                                          <p:stCondLst>
                                            <p:cond delay="821"/>
                                          </p:stCondLst>
                                        </p:cTn>
                                        <p:tgtEl>
                                          <p:spTgt spid="42"/>
                                        </p:tgtEl>
                                      </p:cBhvr>
                                      <p:to x="100000" y="90000"/>
                                    </p:animScale>
                                    <p:animScale>
                                      <p:cBhvr>
                                        <p:cTn id="101" dur="83" decel="50000">
                                          <p:stCondLst>
                                            <p:cond delay="834"/>
                                          </p:stCondLst>
                                        </p:cTn>
                                        <p:tgtEl>
                                          <p:spTgt spid="42"/>
                                        </p:tgtEl>
                                      </p:cBhvr>
                                      <p:to x="100000" y="100000"/>
                                    </p:animScale>
                                    <p:animScale>
                                      <p:cBhvr>
                                        <p:cTn id="102" dur="13">
                                          <p:stCondLst>
                                            <p:cond delay="904"/>
                                          </p:stCondLst>
                                        </p:cTn>
                                        <p:tgtEl>
                                          <p:spTgt spid="42"/>
                                        </p:tgtEl>
                                      </p:cBhvr>
                                      <p:to x="100000" y="95000"/>
                                    </p:animScale>
                                    <p:animScale>
                                      <p:cBhvr>
                                        <p:cTn id="103" dur="83" decel="50000">
                                          <p:stCondLst>
                                            <p:cond delay="917"/>
                                          </p:stCondLst>
                                        </p:cTn>
                                        <p:tgtEl>
                                          <p:spTgt spid="42"/>
                                        </p:tgtEl>
                                      </p:cBhvr>
                                      <p:to x="100000" y="100000"/>
                                    </p:animScale>
                                  </p:childTnLst>
                                </p:cTn>
                              </p:par>
                            </p:childTnLst>
                          </p:cTn>
                        </p:par>
                        <p:par>
                          <p:cTn id="104" fill="hold">
                            <p:stCondLst>
                              <p:cond delay="7500"/>
                            </p:stCondLst>
                            <p:childTnLst>
                              <p:par>
                                <p:cTn id="105" presetID="18" presetClass="entr" presetSubtype="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strips(downRight)">
                                      <p:cBhvr>
                                        <p:cTn id="107" dur="500"/>
                                        <p:tgtEl>
                                          <p:spTgt spid="50"/>
                                        </p:tgtEl>
                                      </p:cBhvr>
                                    </p:animEffect>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p:tgtEl>
                                          <p:spTgt spid="39"/>
                                        </p:tgtEl>
                                        <p:attrNameLst>
                                          <p:attrName>ppt_y</p:attrName>
                                        </p:attrNameLst>
                                      </p:cBhvr>
                                      <p:tavLst>
                                        <p:tav tm="0">
                                          <p:val>
                                            <p:strVal val="#ppt_y+#ppt_h*1.125000"/>
                                          </p:val>
                                        </p:tav>
                                        <p:tav tm="100000">
                                          <p:val>
                                            <p:strVal val="#ppt_y"/>
                                          </p:val>
                                        </p:tav>
                                      </p:tavLst>
                                    </p:anim>
                                    <p:animEffect transition="in" filter="wipe(up)">
                                      <p:cBhvr>
                                        <p:cTn id="112" dur="500"/>
                                        <p:tgtEl>
                                          <p:spTgt spid="39"/>
                                        </p:tgtEl>
                                      </p:cBhvr>
                                    </p:animEffect>
                                  </p:childTnLst>
                                </p:cTn>
                              </p:par>
                            </p:childTnLst>
                          </p:cTn>
                        </p:par>
                        <p:par>
                          <p:cTn id="113" fill="hold">
                            <p:stCondLst>
                              <p:cond delay="8500"/>
                            </p:stCondLst>
                            <p:childTnLst>
                              <p:par>
                                <p:cTn id="114" presetID="26"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down)">
                                      <p:cBhvr>
                                        <p:cTn id="116" dur="290">
                                          <p:stCondLst>
                                            <p:cond delay="0"/>
                                          </p:stCondLst>
                                        </p:cTn>
                                        <p:tgtEl>
                                          <p:spTgt spid="46"/>
                                        </p:tgtEl>
                                      </p:cBhvr>
                                    </p:animEffect>
                                    <p:anim calcmode="lin" valueType="num">
                                      <p:cBhvr>
                                        <p:cTn id="117"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8"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19"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120"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121"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122" dur="13">
                                          <p:stCondLst>
                                            <p:cond delay="325"/>
                                          </p:stCondLst>
                                        </p:cTn>
                                        <p:tgtEl>
                                          <p:spTgt spid="46"/>
                                        </p:tgtEl>
                                      </p:cBhvr>
                                      <p:to x="100000" y="60000"/>
                                    </p:animScale>
                                    <p:animScale>
                                      <p:cBhvr>
                                        <p:cTn id="123" dur="83" decel="50000">
                                          <p:stCondLst>
                                            <p:cond delay="338"/>
                                          </p:stCondLst>
                                        </p:cTn>
                                        <p:tgtEl>
                                          <p:spTgt spid="46"/>
                                        </p:tgtEl>
                                      </p:cBhvr>
                                      <p:to x="100000" y="100000"/>
                                    </p:animScale>
                                    <p:animScale>
                                      <p:cBhvr>
                                        <p:cTn id="124" dur="13">
                                          <p:stCondLst>
                                            <p:cond delay="656"/>
                                          </p:stCondLst>
                                        </p:cTn>
                                        <p:tgtEl>
                                          <p:spTgt spid="46"/>
                                        </p:tgtEl>
                                      </p:cBhvr>
                                      <p:to x="100000" y="80000"/>
                                    </p:animScale>
                                    <p:animScale>
                                      <p:cBhvr>
                                        <p:cTn id="125" dur="83" decel="50000">
                                          <p:stCondLst>
                                            <p:cond delay="669"/>
                                          </p:stCondLst>
                                        </p:cTn>
                                        <p:tgtEl>
                                          <p:spTgt spid="46"/>
                                        </p:tgtEl>
                                      </p:cBhvr>
                                      <p:to x="100000" y="100000"/>
                                    </p:animScale>
                                    <p:animScale>
                                      <p:cBhvr>
                                        <p:cTn id="126" dur="13">
                                          <p:stCondLst>
                                            <p:cond delay="821"/>
                                          </p:stCondLst>
                                        </p:cTn>
                                        <p:tgtEl>
                                          <p:spTgt spid="46"/>
                                        </p:tgtEl>
                                      </p:cBhvr>
                                      <p:to x="100000" y="90000"/>
                                    </p:animScale>
                                    <p:animScale>
                                      <p:cBhvr>
                                        <p:cTn id="127" dur="83" decel="50000">
                                          <p:stCondLst>
                                            <p:cond delay="834"/>
                                          </p:stCondLst>
                                        </p:cTn>
                                        <p:tgtEl>
                                          <p:spTgt spid="46"/>
                                        </p:tgtEl>
                                      </p:cBhvr>
                                      <p:to x="100000" y="100000"/>
                                    </p:animScale>
                                    <p:animScale>
                                      <p:cBhvr>
                                        <p:cTn id="128" dur="13">
                                          <p:stCondLst>
                                            <p:cond delay="904"/>
                                          </p:stCondLst>
                                        </p:cTn>
                                        <p:tgtEl>
                                          <p:spTgt spid="46"/>
                                        </p:tgtEl>
                                      </p:cBhvr>
                                      <p:to x="100000" y="95000"/>
                                    </p:animScale>
                                    <p:animScale>
                                      <p:cBhvr>
                                        <p:cTn id="129" dur="83" decel="50000">
                                          <p:stCondLst>
                                            <p:cond delay="917"/>
                                          </p:stCondLst>
                                        </p:cTn>
                                        <p:tgtEl>
                                          <p:spTgt spid="46"/>
                                        </p:tgtEl>
                                      </p:cBhvr>
                                      <p:to x="100000" y="100000"/>
                                    </p:animScale>
                                  </p:childTnLst>
                                </p:cTn>
                              </p:par>
                            </p:childTnLst>
                          </p:cTn>
                        </p:par>
                        <p:par>
                          <p:cTn id="130" fill="hold">
                            <p:stCondLst>
                              <p:cond delay="9500"/>
                            </p:stCondLst>
                            <p:childTnLst>
                              <p:par>
                                <p:cTn id="131" presetID="18" presetClass="entr" presetSubtype="6"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strips(downRight)">
                                      <p:cBhvr>
                                        <p:cTn id="133" dur="500"/>
                                        <p:tgtEl>
                                          <p:spTgt spid="51"/>
                                        </p:tgtEl>
                                      </p:cBhvr>
                                    </p:animEffect>
                                  </p:childTnLst>
                                </p:cTn>
                              </p:par>
                            </p:childTnLst>
                          </p:cTn>
                        </p:par>
                        <p:par>
                          <p:cTn id="134" fill="hold">
                            <p:stCondLst>
                              <p:cond delay="10000"/>
                            </p:stCondLst>
                            <p:childTnLst>
                              <p:par>
                                <p:cTn id="135" presetID="49" presetClass="entr" presetSubtype="0" decel="10000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p:cTn id="137" dur="500" fill="hold"/>
                                        <p:tgtEl>
                                          <p:spTgt spid="55"/>
                                        </p:tgtEl>
                                        <p:attrNameLst>
                                          <p:attrName>ppt_w</p:attrName>
                                        </p:attrNameLst>
                                      </p:cBhvr>
                                      <p:tavLst>
                                        <p:tav tm="0">
                                          <p:val>
                                            <p:fltVal val="0"/>
                                          </p:val>
                                        </p:tav>
                                        <p:tav tm="100000">
                                          <p:val>
                                            <p:strVal val="#ppt_w"/>
                                          </p:val>
                                        </p:tav>
                                      </p:tavLst>
                                    </p:anim>
                                    <p:anim calcmode="lin" valueType="num">
                                      <p:cBhvr>
                                        <p:cTn id="138" dur="500" fill="hold"/>
                                        <p:tgtEl>
                                          <p:spTgt spid="55"/>
                                        </p:tgtEl>
                                        <p:attrNameLst>
                                          <p:attrName>ppt_h</p:attrName>
                                        </p:attrNameLst>
                                      </p:cBhvr>
                                      <p:tavLst>
                                        <p:tav tm="0">
                                          <p:val>
                                            <p:fltVal val="0"/>
                                          </p:val>
                                        </p:tav>
                                        <p:tav tm="100000">
                                          <p:val>
                                            <p:strVal val="#ppt_h"/>
                                          </p:val>
                                        </p:tav>
                                      </p:tavLst>
                                    </p:anim>
                                    <p:anim calcmode="lin" valueType="num">
                                      <p:cBhvr>
                                        <p:cTn id="139" dur="500" fill="hold"/>
                                        <p:tgtEl>
                                          <p:spTgt spid="55"/>
                                        </p:tgtEl>
                                        <p:attrNameLst>
                                          <p:attrName>style.rotation</p:attrName>
                                        </p:attrNameLst>
                                      </p:cBhvr>
                                      <p:tavLst>
                                        <p:tav tm="0">
                                          <p:val>
                                            <p:fltVal val="360"/>
                                          </p:val>
                                        </p:tav>
                                        <p:tav tm="100000">
                                          <p:val>
                                            <p:fltVal val="0"/>
                                          </p:val>
                                        </p:tav>
                                      </p:tavLst>
                                    </p:anim>
                                    <p:animEffect transition="in" filter="fade">
                                      <p:cBhvr>
                                        <p:cTn id="140" dur="500"/>
                                        <p:tgtEl>
                                          <p:spTgt spid="55"/>
                                        </p:tgtEl>
                                      </p:cBhvr>
                                    </p:animEffect>
                                  </p:childTnLst>
                                </p:cTn>
                              </p:par>
                            </p:childTnLst>
                          </p:cTn>
                        </p:par>
                        <p:par>
                          <p:cTn id="141" fill="hold">
                            <p:stCondLst>
                              <p:cond delay="10500"/>
                            </p:stCondLst>
                            <p:childTnLst>
                              <p:par>
                                <p:cTn id="142" presetID="2" presetClass="entr" presetSubtype="4" fill="hold" nodeType="afterEffect">
                                  <p:stCondLst>
                                    <p:cond delay="0"/>
                                  </p:stCondLst>
                                  <p:childTnLst>
                                    <p:set>
                                      <p:cBhvr>
                                        <p:cTn id="143" dur="1" fill="hold">
                                          <p:stCondLst>
                                            <p:cond delay="0"/>
                                          </p:stCondLst>
                                        </p:cTn>
                                        <p:tgtEl>
                                          <p:spTgt spid="52"/>
                                        </p:tgtEl>
                                        <p:attrNameLst>
                                          <p:attrName>style.visibility</p:attrName>
                                        </p:attrNameLst>
                                      </p:cBhvr>
                                      <p:to>
                                        <p:strVal val="visible"/>
                                      </p:to>
                                    </p:set>
                                    <p:anim calcmode="lin" valueType="num">
                                      <p:cBhvr additive="base">
                                        <p:cTn id="144" dur="500" fill="hold"/>
                                        <p:tgtEl>
                                          <p:spTgt spid="52"/>
                                        </p:tgtEl>
                                        <p:attrNameLst>
                                          <p:attrName>ppt_x</p:attrName>
                                        </p:attrNameLst>
                                      </p:cBhvr>
                                      <p:tavLst>
                                        <p:tav tm="0">
                                          <p:val>
                                            <p:strVal val="#ppt_x"/>
                                          </p:val>
                                        </p:tav>
                                        <p:tav tm="100000">
                                          <p:val>
                                            <p:strVal val="#ppt_x"/>
                                          </p:val>
                                        </p:tav>
                                      </p:tavLst>
                                    </p:anim>
                                    <p:anim calcmode="lin" valueType="num">
                                      <p:cBhvr additive="base">
                                        <p:cTn id="14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P spid="51"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5" name="组合 34"/>
          <p:cNvGrpSpPr/>
          <p:nvPr/>
        </p:nvGrpSpPr>
        <p:grpSpPr>
          <a:xfrm>
            <a:off x="-2348857" y="184655"/>
            <a:ext cx="4713518" cy="4716464"/>
            <a:chOff x="-3227497" y="251306"/>
            <a:chExt cx="6419015" cy="6418848"/>
          </a:xfrm>
          <a:solidFill>
            <a:srgbClr val="C00000"/>
          </a:solidFill>
        </p:grpSpPr>
        <p:sp>
          <p:nvSpPr>
            <p:cNvPr id="36" name="椭圆 3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569" tIns="44784" rIns="89569" bIns="44784" anchor="ctr"/>
            <a:lstStyle/>
            <a:p>
              <a:pPr algn="ctr">
                <a:defRPr/>
              </a:pPr>
              <a:endParaRPr lang="zh-CN" altLang="en-US" sz="1300"/>
            </a:p>
          </p:txBody>
        </p:sp>
        <p:sp>
          <p:nvSpPr>
            <p:cNvPr id="37" name="文本框 2"/>
            <p:cNvSpPr txBox="1">
              <a:spLocks noChangeArrowheads="1"/>
            </p:cNvSpPr>
            <p:nvPr/>
          </p:nvSpPr>
          <p:spPr bwMode="auto">
            <a:xfrm>
              <a:off x="914599" y="2355502"/>
              <a:ext cx="1326978" cy="2154592"/>
            </a:xfrm>
            <a:prstGeom prst="rect">
              <a:avLst/>
            </a:prstGeom>
            <a:grpFill/>
            <a:ln w="9525">
              <a:noFill/>
              <a:miter lim="800000"/>
            </a:ln>
          </p:spPr>
          <p:txBody>
            <a:bodyPr lIns="89569" tIns="44784" rIns="89569" bIns="44784">
              <a:spAutoFit/>
            </a:bodyPr>
            <a:lstStyle/>
            <a:p>
              <a:pPr algn="ctr"/>
              <a:r>
                <a:rPr lang="zh-CN" altLang="en-US" sz="4850" b="1" dirty="0">
                  <a:solidFill>
                    <a:schemeClr val="bg1"/>
                  </a:solidFill>
                  <a:latin typeface="微软雅黑" panose="020B0503020204020204" pitchFamily="34" charset="-122"/>
                  <a:ea typeface="微软雅黑" panose="020B0503020204020204" pitchFamily="34" charset="-122"/>
                </a:rPr>
                <a:t>目</a:t>
              </a:r>
              <a:endParaRPr lang="en-US" altLang="zh-CN" sz="4850" b="1" dirty="0">
                <a:solidFill>
                  <a:schemeClr val="bg1"/>
                </a:solidFill>
                <a:latin typeface="微软雅黑" panose="020B0503020204020204" pitchFamily="34" charset="-122"/>
                <a:ea typeface="微软雅黑" panose="020B0503020204020204" pitchFamily="34" charset="-122"/>
              </a:endParaRPr>
            </a:p>
            <a:p>
              <a:pPr algn="ctr"/>
              <a:r>
                <a:rPr lang="zh-CN" altLang="en-US" sz="4850" b="1" dirty="0">
                  <a:solidFill>
                    <a:schemeClr val="bg1"/>
                  </a:solidFill>
                  <a:latin typeface="微软雅黑" panose="020B0503020204020204" pitchFamily="34" charset="-122"/>
                  <a:ea typeface="微软雅黑" panose="020B0503020204020204" pitchFamily="34" charset="-122"/>
                </a:rPr>
                <a:t>录</a:t>
              </a:r>
              <a:endParaRPr lang="zh-CN" altLang="en-US" sz="485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9"/>
          <p:cNvGrpSpPr/>
          <p:nvPr/>
        </p:nvGrpSpPr>
        <p:grpSpPr bwMode="auto">
          <a:xfrm>
            <a:off x="3831919" y="1056922"/>
            <a:ext cx="563783" cy="459791"/>
            <a:chOff x="3050349" y="1844085"/>
            <a:chExt cx="833779" cy="678092"/>
          </a:xfrm>
        </p:grpSpPr>
        <p:sp>
          <p:nvSpPr>
            <p:cNvPr id="39"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0"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41" name="组合 37"/>
          <p:cNvGrpSpPr/>
          <p:nvPr/>
        </p:nvGrpSpPr>
        <p:grpSpPr bwMode="auto">
          <a:xfrm>
            <a:off x="3785295" y="3860348"/>
            <a:ext cx="596073" cy="458758"/>
            <a:chOff x="3050206" y="1844053"/>
            <a:chExt cx="881613" cy="678154"/>
          </a:xfrm>
        </p:grpSpPr>
        <p:sp>
          <p:nvSpPr>
            <p:cNvPr id="42"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4" name="文本框 39"/>
            <p:cNvSpPr txBox="1">
              <a:spLocks noChangeArrowheads="1"/>
            </p:cNvSpPr>
            <p:nvPr/>
          </p:nvSpPr>
          <p:spPr bwMode="auto">
            <a:xfrm>
              <a:off x="3123828" y="1885460"/>
              <a:ext cx="807991" cy="545961"/>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75" name="组合 40"/>
          <p:cNvGrpSpPr/>
          <p:nvPr/>
        </p:nvGrpSpPr>
        <p:grpSpPr bwMode="auto">
          <a:xfrm>
            <a:off x="3801316" y="3148745"/>
            <a:ext cx="564031" cy="458716"/>
            <a:chOff x="3050167" y="1844084"/>
            <a:chExt cx="834144" cy="678092"/>
          </a:xfrm>
        </p:grpSpPr>
        <p:sp>
          <p:nvSpPr>
            <p:cNvPr id="76"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77" name="文本框 42"/>
            <p:cNvSpPr txBox="1">
              <a:spLocks noChangeArrowheads="1"/>
            </p:cNvSpPr>
            <p:nvPr/>
          </p:nvSpPr>
          <p:spPr bwMode="auto">
            <a:xfrm>
              <a:off x="3123828" y="1901389"/>
              <a:ext cx="726001" cy="545961"/>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04</a:t>
              </a:r>
              <a:endParaRPr lang="zh-CN" altLang="en-US">
                <a:solidFill>
                  <a:schemeClr val="bg1"/>
                </a:solidFill>
                <a:latin typeface="Impact" panose="020B0806030902050204" pitchFamily="34" charset="0"/>
              </a:endParaRPr>
            </a:p>
          </p:txBody>
        </p:sp>
      </p:grpSp>
      <p:grpSp>
        <p:nvGrpSpPr>
          <p:cNvPr id="78" name="组合 43"/>
          <p:cNvGrpSpPr/>
          <p:nvPr/>
        </p:nvGrpSpPr>
        <p:grpSpPr bwMode="auto">
          <a:xfrm>
            <a:off x="3801317" y="2454634"/>
            <a:ext cx="564029" cy="458717"/>
            <a:chOff x="3050167" y="1844084"/>
            <a:chExt cx="834142" cy="678092"/>
          </a:xfrm>
        </p:grpSpPr>
        <p:sp>
          <p:nvSpPr>
            <p:cNvPr id="79"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0" name="文本框 45"/>
            <p:cNvSpPr txBox="1">
              <a:spLocks noChangeArrowheads="1"/>
            </p:cNvSpPr>
            <p:nvPr/>
          </p:nvSpPr>
          <p:spPr bwMode="auto">
            <a:xfrm>
              <a:off x="3123828" y="1885458"/>
              <a:ext cx="726000" cy="545960"/>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81" name="组合 46"/>
          <p:cNvGrpSpPr/>
          <p:nvPr/>
        </p:nvGrpSpPr>
        <p:grpSpPr bwMode="auto">
          <a:xfrm>
            <a:off x="3801439" y="1726501"/>
            <a:ext cx="563783" cy="459791"/>
            <a:chOff x="3050349" y="1844085"/>
            <a:chExt cx="833779" cy="678092"/>
          </a:xfrm>
        </p:grpSpPr>
        <p:sp>
          <p:nvSpPr>
            <p:cNvPr id="82"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3" name="文本框 48"/>
            <p:cNvSpPr txBox="1">
              <a:spLocks noChangeArrowheads="1"/>
            </p:cNvSpPr>
            <p:nvPr/>
          </p:nvSpPr>
          <p:spPr bwMode="auto">
            <a:xfrm>
              <a:off x="3123828" y="1885459"/>
              <a:ext cx="726001"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02</a:t>
              </a:r>
              <a:endParaRPr lang="zh-CN" altLang="en-US">
                <a:solidFill>
                  <a:schemeClr val="bg1"/>
                </a:solidFill>
                <a:latin typeface="Impact" panose="020B0806030902050204" pitchFamily="34" charset="0"/>
              </a:endParaRPr>
            </a:p>
          </p:txBody>
        </p:sp>
      </p:grpSp>
      <p:grpSp>
        <p:nvGrpSpPr>
          <p:cNvPr id="84" name="组合 83"/>
          <p:cNvGrpSpPr/>
          <p:nvPr/>
        </p:nvGrpSpPr>
        <p:grpSpPr>
          <a:xfrm>
            <a:off x="4623069" y="1038668"/>
            <a:ext cx="2749546" cy="375845"/>
            <a:chOff x="6339097" y="1573726"/>
            <a:chExt cx="3744416" cy="511504"/>
          </a:xfrm>
          <a:solidFill>
            <a:srgbClr val="C00000"/>
          </a:solidFill>
        </p:grpSpPr>
        <p:sp>
          <p:nvSpPr>
            <p:cNvPr id="85"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grpSp>
        <p:nvGrpSpPr>
          <p:cNvPr id="87" name="组合 86"/>
          <p:cNvGrpSpPr/>
          <p:nvPr/>
        </p:nvGrpSpPr>
        <p:grpSpPr>
          <a:xfrm>
            <a:off x="4605521" y="1718048"/>
            <a:ext cx="2749546" cy="375845"/>
            <a:chOff x="6315199" y="2410178"/>
            <a:chExt cx="3744416" cy="511504"/>
          </a:xfrm>
          <a:solidFill>
            <a:srgbClr val="C00000"/>
          </a:solidFill>
        </p:grpSpPr>
        <p:sp>
          <p:nvSpPr>
            <p:cNvPr id="88"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9" name="矩形 88"/>
            <p:cNvSpPr/>
            <p:nvPr/>
          </p:nvSpPr>
          <p:spPr>
            <a:xfrm>
              <a:off x="6747248" y="2450466"/>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grpSp>
        <p:nvGrpSpPr>
          <p:cNvPr id="90" name="组合 89"/>
          <p:cNvGrpSpPr/>
          <p:nvPr/>
        </p:nvGrpSpPr>
        <p:grpSpPr>
          <a:xfrm>
            <a:off x="4623069" y="2454634"/>
            <a:ext cx="2749546" cy="375845"/>
            <a:chOff x="6339097" y="3296031"/>
            <a:chExt cx="3744416" cy="511504"/>
          </a:xfrm>
          <a:solidFill>
            <a:srgbClr val="C00000"/>
          </a:solidFill>
        </p:grpSpPr>
        <p:sp>
          <p:nvSpPr>
            <p:cNvPr id="91"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2" name="矩形 91"/>
            <p:cNvSpPr/>
            <p:nvPr/>
          </p:nvSpPr>
          <p:spPr>
            <a:xfrm>
              <a:off x="6723348" y="3336319"/>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grpSp>
        <p:nvGrpSpPr>
          <p:cNvPr id="93" name="组合 92"/>
          <p:cNvGrpSpPr/>
          <p:nvPr/>
        </p:nvGrpSpPr>
        <p:grpSpPr>
          <a:xfrm>
            <a:off x="4623069" y="3157734"/>
            <a:ext cx="2749546" cy="375845"/>
            <a:chOff x="6339097" y="4180903"/>
            <a:chExt cx="3744416" cy="511504"/>
          </a:xfrm>
          <a:solidFill>
            <a:srgbClr val="C00000"/>
          </a:solidFill>
        </p:grpSpPr>
        <p:sp>
          <p:nvSpPr>
            <p:cNvPr id="94"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348" y="4221882"/>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grpSp>
        <p:nvGrpSpPr>
          <p:cNvPr id="96" name="组合 95"/>
          <p:cNvGrpSpPr/>
          <p:nvPr/>
        </p:nvGrpSpPr>
        <p:grpSpPr>
          <a:xfrm>
            <a:off x="4623069" y="3854740"/>
            <a:ext cx="2749546" cy="375845"/>
            <a:chOff x="6339097" y="5057483"/>
            <a:chExt cx="3744416" cy="511504"/>
          </a:xfrm>
          <a:solidFill>
            <a:srgbClr val="C00000"/>
          </a:solidFill>
        </p:grpSpPr>
        <p:sp>
          <p:nvSpPr>
            <p:cNvPr id="97"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8" name="矩形 97"/>
            <p:cNvSpPr/>
            <p:nvPr/>
          </p:nvSpPr>
          <p:spPr>
            <a:xfrm>
              <a:off x="6723479" y="5085978"/>
              <a:ext cx="27361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22" presetClass="entr" presetSubtype="8" fill="hold" nodeType="withEffect">
                                  <p:stCondLst>
                                    <p:cond delay="30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par>
                                <p:cTn id="15" presetID="10" presetClass="entr" presetSubtype="0" fill="hold" nodeType="withEffect">
                                  <p:stCondLst>
                                    <p:cond delay="30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par>
                                <p:cTn id="18" presetID="22" presetClass="entr" presetSubtype="8" fill="hold" nodeType="withEffect">
                                  <p:stCondLst>
                                    <p:cond delay="600"/>
                                  </p:stCondLst>
                                  <p:childTnLst>
                                    <p:set>
                                      <p:cBhvr>
                                        <p:cTn id="19" dur="1" fill="hold">
                                          <p:stCondLst>
                                            <p:cond delay="0"/>
                                          </p:stCondLst>
                                        </p:cTn>
                                        <p:tgtEl>
                                          <p:spTgt spid="87"/>
                                        </p:tgtEl>
                                        <p:attrNameLst>
                                          <p:attrName>style.visibility</p:attrName>
                                        </p:attrNameLst>
                                      </p:cBhvr>
                                      <p:to>
                                        <p:strVal val="visible"/>
                                      </p:to>
                                    </p:set>
                                    <p:animEffect transition="in" filter="wipe(left)">
                                      <p:cBhvr>
                                        <p:cTn id="20" dur="500"/>
                                        <p:tgtEl>
                                          <p:spTgt spid="87"/>
                                        </p:tgtEl>
                                      </p:cBhvr>
                                    </p:animEffect>
                                  </p:childTnLst>
                                </p:cTn>
                              </p:par>
                              <p:par>
                                <p:cTn id="21" presetID="10" presetClass="entr" presetSubtype="0" fill="hold" nodeType="withEffect">
                                  <p:stCondLst>
                                    <p:cond delay="60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22" presetClass="entr" presetSubtype="8" fill="hold" nodeType="withEffect">
                                  <p:stCondLst>
                                    <p:cond delay="90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par>
                                <p:cTn id="27" presetID="10" presetClass="entr" presetSubtype="0" fill="hold" nodeType="withEffect">
                                  <p:stCondLst>
                                    <p:cond delay="90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22" presetClass="entr" presetSubtype="8" fill="hold" nodeType="withEffect">
                                  <p:stCondLst>
                                    <p:cond delay="120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500"/>
                                        <p:tgtEl>
                                          <p:spTgt spid="93"/>
                                        </p:tgtEl>
                                      </p:cBhvr>
                                    </p:animEffect>
                                  </p:childTnLst>
                                </p:cTn>
                              </p:par>
                              <p:par>
                                <p:cTn id="33" presetID="10" presetClass="entr" presetSubtype="0" fill="hold" nodeType="withEffect">
                                  <p:stCondLst>
                                    <p:cond delay="120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22" presetClass="entr" presetSubtype="8" fill="hold" nodeType="withEffect">
                                  <p:stCondLst>
                                    <p:cond delay="150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childTnLst>
                          </p:cTn>
                        </p:par>
                        <p:par>
                          <p:cTn id="39" fill="hold">
                            <p:stCondLst>
                              <p:cond delay="1000"/>
                            </p:stCondLst>
                            <p:childTnLst>
                              <p:par>
                                <p:cTn id="40" presetID="26" presetClass="emph" presetSubtype="0" fill="hold" nodeType="afterEffect">
                                  <p:stCondLst>
                                    <p:cond delay="0"/>
                                  </p:stCondLst>
                                  <p:childTnLst>
                                    <p:animEffect transition="out" filter="fade">
                                      <p:cBhvr>
                                        <p:cTn id="41" dur="500" tmFilter="0, 0; .2, .5; .8, .5; 1, 0"/>
                                        <p:tgtEl>
                                          <p:spTgt spid="38"/>
                                        </p:tgtEl>
                                      </p:cBhvr>
                                    </p:animEffect>
                                    <p:animScale>
                                      <p:cBhvr>
                                        <p:cTn id="42" dur="250" autoRev="1" fill="hold"/>
                                        <p:tgtEl>
                                          <p:spTgt spid="38"/>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84"/>
                                        </p:tgtEl>
                                      </p:cBhvr>
                                    </p:animEffect>
                                    <p:animScale>
                                      <p:cBhvr>
                                        <p:cTn id="45" dur="250" autoRev="1" fill="hold"/>
                                        <p:tgtEl>
                                          <p:spTgt spid="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9" name="圆角矩形 15"/>
          <p:cNvSpPr/>
          <p:nvPr/>
        </p:nvSpPr>
        <p:spPr>
          <a:xfrm>
            <a:off x="682114" y="1923678"/>
            <a:ext cx="2268547" cy="2502278"/>
          </a:xfrm>
          <a:prstGeom prst="roundRect">
            <a:avLst>
              <a:gd name="adj" fmla="val 4021"/>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50" name="TextBox 25"/>
          <p:cNvSpPr txBox="1"/>
          <p:nvPr/>
        </p:nvSpPr>
        <p:spPr>
          <a:xfrm>
            <a:off x="789932" y="2444808"/>
            <a:ext cx="2160729" cy="1492325"/>
          </a:xfrm>
          <a:prstGeom prst="rect">
            <a:avLst/>
          </a:prstGeom>
          <a:noFill/>
        </p:spPr>
        <p:txBody>
          <a:bodyPr wrap="square" lIns="51428" tIns="25714" rIns="51428" bIns="25714"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a:t>
            </a:r>
            <a:endParaRPr lang="zh-CN" altLang="en-US" sz="1200" dirty="0">
              <a:latin typeface="微软雅黑" panose="020B0503020204020204" pitchFamily="34" charset="-122"/>
              <a:ea typeface="微软雅黑" panose="020B0503020204020204" pitchFamily="34" charset="-122"/>
            </a:endParaRPr>
          </a:p>
        </p:txBody>
      </p:sp>
      <p:sp>
        <p:nvSpPr>
          <p:cNvPr id="51" name="圆角矩形 26"/>
          <p:cNvSpPr/>
          <p:nvPr/>
        </p:nvSpPr>
        <p:spPr>
          <a:xfrm>
            <a:off x="682114" y="1707654"/>
            <a:ext cx="2268547" cy="432048"/>
          </a:xfrm>
          <a:prstGeom prst="roundRect">
            <a:avLst>
              <a:gd name="adj" fmla="val 36824"/>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销售岗</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2452248" y="3937133"/>
            <a:ext cx="403526" cy="488823"/>
          </a:xfrm>
          <a:custGeom>
            <a:avLst/>
            <a:gdLst>
              <a:gd name="T0" fmla="*/ 0 w 2244"/>
              <a:gd name="T1" fmla="*/ 1192026366 h 2719"/>
              <a:gd name="T2" fmla="*/ 124849370 w 2244"/>
              <a:gd name="T3" fmla="*/ 900047615 h 2719"/>
              <a:gd name="T4" fmla="*/ 247945988 w 2244"/>
              <a:gd name="T5" fmla="*/ 802721585 h 2719"/>
              <a:gd name="T6" fmla="*/ 752599742 w 2244"/>
              <a:gd name="T7" fmla="*/ 802721585 h 2719"/>
              <a:gd name="T8" fmla="*/ 878762849 w 2244"/>
              <a:gd name="T9" fmla="*/ 900047615 h 2719"/>
              <a:gd name="T10" fmla="*/ 983022837 w 2244"/>
              <a:gd name="T11" fmla="*/ 1192026366 h 2719"/>
              <a:gd name="T12" fmla="*/ 0 w 2244"/>
              <a:gd name="T13" fmla="*/ 1192026366 h 2719"/>
              <a:gd name="T14" fmla="*/ 489758997 w 2244"/>
              <a:gd name="T15" fmla="*/ 778171257 h 2719"/>
              <a:gd name="T16" fmla="*/ 100755144 w 2244"/>
              <a:gd name="T17" fmla="*/ 389304781 h 2719"/>
              <a:gd name="T18" fmla="*/ 489758997 w 2244"/>
              <a:gd name="T19" fmla="*/ 0 h 2719"/>
              <a:gd name="T20" fmla="*/ 878762849 w 2244"/>
              <a:gd name="T21" fmla="*/ 389304781 h 2719"/>
              <a:gd name="T22" fmla="*/ 489758997 w 2244"/>
              <a:gd name="T23" fmla="*/ 778171257 h 2719"/>
              <a:gd name="T24" fmla="*/ 425801067 w 2244"/>
              <a:gd name="T25" fmla="*/ 105655795 h 2719"/>
              <a:gd name="T26" fmla="*/ 191435436 w 2244"/>
              <a:gd name="T27" fmla="*/ 389304781 h 2719"/>
              <a:gd name="T28" fmla="*/ 489758997 w 2244"/>
              <a:gd name="T29" fmla="*/ 687859418 h 2719"/>
              <a:gd name="T30" fmla="*/ 788083219 w 2244"/>
              <a:gd name="T31" fmla="*/ 389304781 h 2719"/>
              <a:gd name="T32" fmla="*/ 425801067 w 2244"/>
              <a:gd name="T33" fmla="*/ 105655795 h 27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4" h="2719">
                <a:moveTo>
                  <a:pt x="0" y="2719"/>
                </a:moveTo>
                <a:cubicBezTo>
                  <a:pt x="285" y="2053"/>
                  <a:pt x="285" y="2053"/>
                  <a:pt x="285" y="2053"/>
                </a:cubicBezTo>
                <a:cubicBezTo>
                  <a:pt x="285" y="2053"/>
                  <a:pt x="347" y="1831"/>
                  <a:pt x="566" y="1831"/>
                </a:cubicBezTo>
                <a:cubicBezTo>
                  <a:pt x="1718" y="1831"/>
                  <a:pt x="1718" y="1831"/>
                  <a:pt x="1718" y="1831"/>
                </a:cubicBezTo>
                <a:cubicBezTo>
                  <a:pt x="1938" y="1831"/>
                  <a:pt x="2006" y="2053"/>
                  <a:pt x="2006" y="2053"/>
                </a:cubicBezTo>
                <a:cubicBezTo>
                  <a:pt x="2244" y="2719"/>
                  <a:pt x="2244" y="2719"/>
                  <a:pt x="2244" y="2719"/>
                </a:cubicBezTo>
                <a:lnTo>
                  <a:pt x="0" y="2719"/>
                </a:lnTo>
                <a:close/>
                <a:moveTo>
                  <a:pt x="1118" y="1775"/>
                </a:moveTo>
                <a:cubicBezTo>
                  <a:pt x="627" y="1775"/>
                  <a:pt x="230" y="1378"/>
                  <a:pt x="230" y="888"/>
                </a:cubicBezTo>
                <a:cubicBezTo>
                  <a:pt x="230" y="397"/>
                  <a:pt x="627" y="0"/>
                  <a:pt x="1118" y="0"/>
                </a:cubicBezTo>
                <a:cubicBezTo>
                  <a:pt x="1608" y="0"/>
                  <a:pt x="2006" y="397"/>
                  <a:pt x="2006" y="888"/>
                </a:cubicBezTo>
                <a:cubicBezTo>
                  <a:pt x="2006" y="1378"/>
                  <a:pt x="1608" y="1775"/>
                  <a:pt x="1118" y="1775"/>
                </a:cubicBezTo>
                <a:close/>
                <a:moveTo>
                  <a:pt x="972" y="241"/>
                </a:moveTo>
                <a:cubicBezTo>
                  <a:pt x="700" y="338"/>
                  <a:pt x="1033" y="685"/>
                  <a:pt x="437" y="888"/>
                </a:cubicBezTo>
                <a:cubicBezTo>
                  <a:pt x="437" y="1264"/>
                  <a:pt x="742" y="1569"/>
                  <a:pt x="1118" y="1569"/>
                </a:cubicBezTo>
                <a:cubicBezTo>
                  <a:pt x="1494" y="1569"/>
                  <a:pt x="1799" y="1264"/>
                  <a:pt x="1799" y="888"/>
                </a:cubicBezTo>
                <a:cubicBezTo>
                  <a:pt x="1452" y="602"/>
                  <a:pt x="870" y="734"/>
                  <a:pt x="972" y="241"/>
                </a:cubicBezTo>
                <a:close/>
              </a:path>
            </a:pathLst>
          </a:custGeom>
          <a:solidFill>
            <a:srgbClr val="C00000"/>
          </a:solidFill>
          <a:ln>
            <a:noFill/>
          </a:ln>
          <a:effectLst/>
        </p:spPr>
        <p:txBody>
          <a:bodyPr lIns="68580" tIns="34290" rIns="68580" bIns="34290" anchor="ctr" anchorCtr="1"/>
          <a:lstStyle/>
          <a:p>
            <a:endParaRPr lang="zh-CN" altLang="en-US">
              <a:solidFill>
                <a:schemeClr val="tx1">
                  <a:lumMod val="65000"/>
                  <a:lumOff val="35000"/>
                </a:schemeClr>
              </a:solidFill>
            </a:endParaRPr>
          </a:p>
        </p:txBody>
      </p:sp>
      <p:sp>
        <p:nvSpPr>
          <p:cNvPr id="92" name="圆角矩形 16"/>
          <p:cNvSpPr/>
          <p:nvPr/>
        </p:nvSpPr>
        <p:spPr>
          <a:xfrm>
            <a:off x="3316344" y="1923678"/>
            <a:ext cx="2268547" cy="2502278"/>
          </a:xfrm>
          <a:prstGeom prst="roundRect">
            <a:avLst>
              <a:gd name="adj" fmla="val 4021"/>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93" name="TextBox 17"/>
          <p:cNvSpPr txBox="1"/>
          <p:nvPr/>
        </p:nvSpPr>
        <p:spPr>
          <a:xfrm>
            <a:off x="3424162" y="2444808"/>
            <a:ext cx="2160729" cy="1492325"/>
          </a:xfrm>
          <a:prstGeom prst="rect">
            <a:avLst/>
          </a:prstGeom>
          <a:noFill/>
        </p:spPr>
        <p:txBody>
          <a:bodyPr wrap="square" lIns="51428" tIns="25714" rIns="51428" bIns="25714"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a:t>
            </a:r>
            <a:endParaRPr lang="zh-CN" altLang="en-US" sz="1200" dirty="0">
              <a:latin typeface="微软雅黑" panose="020B0503020204020204" pitchFamily="34" charset="-122"/>
              <a:ea typeface="微软雅黑" panose="020B0503020204020204" pitchFamily="34" charset="-122"/>
            </a:endParaRPr>
          </a:p>
        </p:txBody>
      </p:sp>
      <p:sp>
        <p:nvSpPr>
          <p:cNvPr id="94" name="圆角矩形 18"/>
          <p:cNvSpPr/>
          <p:nvPr/>
        </p:nvSpPr>
        <p:spPr>
          <a:xfrm>
            <a:off x="3316344" y="1707654"/>
            <a:ext cx="2268547" cy="432048"/>
          </a:xfrm>
          <a:prstGeom prst="roundRect">
            <a:avLst>
              <a:gd name="adj" fmla="val 36824"/>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财务岗</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95" name="KSO_Shape"/>
          <p:cNvSpPr/>
          <p:nvPr/>
        </p:nvSpPr>
        <p:spPr bwMode="auto">
          <a:xfrm>
            <a:off x="5086478" y="3937133"/>
            <a:ext cx="403526" cy="488823"/>
          </a:xfrm>
          <a:custGeom>
            <a:avLst/>
            <a:gdLst>
              <a:gd name="T0" fmla="*/ 0 w 2244"/>
              <a:gd name="T1" fmla="*/ 1192026366 h 2719"/>
              <a:gd name="T2" fmla="*/ 124849370 w 2244"/>
              <a:gd name="T3" fmla="*/ 900047615 h 2719"/>
              <a:gd name="T4" fmla="*/ 247945988 w 2244"/>
              <a:gd name="T5" fmla="*/ 802721585 h 2719"/>
              <a:gd name="T6" fmla="*/ 752599742 w 2244"/>
              <a:gd name="T7" fmla="*/ 802721585 h 2719"/>
              <a:gd name="T8" fmla="*/ 878762849 w 2244"/>
              <a:gd name="T9" fmla="*/ 900047615 h 2719"/>
              <a:gd name="T10" fmla="*/ 983022837 w 2244"/>
              <a:gd name="T11" fmla="*/ 1192026366 h 2719"/>
              <a:gd name="T12" fmla="*/ 0 w 2244"/>
              <a:gd name="T13" fmla="*/ 1192026366 h 2719"/>
              <a:gd name="T14" fmla="*/ 489758997 w 2244"/>
              <a:gd name="T15" fmla="*/ 778171257 h 2719"/>
              <a:gd name="T16" fmla="*/ 100755144 w 2244"/>
              <a:gd name="T17" fmla="*/ 389304781 h 2719"/>
              <a:gd name="T18" fmla="*/ 489758997 w 2244"/>
              <a:gd name="T19" fmla="*/ 0 h 2719"/>
              <a:gd name="T20" fmla="*/ 878762849 w 2244"/>
              <a:gd name="T21" fmla="*/ 389304781 h 2719"/>
              <a:gd name="T22" fmla="*/ 489758997 w 2244"/>
              <a:gd name="T23" fmla="*/ 778171257 h 2719"/>
              <a:gd name="T24" fmla="*/ 425801067 w 2244"/>
              <a:gd name="T25" fmla="*/ 105655795 h 2719"/>
              <a:gd name="T26" fmla="*/ 191435436 w 2244"/>
              <a:gd name="T27" fmla="*/ 389304781 h 2719"/>
              <a:gd name="T28" fmla="*/ 489758997 w 2244"/>
              <a:gd name="T29" fmla="*/ 687859418 h 2719"/>
              <a:gd name="T30" fmla="*/ 788083219 w 2244"/>
              <a:gd name="T31" fmla="*/ 389304781 h 2719"/>
              <a:gd name="T32" fmla="*/ 425801067 w 2244"/>
              <a:gd name="T33" fmla="*/ 105655795 h 27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4" h="2719">
                <a:moveTo>
                  <a:pt x="0" y="2719"/>
                </a:moveTo>
                <a:cubicBezTo>
                  <a:pt x="285" y="2053"/>
                  <a:pt x="285" y="2053"/>
                  <a:pt x="285" y="2053"/>
                </a:cubicBezTo>
                <a:cubicBezTo>
                  <a:pt x="285" y="2053"/>
                  <a:pt x="347" y="1831"/>
                  <a:pt x="566" y="1831"/>
                </a:cubicBezTo>
                <a:cubicBezTo>
                  <a:pt x="1718" y="1831"/>
                  <a:pt x="1718" y="1831"/>
                  <a:pt x="1718" y="1831"/>
                </a:cubicBezTo>
                <a:cubicBezTo>
                  <a:pt x="1938" y="1831"/>
                  <a:pt x="2006" y="2053"/>
                  <a:pt x="2006" y="2053"/>
                </a:cubicBezTo>
                <a:cubicBezTo>
                  <a:pt x="2244" y="2719"/>
                  <a:pt x="2244" y="2719"/>
                  <a:pt x="2244" y="2719"/>
                </a:cubicBezTo>
                <a:lnTo>
                  <a:pt x="0" y="2719"/>
                </a:lnTo>
                <a:close/>
                <a:moveTo>
                  <a:pt x="1118" y="1775"/>
                </a:moveTo>
                <a:cubicBezTo>
                  <a:pt x="627" y="1775"/>
                  <a:pt x="230" y="1378"/>
                  <a:pt x="230" y="888"/>
                </a:cubicBezTo>
                <a:cubicBezTo>
                  <a:pt x="230" y="397"/>
                  <a:pt x="627" y="0"/>
                  <a:pt x="1118" y="0"/>
                </a:cubicBezTo>
                <a:cubicBezTo>
                  <a:pt x="1608" y="0"/>
                  <a:pt x="2006" y="397"/>
                  <a:pt x="2006" y="888"/>
                </a:cubicBezTo>
                <a:cubicBezTo>
                  <a:pt x="2006" y="1378"/>
                  <a:pt x="1608" y="1775"/>
                  <a:pt x="1118" y="1775"/>
                </a:cubicBezTo>
                <a:close/>
                <a:moveTo>
                  <a:pt x="972" y="241"/>
                </a:moveTo>
                <a:cubicBezTo>
                  <a:pt x="700" y="338"/>
                  <a:pt x="1033" y="685"/>
                  <a:pt x="437" y="888"/>
                </a:cubicBezTo>
                <a:cubicBezTo>
                  <a:pt x="437" y="1264"/>
                  <a:pt x="742" y="1569"/>
                  <a:pt x="1118" y="1569"/>
                </a:cubicBezTo>
                <a:cubicBezTo>
                  <a:pt x="1494" y="1569"/>
                  <a:pt x="1799" y="1264"/>
                  <a:pt x="1799" y="888"/>
                </a:cubicBezTo>
                <a:cubicBezTo>
                  <a:pt x="1452" y="602"/>
                  <a:pt x="870" y="734"/>
                  <a:pt x="972" y="241"/>
                </a:cubicBezTo>
                <a:close/>
              </a:path>
            </a:pathLst>
          </a:custGeom>
          <a:solidFill>
            <a:srgbClr val="C00000"/>
          </a:solidFill>
          <a:ln>
            <a:noFill/>
          </a:ln>
          <a:effectLst/>
        </p:spPr>
        <p:txBody>
          <a:bodyPr lIns="68580" tIns="34290" rIns="68580" bIns="34290" anchor="ctr" anchorCtr="1"/>
          <a:lstStyle/>
          <a:p>
            <a:endParaRPr lang="zh-CN" altLang="en-US">
              <a:solidFill>
                <a:schemeClr val="tx1">
                  <a:lumMod val="65000"/>
                  <a:lumOff val="35000"/>
                </a:schemeClr>
              </a:solidFill>
            </a:endParaRPr>
          </a:p>
        </p:txBody>
      </p:sp>
      <p:sp>
        <p:nvSpPr>
          <p:cNvPr id="96" name="圆角矩形 20"/>
          <p:cNvSpPr/>
          <p:nvPr/>
        </p:nvSpPr>
        <p:spPr>
          <a:xfrm>
            <a:off x="5944340" y="1923678"/>
            <a:ext cx="2268547" cy="2502278"/>
          </a:xfrm>
          <a:prstGeom prst="roundRect">
            <a:avLst>
              <a:gd name="adj" fmla="val 4021"/>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97" name="TextBox 21"/>
          <p:cNvSpPr txBox="1"/>
          <p:nvPr/>
        </p:nvSpPr>
        <p:spPr>
          <a:xfrm>
            <a:off x="6052158" y="2444808"/>
            <a:ext cx="2160729" cy="1492325"/>
          </a:xfrm>
          <a:prstGeom prst="rect">
            <a:avLst/>
          </a:prstGeom>
          <a:noFill/>
        </p:spPr>
        <p:txBody>
          <a:bodyPr wrap="square" lIns="51428" tIns="25714" rIns="51428" bIns="25714" rtlCol="0">
            <a:spAutoFit/>
          </a:bodyPr>
          <a:lstStyle/>
          <a:p>
            <a:pPr>
              <a:lnSpc>
                <a:spcPct val="130000"/>
              </a:lnSpc>
            </a:pPr>
            <a:r>
              <a:rPr lang="zh-CN" altLang="en-US" sz="1200" dirty="0">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a:t>
            </a:r>
            <a:endParaRPr lang="zh-CN" altLang="en-US" sz="1200" dirty="0">
              <a:latin typeface="微软雅黑" panose="020B0503020204020204" pitchFamily="34" charset="-122"/>
              <a:ea typeface="微软雅黑" panose="020B0503020204020204" pitchFamily="34" charset="-122"/>
            </a:endParaRPr>
          </a:p>
        </p:txBody>
      </p:sp>
      <p:sp>
        <p:nvSpPr>
          <p:cNvPr id="98" name="圆角矩形 22"/>
          <p:cNvSpPr/>
          <p:nvPr/>
        </p:nvSpPr>
        <p:spPr>
          <a:xfrm>
            <a:off x="5944340" y="1707654"/>
            <a:ext cx="2268547" cy="432048"/>
          </a:xfrm>
          <a:prstGeom prst="roundRect">
            <a:avLst>
              <a:gd name="adj" fmla="val 36824"/>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行政岗</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99" name="KSO_Shape"/>
          <p:cNvSpPr/>
          <p:nvPr/>
        </p:nvSpPr>
        <p:spPr bwMode="auto">
          <a:xfrm>
            <a:off x="7714474" y="3937133"/>
            <a:ext cx="403526" cy="488823"/>
          </a:xfrm>
          <a:custGeom>
            <a:avLst/>
            <a:gdLst>
              <a:gd name="T0" fmla="*/ 0 w 2244"/>
              <a:gd name="T1" fmla="*/ 1192026366 h 2719"/>
              <a:gd name="T2" fmla="*/ 124849370 w 2244"/>
              <a:gd name="T3" fmla="*/ 900047615 h 2719"/>
              <a:gd name="T4" fmla="*/ 247945988 w 2244"/>
              <a:gd name="T5" fmla="*/ 802721585 h 2719"/>
              <a:gd name="T6" fmla="*/ 752599742 w 2244"/>
              <a:gd name="T7" fmla="*/ 802721585 h 2719"/>
              <a:gd name="T8" fmla="*/ 878762849 w 2244"/>
              <a:gd name="T9" fmla="*/ 900047615 h 2719"/>
              <a:gd name="T10" fmla="*/ 983022837 w 2244"/>
              <a:gd name="T11" fmla="*/ 1192026366 h 2719"/>
              <a:gd name="T12" fmla="*/ 0 w 2244"/>
              <a:gd name="T13" fmla="*/ 1192026366 h 2719"/>
              <a:gd name="T14" fmla="*/ 489758997 w 2244"/>
              <a:gd name="T15" fmla="*/ 778171257 h 2719"/>
              <a:gd name="T16" fmla="*/ 100755144 w 2244"/>
              <a:gd name="T17" fmla="*/ 389304781 h 2719"/>
              <a:gd name="T18" fmla="*/ 489758997 w 2244"/>
              <a:gd name="T19" fmla="*/ 0 h 2719"/>
              <a:gd name="T20" fmla="*/ 878762849 w 2244"/>
              <a:gd name="T21" fmla="*/ 389304781 h 2719"/>
              <a:gd name="T22" fmla="*/ 489758997 w 2244"/>
              <a:gd name="T23" fmla="*/ 778171257 h 2719"/>
              <a:gd name="T24" fmla="*/ 425801067 w 2244"/>
              <a:gd name="T25" fmla="*/ 105655795 h 2719"/>
              <a:gd name="T26" fmla="*/ 191435436 w 2244"/>
              <a:gd name="T27" fmla="*/ 389304781 h 2719"/>
              <a:gd name="T28" fmla="*/ 489758997 w 2244"/>
              <a:gd name="T29" fmla="*/ 687859418 h 2719"/>
              <a:gd name="T30" fmla="*/ 788083219 w 2244"/>
              <a:gd name="T31" fmla="*/ 389304781 h 2719"/>
              <a:gd name="T32" fmla="*/ 425801067 w 2244"/>
              <a:gd name="T33" fmla="*/ 105655795 h 27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4" h="2719">
                <a:moveTo>
                  <a:pt x="0" y="2719"/>
                </a:moveTo>
                <a:cubicBezTo>
                  <a:pt x="285" y="2053"/>
                  <a:pt x="285" y="2053"/>
                  <a:pt x="285" y="2053"/>
                </a:cubicBezTo>
                <a:cubicBezTo>
                  <a:pt x="285" y="2053"/>
                  <a:pt x="347" y="1831"/>
                  <a:pt x="566" y="1831"/>
                </a:cubicBezTo>
                <a:cubicBezTo>
                  <a:pt x="1718" y="1831"/>
                  <a:pt x="1718" y="1831"/>
                  <a:pt x="1718" y="1831"/>
                </a:cubicBezTo>
                <a:cubicBezTo>
                  <a:pt x="1938" y="1831"/>
                  <a:pt x="2006" y="2053"/>
                  <a:pt x="2006" y="2053"/>
                </a:cubicBezTo>
                <a:cubicBezTo>
                  <a:pt x="2244" y="2719"/>
                  <a:pt x="2244" y="2719"/>
                  <a:pt x="2244" y="2719"/>
                </a:cubicBezTo>
                <a:lnTo>
                  <a:pt x="0" y="2719"/>
                </a:lnTo>
                <a:close/>
                <a:moveTo>
                  <a:pt x="1118" y="1775"/>
                </a:moveTo>
                <a:cubicBezTo>
                  <a:pt x="627" y="1775"/>
                  <a:pt x="230" y="1378"/>
                  <a:pt x="230" y="888"/>
                </a:cubicBezTo>
                <a:cubicBezTo>
                  <a:pt x="230" y="397"/>
                  <a:pt x="627" y="0"/>
                  <a:pt x="1118" y="0"/>
                </a:cubicBezTo>
                <a:cubicBezTo>
                  <a:pt x="1608" y="0"/>
                  <a:pt x="2006" y="397"/>
                  <a:pt x="2006" y="888"/>
                </a:cubicBezTo>
                <a:cubicBezTo>
                  <a:pt x="2006" y="1378"/>
                  <a:pt x="1608" y="1775"/>
                  <a:pt x="1118" y="1775"/>
                </a:cubicBezTo>
                <a:close/>
                <a:moveTo>
                  <a:pt x="972" y="241"/>
                </a:moveTo>
                <a:cubicBezTo>
                  <a:pt x="700" y="338"/>
                  <a:pt x="1033" y="685"/>
                  <a:pt x="437" y="888"/>
                </a:cubicBezTo>
                <a:cubicBezTo>
                  <a:pt x="437" y="1264"/>
                  <a:pt x="742" y="1569"/>
                  <a:pt x="1118" y="1569"/>
                </a:cubicBezTo>
                <a:cubicBezTo>
                  <a:pt x="1494" y="1569"/>
                  <a:pt x="1799" y="1264"/>
                  <a:pt x="1799" y="888"/>
                </a:cubicBezTo>
                <a:cubicBezTo>
                  <a:pt x="1452" y="602"/>
                  <a:pt x="870" y="734"/>
                  <a:pt x="972" y="241"/>
                </a:cubicBezTo>
                <a:close/>
              </a:path>
            </a:pathLst>
          </a:custGeom>
          <a:solidFill>
            <a:srgbClr val="C00000"/>
          </a:solidFill>
          <a:ln>
            <a:noFill/>
          </a:ln>
          <a:effectLst/>
        </p:spPr>
        <p:txBody>
          <a:bodyPr lIns="68580" tIns="34290" rIns="68580" bIns="34290" anchor="ctr" anchorCtr="1"/>
          <a:lstStyle/>
          <a:p>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ppt_x</p:attrName>
                                        </p:attrNameLst>
                                      </p:cBhvr>
                                      <p:tavLst>
                                        <p:tav tm="0">
                                          <p:val>
                                            <p:strVal val="#ppt_x-#ppt_w*1.125000"/>
                                          </p:val>
                                        </p:tav>
                                        <p:tav tm="100000">
                                          <p:val>
                                            <p:strVal val="#ppt_x"/>
                                          </p:val>
                                        </p:tav>
                                      </p:tavLst>
                                    </p:anim>
                                    <p:animEffect transition="in" filter="wipe(right)">
                                      <p:cBhvr>
                                        <p:cTn id="8" dur="500"/>
                                        <p:tgtEl>
                                          <p:spTgt spid="5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p:tgtEl>
                                          <p:spTgt spid="49"/>
                                        </p:tgtEl>
                                        <p:attrNameLst>
                                          <p:attrName>ppt_x</p:attrName>
                                        </p:attrNameLst>
                                      </p:cBhvr>
                                      <p:tavLst>
                                        <p:tav tm="0">
                                          <p:val>
                                            <p:strVal val="#ppt_x-#ppt_w*1.125000"/>
                                          </p:val>
                                        </p:tav>
                                        <p:tav tm="100000">
                                          <p:val>
                                            <p:strVal val="#ppt_x"/>
                                          </p:val>
                                        </p:tav>
                                      </p:tavLst>
                                    </p:anim>
                                    <p:animEffect transition="in" filter="wipe(right)">
                                      <p:cBhvr>
                                        <p:cTn id="13" dur="500"/>
                                        <p:tgtEl>
                                          <p:spTgt spid="49"/>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anim calcmode="lin" valueType="num">
                                      <p:cBhvr>
                                        <p:cTn id="22" dur="500" fill="hold"/>
                                        <p:tgtEl>
                                          <p:spTgt spid="52"/>
                                        </p:tgtEl>
                                        <p:attrNameLst>
                                          <p:attrName>ppt_x</p:attrName>
                                        </p:attrNameLst>
                                      </p:cBhvr>
                                      <p:tavLst>
                                        <p:tav tm="0">
                                          <p:val>
                                            <p:strVal val="#ppt_x"/>
                                          </p:val>
                                        </p:tav>
                                        <p:tav tm="100000">
                                          <p:val>
                                            <p:strVal val="#ppt_x"/>
                                          </p:val>
                                        </p:tav>
                                      </p:tavLst>
                                    </p:anim>
                                    <p:anim calcmode="lin" valueType="num">
                                      <p:cBhvr>
                                        <p:cTn id="23" dur="500" fill="hold"/>
                                        <p:tgtEl>
                                          <p:spTgt spid="5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p:tgtEl>
                                          <p:spTgt spid="94"/>
                                        </p:tgtEl>
                                        <p:attrNameLst>
                                          <p:attrName>ppt_x</p:attrName>
                                        </p:attrNameLst>
                                      </p:cBhvr>
                                      <p:tavLst>
                                        <p:tav tm="0">
                                          <p:val>
                                            <p:strVal val="#ppt_x-#ppt_w*1.125000"/>
                                          </p:val>
                                        </p:tav>
                                        <p:tav tm="100000">
                                          <p:val>
                                            <p:strVal val="#ppt_x"/>
                                          </p:val>
                                        </p:tav>
                                      </p:tavLst>
                                    </p:anim>
                                    <p:animEffect transition="in" filter="wipe(right)">
                                      <p:cBhvr>
                                        <p:cTn id="28" dur="500"/>
                                        <p:tgtEl>
                                          <p:spTgt spid="94"/>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additive="base">
                                        <p:cTn id="32" dur="500"/>
                                        <p:tgtEl>
                                          <p:spTgt spid="92"/>
                                        </p:tgtEl>
                                        <p:attrNameLst>
                                          <p:attrName>ppt_x</p:attrName>
                                        </p:attrNameLst>
                                      </p:cBhvr>
                                      <p:tavLst>
                                        <p:tav tm="0">
                                          <p:val>
                                            <p:strVal val="#ppt_x-#ppt_w*1.125000"/>
                                          </p:val>
                                        </p:tav>
                                        <p:tav tm="100000">
                                          <p:val>
                                            <p:strVal val="#ppt_x"/>
                                          </p:val>
                                        </p:tav>
                                      </p:tavLst>
                                    </p:anim>
                                    <p:animEffect transition="in" filter="wipe(right)">
                                      <p:cBhvr>
                                        <p:cTn id="33" dur="500"/>
                                        <p:tgtEl>
                                          <p:spTgt spid="9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500"/>
                                        <p:tgtEl>
                                          <p:spTgt spid="93"/>
                                        </p:tgtEl>
                                      </p:cBhvr>
                                    </p:animEffect>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anim calcmode="lin" valueType="num">
                                      <p:cBhvr>
                                        <p:cTn id="42" dur="500" fill="hold"/>
                                        <p:tgtEl>
                                          <p:spTgt spid="95"/>
                                        </p:tgtEl>
                                        <p:attrNameLst>
                                          <p:attrName>ppt_x</p:attrName>
                                        </p:attrNameLst>
                                      </p:cBhvr>
                                      <p:tavLst>
                                        <p:tav tm="0">
                                          <p:val>
                                            <p:strVal val="#ppt_x"/>
                                          </p:val>
                                        </p:tav>
                                        <p:tav tm="100000">
                                          <p:val>
                                            <p:strVal val="#ppt_x"/>
                                          </p:val>
                                        </p:tav>
                                      </p:tavLst>
                                    </p:anim>
                                    <p:anim calcmode="lin" valueType="num">
                                      <p:cBhvr>
                                        <p:cTn id="43" dur="500" fill="hold"/>
                                        <p:tgtEl>
                                          <p:spTgt spid="9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p:tgtEl>
                                          <p:spTgt spid="98"/>
                                        </p:tgtEl>
                                        <p:attrNameLst>
                                          <p:attrName>ppt_x</p:attrName>
                                        </p:attrNameLst>
                                      </p:cBhvr>
                                      <p:tavLst>
                                        <p:tav tm="0">
                                          <p:val>
                                            <p:strVal val="#ppt_x-#ppt_w*1.125000"/>
                                          </p:val>
                                        </p:tav>
                                        <p:tav tm="100000">
                                          <p:val>
                                            <p:strVal val="#ppt_x"/>
                                          </p:val>
                                        </p:tav>
                                      </p:tavLst>
                                    </p:anim>
                                    <p:animEffect transition="in" filter="wipe(right)">
                                      <p:cBhvr>
                                        <p:cTn id="48" dur="500"/>
                                        <p:tgtEl>
                                          <p:spTgt spid="98"/>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additive="base">
                                        <p:cTn id="52" dur="500"/>
                                        <p:tgtEl>
                                          <p:spTgt spid="96"/>
                                        </p:tgtEl>
                                        <p:attrNameLst>
                                          <p:attrName>ppt_x</p:attrName>
                                        </p:attrNameLst>
                                      </p:cBhvr>
                                      <p:tavLst>
                                        <p:tav tm="0">
                                          <p:val>
                                            <p:strVal val="#ppt_x-#ppt_w*1.125000"/>
                                          </p:val>
                                        </p:tav>
                                        <p:tav tm="100000">
                                          <p:val>
                                            <p:strVal val="#ppt_x"/>
                                          </p:val>
                                        </p:tav>
                                      </p:tavLst>
                                    </p:anim>
                                    <p:animEffect transition="in" filter="wipe(right)">
                                      <p:cBhvr>
                                        <p:cTn id="53" dur="500"/>
                                        <p:tgtEl>
                                          <p:spTgt spid="96"/>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wipe(up)">
                                      <p:cBhvr>
                                        <p:cTn id="57" dur="500"/>
                                        <p:tgtEl>
                                          <p:spTgt spid="97"/>
                                        </p:tgtEl>
                                      </p:cBhvr>
                                    </p:animEffect>
                                  </p:childTnLst>
                                </p:cTn>
                              </p:par>
                            </p:childTnLst>
                          </p:cTn>
                        </p:par>
                        <p:par>
                          <p:cTn id="58" fill="hold">
                            <p:stCondLst>
                              <p:cond delay="5500"/>
                            </p:stCondLst>
                            <p:childTnLst>
                              <p:par>
                                <p:cTn id="59" presetID="47" presetClass="entr" presetSubtype="0"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anim calcmode="lin" valueType="num">
                                      <p:cBhvr>
                                        <p:cTn id="62" dur="500" fill="hold"/>
                                        <p:tgtEl>
                                          <p:spTgt spid="99"/>
                                        </p:tgtEl>
                                        <p:attrNameLst>
                                          <p:attrName>ppt_x</p:attrName>
                                        </p:attrNameLst>
                                      </p:cBhvr>
                                      <p:tavLst>
                                        <p:tav tm="0">
                                          <p:val>
                                            <p:strVal val="#ppt_x"/>
                                          </p:val>
                                        </p:tav>
                                        <p:tav tm="100000">
                                          <p:val>
                                            <p:strVal val="#ppt_x"/>
                                          </p:val>
                                        </p:tav>
                                      </p:tavLst>
                                    </p:anim>
                                    <p:anim calcmode="lin" valueType="num">
                                      <p:cBhvr>
                                        <p:cTn id="63"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2" grpId="0" animBg="1"/>
      <p:bldP spid="92" grpId="0" animBg="1"/>
      <p:bldP spid="93" grpId="0"/>
      <p:bldP spid="94" grpId="0" animBg="1"/>
      <p:bldP spid="95" grpId="0" animBg="1"/>
      <p:bldP spid="96" grpId="0" animBg="1"/>
      <p:bldP spid="97" grpId="0"/>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Freeform 5"/>
          <p:cNvSpPr/>
          <p:nvPr/>
        </p:nvSpPr>
        <p:spPr bwMode="auto">
          <a:xfrm>
            <a:off x="3527729" y="1131590"/>
            <a:ext cx="1639405" cy="322992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lIns="68580" tIns="34290" rIns="68580" bIns="34290"/>
          <a:lstStyle/>
          <a:p>
            <a:pPr>
              <a:defRPr/>
            </a:pPr>
            <a:endParaRPr lang="zh-CN" altLang="en-US" sz="1800">
              <a:ea typeface="宋体" panose="02010600030101010101" pitchFamily="2" charset="-122"/>
            </a:endParaRPr>
          </a:p>
        </p:txBody>
      </p:sp>
      <p:sp>
        <p:nvSpPr>
          <p:cNvPr id="12" name="TextBox 6"/>
          <p:cNvSpPr txBox="1"/>
          <p:nvPr/>
        </p:nvSpPr>
        <p:spPr>
          <a:xfrm>
            <a:off x="5676733" y="1573359"/>
            <a:ext cx="2135627" cy="738664"/>
          </a:xfrm>
          <a:prstGeom prst="rect">
            <a:avLst/>
          </a:prstGeom>
          <a:noFill/>
        </p:spPr>
        <p:txBody>
          <a:bodyPr wrap="square" lIns="0" tIns="0" rIns="0" bIns="0">
            <a:spAutoFit/>
          </a:bodyPr>
          <a:lstStyle/>
          <a:p>
            <a:pPr lvl="0"/>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7"/>
          <p:cNvSpPr txBox="1">
            <a:spLocks noChangeArrowheads="1"/>
          </p:cNvSpPr>
          <p:nvPr/>
        </p:nvSpPr>
        <p:spPr bwMode="auto">
          <a:xfrm>
            <a:off x="5672714" y="1265169"/>
            <a:ext cx="1742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800" b="1" dirty="0">
                <a:latin typeface="微软雅黑" panose="020B0503020204020204" pitchFamily="34" charset="-122"/>
                <a:ea typeface="微软雅黑" panose="020B0503020204020204" pitchFamily="34" charset="-122"/>
              </a:rPr>
              <a:t>自我评估</a:t>
            </a:r>
            <a:endParaRPr lang="zh-CN" altLang="en-US" sz="1800" b="1" dirty="0">
              <a:latin typeface="微软雅黑" panose="020B0503020204020204" pitchFamily="34" charset="-122"/>
              <a:ea typeface="微软雅黑" panose="020B0503020204020204" pitchFamily="34" charset="-122"/>
            </a:endParaRPr>
          </a:p>
        </p:txBody>
      </p:sp>
      <p:sp>
        <p:nvSpPr>
          <p:cNvPr id="14" name="TextBox 8"/>
          <p:cNvSpPr txBox="1"/>
          <p:nvPr/>
        </p:nvSpPr>
        <p:spPr>
          <a:xfrm>
            <a:off x="1445066" y="2196056"/>
            <a:ext cx="1758782" cy="923330"/>
          </a:xfrm>
          <a:prstGeom prst="rect">
            <a:avLst/>
          </a:prstGeom>
          <a:noFill/>
        </p:spPr>
        <p:txBody>
          <a:bodyPr lIns="0" tIns="0" rIns="0" bIns="0">
            <a:spAutoFit/>
          </a:bodyPr>
          <a:lstStyle/>
          <a:p>
            <a:pPr algn="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a:p>
            <a:pPr lvl="0" algn="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9"/>
          <p:cNvSpPr txBox="1">
            <a:spLocks noChangeArrowheads="1"/>
          </p:cNvSpPr>
          <p:nvPr/>
        </p:nvSpPr>
        <p:spPr bwMode="auto">
          <a:xfrm>
            <a:off x="1389503" y="1877237"/>
            <a:ext cx="1742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00" b="1" dirty="0">
                <a:latin typeface="微软雅黑" panose="020B0503020204020204" pitchFamily="34" charset="-122"/>
                <a:ea typeface="微软雅黑" panose="020B0503020204020204" pitchFamily="34" charset="-122"/>
              </a:rPr>
              <a:t>目标确立</a:t>
            </a:r>
            <a:endParaRPr lang="zh-CN" altLang="en-US" sz="1800" b="1" dirty="0">
              <a:latin typeface="微软雅黑" panose="020B0503020204020204" pitchFamily="34" charset="-122"/>
              <a:ea typeface="微软雅黑" panose="020B0503020204020204" pitchFamily="34" charset="-122"/>
            </a:endParaRPr>
          </a:p>
        </p:txBody>
      </p:sp>
      <p:sp>
        <p:nvSpPr>
          <p:cNvPr id="16" name="TextBox 10"/>
          <p:cNvSpPr txBox="1"/>
          <p:nvPr/>
        </p:nvSpPr>
        <p:spPr>
          <a:xfrm>
            <a:off x="5549859" y="2899715"/>
            <a:ext cx="1758782" cy="738664"/>
          </a:xfrm>
          <a:prstGeom prst="rect">
            <a:avLst/>
          </a:prstGeom>
          <a:noFill/>
        </p:spPr>
        <p:txBody>
          <a:bodyPr lIns="0" tIns="0" rIns="0" bIns="0">
            <a:spAutoFit/>
          </a:bodyPr>
          <a:lstStyle/>
          <a:p>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1"/>
          <p:cNvSpPr txBox="1">
            <a:spLocks noChangeArrowheads="1"/>
          </p:cNvSpPr>
          <p:nvPr/>
        </p:nvSpPr>
        <p:spPr bwMode="auto">
          <a:xfrm>
            <a:off x="5580112" y="2622110"/>
            <a:ext cx="1742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800" b="1" dirty="0">
                <a:latin typeface="微软雅黑" panose="020B0503020204020204" pitchFamily="34" charset="-122"/>
                <a:ea typeface="微软雅黑" panose="020B0503020204020204" pitchFamily="34" charset="-122"/>
              </a:rPr>
              <a:t>实际行动</a:t>
            </a:r>
            <a:endParaRPr lang="zh-CN" altLang="en-US" sz="1800" b="1" dirty="0">
              <a:latin typeface="微软雅黑" panose="020B0503020204020204" pitchFamily="34" charset="-122"/>
              <a:ea typeface="微软雅黑" panose="020B0503020204020204" pitchFamily="34" charset="-122"/>
            </a:endParaRPr>
          </a:p>
        </p:txBody>
      </p:sp>
      <p:sp>
        <p:nvSpPr>
          <p:cNvPr id="18" name="TextBox 12"/>
          <p:cNvSpPr txBox="1"/>
          <p:nvPr/>
        </p:nvSpPr>
        <p:spPr>
          <a:xfrm>
            <a:off x="1445066" y="3672545"/>
            <a:ext cx="1758782" cy="738664"/>
          </a:xfrm>
          <a:prstGeom prst="rect">
            <a:avLst/>
          </a:prstGeom>
          <a:noFill/>
        </p:spPr>
        <p:txBody>
          <a:bodyPr lIns="0" tIns="0" rIns="0" bIns="0">
            <a:spAutoFit/>
          </a:bodyPr>
          <a:lstStyle/>
          <a:p>
            <a:pPr lvl="0" algn="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a:t>
            </a:r>
            <a:endParaRPr lang="en-US" altLang="zh-CN" sz="1200" dirty="0">
              <a:latin typeface="Arial" panose="020B0604020202020204" pitchFamily="34" charset="0"/>
              <a:ea typeface="微软雅黑" panose="020B0503020204020204" pitchFamily="34" charset="-122"/>
              <a:cs typeface="+mn-ea"/>
              <a:sym typeface="Arial" panose="020B0604020202020204" pitchFamily="34" charset="0"/>
            </a:endParaRPr>
          </a:p>
          <a:p>
            <a:pPr algn="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3"/>
          <p:cNvSpPr txBox="1">
            <a:spLocks noChangeArrowheads="1"/>
          </p:cNvSpPr>
          <p:nvPr/>
        </p:nvSpPr>
        <p:spPr bwMode="auto">
          <a:xfrm>
            <a:off x="1389503" y="3353401"/>
            <a:ext cx="1742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00" b="1" dirty="0">
                <a:latin typeface="微软雅黑" panose="020B0503020204020204" pitchFamily="34" charset="-122"/>
                <a:ea typeface="微软雅黑" panose="020B0503020204020204" pitchFamily="34" charset="-122"/>
              </a:rPr>
              <a:t>自我监督</a:t>
            </a:r>
            <a:endParaRPr lang="zh-CN" altLang="en-US" sz="1800" b="1"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468508" y="1989286"/>
            <a:ext cx="651330" cy="650826"/>
            <a:chOff x="4432079" y="2930326"/>
            <a:chExt cx="868327" cy="867768"/>
          </a:xfrm>
        </p:grpSpPr>
        <p:sp>
          <p:nvSpPr>
            <p:cNvPr id="21" name="Oval 22"/>
            <p:cNvSpPr>
              <a:spLocks noChangeArrowheads="1"/>
            </p:cNvSpPr>
            <p:nvPr/>
          </p:nvSpPr>
          <p:spPr bwMode="auto">
            <a:xfrm>
              <a:off x="4432079" y="2930326"/>
              <a:ext cx="868327" cy="867768"/>
            </a:xfrm>
            <a:prstGeom prst="ellipse">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2" name="Freeform 514"/>
            <p:cNvSpPr>
              <a:spLocks noEditPoints="1"/>
            </p:cNvSpPr>
            <p:nvPr/>
          </p:nvSpPr>
          <p:spPr bwMode="auto">
            <a:xfrm>
              <a:off x="4587206" y="3104376"/>
              <a:ext cx="532675" cy="535210"/>
            </a:xfrm>
            <a:custGeom>
              <a:avLst/>
              <a:gdLst>
                <a:gd name="T0" fmla="*/ 166688 w 288"/>
                <a:gd name="T1" fmla="*/ 0 h 289"/>
                <a:gd name="T2" fmla="*/ 0 w 288"/>
                <a:gd name="T3" fmla="*/ 168061 h 289"/>
                <a:gd name="T4" fmla="*/ 166688 w 288"/>
                <a:gd name="T5" fmla="*/ 334963 h 289"/>
                <a:gd name="T6" fmla="*/ 333375 w 288"/>
                <a:gd name="T7" fmla="*/ 168061 h 289"/>
                <a:gd name="T8" fmla="*/ 166688 w 288"/>
                <a:gd name="T9" fmla="*/ 0 h 289"/>
                <a:gd name="T10" fmla="*/ 240771 w 288"/>
                <a:gd name="T11" fmla="*/ 171538 h 289"/>
                <a:gd name="T12" fmla="*/ 135434 w 288"/>
                <a:gd name="T13" fmla="*/ 277011 h 289"/>
                <a:gd name="T14" fmla="*/ 131961 w 288"/>
                <a:gd name="T15" fmla="*/ 278170 h 289"/>
                <a:gd name="T16" fmla="*/ 128488 w 288"/>
                <a:gd name="T17" fmla="*/ 277011 h 289"/>
                <a:gd name="T18" fmla="*/ 128488 w 288"/>
                <a:gd name="T19" fmla="*/ 277011 h 289"/>
                <a:gd name="T20" fmla="*/ 127331 w 288"/>
                <a:gd name="T21" fmla="*/ 273534 h 289"/>
                <a:gd name="T22" fmla="*/ 127331 w 288"/>
                <a:gd name="T23" fmla="*/ 222536 h 289"/>
                <a:gd name="T24" fmla="*/ 128488 w 288"/>
                <a:gd name="T25" fmla="*/ 219059 h 289"/>
                <a:gd name="T26" fmla="*/ 179421 w 288"/>
                <a:gd name="T27" fmla="*/ 168061 h 289"/>
                <a:gd name="T28" fmla="*/ 128488 w 288"/>
                <a:gd name="T29" fmla="*/ 117063 h 289"/>
                <a:gd name="T30" fmla="*/ 127331 w 288"/>
                <a:gd name="T31" fmla="*/ 113586 h 289"/>
                <a:gd name="T32" fmla="*/ 127331 w 288"/>
                <a:gd name="T33" fmla="*/ 62588 h 289"/>
                <a:gd name="T34" fmla="*/ 128488 w 288"/>
                <a:gd name="T35" fmla="*/ 59111 h 289"/>
                <a:gd name="T36" fmla="*/ 128488 w 288"/>
                <a:gd name="T37" fmla="*/ 59111 h 289"/>
                <a:gd name="T38" fmla="*/ 135434 w 288"/>
                <a:gd name="T39" fmla="*/ 59111 h 289"/>
                <a:gd name="T40" fmla="*/ 240771 w 288"/>
                <a:gd name="T41" fmla="*/ 164584 h 289"/>
                <a:gd name="T42" fmla="*/ 241928 w 288"/>
                <a:gd name="T43" fmla="*/ 168061 h 289"/>
                <a:gd name="T44" fmla="*/ 240771 w 288"/>
                <a:gd name="T45" fmla="*/ 171538 h 2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89"/>
                <a:gd name="T71" fmla="*/ 288 w 288"/>
                <a:gd name="T72" fmla="*/ 289 h 2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chemeClr val="bg1"/>
            </a:solidFill>
            <a:ln w="9525">
              <a:noFill/>
              <a:miter lim="800000"/>
            </a:ln>
          </p:spPr>
          <p:txBody>
            <a:bodyPr/>
            <a:lstStyle/>
            <a:p>
              <a:endParaRPr lang="zh-CN" altLang="en-US">
                <a:latin typeface="Calibri" panose="020F0502020204030204" charset="0"/>
              </a:endParaRPr>
            </a:p>
          </p:txBody>
        </p:sp>
      </p:grpSp>
      <p:grpSp>
        <p:nvGrpSpPr>
          <p:cNvPr id="23" name="组合 22"/>
          <p:cNvGrpSpPr/>
          <p:nvPr/>
        </p:nvGrpSpPr>
        <p:grpSpPr>
          <a:xfrm>
            <a:off x="4703750" y="2708324"/>
            <a:ext cx="651330" cy="650826"/>
            <a:chOff x="6078854" y="3889044"/>
            <a:chExt cx="868327" cy="867768"/>
          </a:xfrm>
        </p:grpSpPr>
        <p:sp>
          <p:nvSpPr>
            <p:cNvPr id="24" name="Oval 22"/>
            <p:cNvSpPr>
              <a:spLocks noChangeArrowheads="1"/>
            </p:cNvSpPr>
            <p:nvPr/>
          </p:nvSpPr>
          <p:spPr bwMode="auto">
            <a:xfrm>
              <a:off x="6078854" y="3889044"/>
              <a:ext cx="868327" cy="867768"/>
            </a:xfrm>
            <a:prstGeom prst="ellipse">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chemeClr val="tx1"/>
                </a:solidFill>
                <a:effectLst/>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54037" y="4056591"/>
              <a:ext cx="535210" cy="532675"/>
              <a:chOff x="4599766" y="6264275"/>
              <a:chExt cx="334962" cy="333375"/>
            </a:xfrm>
            <a:solidFill>
              <a:schemeClr val="bg1"/>
            </a:solidFill>
          </p:grpSpPr>
          <p:sp>
            <p:nvSpPr>
              <p:cNvPr id="35" name="Oval 861"/>
              <p:cNvSpPr>
                <a:spLocks noChangeArrowheads="1"/>
              </p:cNvSpPr>
              <p:nvPr/>
            </p:nvSpPr>
            <p:spPr bwMode="auto">
              <a:xfrm>
                <a:off x="4822825" y="6383338"/>
                <a:ext cx="28575" cy="26987"/>
              </a:xfrm>
              <a:prstGeom prst="ellipse">
                <a:avLst/>
              </a:prstGeom>
              <a:grpFill/>
              <a:ln w="9525">
                <a:solidFill>
                  <a:schemeClr val="bg1"/>
                </a:solidFill>
                <a:round/>
              </a:ln>
            </p:spPr>
            <p:txBody>
              <a:bodyPr/>
              <a:lstStyle/>
              <a:p>
                <a:endParaRPr lang="zh-CN" altLang="en-US">
                  <a:latin typeface="Calibri" panose="020F0502020204030204" charset="0"/>
                </a:endParaRPr>
              </a:p>
            </p:txBody>
          </p:sp>
          <p:sp>
            <p:nvSpPr>
              <p:cNvPr id="36" name="Freeform 862"/>
              <p:cNvSpPr>
                <a:spLocks noEditPoints="1"/>
              </p:cNvSpPr>
              <p:nvPr/>
            </p:nvSpPr>
            <p:spPr bwMode="auto">
              <a:xfrm>
                <a:off x="4599766" y="6264275"/>
                <a:ext cx="334962" cy="333375"/>
              </a:xfrm>
              <a:custGeom>
                <a:avLst/>
                <a:gdLst>
                  <a:gd name="T0" fmla="*/ 167482 w 288"/>
                  <a:gd name="T1" fmla="*/ 0 h 288"/>
                  <a:gd name="T2" fmla="*/ 0 w 288"/>
                  <a:gd name="T3" fmla="*/ 166688 h 288"/>
                  <a:gd name="T4" fmla="*/ 167482 w 288"/>
                  <a:gd name="T5" fmla="*/ 333375 h 288"/>
                  <a:gd name="T6" fmla="*/ 334963 w 288"/>
                  <a:gd name="T7" fmla="*/ 166688 h 288"/>
                  <a:gd name="T8" fmla="*/ 167482 w 288"/>
                  <a:gd name="T9" fmla="*/ 0 h 288"/>
                  <a:gd name="T10" fmla="*/ 259364 w 288"/>
                  <a:gd name="T11" fmla="*/ 166688 h 288"/>
                  <a:gd name="T12" fmla="*/ 245407 w 288"/>
                  <a:gd name="T13" fmla="*/ 181736 h 288"/>
                  <a:gd name="T14" fmla="*/ 152362 w 288"/>
                  <a:gd name="T15" fmla="*/ 239613 h 288"/>
                  <a:gd name="T16" fmla="*/ 39544 w 288"/>
                  <a:gd name="T17" fmla="*/ 177105 h 288"/>
                  <a:gd name="T18" fmla="*/ 118633 w 288"/>
                  <a:gd name="T19" fmla="*/ 181736 h 288"/>
                  <a:gd name="T20" fmla="*/ 95371 w 288"/>
                  <a:gd name="T21" fmla="*/ 140064 h 288"/>
                  <a:gd name="T22" fmla="*/ 159340 w 288"/>
                  <a:gd name="T23" fmla="*/ 152797 h 288"/>
                  <a:gd name="T24" fmla="*/ 166318 w 288"/>
                  <a:gd name="T25" fmla="*/ 144694 h 288"/>
                  <a:gd name="T26" fmla="*/ 166318 w 288"/>
                  <a:gd name="T27" fmla="*/ 143536 h 288"/>
                  <a:gd name="T28" fmla="*/ 215167 w 288"/>
                  <a:gd name="T29" fmla="*/ 94919 h 288"/>
                  <a:gd name="T30" fmla="*/ 264016 w 288"/>
                  <a:gd name="T31" fmla="*/ 140064 h 288"/>
                  <a:gd name="T32" fmla="*/ 295419 w 288"/>
                  <a:gd name="T33" fmla="*/ 155112 h 288"/>
                  <a:gd name="T34" fmla="*/ 259364 w 288"/>
                  <a:gd name="T35" fmla="*/ 166688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88"/>
                  <a:gd name="T56" fmla="*/ 288 w 288"/>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23" y="144"/>
                    </a:moveTo>
                    <a:cubicBezTo>
                      <a:pt x="220" y="149"/>
                      <a:pt x="216" y="154"/>
                      <a:pt x="211" y="157"/>
                    </a:cubicBezTo>
                    <a:cubicBezTo>
                      <a:pt x="205" y="174"/>
                      <a:pt x="184" y="207"/>
                      <a:pt x="131" y="207"/>
                    </a:cubicBezTo>
                    <a:cubicBezTo>
                      <a:pt x="58" y="207"/>
                      <a:pt x="34" y="153"/>
                      <a:pt x="34" y="153"/>
                    </a:cubicBezTo>
                    <a:cubicBezTo>
                      <a:pt x="34" y="153"/>
                      <a:pt x="67" y="170"/>
                      <a:pt x="102" y="157"/>
                    </a:cubicBezTo>
                    <a:cubicBezTo>
                      <a:pt x="73" y="145"/>
                      <a:pt x="67" y="107"/>
                      <a:pt x="82" y="121"/>
                    </a:cubicBezTo>
                    <a:cubicBezTo>
                      <a:pt x="93" y="132"/>
                      <a:pt x="119" y="133"/>
                      <a:pt x="137" y="132"/>
                    </a:cubicBezTo>
                    <a:cubicBezTo>
                      <a:pt x="139" y="130"/>
                      <a:pt x="141" y="128"/>
                      <a:pt x="143" y="125"/>
                    </a:cubicBezTo>
                    <a:cubicBezTo>
                      <a:pt x="143" y="125"/>
                      <a:pt x="143" y="124"/>
                      <a:pt x="143" y="124"/>
                    </a:cubicBezTo>
                    <a:cubicBezTo>
                      <a:pt x="143" y="101"/>
                      <a:pt x="162" y="82"/>
                      <a:pt x="185" y="82"/>
                    </a:cubicBezTo>
                    <a:cubicBezTo>
                      <a:pt x="208" y="82"/>
                      <a:pt x="226" y="99"/>
                      <a:pt x="227" y="121"/>
                    </a:cubicBezTo>
                    <a:cubicBezTo>
                      <a:pt x="254" y="134"/>
                      <a:pt x="254" y="134"/>
                      <a:pt x="254" y="134"/>
                    </a:cubicBezTo>
                    <a:lnTo>
                      <a:pt x="223" y="144"/>
                    </a:lnTo>
                    <a:close/>
                  </a:path>
                </a:pathLst>
              </a:custGeom>
              <a:solidFill>
                <a:schemeClr val="bg1"/>
              </a:solidFill>
              <a:ln w="9525">
                <a:solidFill>
                  <a:schemeClr val="bg1"/>
                </a:solidFill>
                <a:miter lim="800000"/>
              </a:ln>
            </p:spPr>
            <p:txBody>
              <a:bodyPr/>
              <a:lstStyle/>
              <a:p>
                <a:endParaRPr lang="zh-CN" altLang="en-US">
                  <a:latin typeface="Calibri" panose="020F0502020204030204" charset="0"/>
                </a:endParaRPr>
              </a:p>
            </p:txBody>
          </p:sp>
        </p:grpSp>
      </p:grpSp>
      <p:grpSp>
        <p:nvGrpSpPr>
          <p:cNvPr id="37" name="组合 36"/>
          <p:cNvGrpSpPr/>
          <p:nvPr/>
        </p:nvGrpSpPr>
        <p:grpSpPr>
          <a:xfrm>
            <a:off x="3342624" y="3512551"/>
            <a:ext cx="651330" cy="650826"/>
            <a:chOff x="4264256" y="4961346"/>
            <a:chExt cx="868327" cy="867768"/>
          </a:xfrm>
        </p:grpSpPr>
        <p:sp>
          <p:nvSpPr>
            <p:cNvPr id="38" name="Oval 22"/>
            <p:cNvSpPr>
              <a:spLocks noChangeArrowheads="1"/>
            </p:cNvSpPr>
            <p:nvPr/>
          </p:nvSpPr>
          <p:spPr bwMode="auto">
            <a:xfrm>
              <a:off x="4264256" y="4961346"/>
              <a:ext cx="868327" cy="867768"/>
            </a:xfrm>
            <a:prstGeom prst="ellipse">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39" name="Freeform 275"/>
            <p:cNvSpPr>
              <a:spLocks noEditPoints="1"/>
            </p:cNvSpPr>
            <p:nvPr/>
          </p:nvSpPr>
          <p:spPr bwMode="auto">
            <a:xfrm>
              <a:off x="4422052" y="5108625"/>
              <a:ext cx="560013" cy="565061"/>
            </a:xfrm>
            <a:custGeom>
              <a:avLst/>
              <a:gdLst>
                <a:gd name="T0" fmla="*/ 88107 w 288"/>
                <a:gd name="T1" fmla="*/ 0 h 288"/>
                <a:gd name="T2" fmla="*/ 0 w 288"/>
                <a:gd name="T3" fmla="*/ 88900 h 288"/>
                <a:gd name="T4" fmla="*/ 88107 w 288"/>
                <a:gd name="T5" fmla="*/ 177800 h 288"/>
                <a:gd name="T6" fmla="*/ 176213 w 288"/>
                <a:gd name="T7" fmla="*/ 88900 h 288"/>
                <a:gd name="T8" fmla="*/ 88107 w 288"/>
                <a:gd name="T9" fmla="*/ 0 h 288"/>
                <a:gd name="T10" fmla="*/ 142561 w 288"/>
                <a:gd name="T11" fmla="*/ 80874 h 288"/>
                <a:gd name="T12" fmla="*/ 140726 w 288"/>
                <a:gd name="T13" fmla="*/ 82726 h 288"/>
                <a:gd name="T14" fmla="*/ 115640 w 288"/>
                <a:gd name="T15" fmla="*/ 99395 h 288"/>
                <a:gd name="T16" fmla="*/ 114416 w 288"/>
                <a:gd name="T17" fmla="*/ 101865 h 288"/>
                <a:gd name="T18" fmla="*/ 115028 w 288"/>
                <a:gd name="T19" fmla="*/ 102482 h 288"/>
                <a:gd name="T20" fmla="*/ 125429 w 288"/>
                <a:gd name="T21" fmla="*/ 134585 h 288"/>
                <a:gd name="T22" fmla="*/ 126041 w 288"/>
                <a:gd name="T23" fmla="*/ 137672 h 288"/>
                <a:gd name="T24" fmla="*/ 125429 w 288"/>
                <a:gd name="T25" fmla="*/ 141376 h 288"/>
                <a:gd name="T26" fmla="*/ 121146 w 288"/>
                <a:gd name="T27" fmla="*/ 143228 h 288"/>
                <a:gd name="T28" fmla="*/ 121146 w 288"/>
                <a:gd name="T29" fmla="*/ 143228 h 288"/>
                <a:gd name="T30" fmla="*/ 116252 w 288"/>
                <a:gd name="T31" fmla="*/ 141376 h 288"/>
                <a:gd name="T32" fmla="*/ 90554 w 288"/>
                <a:gd name="T33" fmla="*/ 120385 h 288"/>
                <a:gd name="T34" fmla="*/ 89330 w 288"/>
                <a:gd name="T35" fmla="*/ 119768 h 288"/>
                <a:gd name="T36" fmla="*/ 88107 w 288"/>
                <a:gd name="T37" fmla="*/ 120385 h 288"/>
                <a:gd name="T38" fmla="*/ 63632 w 288"/>
                <a:gd name="T39" fmla="*/ 141376 h 288"/>
                <a:gd name="T40" fmla="*/ 58738 w 288"/>
                <a:gd name="T41" fmla="*/ 143228 h 288"/>
                <a:gd name="T42" fmla="*/ 54455 w 288"/>
                <a:gd name="T43" fmla="*/ 141376 h 288"/>
                <a:gd name="T44" fmla="*/ 53231 w 288"/>
                <a:gd name="T45" fmla="*/ 137672 h 288"/>
                <a:gd name="T46" fmla="*/ 53843 w 288"/>
                <a:gd name="T47" fmla="*/ 134585 h 288"/>
                <a:gd name="T48" fmla="*/ 63632 w 288"/>
                <a:gd name="T49" fmla="*/ 102482 h 288"/>
                <a:gd name="T50" fmla="*/ 63632 w 288"/>
                <a:gd name="T51" fmla="*/ 101865 h 288"/>
                <a:gd name="T52" fmla="*/ 62409 w 288"/>
                <a:gd name="T53" fmla="*/ 99395 h 288"/>
                <a:gd name="T54" fmla="*/ 37323 w 288"/>
                <a:gd name="T55" fmla="*/ 82726 h 288"/>
                <a:gd name="T56" fmla="*/ 35487 w 288"/>
                <a:gd name="T57" fmla="*/ 80874 h 288"/>
                <a:gd name="T58" fmla="*/ 34264 w 288"/>
                <a:gd name="T59" fmla="*/ 77170 h 288"/>
                <a:gd name="T60" fmla="*/ 34875 w 288"/>
                <a:gd name="T61" fmla="*/ 74083 h 288"/>
                <a:gd name="T62" fmla="*/ 37323 w 288"/>
                <a:gd name="T63" fmla="*/ 72231 h 288"/>
                <a:gd name="T64" fmla="*/ 40994 w 288"/>
                <a:gd name="T65" fmla="*/ 71614 h 288"/>
                <a:gd name="T66" fmla="*/ 72198 w 288"/>
                <a:gd name="T67" fmla="*/ 71614 h 288"/>
                <a:gd name="T68" fmla="*/ 73422 w 288"/>
                <a:gd name="T69" fmla="*/ 70997 h 288"/>
                <a:gd name="T70" fmla="*/ 74646 w 288"/>
                <a:gd name="T71" fmla="*/ 69762 h 288"/>
                <a:gd name="T72" fmla="*/ 83212 w 288"/>
                <a:gd name="T73" fmla="*/ 37659 h 288"/>
                <a:gd name="T74" fmla="*/ 84435 w 288"/>
                <a:gd name="T75" fmla="*/ 34572 h 288"/>
                <a:gd name="T76" fmla="*/ 89330 w 288"/>
                <a:gd name="T77" fmla="*/ 32103 h 288"/>
                <a:gd name="T78" fmla="*/ 93613 w 288"/>
                <a:gd name="T79" fmla="*/ 34572 h 288"/>
                <a:gd name="T80" fmla="*/ 94837 w 288"/>
                <a:gd name="T81" fmla="*/ 37659 h 288"/>
                <a:gd name="T82" fmla="*/ 104015 w 288"/>
                <a:gd name="T83" fmla="*/ 69762 h 288"/>
                <a:gd name="T84" fmla="*/ 104626 w 288"/>
                <a:gd name="T85" fmla="*/ 70997 h 288"/>
                <a:gd name="T86" fmla="*/ 106462 w 288"/>
                <a:gd name="T87" fmla="*/ 71614 h 288"/>
                <a:gd name="T88" fmla="*/ 137055 w 288"/>
                <a:gd name="T89" fmla="*/ 71614 h 288"/>
                <a:gd name="T90" fmla="*/ 140114 w 288"/>
                <a:gd name="T91" fmla="*/ 72231 h 288"/>
                <a:gd name="T92" fmla="*/ 143173 w 288"/>
                <a:gd name="T93" fmla="*/ 74083 h 288"/>
                <a:gd name="T94" fmla="*/ 144397 w 288"/>
                <a:gd name="T95" fmla="*/ 77170 h 288"/>
                <a:gd name="T96" fmla="*/ 142561 w 288"/>
                <a:gd name="T97" fmla="*/ 80874 h 2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288"/>
                <a:gd name="T149" fmla="*/ 288 w 288"/>
                <a:gd name="T150" fmla="*/ 288 h 2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233" y="131"/>
                  </a:moveTo>
                  <a:cubicBezTo>
                    <a:pt x="232" y="133"/>
                    <a:pt x="231" y="134"/>
                    <a:pt x="230" y="134"/>
                  </a:cubicBezTo>
                  <a:cubicBezTo>
                    <a:pt x="189" y="161"/>
                    <a:pt x="189" y="161"/>
                    <a:pt x="189" y="161"/>
                  </a:cubicBezTo>
                  <a:cubicBezTo>
                    <a:pt x="188" y="161"/>
                    <a:pt x="187" y="164"/>
                    <a:pt x="187" y="165"/>
                  </a:cubicBezTo>
                  <a:cubicBezTo>
                    <a:pt x="187" y="165"/>
                    <a:pt x="187" y="166"/>
                    <a:pt x="188" y="166"/>
                  </a:cubicBezTo>
                  <a:cubicBezTo>
                    <a:pt x="205" y="218"/>
                    <a:pt x="205" y="218"/>
                    <a:pt x="205" y="218"/>
                  </a:cubicBezTo>
                  <a:cubicBezTo>
                    <a:pt x="206" y="220"/>
                    <a:pt x="206" y="221"/>
                    <a:pt x="206" y="223"/>
                  </a:cubicBezTo>
                  <a:cubicBezTo>
                    <a:pt x="206" y="225"/>
                    <a:pt x="206" y="227"/>
                    <a:pt x="205" y="229"/>
                  </a:cubicBezTo>
                  <a:cubicBezTo>
                    <a:pt x="203" y="231"/>
                    <a:pt x="200" y="232"/>
                    <a:pt x="198" y="232"/>
                  </a:cubicBezTo>
                  <a:cubicBezTo>
                    <a:pt x="198" y="232"/>
                    <a:pt x="198" y="232"/>
                    <a:pt x="198" y="232"/>
                  </a:cubicBezTo>
                  <a:cubicBezTo>
                    <a:pt x="194" y="232"/>
                    <a:pt x="192" y="230"/>
                    <a:pt x="190" y="229"/>
                  </a:cubicBezTo>
                  <a:cubicBezTo>
                    <a:pt x="148" y="195"/>
                    <a:pt x="148" y="195"/>
                    <a:pt x="148" y="195"/>
                  </a:cubicBezTo>
                  <a:cubicBezTo>
                    <a:pt x="148" y="194"/>
                    <a:pt x="147" y="194"/>
                    <a:pt x="146" y="194"/>
                  </a:cubicBezTo>
                  <a:cubicBezTo>
                    <a:pt x="145" y="194"/>
                    <a:pt x="144" y="194"/>
                    <a:pt x="144" y="195"/>
                  </a:cubicBezTo>
                  <a:cubicBezTo>
                    <a:pt x="104" y="229"/>
                    <a:pt x="104" y="229"/>
                    <a:pt x="104" y="229"/>
                  </a:cubicBezTo>
                  <a:cubicBezTo>
                    <a:pt x="102" y="230"/>
                    <a:pt x="100" y="232"/>
                    <a:pt x="96" y="232"/>
                  </a:cubicBezTo>
                  <a:cubicBezTo>
                    <a:pt x="94" y="232"/>
                    <a:pt x="91" y="231"/>
                    <a:pt x="89" y="229"/>
                  </a:cubicBezTo>
                  <a:cubicBezTo>
                    <a:pt x="88" y="226"/>
                    <a:pt x="87" y="224"/>
                    <a:pt x="87" y="223"/>
                  </a:cubicBezTo>
                  <a:cubicBezTo>
                    <a:pt x="87" y="221"/>
                    <a:pt x="88" y="220"/>
                    <a:pt x="88" y="218"/>
                  </a:cubicBezTo>
                  <a:cubicBezTo>
                    <a:pt x="104" y="166"/>
                    <a:pt x="104" y="166"/>
                    <a:pt x="104" y="166"/>
                  </a:cubicBezTo>
                  <a:cubicBezTo>
                    <a:pt x="104" y="166"/>
                    <a:pt x="104" y="166"/>
                    <a:pt x="104" y="165"/>
                  </a:cubicBezTo>
                  <a:cubicBezTo>
                    <a:pt x="104" y="164"/>
                    <a:pt x="103" y="162"/>
                    <a:pt x="102" y="161"/>
                  </a:cubicBezTo>
                  <a:cubicBezTo>
                    <a:pt x="61" y="134"/>
                    <a:pt x="61" y="134"/>
                    <a:pt x="61" y="134"/>
                  </a:cubicBezTo>
                  <a:cubicBezTo>
                    <a:pt x="60" y="134"/>
                    <a:pt x="59" y="133"/>
                    <a:pt x="58" y="131"/>
                  </a:cubicBezTo>
                  <a:cubicBezTo>
                    <a:pt x="57" y="130"/>
                    <a:pt x="56" y="128"/>
                    <a:pt x="56" y="125"/>
                  </a:cubicBezTo>
                  <a:cubicBezTo>
                    <a:pt x="56" y="123"/>
                    <a:pt x="56" y="121"/>
                    <a:pt x="57" y="120"/>
                  </a:cubicBezTo>
                  <a:cubicBezTo>
                    <a:pt x="59" y="119"/>
                    <a:pt x="60" y="118"/>
                    <a:pt x="61" y="117"/>
                  </a:cubicBezTo>
                  <a:cubicBezTo>
                    <a:pt x="63" y="116"/>
                    <a:pt x="65" y="116"/>
                    <a:pt x="67" y="116"/>
                  </a:cubicBezTo>
                  <a:cubicBezTo>
                    <a:pt x="118" y="116"/>
                    <a:pt x="118" y="116"/>
                    <a:pt x="118" y="116"/>
                  </a:cubicBezTo>
                  <a:cubicBezTo>
                    <a:pt x="118" y="116"/>
                    <a:pt x="119" y="116"/>
                    <a:pt x="120" y="115"/>
                  </a:cubicBezTo>
                  <a:cubicBezTo>
                    <a:pt x="121" y="115"/>
                    <a:pt x="121" y="114"/>
                    <a:pt x="122" y="113"/>
                  </a:cubicBezTo>
                  <a:cubicBezTo>
                    <a:pt x="136" y="61"/>
                    <a:pt x="136" y="61"/>
                    <a:pt x="136" y="61"/>
                  </a:cubicBezTo>
                  <a:cubicBezTo>
                    <a:pt x="137" y="59"/>
                    <a:pt x="137" y="57"/>
                    <a:pt x="138" y="56"/>
                  </a:cubicBezTo>
                  <a:cubicBezTo>
                    <a:pt x="139" y="54"/>
                    <a:pt x="142" y="52"/>
                    <a:pt x="146" y="52"/>
                  </a:cubicBezTo>
                  <a:cubicBezTo>
                    <a:pt x="150" y="52"/>
                    <a:pt x="152" y="54"/>
                    <a:pt x="153" y="56"/>
                  </a:cubicBezTo>
                  <a:cubicBezTo>
                    <a:pt x="154" y="57"/>
                    <a:pt x="154" y="59"/>
                    <a:pt x="155" y="61"/>
                  </a:cubicBezTo>
                  <a:cubicBezTo>
                    <a:pt x="170" y="113"/>
                    <a:pt x="170" y="113"/>
                    <a:pt x="170" y="113"/>
                  </a:cubicBezTo>
                  <a:cubicBezTo>
                    <a:pt x="170" y="114"/>
                    <a:pt x="170" y="115"/>
                    <a:pt x="171" y="115"/>
                  </a:cubicBezTo>
                  <a:cubicBezTo>
                    <a:pt x="172" y="116"/>
                    <a:pt x="173" y="116"/>
                    <a:pt x="174" y="116"/>
                  </a:cubicBezTo>
                  <a:cubicBezTo>
                    <a:pt x="224" y="116"/>
                    <a:pt x="224" y="116"/>
                    <a:pt x="224" y="116"/>
                  </a:cubicBezTo>
                  <a:cubicBezTo>
                    <a:pt x="226" y="116"/>
                    <a:pt x="227" y="116"/>
                    <a:pt x="229" y="117"/>
                  </a:cubicBezTo>
                  <a:cubicBezTo>
                    <a:pt x="230" y="117"/>
                    <a:pt x="232" y="118"/>
                    <a:pt x="234" y="120"/>
                  </a:cubicBezTo>
                  <a:cubicBezTo>
                    <a:pt x="235" y="121"/>
                    <a:pt x="236" y="123"/>
                    <a:pt x="236" y="125"/>
                  </a:cubicBezTo>
                  <a:cubicBezTo>
                    <a:pt x="236" y="128"/>
                    <a:pt x="234" y="130"/>
                    <a:pt x="233" y="131"/>
                  </a:cubicBezTo>
                  <a:close/>
                </a:path>
              </a:pathLst>
            </a:custGeom>
            <a:solidFill>
              <a:schemeClr val="bg1"/>
            </a:solidFill>
            <a:ln w="9525">
              <a:noFill/>
              <a:miter lim="800000"/>
            </a:ln>
          </p:spPr>
          <p:txBody>
            <a:bodyPr/>
            <a:lstStyle/>
            <a:p>
              <a:endParaRPr lang="zh-CN" altLang="en-US">
                <a:latin typeface="Calibri" panose="020F0502020204030204" charset="0"/>
              </a:endParaRPr>
            </a:p>
          </p:txBody>
        </p:sp>
      </p:grpSp>
      <p:grpSp>
        <p:nvGrpSpPr>
          <p:cNvPr id="40" name="组合 39"/>
          <p:cNvGrpSpPr/>
          <p:nvPr/>
        </p:nvGrpSpPr>
        <p:grpSpPr>
          <a:xfrm>
            <a:off x="4754537" y="1257453"/>
            <a:ext cx="651330" cy="650826"/>
            <a:chOff x="6146561" y="1954549"/>
            <a:chExt cx="868327" cy="867768"/>
          </a:xfrm>
        </p:grpSpPr>
        <p:sp>
          <p:nvSpPr>
            <p:cNvPr id="41" name="Oval 22"/>
            <p:cNvSpPr>
              <a:spLocks noChangeArrowheads="1"/>
            </p:cNvSpPr>
            <p:nvPr/>
          </p:nvSpPr>
          <p:spPr bwMode="auto">
            <a:xfrm>
              <a:off x="6146561" y="1954549"/>
              <a:ext cx="868327" cy="867768"/>
            </a:xfrm>
            <a:prstGeom prst="ellipse">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42" name="Freeform 509"/>
            <p:cNvSpPr>
              <a:spLocks noEditPoints="1"/>
            </p:cNvSpPr>
            <p:nvPr/>
          </p:nvSpPr>
          <p:spPr bwMode="auto">
            <a:xfrm>
              <a:off x="6313417" y="2110793"/>
              <a:ext cx="560016" cy="560016"/>
            </a:xfrm>
            <a:custGeom>
              <a:avLst/>
              <a:gdLst>
                <a:gd name="T0" fmla="*/ 88107 w 288"/>
                <a:gd name="T1" fmla="*/ 0 h 288"/>
                <a:gd name="T2" fmla="*/ 0 w 288"/>
                <a:gd name="T3" fmla="*/ 88107 h 288"/>
                <a:gd name="T4" fmla="*/ 88107 w 288"/>
                <a:gd name="T5" fmla="*/ 176213 h 288"/>
                <a:gd name="T6" fmla="*/ 176213 w 288"/>
                <a:gd name="T7" fmla="*/ 88107 h 288"/>
                <a:gd name="T8" fmla="*/ 88107 w 288"/>
                <a:gd name="T9" fmla="*/ 0 h 288"/>
                <a:gd name="T10" fmla="*/ 134607 w 288"/>
                <a:gd name="T11" fmla="*/ 134607 h 288"/>
                <a:gd name="T12" fmla="*/ 129100 w 288"/>
                <a:gd name="T13" fmla="*/ 137055 h 288"/>
                <a:gd name="T14" fmla="*/ 129100 w 288"/>
                <a:gd name="T15" fmla="*/ 137055 h 288"/>
                <a:gd name="T16" fmla="*/ 122370 w 288"/>
                <a:gd name="T17" fmla="*/ 134607 h 288"/>
                <a:gd name="T18" fmla="*/ 96061 w 288"/>
                <a:gd name="T19" fmla="*/ 108298 h 288"/>
                <a:gd name="T20" fmla="*/ 75869 w 288"/>
                <a:gd name="T21" fmla="*/ 113804 h 288"/>
                <a:gd name="T22" fmla="*/ 38547 w 288"/>
                <a:gd name="T23" fmla="*/ 76481 h 288"/>
                <a:gd name="T24" fmla="*/ 75869 w 288"/>
                <a:gd name="T25" fmla="*/ 38547 h 288"/>
                <a:gd name="T26" fmla="*/ 113804 w 288"/>
                <a:gd name="T27" fmla="*/ 76481 h 288"/>
                <a:gd name="T28" fmla="*/ 107686 w 288"/>
                <a:gd name="T29" fmla="*/ 96061 h 288"/>
                <a:gd name="T30" fmla="*/ 133995 w 288"/>
                <a:gd name="T31" fmla="*/ 122370 h 288"/>
                <a:gd name="T32" fmla="*/ 137055 w 288"/>
                <a:gd name="T33" fmla="*/ 129100 h 288"/>
                <a:gd name="T34" fmla="*/ 134607 w 288"/>
                <a:gd name="T35" fmla="*/ 134607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88"/>
                <a:gd name="T56" fmla="*/ 288 w 288"/>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220" y="220"/>
                  </a:moveTo>
                  <a:cubicBezTo>
                    <a:pt x="218" y="223"/>
                    <a:pt x="214" y="224"/>
                    <a:pt x="211" y="224"/>
                  </a:cubicBezTo>
                  <a:cubicBezTo>
                    <a:pt x="211" y="224"/>
                    <a:pt x="211" y="224"/>
                    <a:pt x="211" y="224"/>
                  </a:cubicBezTo>
                  <a:cubicBezTo>
                    <a:pt x="207" y="224"/>
                    <a:pt x="203" y="222"/>
                    <a:pt x="200" y="220"/>
                  </a:cubicBezTo>
                  <a:cubicBezTo>
                    <a:pt x="157" y="177"/>
                    <a:pt x="157" y="177"/>
                    <a:pt x="157" y="177"/>
                  </a:cubicBezTo>
                  <a:cubicBezTo>
                    <a:pt x="148" y="182"/>
                    <a:pt x="136" y="186"/>
                    <a:pt x="124" y="186"/>
                  </a:cubicBezTo>
                  <a:cubicBezTo>
                    <a:pt x="91" y="186"/>
                    <a:pt x="63" y="159"/>
                    <a:pt x="63" y="125"/>
                  </a:cubicBezTo>
                  <a:cubicBezTo>
                    <a:pt x="63" y="91"/>
                    <a:pt x="91" y="63"/>
                    <a:pt x="124" y="63"/>
                  </a:cubicBezTo>
                  <a:cubicBezTo>
                    <a:pt x="158" y="63"/>
                    <a:pt x="186" y="91"/>
                    <a:pt x="186" y="125"/>
                  </a:cubicBezTo>
                  <a:cubicBezTo>
                    <a:pt x="186" y="137"/>
                    <a:pt x="182" y="148"/>
                    <a:pt x="176" y="157"/>
                  </a:cubicBezTo>
                  <a:cubicBezTo>
                    <a:pt x="219" y="200"/>
                    <a:pt x="219" y="200"/>
                    <a:pt x="219" y="200"/>
                  </a:cubicBezTo>
                  <a:cubicBezTo>
                    <a:pt x="222" y="203"/>
                    <a:pt x="224" y="207"/>
                    <a:pt x="224" y="211"/>
                  </a:cubicBezTo>
                  <a:cubicBezTo>
                    <a:pt x="224" y="214"/>
                    <a:pt x="223" y="218"/>
                    <a:pt x="220" y="220"/>
                  </a:cubicBezTo>
                  <a:close/>
                </a:path>
              </a:pathLst>
            </a:custGeom>
            <a:solidFill>
              <a:schemeClr val="bg1"/>
            </a:solidFill>
            <a:ln w="9525">
              <a:noFill/>
              <a:miter lim="800000"/>
            </a:ln>
          </p:spPr>
          <p:txBody>
            <a:bodyP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strVal val="4/3*#ppt_w"/>
                                          </p:val>
                                        </p:tav>
                                        <p:tav tm="100000">
                                          <p:val>
                                            <p:strVal val="#ppt_w"/>
                                          </p:val>
                                        </p:tav>
                                      </p:tavLst>
                                    </p:anim>
                                    <p:anim calcmode="lin" valueType="num">
                                      <p:cBhvr>
                                        <p:cTn id="12" dur="500" fill="hold"/>
                                        <p:tgtEl>
                                          <p:spTgt spid="40"/>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3*#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par>
                          <p:cTn id="32" fill="hold">
                            <p:stCondLst>
                              <p:cond delay="2500"/>
                            </p:stCondLst>
                            <p:childTnLst>
                              <p:par>
                                <p:cTn id="33" presetID="23" presetClass="entr" presetSubtype="28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strVal val="4/3*#ppt_w"/>
                                          </p:val>
                                        </p:tav>
                                        <p:tav tm="100000">
                                          <p:val>
                                            <p:strVal val="#ppt_w"/>
                                          </p:val>
                                        </p:tav>
                                      </p:tavLst>
                                    </p:anim>
                                    <p:anim calcmode="lin" valueType="num">
                                      <p:cBhvr>
                                        <p:cTn id="36" dur="500" fill="hold"/>
                                        <p:tgtEl>
                                          <p:spTgt spid="23"/>
                                        </p:tgtEl>
                                        <p:attrNameLst>
                                          <p:attrName>ppt_h</p:attrName>
                                        </p:attrNameLst>
                                      </p:cBhvr>
                                      <p:tavLst>
                                        <p:tav tm="0">
                                          <p:val>
                                            <p:strVal val="4/3*#ppt_h"/>
                                          </p:val>
                                        </p:tav>
                                        <p:tav tm="100000">
                                          <p:val>
                                            <p:strVal val="#ppt_h"/>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500"/>
                            </p:stCondLst>
                            <p:childTnLst>
                              <p:par>
                                <p:cTn id="45" presetID="23" presetClass="entr" presetSubtype="28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strVal val="4/3*#ppt_w"/>
                                          </p:val>
                                        </p:tav>
                                        <p:tav tm="100000">
                                          <p:val>
                                            <p:strVal val="#ppt_w"/>
                                          </p:val>
                                        </p:tav>
                                      </p:tavLst>
                                    </p:anim>
                                    <p:anim calcmode="lin" valueType="num">
                                      <p:cBhvr>
                                        <p:cTn id="48" dur="500" fill="hold"/>
                                        <p:tgtEl>
                                          <p:spTgt spid="37"/>
                                        </p:tgtEl>
                                        <p:attrNameLst>
                                          <p:attrName>ppt_h</p:attrName>
                                        </p:attrNameLst>
                                      </p:cBhvr>
                                      <p:tavLst>
                                        <p:tav tm="0">
                                          <p:val>
                                            <p:strVal val="4/3*#ppt_h"/>
                                          </p:val>
                                        </p:tav>
                                        <p:tav tm="100000">
                                          <p:val>
                                            <p:strVal val="#ppt_h"/>
                                          </p:val>
                                        </p:tav>
                                      </p:tavLst>
                                    </p:anim>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矩形 3"/>
          <p:cNvSpPr/>
          <p:nvPr/>
        </p:nvSpPr>
        <p:spPr>
          <a:xfrm>
            <a:off x="2001459" y="1185910"/>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1" name="TextBox 20"/>
          <p:cNvSpPr txBox="1"/>
          <p:nvPr/>
        </p:nvSpPr>
        <p:spPr>
          <a:xfrm>
            <a:off x="3218196" y="1342893"/>
            <a:ext cx="3406032"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22"/>
          <p:cNvSpPr>
            <a:spLocks noChangeArrowheads="1"/>
          </p:cNvSpPr>
          <p:nvPr/>
        </p:nvSpPr>
        <p:spPr bwMode="auto">
          <a:xfrm>
            <a:off x="1691680" y="1131590"/>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多看</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1" name="Oval 22"/>
          <p:cNvSpPr>
            <a:spLocks noChangeArrowheads="1"/>
          </p:cNvSpPr>
          <p:nvPr/>
        </p:nvSpPr>
        <p:spPr bwMode="auto">
          <a:xfrm>
            <a:off x="6372284" y="238723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多思</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2" name="Oval 22"/>
          <p:cNvSpPr>
            <a:spLocks noChangeArrowheads="1"/>
          </p:cNvSpPr>
          <p:nvPr/>
        </p:nvSpPr>
        <p:spPr bwMode="auto">
          <a:xfrm>
            <a:off x="1745693" y="357986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多做</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3" name="矩形 3"/>
          <p:cNvSpPr/>
          <p:nvPr/>
        </p:nvSpPr>
        <p:spPr>
          <a:xfrm>
            <a:off x="1805031" y="2441239"/>
            <a:ext cx="5328592"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4" name="TextBox 28"/>
          <p:cNvSpPr txBox="1"/>
          <p:nvPr/>
        </p:nvSpPr>
        <p:spPr>
          <a:xfrm>
            <a:off x="2555776" y="2586376"/>
            <a:ext cx="3505130" cy="553998"/>
          </a:xfrm>
          <a:prstGeom prst="rect">
            <a:avLst/>
          </a:prstGeom>
          <a:noFill/>
        </p:spPr>
        <p:txBody>
          <a:bodyPr wrap="square" lIns="0" tIns="0" rIns="0" bIns="0">
            <a:spAutoFit/>
          </a:bodyPr>
          <a:lstStyle/>
          <a:p>
            <a:pPr algn="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矩形 3"/>
          <p:cNvSpPr/>
          <p:nvPr/>
        </p:nvSpPr>
        <p:spPr>
          <a:xfrm>
            <a:off x="2001459" y="3634182"/>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6" name="TextBox 30"/>
          <p:cNvSpPr txBox="1"/>
          <p:nvPr/>
        </p:nvSpPr>
        <p:spPr>
          <a:xfrm>
            <a:off x="3218197" y="3725761"/>
            <a:ext cx="3406031"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endParaRPr lang="zh-CN" altLang="en-US" sz="12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strVal val="#ppt_w*0.70"/>
                                          </p:val>
                                        </p:tav>
                                        <p:tav tm="100000">
                                          <p:val>
                                            <p:strVal val="#ppt_w"/>
                                          </p:val>
                                        </p:tav>
                                      </p:tavLst>
                                    </p:anim>
                                    <p:anim calcmode="lin" valueType="num">
                                      <p:cBhvr>
                                        <p:cTn id="18" dur="1000" fill="hold"/>
                                        <p:tgtEl>
                                          <p:spTgt spid="31"/>
                                        </p:tgtEl>
                                        <p:attrNameLst>
                                          <p:attrName>ppt_h</p:attrName>
                                        </p:attrNameLst>
                                      </p:cBhvr>
                                      <p:tavLst>
                                        <p:tav tm="0">
                                          <p:val>
                                            <p:strVal val="#ppt_h"/>
                                          </p:val>
                                        </p:tav>
                                        <p:tav tm="100000">
                                          <p:val>
                                            <p:strVal val="#ppt_h"/>
                                          </p:val>
                                        </p:tav>
                                      </p:tavLst>
                                    </p:anim>
                                    <p:animEffect transition="in" filter="fade">
                                      <p:cBhvr>
                                        <p:cTn id="19" dur="1000"/>
                                        <p:tgtEl>
                                          <p:spTgt spid="3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1000" fill="hold"/>
                                        <p:tgtEl>
                                          <p:spTgt spid="64"/>
                                        </p:tgtEl>
                                        <p:attrNameLst>
                                          <p:attrName>ppt_w</p:attrName>
                                        </p:attrNameLst>
                                      </p:cBhvr>
                                      <p:tavLst>
                                        <p:tav tm="0">
                                          <p:val>
                                            <p:strVal val="#ppt_w*0.70"/>
                                          </p:val>
                                        </p:tav>
                                        <p:tav tm="100000">
                                          <p:val>
                                            <p:strVal val="#ppt_w"/>
                                          </p:val>
                                        </p:tav>
                                      </p:tavLst>
                                    </p:anim>
                                    <p:anim calcmode="lin" valueType="num">
                                      <p:cBhvr>
                                        <p:cTn id="34" dur="1000" fill="hold"/>
                                        <p:tgtEl>
                                          <p:spTgt spid="64"/>
                                        </p:tgtEl>
                                        <p:attrNameLst>
                                          <p:attrName>ppt_h</p:attrName>
                                        </p:attrNameLst>
                                      </p:cBhvr>
                                      <p:tavLst>
                                        <p:tav tm="0">
                                          <p:val>
                                            <p:strVal val="#ppt_h"/>
                                          </p:val>
                                        </p:tav>
                                        <p:tav tm="100000">
                                          <p:val>
                                            <p:strVal val="#ppt_h"/>
                                          </p:val>
                                        </p:tav>
                                      </p:tavLst>
                                    </p:anim>
                                    <p:animEffect transition="in" filter="fade">
                                      <p:cBhvr>
                                        <p:cTn id="35" dur="1000"/>
                                        <p:tgtEl>
                                          <p:spTgt spid="6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par>
                          <p:cTn id="46" fill="hold">
                            <p:stCondLst>
                              <p:cond delay="5000"/>
                            </p:stCondLst>
                            <p:childTnLst>
                              <p:par>
                                <p:cTn id="47" presetID="55" presetClass="entr" presetSubtype="0"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1000" fill="hold"/>
                                        <p:tgtEl>
                                          <p:spTgt spid="66"/>
                                        </p:tgtEl>
                                        <p:attrNameLst>
                                          <p:attrName>ppt_w</p:attrName>
                                        </p:attrNameLst>
                                      </p:cBhvr>
                                      <p:tavLst>
                                        <p:tav tm="0">
                                          <p:val>
                                            <p:strVal val="#ppt_w*0.70"/>
                                          </p:val>
                                        </p:tav>
                                        <p:tav tm="100000">
                                          <p:val>
                                            <p:strVal val="#ppt_w"/>
                                          </p:val>
                                        </p:tav>
                                      </p:tavLst>
                                    </p:anim>
                                    <p:anim calcmode="lin" valueType="num">
                                      <p:cBhvr>
                                        <p:cTn id="50" dur="1000" fill="hold"/>
                                        <p:tgtEl>
                                          <p:spTgt spid="66"/>
                                        </p:tgtEl>
                                        <p:attrNameLst>
                                          <p:attrName>ppt_h</p:attrName>
                                        </p:attrNameLst>
                                      </p:cBhvr>
                                      <p:tavLst>
                                        <p:tav tm="0">
                                          <p:val>
                                            <p:strVal val="#ppt_h"/>
                                          </p:val>
                                        </p:tav>
                                        <p:tav tm="100000">
                                          <p:val>
                                            <p:strVal val="#ppt_h"/>
                                          </p:val>
                                        </p:tav>
                                      </p:tavLst>
                                    </p:anim>
                                    <p:animEffect transition="in" filter="fade">
                                      <p:cBhvr>
                                        <p:cTn id="5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61" grpId="0" animBg="1"/>
      <p:bldP spid="62" grpId="0" animBg="1"/>
      <p:bldP spid="63" grpId="0" animBg="1"/>
      <p:bldP spid="64" grpId="0"/>
      <p:bldP spid="65"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5" name="椭圆 74"/>
          <p:cNvSpPr/>
          <p:nvPr/>
        </p:nvSpPr>
        <p:spPr>
          <a:xfrm>
            <a:off x="2391533" y="2042538"/>
            <a:ext cx="1944956" cy="789155"/>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6" name="椭圆 75"/>
          <p:cNvSpPr/>
          <p:nvPr/>
        </p:nvSpPr>
        <p:spPr>
          <a:xfrm>
            <a:off x="2361048" y="1857572"/>
            <a:ext cx="3141058" cy="11590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7" name="椭圆 76"/>
          <p:cNvSpPr/>
          <p:nvPr/>
        </p:nvSpPr>
        <p:spPr>
          <a:xfrm>
            <a:off x="2361049" y="1571714"/>
            <a:ext cx="4265751" cy="173080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8" name="椭圆 77"/>
          <p:cNvSpPr/>
          <p:nvPr/>
        </p:nvSpPr>
        <p:spPr>
          <a:xfrm>
            <a:off x="2339865" y="1203598"/>
            <a:ext cx="5400024" cy="25922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9" name="文本框 22"/>
          <p:cNvSpPr txBox="1"/>
          <p:nvPr/>
        </p:nvSpPr>
        <p:spPr>
          <a:xfrm>
            <a:off x="6157854"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专业能力</a:t>
            </a:r>
            <a:endParaRPr lang="zh-CN" altLang="en-US" sz="1800" b="1" dirty="0">
              <a:latin typeface="微软雅黑" panose="020B0503020204020204" pitchFamily="34" charset="-122"/>
              <a:ea typeface="微软雅黑" panose="020B0503020204020204" pitchFamily="34" charset="-122"/>
            </a:endParaRPr>
          </a:p>
        </p:txBody>
      </p:sp>
      <p:sp>
        <p:nvSpPr>
          <p:cNvPr id="80" name="文本框 22"/>
          <p:cNvSpPr txBox="1"/>
          <p:nvPr/>
        </p:nvSpPr>
        <p:spPr>
          <a:xfrm>
            <a:off x="502358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学习能力</a:t>
            </a:r>
            <a:endParaRPr lang="zh-CN" altLang="en-US" sz="1800" b="1" dirty="0">
              <a:latin typeface="微软雅黑" panose="020B0503020204020204" pitchFamily="34" charset="-122"/>
              <a:ea typeface="微软雅黑" panose="020B0503020204020204" pitchFamily="34" charset="-122"/>
            </a:endParaRPr>
          </a:p>
        </p:txBody>
      </p:sp>
      <p:sp>
        <p:nvSpPr>
          <p:cNvPr id="81" name="文本框 22"/>
          <p:cNvSpPr txBox="1"/>
          <p:nvPr/>
        </p:nvSpPr>
        <p:spPr>
          <a:xfrm>
            <a:off x="385192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个人修养</a:t>
            </a:r>
            <a:endParaRPr lang="zh-CN" altLang="en-US" sz="1800" b="1" dirty="0">
              <a:latin typeface="微软雅黑" panose="020B0503020204020204" pitchFamily="34" charset="-122"/>
              <a:ea typeface="微软雅黑" panose="020B0503020204020204" pitchFamily="34" charset="-122"/>
            </a:endParaRPr>
          </a:p>
        </p:txBody>
      </p:sp>
      <p:sp>
        <p:nvSpPr>
          <p:cNvPr id="82" name="文本框 22"/>
          <p:cNvSpPr txBox="1"/>
          <p:nvPr/>
        </p:nvSpPr>
        <p:spPr>
          <a:xfrm>
            <a:off x="3275014" y="2175706"/>
            <a:ext cx="1026472"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责任心</a:t>
            </a:r>
            <a:endParaRPr lang="zh-CN" altLang="en-US" sz="1800" b="1" dirty="0">
              <a:latin typeface="微软雅黑" panose="020B0503020204020204" pitchFamily="34" charset="-122"/>
              <a:ea typeface="微软雅黑" panose="020B0503020204020204" pitchFamily="34" charset="-122"/>
            </a:endParaRPr>
          </a:p>
        </p:txBody>
      </p:sp>
      <p:sp>
        <p:nvSpPr>
          <p:cNvPr id="83" name="椭圆 82"/>
          <p:cNvSpPr/>
          <p:nvPr/>
        </p:nvSpPr>
        <p:spPr>
          <a:xfrm>
            <a:off x="1475656" y="1746970"/>
            <a:ext cx="1512365"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US" altLang="zh-CN" sz="1800" b="1" dirty="0">
              <a:latin typeface="微软雅黑" panose="020B0503020204020204" pitchFamily="34" charset="-122"/>
              <a:ea typeface="微软雅黑" panose="020B0503020204020204" pitchFamily="34" charset="-122"/>
            </a:endParaRPr>
          </a:p>
          <a:p>
            <a:pPr algn="ctr"/>
            <a:r>
              <a:rPr lang="zh-CN" altLang="en-US" sz="1800" b="1" dirty="0">
                <a:latin typeface="微软雅黑" panose="020B0503020204020204" pitchFamily="34" charset="-122"/>
                <a:ea typeface="微软雅黑" panose="020B0503020204020204" pitchFamily="34" charset="-122"/>
              </a:rPr>
              <a:t>综合素质</a:t>
            </a:r>
            <a:endParaRPr lang="zh-CN" altLang="en-US" sz="1800" b="1" dirty="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975833" y="2013689"/>
            <a:ext cx="580327" cy="423427"/>
            <a:chOff x="7597775" y="4953000"/>
            <a:chExt cx="176213" cy="128588"/>
          </a:xfrm>
          <a:solidFill>
            <a:schemeClr val="bg1"/>
          </a:solidFill>
        </p:grpSpPr>
        <p:sp>
          <p:nvSpPr>
            <p:cNvPr id="85" name="Freeform 597"/>
            <p:cNvSpPr/>
            <p:nvPr/>
          </p:nvSpPr>
          <p:spPr bwMode="auto">
            <a:xfrm>
              <a:off x="7597775" y="4953000"/>
              <a:ext cx="119063" cy="128588"/>
            </a:xfrm>
            <a:custGeom>
              <a:avLst/>
              <a:gdLst>
                <a:gd name="T0" fmla="*/ 119063 w 194"/>
                <a:gd name="T1" fmla="*/ 115668 h 209"/>
                <a:gd name="T2" fmla="*/ 105561 w 194"/>
                <a:gd name="T3" fmla="*/ 115668 h 209"/>
                <a:gd name="T4" fmla="*/ 93286 w 194"/>
                <a:gd name="T5" fmla="*/ 115668 h 209"/>
                <a:gd name="T6" fmla="*/ 93286 w 194"/>
                <a:gd name="T7" fmla="*/ 103363 h 209"/>
                <a:gd name="T8" fmla="*/ 93286 w 194"/>
                <a:gd name="T9" fmla="*/ 83059 h 209"/>
                <a:gd name="T10" fmla="*/ 93286 w 194"/>
                <a:gd name="T11" fmla="*/ 79983 h 209"/>
                <a:gd name="T12" fmla="*/ 87149 w 194"/>
                <a:gd name="T13" fmla="*/ 78752 h 209"/>
                <a:gd name="T14" fmla="*/ 99424 w 194"/>
                <a:gd name="T15" fmla="*/ 55373 h 209"/>
                <a:gd name="T16" fmla="*/ 101265 w 194"/>
                <a:gd name="T17" fmla="*/ 37530 h 209"/>
                <a:gd name="T18" fmla="*/ 101265 w 194"/>
                <a:gd name="T19" fmla="*/ 19688 h 209"/>
                <a:gd name="T20" fmla="*/ 73033 w 194"/>
                <a:gd name="T21" fmla="*/ 0 h 209"/>
                <a:gd name="T22" fmla="*/ 45416 w 194"/>
                <a:gd name="T23" fmla="*/ 19688 h 209"/>
                <a:gd name="T24" fmla="*/ 44802 w 194"/>
                <a:gd name="T25" fmla="*/ 37530 h 209"/>
                <a:gd name="T26" fmla="*/ 46643 w 194"/>
                <a:gd name="T27" fmla="*/ 55373 h 209"/>
                <a:gd name="T28" fmla="*/ 59532 w 194"/>
                <a:gd name="T29" fmla="*/ 78752 h 209"/>
                <a:gd name="T30" fmla="*/ 18412 w 194"/>
                <a:gd name="T31" fmla="*/ 96595 h 209"/>
                <a:gd name="T32" fmla="*/ 0 w 194"/>
                <a:gd name="T33" fmla="*/ 113822 h 209"/>
                <a:gd name="T34" fmla="*/ 0 w 194"/>
                <a:gd name="T35" fmla="*/ 128588 h 209"/>
                <a:gd name="T36" fmla="*/ 119063 w 194"/>
                <a:gd name="T37" fmla="*/ 128588 h 209"/>
                <a:gd name="T38" fmla="*/ 119063 w 194"/>
                <a:gd name="T39" fmla="*/ 128588 h 209"/>
                <a:gd name="T40" fmla="*/ 119063 w 194"/>
                <a:gd name="T41" fmla="*/ 115668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209"/>
                <a:gd name="T65" fmla="*/ 194 w 194"/>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209">
                  <a:moveTo>
                    <a:pt x="194" y="188"/>
                  </a:moveTo>
                  <a:cubicBezTo>
                    <a:pt x="172" y="188"/>
                    <a:pt x="172" y="188"/>
                    <a:pt x="172" y="188"/>
                  </a:cubicBezTo>
                  <a:cubicBezTo>
                    <a:pt x="152" y="188"/>
                    <a:pt x="152" y="188"/>
                    <a:pt x="152" y="188"/>
                  </a:cubicBezTo>
                  <a:cubicBezTo>
                    <a:pt x="152" y="168"/>
                    <a:pt x="152" y="168"/>
                    <a:pt x="152" y="168"/>
                  </a:cubicBezTo>
                  <a:cubicBezTo>
                    <a:pt x="152" y="135"/>
                    <a:pt x="152" y="135"/>
                    <a:pt x="152" y="135"/>
                  </a:cubicBezTo>
                  <a:cubicBezTo>
                    <a:pt x="152" y="130"/>
                    <a:pt x="152" y="130"/>
                    <a:pt x="152" y="130"/>
                  </a:cubicBezTo>
                  <a:cubicBezTo>
                    <a:pt x="149" y="130"/>
                    <a:pt x="145" y="129"/>
                    <a:pt x="142" y="128"/>
                  </a:cubicBezTo>
                  <a:cubicBezTo>
                    <a:pt x="150" y="119"/>
                    <a:pt x="156" y="106"/>
                    <a:pt x="162" y="90"/>
                  </a:cubicBezTo>
                  <a:cubicBezTo>
                    <a:pt x="166" y="80"/>
                    <a:pt x="165" y="72"/>
                    <a:pt x="165" y="61"/>
                  </a:cubicBezTo>
                  <a:cubicBezTo>
                    <a:pt x="165" y="53"/>
                    <a:pt x="167" y="39"/>
                    <a:pt x="165" y="32"/>
                  </a:cubicBezTo>
                  <a:cubicBezTo>
                    <a:pt x="158" y="7"/>
                    <a:pt x="140" y="0"/>
                    <a:pt x="119" y="0"/>
                  </a:cubicBezTo>
                  <a:cubicBezTo>
                    <a:pt x="99" y="0"/>
                    <a:pt x="81" y="7"/>
                    <a:pt x="74" y="32"/>
                  </a:cubicBezTo>
                  <a:cubicBezTo>
                    <a:pt x="72" y="39"/>
                    <a:pt x="73" y="53"/>
                    <a:pt x="73" y="61"/>
                  </a:cubicBezTo>
                  <a:cubicBezTo>
                    <a:pt x="73" y="72"/>
                    <a:pt x="73" y="80"/>
                    <a:pt x="76" y="90"/>
                  </a:cubicBezTo>
                  <a:cubicBezTo>
                    <a:pt x="83" y="106"/>
                    <a:pt x="89" y="120"/>
                    <a:pt x="97" y="128"/>
                  </a:cubicBezTo>
                  <a:cubicBezTo>
                    <a:pt x="65" y="134"/>
                    <a:pt x="44" y="151"/>
                    <a:pt x="30" y="157"/>
                  </a:cubicBezTo>
                  <a:cubicBezTo>
                    <a:pt x="0" y="170"/>
                    <a:pt x="0" y="185"/>
                    <a:pt x="0" y="185"/>
                  </a:cubicBezTo>
                  <a:cubicBezTo>
                    <a:pt x="0" y="209"/>
                    <a:pt x="0" y="209"/>
                    <a:pt x="0" y="209"/>
                  </a:cubicBezTo>
                  <a:cubicBezTo>
                    <a:pt x="194" y="209"/>
                    <a:pt x="194" y="209"/>
                    <a:pt x="194" y="209"/>
                  </a:cubicBezTo>
                  <a:cubicBezTo>
                    <a:pt x="194" y="209"/>
                    <a:pt x="194" y="209"/>
                    <a:pt x="194" y="209"/>
                  </a:cubicBezTo>
                  <a:lnTo>
                    <a:pt x="194" y="188"/>
                  </a:lnTo>
                  <a:close/>
                </a:path>
              </a:pathLst>
            </a:custGeom>
            <a:grpFill/>
            <a:ln w="9525">
              <a:noFill/>
              <a:miter lim="800000"/>
            </a:ln>
          </p:spPr>
          <p:txBody>
            <a:bodyPr/>
            <a:lstStyle/>
            <a:p>
              <a:endParaRPr lang="zh-CN" altLang="en-US">
                <a:latin typeface="Calibri" panose="020F0502020204030204" charset="0"/>
              </a:endParaRPr>
            </a:p>
          </p:txBody>
        </p:sp>
        <p:sp>
          <p:nvSpPr>
            <p:cNvPr id="86" name="Freeform 598"/>
            <p:cNvSpPr/>
            <p:nvPr/>
          </p:nvSpPr>
          <p:spPr bwMode="auto">
            <a:xfrm>
              <a:off x="7702550" y="5010150"/>
              <a:ext cx="71438" cy="71438"/>
            </a:xfrm>
            <a:custGeom>
              <a:avLst/>
              <a:gdLst>
                <a:gd name="T0" fmla="*/ 71438 w 45"/>
                <a:gd name="T1" fmla="*/ 25400 h 45"/>
                <a:gd name="T2" fmla="*/ 46038 w 45"/>
                <a:gd name="T3" fmla="*/ 25400 h 45"/>
                <a:gd name="T4" fmla="*/ 46038 w 45"/>
                <a:gd name="T5" fmla="*/ 0 h 45"/>
                <a:gd name="T6" fmla="*/ 25400 w 45"/>
                <a:gd name="T7" fmla="*/ 0 h 45"/>
                <a:gd name="T8" fmla="*/ 25400 w 45"/>
                <a:gd name="T9" fmla="*/ 25400 h 45"/>
                <a:gd name="T10" fmla="*/ 0 w 45"/>
                <a:gd name="T11" fmla="*/ 25400 h 45"/>
                <a:gd name="T12" fmla="*/ 0 w 45"/>
                <a:gd name="T13" fmla="*/ 46038 h 45"/>
                <a:gd name="T14" fmla="*/ 25400 w 45"/>
                <a:gd name="T15" fmla="*/ 46038 h 45"/>
                <a:gd name="T16" fmla="*/ 25400 w 45"/>
                <a:gd name="T17" fmla="*/ 71438 h 45"/>
                <a:gd name="T18" fmla="*/ 46038 w 45"/>
                <a:gd name="T19" fmla="*/ 71438 h 45"/>
                <a:gd name="T20" fmla="*/ 46038 w 45"/>
                <a:gd name="T21" fmla="*/ 46038 h 45"/>
                <a:gd name="T22" fmla="*/ 71438 w 45"/>
                <a:gd name="T23" fmla="*/ 46038 h 45"/>
                <a:gd name="T24" fmla="*/ 71438 w 45"/>
                <a:gd name="T25" fmla="*/ 2540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45" y="16"/>
                  </a:moveTo>
                  <a:lnTo>
                    <a:pt x="29" y="16"/>
                  </a:lnTo>
                  <a:lnTo>
                    <a:pt x="29" y="0"/>
                  </a:lnTo>
                  <a:lnTo>
                    <a:pt x="16" y="0"/>
                  </a:lnTo>
                  <a:lnTo>
                    <a:pt x="16" y="16"/>
                  </a:lnTo>
                  <a:lnTo>
                    <a:pt x="0" y="16"/>
                  </a:lnTo>
                  <a:lnTo>
                    <a:pt x="0" y="29"/>
                  </a:lnTo>
                  <a:lnTo>
                    <a:pt x="16" y="29"/>
                  </a:lnTo>
                  <a:lnTo>
                    <a:pt x="16" y="45"/>
                  </a:lnTo>
                  <a:lnTo>
                    <a:pt x="29" y="45"/>
                  </a:lnTo>
                  <a:lnTo>
                    <a:pt x="29" y="29"/>
                  </a:lnTo>
                  <a:lnTo>
                    <a:pt x="45" y="29"/>
                  </a:lnTo>
                  <a:lnTo>
                    <a:pt x="45" y="16"/>
                  </a:lnTo>
                  <a:close/>
                </a:path>
              </a:pathLst>
            </a:custGeom>
            <a:grpFill/>
            <a:ln w="9525">
              <a:noFill/>
              <a:miter lim="800000"/>
            </a:ln>
          </p:spPr>
          <p:txBody>
            <a:bodyPr/>
            <a:lstStyle/>
            <a:p>
              <a:endParaRPr lang="zh-CN" altLang="en-US">
                <a:latin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10" dur="1000" fill="hold"/>
                                        <p:tgtEl>
                                          <p:spTgt spid="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18" presetClass="entr" presetSubtype="6"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strips(downRight)">
                                      <p:cBhvr>
                                        <p:cTn id="43" dur="500"/>
                                        <p:tgtEl>
                                          <p:spTgt spid="82"/>
                                        </p:tgtEl>
                                      </p:cBhvr>
                                    </p:animEffect>
                                  </p:childTnLst>
                                </p:cTn>
                              </p:par>
                            </p:childTnLst>
                          </p:cTn>
                        </p:par>
                        <p:par>
                          <p:cTn id="44" fill="hold">
                            <p:stCondLst>
                              <p:cond delay="4000"/>
                            </p:stCondLst>
                            <p:childTnLst>
                              <p:par>
                                <p:cTn id="45" presetID="18" presetClass="entr" presetSubtype="6"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strips(downRight)">
                                      <p:cBhvr>
                                        <p:cTn id="47" dur="500"/>
                                        <p:tgtEl>
                                          <p:spTgt spid="81"/>
                                        </p:tgtEl>
                                      </p:cBhvr>
                                    </p:animEffect>
                                  </p:childTnLst>
                                </p:cTn>
                              </p:par>
                            </p:childTnLst>
                          </p:cTn>
                        </p:par>
                        <p:par>
                          <p:cTn id="48" fill="hold">
                            <p:stCondLst>
                              <p:cond delay="4500"/>
                            </p:stCondLst>
                            <p:childTnLst>
                              <p:par>
                                <p:cTn id="49" presetID="18" presetClass="entr" presetSubtype="6"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strips(downRight)">
                                      <p:cBhvr>
                                        <p:cTn id="51" dur="500"/>
                                        <p:tgtEl>
                                          <p:spTgt spid="80"/>
                                        </p:tgtEl>
                                      </p:cBhvr>
                                    </p:animEffect>
                                  </p:childTnLst>
                                </p:cTn>
                              </p:par>
                            </p:childTnLst>
                          </p:cTn>
                        </p:par>
                        <p:par>
                          <p:cTn id="52" fill="hold">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strips(downRigh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0" grpId="0"/>
      <p:bldP spid="81" grpId="0"/>
      <p:bldP spid="82" grpId="0"/>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饼形 112"/>
          <p:cNvSpPr/>
          <p:nvPr/>
        </p:nvSpPr>
        <p:spPr>
          <a:xfrm>
            <a:off x="1152466" y="1978281"/>
            <a:ext cx="1532909" cy="1535073"/>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24" name="饼形 113"/>
          <p:cNvSpPr/>
          <p:nvPr/>
        </p:nvSpPr>
        <p:spPr>
          <a:xfrm rot="17792835">
            <a:off x="1019490" y="1683229"/>
            <a:ext cx="2056485" cy="1984038"/>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endParaRPr>
          </a:p>
        </p:txBody>
      </p:sp>
      <p:sp>
        <p:nvSpPr>
          <p:cNvPr id="25" name="饼形 114"/>
          <p:cNvSpPr/>
          <p:nvPr/>
        </p:nvSpPr>
        <p:spPr>
          <a:xfrm>
            <a:off x="3679726" y="1981781"/>
            <a:ext cx="1534075" cy="1533906"/>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26" name="饼形 115"/>
          <p:cNvSpPr/>
          <p:nvPr/>
        </p:nvSpPr>
        <p:spPr>
          <a:xfrm rot="17792835">
            <a:off x="3482052" y="1668647"/>
            <a:ext cx="2056485" cy="1985205"/>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endParaRPr>
          </a:p>
        </p:txBody>
      </p:sp>
      <p:sp>
        <p:nvSpPr>
          <p:cNvPr id="27" name="文本框 24"/>
          <p:cNvSpPr txBox="1">
            <a:spLocks noChangeArrowheads="1"/>
          </p:cNvSpPr>
          <p:nvPr/>
        </p:nvSpPr>
        <p:spPr bwMode="auto">
          <a:xfrm>
            <a:off x="1461562" y="2762643"/>
            <a:ext cx="1111996" cy="589841"/>
          </a:xfrm>
          <a:prstGeom prst="rect">
            <a:avLst/>
          </a:prstGeom>
          <a:noFill/>
          <a:ln w="9525">
            <a:noFill/>
            <a:miter lim="800000"/>
          </a:ln>
        </p:spPr>
        <p:txBody>
          <a:bodyPr wrap="square">
            <a:spAutoFit/>
          </a:bodyPr>
          <a:lstStyle/>
          <a:p>
            <a:r>
              <a:rPr lang="en-US" altLang="zh-CN" sz="3235" dirty="0">
                <a:solidFill>
                  <a:schemeClr val="bg1"/>
                </a:solidFill>
                <a:latin typeface="微软雅黑" panose="020B0503020204020204" pitchFamily="34" charset="-122"/>
                <a:ea typeface="微软雅黑" panose="020B0503020204020204" pitchFamily="34" charset="-122"/>
              </a:rPr>
              <a:t>17%</a:t>
            </a:r>
            <a:endParaRPr lang="zh-CN" altLang="en-US" sz="3235" dirty="0">
              <a:solidFill>
                <a:schemeClr val="bg1"/>
              </a:solidFill>
              <a:latin typeface="微软雅黑" panose="020B0503020204020204" pitchFamily="34" charset="-122"/>
              <a:ea typeface="微软雅黑" panose="020B0503020204020204" pitchFamily="34" charset="-122"/>
            </a:endParaRPr>
          </a:p>
        </p:txBody>
      </p:sp>
      <p:sp>
        <p:nvSpPr>
          <p:cNvPr id="28" name="文本框 25"/>
          <p:cNvSpPr txBox="1">
            <a:spLocks noChangeArrowheads="1"/>
          </p:cNvSpPr>
          <p:nvPr/>
        </p:nvSpPr>
        <p:spPr bwMode="auto">
          <a:xfrm>
            <a:off x="3993418" y="2762643"/>
            <a:ext cx="1234486" cy="5898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sz="3235" dirty="0">
                <a:solidFill>
                  <a:schemeClr val="bg1"/>
                </a:solidFill>
              </a:rPr>
              <a:t>32%</a:t>
            </a:r>
            <a:endParaRPr lang="zh-CN" altLang="en-US" sz="3235" dirty="0">
              <a:solidFill>
                <a:schemeClr val="bg1"/>
              </a:solidFill>
            </a:endParaRPr>
          </a:p>
        </p:txBody>
      </p:sp>
      <p:sp>
        <p:nvSpPr>
          <p:cNvPr id="29" name="饼形 118"/>
          <p:cNvSpPr/>
          <p:nvPr/>
        </p:nvSpPr>
        <p:spPr>
          <a:xfrm>
            <a:off x="6165020" y="2010942"/>
            <a:ext cx="1534075" cy="1535073"/>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30" name="饼形 119"/>
          <p:cNvSpPr/>
          <p:nvPr/>
        </p:nvSpPr>
        <p:spPr>
          <a:xfrm rot="16431819">
            <a:off x="6295633" y="1960693"/>
            <a:ext cx="1629557" cy="1508428"/>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chemeClr val="tx1"/>
              </a:solidFill>
              <a:latin typeface="微软雅黑" panose="020B0503020204020204" pitchFamily="34" charset="-122"/>
              <a:ea typeface="微软雅黑" panose="020B0503020204020204" pitchFamily="34" charset="-122"/>
            </a:endParaRPr>
          </a:p>
        </p:txBody>
      </p:sp>
      <p:sp>
        <p:nvSpPr>
          <p:cNvPr id="31" name="文本框 30"/>
          <p:cNvSpPr txBox="1">
            <a:spLocks noChangeArrowheads="1"/>
          </p:cNvSpPr>
          <p:nvPr/>
        </p:nvSpPr>
        <p:spPr bwMode="auto">
          <a:xfrm>
            <a:off x="6479394" y="2762643"/>
            <a:ext cx="1133803" cy="5898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sz="3235" dirty="0">
                <a:solidFill>
                  <a:schemeClr val="bg1"/>
                </a:solidFill>
              </a:rPr>
              <a:t>13%</a:t>
            </a:r>
            <a:endParaRPr lang="zh-CN" altLang="en-US" sz="3235" dirty="0">
              <a:solidFill>
                <a:schemeClr val="bg1"/>
              </a:solidFill>
            </a:endParaRPr>
          </a:p>
        </p:txBody>
      </p:sp>
      <p:sp>
        <p:nvSpPr>
          <p:cNvPr id="32" name="文本框 34"/>
          <p:cNvSpPr txBox="1">
            <a:spLocks noChangeArrowheads="1"/>
          </p:cNvSpPr>
          <p:nvPr/>
        </p:nvSpPr>
        <p:spPr bwMode="auto">
          <a:xfrm>
            <a:off x="1089895" y="3738373"/>
            <a:ext cx="1739361" cy="499496"/>
          </a:xfrm>
          <a:prstGeom prst="rect">
            <a:avLst/>
          </a:prstGeom>
          <a:noFill/>
          <a:ln w="9525">
            <a:noFill/>
            <a:miter lim="800000"/>
          </a:ln>
        </p:spPr>
        <p:txBody>
          <a:bodyPr wrap="square">
            <a:spAutoFit/>
          </a:bodyPr>
          <a:lstStyle/>
          <a:p>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325"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p:txBody>
      </p:sp>
      <p:sp>
        <p:nvSpPr>
          <p:cNvPr id="33" name="文本框 36"/>
          <p:cNvSpPr txBox="1">
            <a:spLocks noChangeArrowheads="1"/>
          </p:cNvSpPr>
          <p:nvPr/>
        </p:nvSpPr>
        <p:spPr bwMode="auto">
          <a:xfrm>
            <a:off x="3639303" y="3736040"/>
            <a:ext cx="1727625" cy="499496"/>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325" dirty="0">
                <a:solidFill>
                  <a:schemeClr val="tx1">
                    <a:lumMod val="85000"/>
                    <a:lumOff val="15000"/>
                  </a:schemeClr>
                </a:solidFill>
              </a:rPr>
              <a:t>请输入您想要的文字</a:t>
            </a:r>
            <a:endParaRPr lang="en-US" altLang="zh-CN" sz="1325" dirty="0">
              <a:solidFill>
                <a:schemeClr val="tx1">
                  <a:lumMod val="85000"/>
                  <a:lumOff val="15000"/>
                </a:schemeClr>
              </a:solidFill>
            </a:endParaRPr>
          </a:p>
          <a:p>
            <a:r>
              <a:rPr lang="zh-CN" altLang="en-US" sz="1325" dirty="0">
                <a:solidFill>
                  <a:schemeClr val="tx1">
                    <a:lumMod val="85000"/>
                    <a:lumOff val="15000"/>
                  </a:schemeClr>
                </a:solidFill>
              </a:rPr>
              <a:t>请输入您想要的文字</a:t>
            </a:r>
            <a:endParaRPr lang="zh-CN" altLang="en-US" sz="1325" dirty="0">
              <a:solidFill>
                <a:schemeClr val="tx1">
                  <a:lumMod val="85000"/>
                  <a:lumOff val="15000"/>
                </a:schemeClr>
              </a:solidFill>
            </a:endParaRPr>
          </a:p>
        </p:txBody>
      </p:sp>
      <p:sp>
        <p:nvSpPr>
          <p:cNvPr id="34" name="文本框 38"/>
          <p:cNvSpPr txBox="1">
            <a:spLocks noChangeArrowheads="1"/>
          </p:cNvSpPr>
          <p:nvPr/>
        </p:nvSpPr>
        <p:spPr bwMode="auto">
          <a:xfrm>
            <a:off x="6230676" y="3731374"/>
            <a:ext cx="1706025" cy="499496"/>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325" dirty="0">
                <a:solidFill>
                  <a:schemeClr val="tx1">
                    <a:lumMod val="85000"/>
                    <a:lumOff val="15000"/>
                  </a:schemeClr>
                </a:solidFill>
              </a:rPr>
              <a:t>请输入您想要的文字</a:t>
            </a:r>
            <a:endParaRPr lang="en-US" altLang="zh-CN" sz="1325" dirty="0">
              <a:solidFill>
                <a:schemeClr val="tx1">
                  <a:lumMod val="85000"/>
                  <a:lumOff val="15000"/>
                </a:schemeClr>
              </a:solidFill>
            </a:endParaRPr>
          </a:p>
          <a:p>
            <a:r>
              <a:rPr lang="zh-CN" altLang="en-US" sz="1325" dirty="0">
                <a:solidFill>
                  <a:schemeClr val="tx1">
                    <a:lumMod val="85000"/>
                    <a:lumOff val="15000"/>
                  </a:schemeClr>
                </a:solidFill>
              </a:rPr>
              <a:t>请输入您想要的文字</a:t>
            </a:r>
            <a:endParaRPr lang="zh-CN" altLang="en-US" sz="1325" dirty="0">
              <a:solidFill>
                <a:schemeClr val="tx1">
                  <a:lumMod val="85000"/>
                  <a:lumOff val="15000"/>
                </a:schemeClr>
              </a:solidFill>
            </a:endParaRPr>
          </a:p>
        </p:txBody>
      </p:sp>
      <p:sp>
        <p:nvSpPr>
          <p:cNvPr id="35" name="矩形 34"/>
          <p:cNvSpPr/>
          <p:nvPr/>
        </p:nvSpPr>
        <p:spPr>
          <a:xfrm>
            <a:off x="3072122" y="1024508"/>
            <a:ext cx="2821496" cy="340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r>
              <a:rPr lang="zh-CN" altLang="en-US" sz="1300" dirty="0">
                <a:latin typeface="微软雅黑" panose="020B0503020204020204" pitchFamily="34" charset="-122"/>
                <a:ea typeface="微软雅黑" panose="020B0503020204020204" pitchFamily="34" charset="-122"/>
              </a:rPr>
              <a:t>点击添加小标题</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360"/>
                                          </p:val>
                                        </p:tav>
                                        <p:tav tm="100000">
                                          <p:val>
                                            <p:fltVal val="0"/>
                                          </p:val>
                                        </p:tav>
                                      </p:tavLst>
                                    </p:anim>
                                    <p:animEffect transition="in" filter="fade">
                                      <p:cBhvr>
                                        <p:cTn id="14" dur="500"/>
                                        <p:tgtEl>
                                          <p:spTgt spid="23"/>
                                        </p:tgtEl>
                                      </p:cBhvr>
                                    </p:animEffect>
                                  </p:childTnLst>
                                </p:cTn>
                              </p:par>
                            </p:childTnLst>
                          </p:cTn>
                        </p:par>
                        <p:par>
                          <p:cTn id="15" fill="hold">
                            <p:stCondLst>
                              <p:cond delay="1000"/>
                            </p:stCondLst>
                            <p:childTnLst>
                              <p:par>
                                <p:cTn id="16" presetID="2" presetClass="entr" presetSubtype="3"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360"/>
                                          </p:val>
                                        </p:tav>
                                        <p:tav tm="100000">
                                          <p:val>
                                            <p:fltVal val="0"/>
                                          </p:val>
                                        </p:tav>
                                      </p:tavLst>
                                    </p:anim>
                                    <p:animEffect transition="in" filter="fade">
                                      <p:cBhvr>
                                        <p:cTn id="34" dur="500"/>
                                        <p:tgtEl>
                                          <p:spTgt spid="25"/>
                                        </p:tgtEl>
                                      </p:cBhvr>
                                    </p:animEffect>
                                  </p:childTnLst>
                                </p:cTn>
                              </p:par>
                            </p:childTnLst>
                          </p:cTn>
                        </p:par>
                        <p:par>
                          <p:cTn id="35" fill="hold">
                            <p:stCondLst>
                              <p:cond delay="3000"/>
                            </p:stCondLst>
                            <p:childTnLst>
                              <p:par>
                                <p:cTn id="36" presetID="2" presetClass="entr" presetSubtype="3"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 calcmode="lin" valueType="num">
                                      <p:cBhvr>
                                        <p:cTn id="53" dur="500" fill="hold"/>
                                        <p:tgtEl>
                                          <p:spTgt spid="29"/>
                                        </p:tgtEl>
                                        <p:attrNameLst>
                                          <p:attrName>style.rotation</p:attrName>
                                        </p:attrNameLst>
                                      </p:cBhvr>
                                      <p:tavLst>
                                        <p:tav tm="0">
                                          <p:val>
                                            <p:fltVal val="360"/>
                                          </p:val>
                                        </p:tav>
                                        <p:tav tm="100000">
                                          <p:val>
                                            <p:fltVal val="0"/>
                                          </p:val>
                                        </p:tav>
                                      </p:tavLst>
                                    </p:anim>
                                    <p:animEffect transition="in" filter="fade">
                                      <p:cBhvr>
                                        <p:cTn id="54" dur="500"/>
                                        <p:tgtEl>
                                          <p:spTgt spid="29"/>
                                        </p:tgtEl>
                                      </p:cBhvr>
                                    </p:animEffect>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6" presetClass="entr" presetSubtype="2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animBg="1"/>
      <p:bldP spid="30" grpId="0" animBg="1"/>
      <p:bldP spid="31" grpId="0"/>
      <p:bldP spid="32" grpId="0"/>
      <p:bldP spid="33" grpId="0"/>
      <p:bldP spid="34" grpId="0"/>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3" name="矩形 42"/>
          <p:cNvSpPr>
            <a:spLocks noChangeArrowheads="1"/>
          </p:cNvSpPr>
          <p:nvPr/>
        </p:nvSpPr>
        <p:spPr bwMode="auto">
          <a:xfrm>
            <a:off x="7339258" y="2885519"/>
            <a:ext cx="692150"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4" name="矩形 37"/>
          <p:cNvSpPr>
            <a:spLocks noChangeArrowheads="1"/>
          </p:cNvSpPr>
          <p:nvPr/>
        </p:nvSpPr>
        <p:spPr bwMode="auto">
          <a:xfrm>
            <a:off x="3746547" y="2885519"/>
            <a:ext cx="3500437"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5" name="矩形 46"/>
          <p:cNvSpPr>
            <a:spLocks noChangeAspect="1" noChangeArrowheads="1"/>
          </p:cNvSpPr>
          <p:nvPr/>
        </p:nvSpPr>
        <p:spPr bwMode="auto">
          <a:xfrm>
            <a:off x="1114271" y="2885519"/>
            <a:ext cx="2541587" cy="16954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6" name="矩形 47"/>
          <p:cNvSpPr>
            <a:spLocks noChangeAspect="1" noChangeArrowheads="1"/>
          </p:cNvSpPr>
          <p:nvPr/>
        </p:nvSpPr>
        <p:spPr bwMode="auto">
          <a:xfrm>
            <a:off x="2879770" y="1114604"/>
            <a:ext cx="2540000" cy="169386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7" name="矩形 1"/>
          <p:cNvSpPr>
            <a:spLocks noChangeArrowheads="1"/>
          </p:cNvSpPr>
          <p:nvPr/>
        </p:nvSpPr>
        <p:spPr bwMode="auto">
          <a:xfrm>
            <a:off x="1114273" y="1113014"/>
            <a:ext cx="1695449"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8607"/>
              </a:solidFill>
              <a:sym typeface="微软雅黑" panose="020B0503020204020204" pitchFamily="34" charset="-122"/>
            </a:endParaRPr>
          </a:p>
        </p:txBody>
      </p:sp>
      <p:sp>
        <p:nvSpPr>
          <p:cNvPr id="58" name="矩形 59"/>
          <p:cNvSpPr>
            <a:spLocks noChangeAspect="1" noChangeArrowheads="1"/>
          </p:cNvSpPr>
          <p:nvPr/>
        </p:nvSpPr>
        <p:spPr bwMode="auto">
          <a:xfrm>
            <a:off x="5489821" y="1113014"/>
            <a:ext cx="2541587" cy="16954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9" name="矩形 56"/>
          <p:cNvSpPr>
            <a:spLocks noChangeArrowheads="1"/>
          </p:cNvSpPr>
          <p:nvPr/>
        </p:nvSpPr>
        <p:spPr bwMode="auto">
          <a:xfrm>
            <a:off x="899592" y="1286116"/>
            <a:ext cx="1614091" cy="17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endParaRPr lang="en-US" altLang="zh-CN" sz="1600" b="1" dirty="0">
              <a:solidFill>
                <a:schemeClr val="bg1"/>
              </a:solidFill>
            </a:endParaRPr>
          </a:p>
        </p:txBody>
      </p:sp>
      <p:sp>
        <p:nvSpPr>
          <p:cNvPr id="60" name="矩形 45"/>
          <p:cNvSpPr>
            <a:spLocks noChangeArrowheads="1"/>
          </p:cNvSpPr>
          <p:nvPr/>
        </p:nvSpPr>
        <p:spPr bwMode="auto">
          <a:xfrm>
            <a:off x="3844863" y="3075806"/>
            <a:ext cx="3210534" cy="1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just">
              <a:lnSpc>
                <a:spcPct val="150000"/>
              </a:lnSpc>
              <a:buNone/>
            </a:pPr>
            <a:r>
              <a:rPr lang="zh-CN" altLang="en-US" sz="11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chemeClr val="bg1"/>
                </a:solidFill>
                <a:latin typeface="微软雅黑 Light" panose="020B0502040204020203" pitchFamily="34" charset="-122"/>
                <a:ea typeface="微软雅黑 Light" panose="020B0502040204020203" pitchFamily="34" charset="-122"/>
              </a:rPr>
              <a:t>……</a:t>
            </a:r>
            <a:endParaRPr lang="en-US" altLang="zh-CN" sz="11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1+#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1+#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1" name="组合 10"/>
          <p:cNvGrpSpPr/>
          <p:nvPr/>
        </p:nvGrpSpPr>
        <p:grpSpPr bwMode="auto">
          <a:xfrm>
            <a:off x="539046" y="1012837"/>
            <a:ext cx="3670358" cy="3071081"/>
            <a:chOff x="2047009" y="1663503"/>
            <a:chExt cx="4100513" cy="2985932"/>
          </a:xfrm>
        </p:grpSpPr>
        <p:grpSp>
          <p:nvGrpSpPr>
            <p:cNvPr id="12" name="Group 2"/>
            <p:cNvGrpSpPr/>
            <p:nvPr/>
          </p:nvGrpSpPr>
          <p:grpSpPr bwMode="auto">
            <a:xfrm>
              <a:off x="2047009" y="3042091"/>
              <a:ext cx="4100513" cy="1607344"/>
              <a:chOff x="3381376" y="4711701"/>
              <a:chExt cx="5467350" cy="2143125"/>
            </a:xfrm>
          </p:grpSpPr>
          <p:sp>
            <p:nvSpPr>
              <p:cNvPr id="91" name="Freeform 5"/>
              <p:cNvSpPr/>
              <p:nvPr/>
            </p:nvSpPr>
            <p:spPr bwMode="auto">
              <a:xfrm>
                <a:off x="3381376" y="4711640"/>
                <a:ext cx="5467350" cy="2143186"/>
              </a:xfrm>
              <a:custGeom>
                <a:avLst/>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tx1">
                  <a:lumMod val="65000"/>
                  <a:lumOff val="35000"/>
                </a:schemeClr>
              </a:solidFill>
              <a:ln>
                <a:noFill/>
              </a:ln>
            </p:spPr>
            <p:txBody>
              <a:bodyPr lIns="68580" tIns="34290" rIns="68580" bIns="34290"/>
              <a:lstStyle/>
              <a:p>
                <a:pPr defTabSz="513715">
                  <a:defRPr/>
                </a:pPr>
                <a:endParaRPr lang="en-US" sz="800"/>
              </a:p>
            </p:txBody>
          </p:sp>
          <p:sp>
            <p:nvSpPr>
              <p:cNvPr id="92" name="Freeform 6"/>
              <p:cNvSpPr/>
              <p:nvPr/>
            </p:nvSpPr>
            <p:spPr bwMode="auto">
              <a:xfrm>
                <a:off x="3689351" y="4819651"/>
                <a:ext cx="4849813" cy="1701800"/>
              </a:xfrm>
              <a:custGeom>
                <a:avLst/>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ah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1" cstate="print"/>
                <a:stretch>
                  <a:fillRect l="-25000" r="-25000"/>
                </a:stretch>
              </a:blipFill>
              <a:ln>
                <a:noFill/>
              </a:ln>
            </p:spPr>
            <p:txBody>
              <a:bodyPr lIns="68580" tIns="34290" rIns="68580" bIns="34290"/>
              <a:lstStyle/>
              <a:p>
                <a:pPr defTabSz="513715">
                  <a:defRPr/>
                </a:pPr>
                <a:endParaRPr lang="en-US" sz="800"/>
              </a:p>
            </p:txBody>
          </p:sp>
          <p:sp>
            <p:nvSpPr>
              <p:cNvPr id="93" name="Freeform 7"/>
              <p:cNvSpPr/>
              <p:nvPr/>
            </p:nvSpPr>
            <p:spPr bwMode="auto">
              <a:xfrm>
                <a:off x="5664685" y="4750387"/>
                <a:ext cx="845041" cy="31481"/>
              </a:xfrm>
              <a:custGeom>
                <a:avLst/>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p:spPr>
            <p:txBody>
              <a:bodyPr lIns="68580" tIns="34290" rIns="68580" bIns="34290"/>
              <a:lstStyle/>
              <a:p>
                <a:pPr defTabSz="513715">
                  <a:defRPr/>
                </a:pPr>
                <a:endParaRPr lang="en-US" sz="800"/>
              </a:p>
            </p:txBody>
          </p:sp>
          <p:sp>
            <p:nvSpPr>
              <p:cNvPr id="94" name="Freeform 8"/>
              <p:cNvSpPr>
                <a:spLocks noEditPoints="1"/>
              </p:cNvSpPr>
              <p:nvPr/>
            </p:nvSpPr>
            <p:spPr bwMode="auto">
              <a:xfrm>
                <a:off x="5831756" y="6556960"/>
                <a:ext cx="561747" cy="101711"/>
              </a:xfrm>
              <a:custGeom>
                <a:avLst/>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p:spPr>
            <p:txBody>
              <a:bodyPr lIns="68580" tIns="34290" rIns="68580" bIns="34290"/>
              <a:lstStyle/>
              <a:p>
                <a:pPr defTabSz="513715">
                  <a:defRPr/>
                </a:pPr>
                <a:endParaRPr lang="en-US" sz="800"/>
              </a:p>
            </p:txBody>
          </p:sp>
        </p:grpSp>
        <p:grpSp>
          <p:nvGrpSpPr>
            <p:cNvPr id="14" name="Group 8"/>
            <p:cNvGrpSpPr>
              <a:grpSpLocks noChangeAspect="1"/>
            </p:cNvGrpSpPr>
            <p:nvPr/>
          </p:nvGrpSpPr>
          <p:grpSpPr bwMode="auto">
            <a:xfrm>
              <a:off x="2674772" y="1663503"/>
              <a:ext cx="2418743" cy="1941806"/>
              <a:chOff x="5599580" y="500139"/>
              <a:chExt cx="5497171" cy="4413216"/>
            </a:xfrm>
          </p:grpSpPr>
          <p:sp>
            <p:nvSpPr>
              <p:cNvPr id="15" name="Oval Callout 9"/>
              <p:cNvSpPr/>
              <p:nvPr/>
            </p:nvSpPr>
            <p:spPr>
              <a:xfrm>
                <a:off x="8126772" y="3612563"/>
                <a:ext cx="1766475" cy="1180575"/>
              </a:xfrm>
              <a:prstGeom prst="wedgeEllipseCallout">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6" name="Oval Callout 10"/>
              <p:cNvSpPr/>
              <p:nvPr/>
            </p:nvSpPr>
            <p:spPr>
              <a:xfrm>
                <a:off x="6682224" y="3199775"/>
                <a:ext cx="1341367" cy="895752"/>
              </a:xfrm>
              <a:prstGeom prst="wedgeEllipseCallout">
                <a:avLst>
                  <a:gd name="adj1" fmla="val 26187"/>
                  <a:gd name="adj2" fmla="val 62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7" name="Oval Callout 11"/>
              <p:cNvSpPr/>
              <p:nvPr/>
            </p:nvSpPr>
            <p:spPr>
              <a:xfrm>
                <a:off x="9546556" y="2526931"/>
                <a:ext cx="1543602" cy="1031971"/>
              </a:xfrm>
              <a:prstGeom prst="wedgeEllipseCallout">
                <a:avLst>
                  <a:gd name="adj1" fmla="val 23309"/>
                  <a:gd name="adj2" fmla="val 576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8" name="Oval Callout 12"/>
              <p:cNvSpPr/>
              <p:nvPr/>
            </p:nvSpPr>
            <p:spPr>
              <a:xfrm>
                <a:off x="8126772" y="2621871"/>
                <a:ext cx="1176276" cy="788427"/>
              </a:xfrm>
              <a:prstGeom prst="wedgeEllipseCallout">
                <a:avLst>
                  <a:gd name="adj1" fmla="val 11299"/>
                  <a:gd name="adj2" fmla="val 667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9" name="Oval Callout 13"/>
              <p:cNvSpPr/>
              <p:nvPr/>
            </p:nvSpPr>
            <p:spPr>
              <a:xfrm>
                <a:off x="10103739" y="1705481"/>
                <a:ext cx="994673" cy="664591"/>
              </a:xfrm>
              <a:prstGeom prst="wedgeEllipseCallout">
                <a:avLst>
                  <a:gd name="adj1" fmla="val 39098"/>
                  <a:gd name="adj2" fmla="val 650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0" name="Oval Callout 14"/>
              <p:cNvSpPr/>
              <p:nvPr/>
            </p:nvSpPr>
            <p:spPr>
              <a:xfrm>
                <a:off x="5600877" y="2370072"/>
                <a:ext cx="1287711" cy="862726"/>
              </a:xfrm>
              <a:prstGeom prst="wedgeEllipseCallout">
                <a:avLst>
                  <a:gd name="adj1" fmla="val 8488"/>
                  <a:gd name="adj2" fmla="val 70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1" name="Oval Callout 15"/>
              <p:cNvSpPr/>
              <p:nvPr/>
            </p:nvSpPr>
            <p:spPr>
              <a:xfrm>
                <a:off x="6727626" y="1544495"/>
                <a:ext cx="1564237" cy="1048482"/>
              </a:xfrm>
              <a:prstGeom prst="wedgeEllipseCallout">
                <a:avLst>
                  <a:gd name="adj1" fmla="val 6540"/>
                  <a:gd name="adj2" fmla="val 751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2" name="Oval Callout 16"/>
              <p:cNvSpPr/>
              <p:nvPr/>
            </p:nvSpPr>
            <p:spPr>
              <a:xfrm>
                <a:off x="8667447" y="1527983"/>
                <a:ext cx="1176273" cy="78842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3" name="Oval Callout 17"/>
              <p:cNvSpPr/>
              <p:nvPr/>
            </p:nvSpPr>
            <p:spPr>
              <a:xfrm>
                <a:off x="9955157" y="3868492"/>
                <a:ext cx="994673" cy="664591"/>
              </a:xfrm>
              <a:prstGeom prst="wedgeEllipseCallout">
                <a:avLst>
                  <a:gd name="adj1" fmla="val -5639"/>
                  <a:gd name="adj2" fmla="val 6628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4" name="Oval Callout 18"/>
              <p:cNvSpPr/>
              <p:nvPr/>
            </p:nvSpPr>
            <p:spPr>
              <a:xfrm>
                <a:off x="7111461" y="4248257"/>
                <a:ext cx="994675" cy="664591"/>
              </a:xfrm>
              <a:prstGeom prst="wedgeEllipseCallout">
                <a:avLst>
                  <a:gd name="adj1" fmla="val 39098"/>
                  <a:gd name="adj2" fmla="val 6502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5" name="Oval Callout 19"/>
              <p:cNvSpPr/>
              <p:nvPr/>
            </p:nvSpPr>
            <p:spPr>
              <a:xfrm>
                <a:off x="9538301" y="500139"/>
                <a:ext cx="1341367" cy="895752"/>
              </a:xfrm>
              <a:prstGeom prst="wedgeEllipseCallout">
                <a:avLst>
                  <a:gd name="adj1" fmla="val -12056"/>
                  <a:gd name="adj2" fmla="val 69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6" name="Oval Callout 20"/>
              <p:cNvSpPr/>
              <p:nvPr/>
            </p:nvSpPr>
            <p:spPr>
              <a:xfrm>
                <a:off x="8089628" y="690022"/>
                <a:ext cx="994673" cy="664591"/>
              </a:xfrm>
              <a:prstGeom prst="wedgeEllipseCallout">
                <a:avLst>
                  <a:gd name="adj1" fmla="val -5639"/>
                  <a:gd name="adj2" fmla="val 66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7" name="Freeform 45"/>
              <p:cNvSpPr>
                <a:spLocks noEditPoints="1"/>
              </p:cNvSpPr>
              <p:nvPr/>
            </p:nvSpPr>
            <p:spPr bwMode="auto">
              <a:xfrm>
                <a:off x="8481718" y="2795242"/>
                <a:ext cx="466384" cy="46645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C00000"/>
              </a:solidFill>
              <a:ln>
                <a:noFill/>
              </a:ln>
            </p:spPr>
            <p:txBody>
              <a:bodyPr lIns="68580" tIns="34290" rIns="68580" bIns="34290"/>
              <a:lstStyle/>
              <a:p>
                <a:pPr defTabSz="513715">
                  <a:defRPr/>
                </a:pPr>
                <a:endParaRPr lang="id-ID" sz="800"/>
              </a:p>
            </p:txBody>
          </p:sp>
          <p:grpSp>
            <p:nvGrpSpPr>
              <p:cNvPr id="28" name="Group 22"/>
              <p:cNvGrpSpPr/>
              <p:nvPr/>
            </p:nvGrpSpPr>
            <p:grpSpPr>
              <a:xfrm>
                <a:off x="7366971" y="4407847"/>
                <a:ext cx="482600" cy="392113"/>
                <a:chOff x="2974975" y="5006976"/>
                <a:chExt cx="482600" cy="392113"/>
              </a:xfrm>
              <a:solidFill>
                <a:schemeClr val="bg1"/>
              </a:solidFill>
            </p:grpSpPr>
            <p:sp>
              <p:nvSpPr>
                <p:cNvPr id="89" name="Freeform 46"/>
                <p:cNvSpPr>
                  <a:spLocks noEditPoints="1"/>
                </p:cNvSpPr>
                <p:nvPr/>
              </p:nvSpPr>
              <p:spPr bwMode="auto">
                <a:xfrm>
                  <a:off x="3306763" y="5127626"/>
                  <a:ext cx="90487"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p:spPr>
              <p:txBody>
                <a:bodyPr lIns="68580" tIns="34290" rIns="68580" bIns="34290"/>
                <a:lstStyle/>
                <a:p>
                  <a:pPr defTabSz="513715">
                    <a:defRPr/>
                  </a:pPr>
                  <a:endParaRPr lang="id-ID" sz="800"/>
                </a:p>
              </p:txBody>
            </p:sp>
            <p:sp>
              <p:nvSpPr>
                <p:cNvPr id="90" name="Freeform 47"/>
                <p:cNvSpPr>
                  <a:spLocks noEditPoints="1"/>
                </p:cNvSpPr>
                <p:nvPr/>
              </p:nvSpPr>
              <p:spPr bwMode="auto">
                <a:xfrm>
                  <a:off x="2974975" y="5006976"/>
                  <a:ext cx="482600"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p:spPr>
              <p:txBody>
                <a:bodyPr lIns="68580" tIns="34290" rIns="68580" bIns="34290"/>
                <a:lstStyle/>
                <a:p>
                  <a:pPr defTabSz="513715">
                    <a:defRPr/>
                  </a:pPr>
                  <a:endParaRPr lang="id-ID" sz="800"/>
                </a:p>
              </p:txBody>
            </p:sp>
          </p:grpSp>
          <p:grpSp>
            <p:nvGrpSpPr>
              <p:cNvPr id="29" name="Group 23"/>
              <p:cNvGrpSpPr/>
              <p:nvPr/>
            </p:nvGrpSpPr>
            <p:grpSpPr>
              <a:xfrm>
                <a:off x="7210457" y="1807833"/>
                <a:ext cx="549275" cy="549275"/>
                <a:chOff x="1978025" y="4927601"/>
                <a:chExt cx="549275" cy="549275"/>
              </a:xfrm>
              <a:solidFill>
                <a:schemeClr val="bg1"/>
              </a:solidFill>
            </p:grpSpPr>
            <p:sp>
              <p:nvSpPr>
                <p:cNvPr id="80" name="Freeform 48"/>
                <p:cNvSpPr>
                  <a:spLocks noEditPoints="1"/>
                </p:cNvSpPr>
                <p:nvPr/>
              </p:nvSpPr>
              <p:spPr bwMode="auto">
                <a:xfrm>
                  <a:off x="1978025" y="4927601"/>
                  <a:ext cx="549275" cy="549275"/>
                </a:xfrm>
                <a:custGeom>
                  <a:avLst/>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p:spPr>
              <p:txBody>
                <a:bodyPr lIns="68580" tIns="34290" rIns="68580" bIns="34290"/>
                <a:lstStyle/>
                <a:p>
                  <a:pPr defTabSz="513715">
                    <a:defRPr/>
                  </a:pPr>
                  <a:endParaRPr lang="id-ID" sz="800"/>
                </a:p>
              </p:txBody>
            </p:sp>
            <p:sp>
              <p:nvSpPr>
                <p:cNvPr id="81" name="Freeform 49"/>
                <p:cNvSpPr>
                  <a:spLocks noEditPoints="1"/>
                </p:cNvSpPr>
                <p:nvPr/>
              </p:nvSpPr>
              <p:spPr bwMode="auto">
                <a:xfrm>
                  <a:off x="2219325" y="5168901"/>
                  <a:ext cx="66675" cy="68263"/>
                </a:xfrm>
                <a:custGeom>
                  <a:avLst/>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p:spPr>
              <p:txBody>
                <a:bodyPr lIns="68580" tIns="34290" rIns="68580" bIns="34290"/>
                <a:lstStyle/>
                <a:p>
                  <a:pPr defTabSz="513715">
                    <a:defRPr/>
                  </a:pPr>
                  <a:endParaRPr lang="id-ID" sz="800"/>
                </a:p>
              </p:txBody>
            </p:sp>
            <p:sp>
              <p:nvSpPr>
                <p:cNvPr id="82" name="Freeform 50"/>
                <p:cNvSpPr>
                  <a:spLocks noEditPoints="1"/>
                </p:cNvSpPr>
                <p:nvPr/>
              </p:nvSpPr>
              <p:spPr bwMode="auto">
                <a:xfrm>
                  <a:off x="2151063" y="5100638"/>
                  <a:ext cx="203200" cy="203200"/>
                </a:xfrm>
                <a:custGeom>
                  <a:avLst/>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p:spPr>
              <p:txBody>
                <a:bodyPr lIns="68580" tIns="34290" rIns="68580" bIns="34290"/>
                <a:lstStyle/>
                <a:p>
                  <a:pPr defTabSz="513715">
                    <a:defRPr/>
                  </a:pPr>
                  <a:endParaRPr lang="id-ID" sz="800"/>
                </a:p>
              </p:txBody>
            </p:sp>
            <p:sp>
              <p:nvSpPr>
                <p:cNvPr id="83" name="Freeform 51"/>
                <p:cNvSpPr/>
                <p:nvPr/>
              </p:nvSpPr>
              <p:spPr bwMode="auto">
                <a:xfrm>
                  <a:off x="2290763" y="5237163"/>
                  <a:ext cx="74612" cy="77788"/>
                </a:xfrm>
                <a:custGeom>
                  <a:avLst/>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p:spPr>
              <p:txBody>
                <a:bodyPr lIns="68580" tIns="34290" rIns="68580" bIns="34290"/>
                <a:lstStyle/>
                <a:p>
                  <a:pPr defTabSz="513715">
                    <a:defRPr/>
                  </a:pPr>
                  <a:endParaRPr lang="id-ID" sz="800"/>
                </a:p>
              </p:txBody>
            </p:sp>
            <p:sp>
              <p:nvSpPr>
                <p:cNvPr id="84" name="Freeform 52"/>
                <p:cNvSpPr/>
                <p:nvPr/>
              </p:nvSpPr>
              <p:spPr bwMode="auto">
                <a:xfrm>
                  <a:off x="2312988" y="5259388"/>
                  <a:ext cx="109537" cy="112713"/>
                </a:xfrm>
                <a:custGeom>
                  <a:avLst/>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p:spPr>
              <p:txBody>
                <a:bodyPr lIns="68580" tIns="34290" rIns="68580" bIns="34290"/>
                <a:lstStyle/>
                <a:p>
                  <a:pPr defTabSz="513715">
                    <a:defRPr/>
                  </a:pPr>
                  <a:endParaRPr lang="id-ID" sz="800"/>
                </a:p>
              </p:txBody>
            </p:sp>
            <p:sp>
              <p:nvSpPr>
                <p:cNvPr id="85" name="Freeform 53"/>
                <p:cNvSpPr/>
                <p:nvPr/>
              </p:nvSpPr>
              <p:spPr bwMode="auto">
                <a:xfrm>
                  <a:off x="2301875" y="5248276"/>
                  <a:ext cx="93662" cy="93663"/>
                </a:xfrm>
                <a:custGeom>
                  <a:avLst/>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p:spPr>
              <p:txBody>
                <a:bodyPr lIns="68580" tIns="34290" rIns="68580" bIns="34290"/>
                <a:lstStyle/>
                <a:p>
                  <a:pPr defTabSz="513715">
                    <a:defRPr/>
                  </a:pPr>
                  <a:endParaRPr lang="id-ID" sz="800"/>
                </a:p>
              </p:txBody>
            </p:sp>
            <p:sp>
              <p:nvSpPr>
                <p:cNvPr id="86" name="Freeform 54"/>
                <p:cNvSpPr/>
                <p:nvPr/>
              </p:nvSpPr>
              <p:spPr bwMode="auto">
                <a:xfrm>
                  <a:off x="2139950" y="5089526"/>
                  <a:ext cx="74612" cy="79375"/>
                </a:xfrm>
                <a:custGeom>
                  <a:avLst/>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p:spPr>
              <p:txBody>
                <a:bodyPr lIns="68580" tIns="34290" rIns="68580" bIns="34290"/>
                <a:lstStyle/>
                <a:p>
                  <a:pPr defTabSz="513715">
                    <a:defRPr/>
                  </a:pPr>
                  <a:endParaRPr lang="id-ID" sz="800"/>
                </a:p>
              </p:txBody>
            </p:sp>
            <p:sp>
              <p:nvSpPr>
                <p:cNvPr id="87" name="Freeform 55"/>
                <p:cNvSpPr/>
                <p:nvPr/>
              </p:nvSpPr>
              <p:spPr bwMode="auto">
                <a:xfrm>
                  <a:off x="2082800" y="5033963"/>
                  <a:ext cx="109537" cy="112713"/>
                </a:xfrm>
                <a:custGeom>
                  <a:avLst/>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p:spPr>
              <p:txBody>
                <a:bodyPr lIns="68580" tIns="34290" rIns="68580" bIns="34290"/>
                <a:lstStyle/>
                <a:p>
                  <a:pPr defTabSz="513715">
                    <a:defRPr/>
                  </a:pPr>
                  <a:endParaRPr lang="id-ID" sz="800"/>
                </a:p>
              </p:txBody>
            </p:sp>
            <p:sp>
              <p:nvSpPr>
                <p:cNvPr id="88" name="Freeform 56"/>
                <p:cNvSpPr/>
                <p:nvPr/>
              </p:nvSpPr>
              <p:spPr bwMode="auto">
                <a:xfrm>
                  <a:off x="2109788" y="5064126"/>
                  <a:ext cx="93662" cy="93663"/>
                </a:xfrm>
                <a:custGeom>
                  <a:avLst/>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p:spPr>
              <p:txBody>
                <a:bodyPr lIns="68580" tIns="34290" rIns="68580" bIns="34290"/>
                <a:lstStyle/>
                <a:p>
                  <a:pPr defTabSz="513715">
                    <a:defRPr/>
                  </a:pPr>
                  <a:endParaRPr lang="id-ID" sz="800"/>
                </a:p>
              </p:txBody>
            </p:sp>
          </p:grpSp>
          <p:grpSp>
            <p:nvGrpSpPr>
              <p:cNvPr id="30" name="Group 24"/>
              <p:cNvGrpSpPr/>
              <p:nvPr/>
            </p:nvGrpSpPr>
            <p:grpSpPr>
              <a:xfrm>
                <a:off x="8806221" y="3987764"/>
                <a:ext cx="495300" cy="466725"/>
                <a:chOff x="1049338" y="4976813"/>
                <a:chExt cx="495300" cy="466725"/>
              </a:xfrm>
              <a:solidFill>
                <a:schemeClr val="bg1"/>
              </a:solidFill>
            </p:grpSpPr>
            <p:sp>
              <p:nvSpPr>
                <p:cNvPr id="78" name="Oval 57"/>
                <p:cNvSpPr>
                  <a:spLocks noChangeArrowheads="1"/>
                </p:cNvSpPr>
                <p:nvPr/>
              </p:nvSpPr>
              <p:spPr bwMode="auto">
                <a:xfrm>
                  <a:off x="1289050" y="5232401"/>
                  <a:ext cx="60325" cy="60325"/>
                </a:xfrm>
                <a:prstGeom prst="ellipse">
                  <a:avLst/>
                </a:prstGeom>
                <a:grpFill/>
                <a:ln>
                  <a:noFill/>
                </a:ln>
              </p:spPr>
              <p:txBody>
                <a:bodyPr lIns="68580" tIns="34290" rIns="68580" bIns="34290"/>
                <a:lstStyle/>
                <a:p>
                  <a:pPr defTabSz="513715">
                    <a:defRPr/>
                  </a:pPr>
                  <a:endParaRPr lang="id-ID" sz="800"/>
                </a:p>
              </p:txBody>
            </p:sp>
            <p:sp>
              <p:nvSpPr>
                <p:cNvPr id="79" name="Freeform 58"/>
                <p:cNvSpPr>
                  <a:spLocks noEditPoints="1"/>
                </p:cNvSpPr>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lIns="68580" tIns="34290" rIns="68580" bIns="34290"/>
                <a:lstStyle/>
                <a:p>
                  <a:pPr defTabSz="513715">
                    <a:defRPr/>
                  </a:pPr>
                  <a:endParaRPr lang="id-ID" sz="800"/>
                </a:p>
              </p:txBody>
            </p:sp>
          </p:grpSp>
          <p:sp>
            <p:nvSpPr>
              <p:cNvPr id="31" name="Freeform 59"/>
              <p:cNvSpPr>
                <a:spLocks noEditPoints="1"/>
              </p:cNvSpPr>
              <p:nvPr/>
            </p:nvSpPr>
            <p:spPr bwMode="auto">
              <a:xfrm>
                <a:off x="10359631" y="1779783"/>
                <a:ext cx="482890" cy="4788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68580" tIns="34290" rIns="68580" bIns="34290"/>
              <a:lstStyle/>
              <a:p>
                <a:pPr defTabSz="513715">
                  <a:defRPr/>
                </a:pPr>
                <a:endParaRPr lang="id-ID" sz="800"/>
              </a:p>
            </p:txBody>
          </p:sp>
          <p:sp>
            <p:nvSpPr>
              <p:cNvPr id="32" name="Freeform 60"/>
              <p:cNvSpPr>
                <a:spLocks noEditPoints="1"/>
              </p:cNvSpPr>
              <p:nvPr/>
            </p:nvSpPr>
            <p:spPr bwMode="auto">
              <a:xfrm>
                <a:off x="5922805" y="2564081"/>
                <a:ext cx="482893" cy="482964"/>
              </a:xfrm>
              <a:custGeom>
                <a:avLst/>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68580" tIns="34290" rIns="68580" bIns="34290"/>
              <a:lstStyle/>
              <a:p>
                <a:pPr defTabSz="513715">
                  <a:defRPr/>
                </a:pPr>
                <a:endParaRPr lang="id-ID" sz="800"/>
              </a:p>
            </p:txBody>
          </p:sp>
          <p:grpSp>
            <p:nvGrpSpPr>
              <p:cNvPr id="33" name="Group 27"/>
              <p:cNvGrpSpPr/>
              <p:nvPr/>
            </p:nvGrpSpPr>
            <p:grpSpPr>
              <a:xfrm>
                <a:off x="8355201" y="767514"/>
                <a:ext cx="422275" cy="482600"/>
                <a:chOff x="2041525" y="3035301"/>
                <a:chExt cx="422275" cy="482600"/>
              </a:xfrm>
              <a:solidFill>
                <a:schemeClr val="bg1"/>
              </a:solidFill>
            </p:grpSpPr>
            <p:sp>
              <p:nvSpPr>
                <p:cNvPr id="74" name="Freeform 61"/>
                <p:cNvSpPr>
                  <a:spLocks noEditPoints="1"/>
                </p:cNvSpPr>
                <p:nvPr/>
              </p:nvSpPr>
              <p:spPr bwMode="auto">
                <a:xfrm>
                  <a:off x="2041525" y="3035301"/>
                  <a:ext cx="422275" cy="48260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p:spPr>
              <p:txBody>
                <a:bodyPr lIns="68580" tIns="34290" rIns="68580" bIns="34290"/>
                <a:lstStyle/>
                <a:p>
                  <a:pPr defTabSz="513715">
                    <a:defRPr/>
                  </a:pPr>
                  <a:endParaRPr lang="id-ID" sz="800"/>
                </a:p>
              </p:txBody>
            </p:sp>
            <p:sp>
              <p:nvSpPr>
                <p:cNvPr id="75" name="Oval 62"/>
                <p:cNvSpPr>
                  <a:spLocks noChangeArrowheads="1"/>
                </p:cNvSpPr>
                <p:nvPr/>
              </p:nvSpPr>
              <p:spPr bwMode="auto">
                <a:xfrm>
                  <a:off x="2373313" y="3411538"/>
                  <a:ext cx="30162" cy="30163"/>
                </a:xfrm>
                <a:prstGeom prst="ellipse">
                  <a:avLst/>
                </a:prstGeom>
                <a:grpFill/>
                <a:ln>
                  <a:noFill/>
                </a:ln>
              </p:spPr>
              <p:txBody>
                <a:bodyPr lIns="68580" tIns="34290" rIns="68580" bIns="34290"/>
                <a:lstStyle/>
                <a:p>
                  <a:pPr defTabSz="513715">
                    <a:defRPr/>
                  </a:pPr>
                  <a:endParaRPr lang="id-ID" sz="800"/>
                </a:p>
              </p:txBody>
            </p:sp>
            <p:sp>
              <p:nvSpPr>
                <p:cNvPr id="76" name="Oval 63"/>
                <p:cNvSpPr>
                  <a:spLocks noChangeArrowheads="1"/>
                </p:cNvSpPr>
                <p:nvPr/>
              </p:nvSpPr>
              <p:spPr bwMode="auto">
                <a:xfrm>
                  <a:off x="2373313" y="3321051"/>
                  <a:ext cx="30162" cy="30163"/>
                </a:xfrm>
                <a:prstGeom prst="ellipse">
                  <a:avLst/>
                </a:prstGeom>
                <a:grpFill/>
                <a:ln>
                  <a:noFill/>
                </a:ln>
              </p:spPr>
              <p:txBody>
                <a:bodyPr lIns="68580" tIns="34290" rIns="68580" bIns="34290"/>
                <a:lstStyle/>
                <a:p>
                  <a:pPr defTabSz="513715">
                    <a:defRPr/>
                  </a:pPr>
                  <a:endParaRPr lang="id-ID" sz="800"/>
                </a:p>
              </p:txBody>
            </p:sp>
            <p:sp>
              <p:nvSpPr>
                <p:cNvPr id="77" name="Oval 64"/>
                <p:cNvSpPr>
                  <a:spLocks noChangeArrowheads="1"/>
                </p:cNvSpPr>
                <p:nvPr/>
              </p:nvSpPr>
              <p:spPr bwMode="auto">
                <a:xfrm>
                  <a:off x="2373313" y="3230563"/>
                  <a:ext cx="30162" cy="30163"/>
                </a:xfrm>
                <a:prstGeom prst="ellipse">
                  <a:avLst/>
                </a:prstGeom>
                <a:grpFill/>
                <a:ln>
                  <a:noFill/>
                </a:ln>
              </p:spPr>
              <p:txBody>
                <a:bodyPr lIns="68580" tIns="34290" rIns="68580" bIns="34290"/>
                <a:lstStyle/>
                <a:p>
                  <a:pPr defTabSz="513715">
                    <a:defRPr/>
                  </a:pPr>
                  <a:endParaRPr lang="id-ID" sz="800"/>
                </a:p>
              </p:txBody>
            </p:sp>
          </p:grpSp>
          <p:grpSp>
            <p:nvGrpSpPr>
              <p:cNvPr id="34" name="Group 28"/>
              <p:cNvGrpSpPr/>
              <p:nvPr/>
            </p:nvGrpSpPr>
            <p:grpSpPr>
              <a:xfrm>
                <a:off x="10224381" y="3967559"/>
                <a:ext cx="488950" cy="482600"/>
                <a:chOff x="1044576" y="3035301"/>
                <a:chExt cx="488950" cy="482600"/>
              </a:xfrm>
              <a:solidFill>
                <a:schemeClr val="bg1"/>
              </a:solidFill>
            </p:grpSpPr>
            <p:sp>
              <p:nvSpPr>
                <p:cNvPr id="70" name="Freeform 65"/>
                <p:cNvSpPr>
                  <a:spLocks noEditPoints="1"/>
                </p:cNvSpPr>
                <p:nvPr/>
              </p:nvSpPr>
              <p:spPr bwMode="auto">
                <a:xfrm>
                  <a:off x="1044576" y="3035301"/>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p:spPr>
              <p:txBody>
                <a:bodyPr lIns="68580" tIns="34290" rIns="68580" bIns="34290"/>
                <a:lstStyle/>
                <a:p>
                  <a:pPr defTabSz="513715">
                    <a:defRPr/>
                  </a:pPr>
                  <a:endParaRPr lang="id-ID" sz="800"/>
                </a:p>
              </p:txBody>
            </p:sp>
            <p:sp>
              <p:nvSpPr>
                <p:cNvPr id="71" name="Freeform 66"/>
                <p:cNvSpPr>
                  <a:spLocks noEditPoints="1"/>
                </p:cNvSpPr>
                <p:nvPr/>
              </p:nvSpPr>
              <p:spPr bwMode="auto">
                <a:xfrm>
                  <a:off x="1222375" y="3205163"/>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p:spPr>
              <p:txBody>
                <a:bodyPr lIns="68580" tIns="34290" rIns="68580" bIns="34290"/>
                <a:lstStyle/>
                <a:p>
                  <a:pPr defTabSz="513715">
                    <a:defRPr/>
                  </a:pPr>
                  <a:endParaRPr lang="id-ID" sz="800"/>
                </a:p>
              </p:txBody>
            </p:sp>
            <p:sp>
              <p:nvSpPr>
                <p:cNvPr id="72" name="Freeform 67"/>
                <p:cNvSpPr/>
                <p:nvPr/>
              </p:nvSpPr>
              <p:spPr bwMode="auto">
                <a:xfrm>
                  <a:off x="1211263" y="3367088"/>
                  <a:ext cx="71437"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p:spPr>
              <p:txBody>
                <a:bodyPr lIns="68580" tIns="34290" rIns="68580" bIns="34290"/>
                <a:lstStyle/>
                <a:p>
                  <a:pPr defTabSz="513715">
                    <a:defRPr/>
                  </a:pPr>
                  <a:endParaRPr lang="id-ID" sz="800"/>
                </a:p>
              </p:txBody>
            </p:sp>
            <p:sp>
              <p:nvSpPr>
                <p:cNvPr id="73" name="Freeform 68"/>
                <p:cNvSpPr/>
                <p:nvPr/>
              </p:nvSpPr>
              <p:spPr bwMode="auto">
                <a:xfrm>
                  <a:off x="1296988" y="3111501"/>
                  <a:ext cx="74612" cy="7778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p:spPr>
              <p:txBody>
                <a:bodyPr lIns="68580" tIns="34290" rIns="68580" bIns="34290"/>
                <a:lstStyle/>
                <a:p>
                  <a:pPr defTabSz="513715">
                    <a:defRPr/>
                  </a:pPr>
                  <a:endParaRPr lang="id-ID" sz="800"/>
                </a:p>
              </p:txBody>
            </p:sp>
          </p:grpSp>
          <p:grpSp>
            <p:nvGrpSpPr>
              <p:cNvPr id="35" name="Group 29"/>
              <p:cNvGrpSpPr/>
              <p:nvPr/>
            </p:nvGrpSpPr>
            <p:grpSpPr>
              <a:xfrm>
                <a:off x="7197315" y="3405112"/>
                <a:ext cx="331787" cy="482600"/>
                <a:chOff x="4029075" y="2071688"/>
                <a:chExt cx="331787" cy="482600"/>
              </a:xfrm>
              <a:solidFill>
                <a:schemeClr val="bg1"/>
              </a:solidFill>
            </p:grpSpPr>
            <p:sp>
              <p:nvSpPr>
                <p:cNvPr id="61" name="Oval 69"/>
                <p:cNvSpPr>
                  <a:spLocks noChangeArrowheads="1"/>
                </p:cNvSpPr>
                <p:nvPr/>
              </p:nvSpPr>
              <p:spPr bwMode="auto">
                <a:xfrm>
                  <a:off x="4164013" y="2208213"/>
                  <a:ext cx="30162" cy="30163"/>
                </a:xfrm>
                <a:prstGeom prst="ellipse">
                  <a:avLst/>
                </a:prstGeom>
                <a:grpFill/>
                <a:ln>
                  <a:noFill/>
                </a:ln>
              </p:spPr>
              <p:txBody>
                <a:bodyPr lIns="68580" tIns="34290" rIns="68580" bIns="34290"/>
                <a:lstStyle/>
                <a:p>
                  <a:pPr defTabSz="513715">
                    <a:defRPr/>
                  </a:pPr>
                  <a:endParaRPr lang="id-ID" sz="800"/>
                </a:p>
              </p:txBody>
            </p:sp>
            <p:sp>
              <p:nvSpPr>
                <p:cNvPr id="62" name="Oval 70"/>
                <p:cNvSpPr>
                  <a:spLocks noChangeArrowheads="1"/>
                </p:cNvSpPr>
                <p:nvPr/>
              </p:nvSpPr>
              <p:spPr bwMode="auto">
                <a:xfrm>
                  <a:off x="4164013" y="2389188"/>
                  <a:ext cx="30162" cy="28575"/>
                </a:xfrm>
                <a:prstGeom prst="ellipse">
                  <a:avLst/>
                </a:prstGeom>
                <a:grpFill/>
                <a:ln>
                  <a:noFill/>
                </a:ln>
              </p:spPr>
              <p:txBody>
                <a:bodyPr lIns="68580" tIns="34290" rIns="68580" bIns="34290"/>
                <a:lstStyle/>
                <a:p>
                  <a:pPr defTabSz="513715">
                    <a:defRPr/>
                  </a:pPr>
                  <a:endParaRPr lang="id-ID" sz="800"/>
                </a:p>
              </p:txBody>
            </p:sp>
            <p:sp>
              <p:nvSpPr>
                <p:cNvPr id="63" name="Oval 71"/>
                <p:cNvSpPr>
                  <a:spLocks noChangeArrowheads="1"/>
                </p:cNvSpPr>
                <p:nvPr/>
              </p:nvSpPr>
              <p:spPr bwMode="auto">
                <a:xfrm>
                  <a:off x="4073525" y="2298701"/>
                  <a:ext cx="30162" cy="30163"/>
                </a:xfrm>
                <a:prstGeom prst="ellipse">
                  <a:avLst/>
                </a:prstGeom>
                <a:grpFill/>
                <a:ln>
                  <a:noFill/>
                </a:ln>
              </p:spPr>
              <p:txBody>
                <a:bodyPr lIns="68580" tIns="34290" rIns="68580" bIns="34290"/>
                <a:lstStyle/>
                <a:p>
                  <a:pPr defTabSz="513715">
                    <a:defRPr/>
                  </a:pPr>
                  <a:endParaRPr lang="id-ID" sz="800"/>
                </a:p>
              </p:txBody>
            </p:sp>
            <p:sp>
              <p:nvSpPr>
                <p:cNvPr id="64" name="Oval 72"/>
                <p:cNvSpPr>
                  <a:spLocks noChangeArrowheads="1"/>
                </p:cNvSpPr>
                <p:nvPr/>
              </p:nvSpPr>
              <p:spPr bwMode="auto">
                <a:xfrm>
                  <a:off x="4254500" y="2298701"/>
                  <a:ext cx="30162" cy="30163"/>
                </a:xfrm>
                <a:prstGeom prst="ellipse">
                  <a:avLst/>
                </a:prstGeom>
                <a:grpFill/>
                <a:ln>
                  <a:noFill/>
                </a:ln>
              </p:spPr>
              <p:txBody>
                <a:bodyPr lIns="68580" tIns="34290" rIns="68580" bIns="34290"/>
                <a:lstStyle/>
                <a:p>
                  <a:pPr defTabSz="513715">
                    <a:defRPr/>
                  </a:pPr>
                  <a:endParaRPr lang="id-ID" sz="800"/>
                </a:p>
              </p:txBody>
            </p:sp>
            <p:sp>
              <p:nvSpPr>
                <p:cNvPr id="65" name="Freeform 73"/>
                <p:cNvSpPr/>
                <p:nvPr/>
              </p:nvSpPr>
              <p:spPr bwMode="auto">
                <a:xfrm>
                  <a:off x="4100513"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6" name="Freeform 74"/>
                <p:cNvSpPr/>
                <p:nvPr/>
              </p:nvSpPr>
              <p:spPr bwMode="auto">
                <a:xfrm>
                  <a:off x="4100513" y="2233613"/>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7" name="Freeform 75"/>
                <p:cNvSpPr/>
                <p:nvPr/>
              </p:nvSpPr>
              <p:spPr bwMode="auto">
                <a:xfrm>
                  <a:off x="4229100"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8" name="Freeform 76"/>
                <p:cNvSpPr>
                  <a:spLocks noEditPoints="1"/>
                </p:cNvSpPr>
                <p:nvPr/>
              </p:nvSpPr>
              <p:spPr bwMode="auto">
                <a:xfrm>
                  <a:off x="4029075" y="2071688"/>
                  <a:ext cx="331787" cy="482600"/>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p:spPr>
              <p:txBody>
                <a:bodyPr lIns="68580" tIns="34290" rIns="68580" bIns="34290"/>
                <a:lstStyle/>
                <a:p>
                  <a:pPr defTabSz="513715">
                    <a:defRPr/>
                  </a:pPr>
                  <a:endParaRPr lang="id-ID" sz="800"/>
                </a:p>
              </p:txBody>
            </p:sp>
            <p:sp>
              <p:nvSpPr>
                <p:cNvPr id="69" name="Freeform 77"/>
                <p:cNvSpPr/>
                <p:nvPr/>
              </p:nvSpPr>
              <p:spPr bwMode="auto">
                <a:xfrm>
                  <a:off x="4164013" y="2238376"/>
                  <a:ext cx="90487" cy="90488"/>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p:spPr>
              <p:txBody>
                <a:bodyPr lIns="68580" tIns="34290" rIns="68580" bIns="34290"/>
                <a:lstStyle/>
                <a:p>
                  <a:pPr defTabSz="513715">
                    <a:defRPr/>
                  </a:pPr>
                  <a:endParaRPr lang="id-ID" sz="800"/>
                </a:p>
              </p:txBody>
            </p:sp>
          </p:grpSp>
          <p:grpSp>
            <p:nvGrpSpPr>
              <p:cNvPr id="36" name="Group 30"/>
              <p:cNvGrpSpPr/>
              <p:nvPr/>
            </p:nvGrpSpPr>
            <p:grpSpPr>
              <a:xfrm>
                <a:off x="9012997" y="1679576"/>
                <a:ext cx="482600" cy="452438"/>
                <a:chOff x="2974975" y="2071688"/>
                <a:chExt cx="482600" cy="452438"/>
              </a:xfrm>
              <a:solidFill>
                <a:schemeClr val="bg1"/>
              </a:solidFill>
            </p:grpSpPr>
            <p:sp>
              <p:nvSpPr>
                <p:cNvPr id="44"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p:spPr>
              <p:txBody>
                <a:bodyPr lIns="68580" tIns="34290" rIns="68580" bIns="34290"/>
                <a:lstStyle/>
                <a:p>
                  <a:pPr defTabSz="513715">
                    <a:defRPr/>
                  </a:pPr>
                  <a:endParaRPr lang="id-ID" sz="800"/>
                </a:p>
              </p:txBody>
            </p:sp>
            <p:sp>
              <p:nvSpPr>
                <p:cNvPr id="45"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6"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7"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p:spPr>
              <p:txBody>
                <a:bodyPr lIns="68580" tIns="34290" rIns="68580" bIns="34290"/>
                <a:lstStyle/>
                <a:p>
                  <a:pPr defTabSz="513715">
                    <a:defRPr/>
                  </a:pPr>
                  <a:endParaRPr lang="id-ID" sz="800"/>
                </a:p>
              </p:txBody>
            </p:sp>
            <p:sp>
              <p:nvSpPr>
                <p:cNvPr id="48"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49"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0"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1"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2"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p:spPr>
              <p:txBody>
                <a:bodyPr lIns="68580" tIns="34290" rIns="68580" bIns="34290"/>
                <a:lstStyle/>
                <a:p>
                  <a:pPr defTabSz="513715">
                    <a:defRPr/>
                  </a:pPr>
                  <a:endParaRPr lang="id-ID" sz="800"/>
                </a:p>
              </p:txBody>
            </p:sp>
          </p:grpSp>
          <p:grpSp>
            <p:nvGrpSpPr>
              <p:cNvPr id="37" name="Group 31"/>
              <p:cNvGrpSpPr/>
              <p:nvPr/>
            </p:nvGrpSpPr>
            <p:grpSpPr>
              <a:xfrm>
                <a:off x="9983081" y="717253"/>
                <a:ext cx="450850" cy="482600"/>
                <a:chOff x="2027238" y="2071688"/>
                <a:chExt cx="450850" cy="482600"/>
              </a:xfrm>
              <a:solidFill>
                <a:schemeClr val="bg1"/>
              </a:solidFill>
            </p:grpSpPr>
            <p:sp>
              <p:nvSpPr>
                <p:cNvPr id="41" name="Freeform 87"/>
                <p:cNvSpPr>
                  <a:spLocks noEditPoints="1"/>
                </p:cNvSpPr>
                <p:nvPr/>
              </p:nvSpPr>
              <p:spPr bwMode="auto">
                <a:xfrm>
                  <a:off x="2027238" y="2071688"/>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lIns="68580" tIns="34290" rIns="68580" bIns="34290"/>
                <a:lstStyle/>
                <a:p>
                  <a:pPr defTabSz="513715">
                    <a:defRPr/>
                  </a:pPr>
                  <a:endParaRPr lang="id-ID" sz="800"/>
                </a:p>
              </p:txBody>
            </p:sp>
            <p:sp>
              <p:nvSpPr>
                <p:cNvPr id="42" name="Freeform 88"/>
                <p:cNvSpPr>
                  <a:spLocks noEditPoints="1"/>
                </p:cNvSpPr>
                <p:nvPr/>
              </p:nvSpPr>
              <p:spPr bwMode="auto">
                <a:xfrm>
                  <a:off x="2087563" y="2132013"/>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lIns="68580" tIns="34290" rIns="68580" bIns="34290"/>
                <a:lstStyle/>
                <a:p>
                  <a:pPr defTabSz="513715">
                    <a:defRPr/>
                  </a:pPr>
                  <a:endParaRPr lang="id-ID" sz="800"/>
                </a:p>
              </p:txBody>
            </p:sp>
            <p:sp>
              <p:nvSpPr>
                <p:cNvPr id="43" name="Freeform 89"/>
                <p:cNvSpPr>
                  <a:spLocks noEditPoints="1"/>
                </p:cNvSpPr>
                <p:nvPr/>
              </p:nvSpPr>
              <p:spPr bwMode="auto">
                <a:xfrm>
                  <a:off x="2268538" y="2178051"/>
                  <a:ext cx="88900"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lIns="68580" tIns="34290" rIns="68580" bIns="34290"/>
                <a:lstStyle/>
                <a:p>
                  <a:pPr defTabSz="513715">
                    <a:defRPr/>
                  </a:pPr>
                  <a:endParaRPr lang="id-ID" sz="800"/>
                </a:p>
              </p:txBody>
            </p:sp>
          </p:grpSp>
          <p:grpSp>
            <p:nvGrpSpPr>
              <p:cNvPr id="38" name="Group 32"/>
              <p:cNvGrpSpPr/>
              <p:nvPr/>
            </p:nvGrpSpPr>
            <p:grpSpPr>
              <a:xfrm>
                <a:off x="10091435" y="2775575"/>
                <a:ext cx="481012" cy="482600"/>
                <a:chOff x="1049338" y="2071688"/>
                <a:chExt cx="481012" cy="482600"/>
              </a:xfrm>
              <a:solidFill>
                <a:schemeClr val="bg1"/>
              </a:solidFill>
            </p:grpSpPr>
            <p:sp>
              <p:nvSpPr>
                <p:cNvPr id="3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p:spPr>
              <p:txBody>
                <a:bodyPr lIns="68580" tIns="34290" rIns="68580" bIns="34290"/>
                <a:lstStyle/>
                <a:p>
                  <a:pPr defTabSz="513715">
                    <a:defRPr/>
                  </a:pPr>
                  <a:endParaRPr lang="id-ID" sz="800"/>
                </a:p>
              </p:txBody>
            </p:sp>
            <p:sp>
              <p:nvSpPr>
                <p:cNvPr id="4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lIns="68580" tIns="34290" rIns="68580" bIns="34290"/>
                <a:lstStyle/>
                <a:p>
                  <a:pPr defTabSz="513715">
                    <a:defRPr/>
                  </a:pPr>
                  <a:endParaRPr lang="id-ID" sz="800"/>
                </a:p>
              </p:txBody>
            </p:sp>
          </p:grpSp>
        </p:grpSp>
      </p:grpSp>
      <p:grpSp>
        <p:nvGrpSpPr>
          <p:cNvPr id="95" name="Group 84"/>
          <p:cNvGrpSpPr>
            <a:grpSpLocks noChangeAspect="1"/>
          </p:cNvGrpSpPr>
          <p:nvPr/>
        </p:nvGrpSpPr>
        <p:grpSpPr bwMode="auto">
          <a:xfrm>
            <a:off x="4299011" y="1713913"/>
            <a:ext cx="324121" cy="323765"/>
            <a:chOff x="7275513" y="5302250"/>
            <a:chExt cx="1012825" cy="1012825"/>
          </a:xfrm>
          <a:solidFill>
            <a:srgbClr val="C00000"/>
          </a:solidFill>
        </p:grpSpPr>
        <p:sp>
          <p:nvSpPr>
            <p:cNvPr id="96"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p:spPr>
          <p:txBody>
            <a:bodyPr lIns="68580" tIns="34290" rIns="68580" bIns="34290"/>
            <a:lstStyle/>
            <a:p>
              <a:pPr defTabSz="513715">
                <a:defRPr/>
              </a:pPr>
              <a:endParaRPr lang="id-ID" sz="500"/>
            </a:p>
          </p:txBody>
        </p:sp>
        <p:sp>
          <p:nvSpPr>
            <p:cNvPr id="97"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p:spPr>
          <p:txBody>
            <a:bodyPr lIns="68580" tIns="34290" rIns="68580" bIns="34290"/>
            <a:lstStyle/>
            <a:p>
              <a:pPr defTabSz="513715">
                <a:defRPr/>
              </a:pPr>
              <a:endParaRPr lang="id-ID" sz="500"/>
            </a:p>
          </p:txBody>
        </p:sp>
      </p:grpSp>
      <p:grpSp>
        <p:nvGrpSpPr>
          <p:cNvPr id="98" name="Group 92"/>
          <p:cNvGrpSpPr>
            <a:grpSpLocks noChangeAspect="1"/>
          </p:cNvGrpSpPr>
          <p:nvPr/>
        </p:nvGrpSpPr>
        <p:grpSpPr bwMode="auto">
          <a:xfrm>
            <a:off x="4299010" y="2928540"/>
            <a:ext cx="324088" cy="324302"/>
            <a:chOff x="4427538" y="3192463"/>
            <a:chExt cx="823913" cy="825500"/>
          </a:xfrm>
          <a:solidFill>
            <a:srgbClr val="C00000"/>
          </a:solidFill>
        </p:grpSpPr>
        <p:sp>
          <p:nvSpPr>
            <p:cNvPr id="99" name="Oval 23"/>
            <p:cNvSpPr>
              <a:spLocks noChangeArrowheads="1"/>
            </p:cNvSpPr>
            <p:nvPr/>
          </p:nvSpPr>
          <p:spPr bwMode="auto">
            <a:xfrm>
              <a:off x="4813301" y="3825875"/>
              <a:ext cx="57150" cy="57150"/>
            </a:xfrm>
            <a:prstGeom prst="ellipse">
              <a:avLst/>
            </a:prstGeom>
            <a:grpFill/>
            <a:ln>
              <a:solidFill>
                <a:schemeClr val="bg1"/>
              </a:solidFill>
            </a:ln>
          </p:spPr>
          <p:txBody>
            <a:bodyPr lIns="68580" tIns="34290" rIns="68580" bIns="34290"/>
            <a:lstStyle/>
            <a:p>
              <a:pPr defTabSz="513715">
                <a:defRPr/>
              </a:pPr>
              <a:endParaRPr lang="id-ID" sz="500"/>
            </a:p>
          </p:txBody>
        </p:sp>
        <p:sp>
          <p:nvSpPr>
            <p:cNvPr id="100" name="Rectangle 24"/>
            <p:cNvSpPr>
              <a:spLocks noChangeArrowheads="1"/>
            </p:cNvSpPr>
            <p:nvPr/>
          </p:nvSpPr>
          <p:spPr bwMode="auto">
            <a:xfrm>
              <a:off x="4784726" y="3352800"/>
              <a:ext cx="115888" cy="15875"/>
            </a:xfrm>
            <a:prstGeom prst="rect">
              <a:avLst/>
            </a:prstGeom>
            <a:grpFill/>
            <a:ln>
              <a:solidFill>
                <a:schemeClr val="bg1"/>
              </a:solidFill>
            </a:ln>
          </p:spPr>
          <p:txBody>
            <a:bodyPr lIns="68580" tIns="34290" rIns="68580" bIns="34290"/>
            <a:lstStyle/>
            <a:p>
              <a:pPr defTabSz="513715">
                <a:defRPr/>
              </a:pPr>
              <a:endParaRPr lang="id-ID" sz="500"/>
            </a:p>
          </p:txBody>
        </p:sp>
        <p:sp>
          <p:nvSpPr>
            <p:cNvPr id="101"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solidFill>
                <a:schemeClr val="bg1"/>
              </a:solidFill>
            </a:ln>
          </p:spPr>
          <p:txBody>
            <a:bodyPr lIns="68580" tIns="34290" rIns="68580" bIns="34290"/>
            <a:lstStyle/>
            <a:p>
              <a:pPr defTabSz="513715">
                <a:defRPr/>
              </a:pPr>
              <a:endParaRPr lang="id-ID" sz="500"/>
            </a:p>
          </p:txBody>
        </p:sp>
        <p:sp>
          <p:nvSpPr>
            <p:cNvPr id="102" name="Oval 26"/>
            <p:cNvSpPr>
              <a:spLocks noChangeArrowheads="1"/>
            </p:cNvSpPr>
            <p:nvPr/>
          </p:nvSpPr>
          <p:spPr bwMode="auto">
            <a:xfrm>
              <a:off x="4926013" y="3351213"/>
              <a:ext cx="22225" cy="19050"/>
            </a:xfrm>
            <a:prstGeom prst="ellipse">
              <a:avLst/>
            </a:prstGeom>
            <a:grpFill/>
            <a:ln>
              <a:solidFill>
                <a:schemeClr val="bg1"/>
              </a:solidFill>
            </a:ln>
          </p:spPr>
          <p:txBody>
            <a:bodyPr lIns="68580" tIns="34290" rIns="68580" bIns="34290"/>
            <a:lstStyle/>
            <a:p>
              <a:pPr defTabSz="513715">
                <a:defRPr/>
              </a:pPr>
              <a:endParaRPr lang="id-ID" sz="500"/>
            </a:p>
          </p:txBody>
        </p:sp>
        <p:sp>
          <p:nvSpPr>
            <p:cNvPr id="103" name="Rectangle 27"/>
            <p:cNvSpPr>
              <a:spLocks noChangeArrowheads="1"/>
            </p:cNvSpPr>
            <p:nvPr/>
          </p:nvSpPr>
          <p:spPr bwMode="auto">
            <a:xfrm>
              <a:off x="4710113" y="3397250"/>
              <a:ext cx="265113" cy="400050"/>
            </a:xfrm>
            <a:prstGeom prst="rect">
              <a:avLst/>
            </a:prstGeom>
            <a:grpFill/>
            <a:ln>
              <a:solidFill>
                <a:schemeClr val="bg1"/>
              </a:solidFill>
            </a:ln>
          </p:spPr>
          <p:txBody>
            <a:bodyPr lIns="68580" tIns="34290" rIns="68580" bIns="34290"/>
            <a:lstStyle/>
            <a:p>
              <a:pPr defTabSz="513715">
                <a:defRPr/>
              </a:pPr>
              <a:endParaRPr lang="id-ID" sz="500"/>
            </a:p>
          </p:txBody>
        </p:sp>
      </p:grpSp>
      <p:sp>
        <p:nvSpPr>
          <p:cNvPr id="104" name="Freeform 31"/>
          <p:cNvSpPr>
            <a:spLocks noChangeAspect="1" noEditPoints="1"/>
          </p:cNvSpPr>
          <p:nvPr/>
        </p:nvSpPr>
        <p:spPr bwMode="auto">
          <a:xfrm>
            <a:off x="6515561" y="1688763"/>
            <a:ext cx="323858" cy="324702"/>
          </a:xfrm>
          <a:custGeom>
            <a:avLst/>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C00000"/>
          </a:solidFill>
          <a:ln>
            <a:noFill/>
          </a:ln>
        </p:spPr>
        <p:txBody>
          <a:bodyPr lIns="51435" tIns="25718" rIns="51435" bIns="25718"/>
          <a:lstStyle/>
          <a:p>
            <a:endParaRPr lang="zh-CN" altLang="en-US"/>
          </a:p>
        </p:txBody>
      </p:sp>
      <p:sp>
        <p:nvSpPr>
          <p:cNvPr id="105" name="Freeform 45"/>
          <p:cNvSpPr>
            <a:spLocks noChangeAspect="1" noEditPoints="1"/>
          </p:cNvSpPr>
          <p:nvPr/>
        </p:nvSpPr>
        <p:spPr bwMode="auto">
          <a:xfrm>
            <a:off x="6515562" y="2938987"/>
            <a:ext cx="323892" cy="323850"/>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C00000"/>
          </a:solidFill>
          <a:ln>
            <a:solidFill>
              <a:schemeClr val="bg1"/>
            </a:solidFill>
          </a:ln>
        </p:spPr>
        <p:txBody>
          <a:bodyPr lIns="51435" tIns="25718" rIns="51435" bIns="25718"/>
          <a:lstStyle/>
          <a:p>
            <a:pPr defTabSz="513715">
              <a:defRPr/>
            </a:pPr>
            <a:endParaRPr lang="id-ID" sz="500"/>
          </a:p>
        </p:txBody>
      </p:sp>
      <p:sp>
        <p:nvSpPr>
          <p:cNvPr id="106" name="矩形 105"/>
          <p:cNvSpPr/>
          <p:nvPr/>
        </p:nvSpPr>
        <p:spPr>
          <a:xfrm>
            <a:off x="4644008" y="1666203"/>
            <a:ext cx="1256758" cy="346249"/>
          </a:xfrm>
          <a:prstGeom prst="rect">
            <a:avLst/>
          </a:prstGeom>
        </p:spPr>
        <p:txBody>
          <a:bodyPr wrap="none" lIns="68580" tIns="34290" rIns="68580" bIns="34290">
            <a:spAutoFit/>
          </a:bodyPr>
          <a:lstStyle/>
          <a:p>
            <a:pPr lvl="0"/>
            <a:r>
              <a:rPr lang="en-US" altLang="zh-CN" sz="1800" b="1" dirty="0">
                <a:latin typeface="微软雅黑" panose="020B0503020204020204" pitchFamily="34" charset="-122"/>
                <a:ea typeface="微软雅黑" panose="020B0503020204020204" pitchFamily="34" charset="-122"/>
              </a:rPr>
              <a:t>100</a:t>
            </a:r>
            <a:r>
              <a:rPr lang="zh-CN" altLang="en-US" sz="1800" b="1" dirty="0">
                <a:latin typeface="微软雅黑" panose="020B0503020204020204" pitchFamily="34" charset="-122"/>
                <a:ea typeface="微软雅黑" panose="020B0503020204020204" pitchFamily="34" charset="-122"/>
              </a:rPr>
              <a:t>家分店</a:t>
            </a:r>
            <a:endParaRPr lang="zh-CN" altLang="en-US" sz="1800" b="1" dirty="0">
              <a:latin typeface="微软雅黑" panose="020B0503020204020204" pitchFamily="34" charset="-122"/>
              <a:ea typeface="微软雅黑" panose="020B0503020204020204" pitchFamily="34" charset="-122"/>
            </a:endParaRPr>
          </a:p>
        </p:txBody>
      </p:sp>
      <p:sp>
        <p:nvSpPr>
          <p:cNvPr id="107" name="矩形 106"/>
          <p:cNvSpPr/>
          <p:nvPr/>
        </p:nvSpPr>
        <p:spPr>
          <a:xfrm>
            <a:off x="6864732" y="1660909"/>
            <a:ext cx="1061967"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十大产业</a:t>
            </a:r>
            <a:endParaRPr lang="zh-CN" altLang="en-US" sz="1800" b="1" dirty="0">
              <a:latin typeface="微软雅黑" panose="020B0503020204020204" pitchFamily="34" charset="-122"/>
              <a:ea typeface="微软雅黑" panose="020B0503020204020204" pitchFamily="34" charset="-122"/>
            </a:endParaRPr>
          </a:p>
        </p:txBody>
      </p:sp>
      <p:sp>
        <p:nvSpPr>
          <p:cNvPr id="108" name="矩形 107"/>
          <p:cNvSpPr/>
          <p:nvPr/>
        </p:nvSpPr>
        <p:spPr>
          <a:xfrm>
            <a:off x="4644008" y="2887630"/>
            <a:ext cx="1292830"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科技创新奖</a:t>
            </a:r>
            <a:endParaRPr lang="zh-CN" altLang="en-US" sz="1800" b="1" dirty="0">
              <a:latin typeface="微软雅黑" panose="020B0503020204020204" pitchFamily="34" charset="-122"/>
              <a:ea typeface="微软雅黑" panose="020B0503020204020204" pitchFamily="34" charset="-122"/>
            </a:endParaRPr>
          </a:p>
        </p:txBody>
      </p:sp>
      <p:sp>
        <p:nvSpPr>
          <p:cNvPr id="109" name="矩形 108"/>
          <p:cNvSpPr/>
          <p:nvPr/>
        </p:nvSpPr>
        <p:spPr>
          <a:xfrm>
            <a:off x="6864732" y="2887195"/>
            <a:ext cx="1523692"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年创利税破亿</a:t>
            </a:r>
            <a:endParaRPr lang="zh-CN" altLang="en-US" sz="1800" b="1" dirty="0">
              <a:latin typeface="微软雅黑" panose="020B0503020204020204" pitchFamily="34" charset="-122"/>
              <a:ea typeface="微软雅黑" panose="020B0503020204020204" pitchFamily="34" charset="-122"/>
            </a:endParaRPr>
          </a:p>
        </p:txBody>
      </p:sp>
      <p:sp>
        <p:nvSpPr>
          <p:cNvPr id="110" name="矩形 109"/>
          <p:cNvSpPr/>
          <p:nvPr/>
        </p:nvSpPr>
        <p:spPr>
          <a:xfrm>
            <a:off x="4644008" y="2007157"/>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itchFamily="2" charset="-122"/>
              <a:ea typeface="方正细圆简体" pitchFamily="2" charset="-122"/>
            </a:endParaRPr>
          </a:p>
        </p:txBody>
      </p:sp>
      <p:sp>
        <p:nvSpPr>
          <p:cNvPr id="111" name="矩形 110"/>
          <p:cNvSpPr/>
          <p:nvPr/>
        </p:nvSpPr>
        <p:spPr>
          <a:xfrm>
            <a:off x="6864732" y="2027394"/>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itchFamily="2" charset="-122"/>
              <a:ea typeface="方正细圆简体" pitchFamily="2" charset="-122"/>
            </a:endParaRPr>
          </a:p>
        </p:txBody>
      </p:sp>
      <p:sp>
        <p:nvSpPr>
          <p:cNvPr id="112" name="矩形 111"/>
          <p:cNvSpPr/>
          <p:nvPr/>
        </p:nvSpPr>
        <p:spPr>
          <a:xfrm>
            <a:off x="4644008" y="3270085"/>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itchFamily="2" charset="-122"/>
              <a:ea typeface="方正细圆简体" pitchFamily="2" charset="-122"/>
            </a:endParaRPr>
          </a:p>
        </p:txBody>
      </p:sp>
      <p:sp>
        <p:nvSpPr>
          <p:cNvPr id="113" name="矩形 112"/>
          <p:cNvSpPr/>
          <p:nvPr/>
        </p:nvSpPr>
        <p:spPr>
          <a:xfrm>
            <a:off x="6864732" y="3245085"/>
            <a:ext cx="1481072" cy="678647"/>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itchFamily="2" charset="-122"/>
              <a:ea typeface="方正细圆简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 calcmode="lin" valueType="num">
                                      <p:cBhvr>
                                        <p:cTn id="15" dur="500" fill="hold"/>
                                        <p:tgtEl>
                                          <p:spTgt spid="95"/>
                                        </p:tgtEl>
                                        <p:attrNameLst>
                                          <p:attrName>style.rotation</p:attrName>
                                        </p:attrNameLst>
                                      </p:cBhvr>
                                      <p:tavLst>
                                        <p:tav tm="0">
                                          <p:val>
                                            <p:fltVal val="360"/>
                                          </p:val>
                                        </p:tav>
                                        <p:tav tm="100000">
                                          <p:val>
                                            <p:fltVal val="0"/>
                                          </p:val>
                                        </p:tav>
                                      </p:tavLst>
                                    </p:anim>
                                    <p:animEffect transition="in" filter="fade">
                                      <p:cBhvr>
                                        <p:cTn id="16" dur="500"/>
                                        <p:tgtEl>
                                          <p:spTgt spid="95"/>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randombar(horizontal)">
                                      <p:cBhvr>
                                        <p:cTn id="25" dur="500"/>
                                        <p:tgtEl>
                                          <p:spTgt spid="110"/>
                                        </p:tgtEl>
                                      </p:cBhvr>
                                    </p:animEffect>
                                  </p:childTnLst>
                                </p:cTn>
                              </p:par>
                            </p:childTnLst>
                          </p:cTn>
                        </p:par>
                        <p:par>
                          <p:cTn id="26" fill="hold">
                            <p:stCondLst>
                              <p:cond delay="2750"/>
                            </p:stCondLst>
                            <p:childTnLst>
                              <p:par>
                                <p:cTn id="27" presetID="49" presetClass="entr" presetSubtype="0" decel="10000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 calcmode="lin" valueType="num">
                                      <p:cBhvr>
                                        <p:cTn id="31" dur="500" fill="hold"/>
                                        <p:tgtEl>
                                          <p:spTgt spid="104"/>
                                        </p:tgtEl>
                                        <p:attrNameLst>
                                          <p:attrName>style.rotation</p:attrName>
                                        </p:attrNameLst>
                                      </p:cBhvr>
                                      <p:tavLst>
                                        <p:tav tm="0">
                                          <p:val>
                                            <p:fltVal val="360"/>
                                          </p:val>
                                        </p:tav>
                                        <p:tav tm="100000">
                                          <p:val>
                                            <p:fltVal val="0"/>
                                          </p:val>
                                        </p:tav>
                                      </p:tavLst>
                                    </p:anim>
                                    <p:animEffect transition="in" filter="fade">
                                      <p:cBhvr>
                                        <p:cTn id="32" dur="500"/>
                                        <p:tgtEl>
                                          <p:spTgt spid="104"/>
                                        </p:tgtEl>
                                      </p:cBhvr>
                                    </p:animEffect>
                                  </p:childTnLst>
                                </p:cTn>
                              </p:par>
                            </p:childTnLst>
                          </p:cTn>
                        </p:par>
                        <p:par>
                          <p:cTn id="33" fill="hold">
                            <p:stCondLst>
                              <p:cond delay="32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childTnLst>
                                </p:cTn>
                              </p:par>
                            </p:childTnLst>
                          </p:cTn>
                        </p:par>
                        <p:par>
                          <p:cTn id="38" fill="hold">
                            <p:stCondLst>
                              <p:cond delay="3900"/>
                            </p:stCondLst>
                            <p:childTnLst>
                              <p:par>
                                <p:cTn id="39" presetID="14" presetClass="entr" presetSubtype="10"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randombar(horizontal)">
                                      <p:cBhvr>
                                        <p:cTn id="41" dur="500"/>
                                        <p:tgtEl>
                                          <p:spTgt spid="111"/>
                                        </p:tgtEl>
                                      </p:cBhvr>
                                    </p:animEffect>
                                  </p:childTnLst>
                                </p:cTn>
                              </p:par>
                            </p:childTnLst>
                          </p:cTn>
                        </p:par>
                        <p:par>
                          <p:cTn id="42" fill="hold">
                            <p:stCondLst>
                              <p:cond delay="4400"/>
                            </p:stCondLst>
                            <p:childTnLst>
                              <p:par>
                                <p:cTn id="43" presetID="49" presetClass="entr" presetSubtype="0" decel="100000"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p:cTn id="45" dur="500" fill="hold"/>
                                        <p:tgtEl>
                                          <p:spTgt spid="98"/>
                                        </p:tgtEl>
                                        <p:attrNameLst>
                                          <p:attrName>ppt_w</p:attrName>
                                        </p:attrNameLst>
                                      </p:cBhvr>
                                      <p:tavLst>
                                        <p:tav tm="0">
                                          <p:val>
                                            <p:fltVal val="0"/>
                                          </p:val>
                                        </p:tav>
                                        <p:tav tm="100000">
                                          <p:val>
                                            <p:strVal val="#ppt_w"/>
                                          </p:val>
                                        </p:tav>
                                      </p:tavLst>
                                    </p:anim>
                                    <p:anim calcmode="lin" valueType="num">
                                      <p:cBhvr>
                                        <p:cTn id="46" dur="500" fill="hold"/>
                                        <p:tgtEl>
                                          <p:spTgt spid="98"/>
                                        </p:tgtEl>
                                        <p:attrNameLst>
                                          <p:attrName>ppt_h</p:attrName>
                                        </p:attrNameLst>
                                      </p:cBhvr>
                                      <p:tavLst>
                                        <p:tav tm="0">
                                          <p:val>
                                            <p:fltVal val="0"/>
                                          </p:val>
                                        </p:tav>
                                        <p:tav tm="100000">
                                          <p:val>
                                            <p:strVal val="#ppt_h"/>
                                          </p:val>
                                        </p:tav>
                                      </p:tavLst>
                                    </p:anim>
                                    <p:anim calcmode="lin" valueType="num">
                                      <p:cBhvr>
                                        <p:cTn id="47" dur="500" fill="hold"/>
                                        <p:tgtEl>
                                          <p:spTgt spid="98"/>
                                        </p:tgtEl>
                                        <p:attrNameLst>
                                          <p:attrName>style.rotation</p:attrName>
                                        </p:attrNameLst>
                                      </p:cBhvr>
                                      <p:tavLst>
                                        <p:tav tm="0">
                                          <p:val>
                                            <p:fltVal val="360"/>
                                          </p:val>
                                        </p:tav>
                                        <p:tav tm="100000">
                                          <p:val>
                                            <p:fltVal val="0"/>
                                          </p:val>
                                        </p:tav>
                                      </p:tavLst>
                                    </p:anim>
                                    <p:animEffect transition="in" filter="fade">
                                      <p:cBhvr>
                                        <p:cTn id="48" dur="500"/>
                                        <p:tgtEl>
                                          <p:spTgt spid="98"/>
                                        </p:tgtEl>
                                      </p:cBhvr>
                                    </p:animEffect>
                                  </p:childTnLst>
                                </p:cTn>
                              </p:par>
                            </p:childTnLst>
                          </p:cTn>
                        </p:par>
                        <p:par>
                          <p:cTn id="49" fill="hold">
                            <p:stCondLst>
                              <p:cond delay="49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childTnLst>
                                </p:cTn>
                              </p:par>
                            </p:childTnLst>
                          </p:cTn>
                        </p:par>
                        <p:par>
                          <p:cTn id="54" fill="hold">
                            <p:stCondLst>
                              <p:cond delay="5599"/>
                            </p:stCondLst>
                            <p:childTnLst>
                              <p:par>
                                <p:cTn id="55" presetID="14" presetClass="entr" presetSubtype="10" fill="hold" grpId="0" nodeType="after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randombar(horizontal)">
                                      <p:cBhvr>
                                        <p:cTn id="57" dur="500"/>
                                        <p:tgtEl>
                                          <p:spTgt spid="112"/>
                                        </p:tgtEl>
                                      </p:cBhvr>
                                    </p:animEffect>
                                  </p:childTnLst>
                                </p:cTn>
                              </p:par>
                            </p:childTnLst>
                          </p:cTn>
                        </p:par>
                        <p:par>
                          <p:cTn id="58" fill="hold">
                            <p:stCondLst>
                              <p:cond delay="6099"/>
                            </p:stCondLst>
                            <p:childTnLst>
                              <p:par>
                                <p:cTn id="59" presetID="49" presetClass="entr" presetSubtype="0" decel="100000"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fltVal val="0"/>
                                          </p:val>
                                        </p:tav>
                                        <p:tav tm="100000">
                                          <p:val>
                                            <p:strVal val="#ppt_h"/>
                                          </p:val>
                                        </p:tav>
                                      </p:tavLst>
                                    </p:anim>
                                    <p:anim calcmode="lin" valueType="num">
                                      <p:cBhvr>
                                        <p:cTn id="63" dur="500" fill="hold"/>
                                        <p:tgtEl>
                                          <p:spTgt spid="105"/>
                                        </p:tgtEl>
                                        <p:attrNameLst>
                                          <p:attrName>style.rotation</p:attrName>
                                        </p:attrNameLst>
                                      </p:cBhvr>
                                      <p:tavLst>
                                        <p:tav tm="0">
                                          <p:val>
                                            <p:fltVal val="360"/>
                                          </p:val>
                                        </p:tav>
                                        <p:tav tm="100000">
                                          <p:val>
                                            <p:fltVal val="0"/>
                                          </p:val>
                                        </p:tav>
                                      </p:tavLst>
                                    </p:anim>
                                    <p:animEffect transition="in" filter="fade">
                                      <p:cBhvr>
                                        <p:cTn id="64" dur="500"/>
                                        <p:tgtEl>
                                          <p:spTgt spid="105"/>
                                        </p:tgtEl>
                                      </p:cBhvr>
                                    </p:animEffect>
                                  </p:childTnLst>
                                </p:cTn>
                              </p:par>
                            </p:childTnLst>
                          </p:cTn>
                        </p:par>
                        <p:par>
                          <p:cTn id="65" fill="hold">
                            <p:stCondLst>
                              <p:cond delay="6599"/>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childTnLst>
                                </p:cTn>
                              </p:par>
                            </p:childTnLst>
                          </p:cTn>
                        </p:par>
                        <p:par>
                          <p:cTn id="70" fill="hold">
                            <p:stCondLst>
                              <p:cond delay="7349"/>
                            </p:stCondLst>
                            <p:childTnLst>
                              <p:par>
                                <p:cTn id="71" presetID="14" presetClass="entr" presetSubtype="10"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p:bldP spid="107" grpId="0"/>
      <p:bldP spid="108" grpId="0"/>
      <p:bldP spid="109" grpId="0"/>
      <p:bldP spid="110" grpId="0"/>
      <p:bldP spid="111" grpId="0"/>
      <p:bldP spid="112" grpId="0"/>
      <p:bldP spid="1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843808" y="357986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答辩学员：    指导老师：</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2051720" y="2645271"/>
            <a:ext cx="5178322" cy="900236"/>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感谢您的聆听 ！</a:t>
            </a:r>
            <a:endParaRPr lang="en-US" altLang="zh-CN"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7" name="矩形 6"/>
          <p:cNvSpPr/>
          <p:nvPr/>
        </p:nvSpPr>
        <p:spPr>
          <a:xfrm>
            <a:off x="2067623" y="2297519"/>
            <a:ext cx="4639714" cy="346239"/>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应用数学学院  信息与计算机科学 </a:t>
            </a:r>
            <a:r>
              <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18</a:t>
            </a: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级</a:t>
            </a:r>
            <a:r>
              <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02</a:t>
            </a:r>
            <a:r>
              <a:rPr lang="zh-CN" altLang="en-US"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班</a:t>
            </a:r>
            <a:endParaRPr lang="en-US" altLang="zh-CN"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grpSp>
        <p:nvGrpSpPr>
          <p:cNvPr id="9" name="组合 9"/>
          <p:cNvGrpSpPr/>
          <p:nvPr/>
        </p:nvGrpSpPr>
        <p:grpSpPr bwMode="auto">
          <a:xfrm>
            <a:off x="3779912" y="699542"/>
            <a:ext cx="1949433" cy="1177211"/>
            <a:chOff x="3050349" y="1844085"/>
            <a:chExt cx="1126039" cy="678092"/>
          </a:xfrm>
        </p:grpSpPr>
        <p:sp>
          <p:nvSpPr>
            <p:cNvPr id="10"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11" name="文本框 6"/>
            <p:cNvSpPr txBox="1">
              <a:spLocks noChangeArrowheads="1"/>
            </p:cNvSpPr>
            <p:nvPr/>
          </p:nvSpPr>
          <p:spPr bwMode="auto">
            <a:xfrm>
              <a:off x="3110902" y="2033122"/>
              <a:ext cx="1065486" cy="262595"/>
            </a:xfrm>
            <a:prstGeom prst="rect">
              <a:avLst/>
            </a:prstGeom>
            <a:noFill/>
            <a:ln w="9525">
              <a:noFill/>
              <a:miter lim="800000"/>
            </a:ln>
          </p:spPr>
          <p:txBody>
            <a:bodyPr wrap="square">
              <a:spAutoFit/>
            </a:bodyPr>
            <a:lstStyle/>
            <a:p>
              <a:r>
                <a:rPr lang="en-US" altLang="zh-CN" sz="2000" dirty="0">
                  <a:solidFill>
                    <a:schemeClr val="bg1"/>
                  </a:solidFill>
                  <a:latin typeface="方正兰亭中粗黑_GBK" panose="02000000000000000000" pitchFamily="2" charset="-122"/>
                  <a:ea typeface="方正兰亭中粗黑_GBK" panose="02000000000000000000" pitchFamily="2" charset="-122"/>
                </a:rPr>
                <a:t>LOGO</a:t>
              </a:r>
              <a:endParaRPr lang="zh-CN" altLang="en-US" sz="2000" dirty="0">
                <a:solidFill>
                  <a:schemeClr val="bg1"/>
                </a:solidFill>
                <a:latin typeface="方正兰亭中粗黑_GBK" panose="02000000000000000000" pitchFamily="2" charset="-122"/>
                <a:ea typeface="方正兰亭中粗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iterate type="lt">
                                    <p:tmPct val="7000"/>
                                  </p:iterate>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2954"/>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6" y="2286732"/>
            <a:ext cx="563783" cy="459791"/>
            <a:chOff x="3050349" y="1844085"/>
            <a:chExt cx="833779"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Arial" panose="020B0604020202020204"/>
                <a:ea typeface="方正兰亭超细黑简体"/>
                <a:cs typeface="+mn-ea"/>
                <a:sym typeface="Arial" panose="020B0604020202020204"/>
              </a:rPr>
              <a:t>点击输入标题内容</a:t>
            </a:r>
            <a:endParaRPr lang="en-GB" altLang="zh-CN" sz="1800" b="1" dirty="0">
              <a:solidFill>
                <a:schemeClr val="tx1">
                  <a:lumMod val="75000"/>
                  <a:lumOff val="25000"/>
                </a:schemeClr>
              </a:solidFill>
              <a:latin typeface="Arial" panose="020B0604020202020204"/>
              <a:ea typeface="方正兰亭超细黑简体"/>
              <a:cs typeface="+mn-ea"/>
              <a:sym typeface="Arial" panose="020B0604020202020204"/>
            </a:endParaRPr>
          </a:p>
        </p:txBody>
      </p:sp>
      <p:sp>
        <p:nvSpPr>
          <p:cNvPr id="15" name="Rectangle 26"/>
          <p:cNvSpPr/>
          <p:nvPr/>
        </p:nvSpPr>
        <p:spPr>
          <a:xfrm>
            <a:off x="1141109" y="4064528"/>
            <a:ext cx="7027442" cy="36295"/>
          </a:xfrm>
          <a:prstGeom prst="rect">
            <a:avLst/>
          </a:prstGeom>
          <a:solidFill>
            <a:srgbClr val="EB2E0F"/>
          </a:solidFill>
          <a:ln w="12700" cap="flat" cmpd="sng" algn="ctr">
            <a:solidFill>
              <a:srgbClr val="EB2E0F"/>
            </a:solidFill>
            <a:prstDash val="solid"/>
            <a:miter lim="800000"/>
          </a:ln>
          <a:effectLst/>
        </p:spPr>
        <p:txBody>
          <a:bodyPr rtlCol="0" anchor="ctr"/>
          <a:lstStyle/>
          <a:p>
            <a:pPr algn="ctr" defTabSz="671830">
              <a:defRPr/>
            </a:pPr>
            <a:endParaRPr lang="en-US" sz="990" ker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7"/>
          <p:cNvSpPr txBox="1"/>
          <p:nvPr/>
        </p:nvSpPr>
        <p:spPr>
          <a:xfrm>
            <a:off x="885849" y="4216085"/>
            <a:ext cx="860415" cy="318549"/>
          </a:xfrm>
          <a:prstGeom prst="rect">
            <a:avLst/>
          </a:prstGeom>
          <a:noFill/>
        </p:spPr>
        <p:txBody>
          <a:bodyPr wrap="square" rtlCol="0">
            <a:spAutoFit/>
          </a:bodyPr>
          <a:lstStyle/>
          <a:p>
            <a:pPr algn="ctr" defTabSz="671830"/>
            <a:r>
              <a:rPr lang="en-US" sz="1470" b="1" dirty="0">
                <a:latin typeface="Arial" panose="020B0604020202020204" pitchFamily="34" charset="0"/>
                <a:ea typeface="微软雅黑" panose="020B0503020204020204" pitchFamily="34" charset="-122"/>
                <a:cs typeface="+mn-ea"/>
                <a:sym typeface="Arial" panose="020B0604020202020204" pitchFamily="34" charset="0"/>
              </a:rPr>
              <a:t>2008</a:t>
            </a:r>
            <a:endParaRPr lang="en-AU" sz="1470" b="1"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Straight Connector 31"/>
          <p:cNvCxnSpPr/>
          <p:nvPr/>
        </p:nvCxnSpPr>
        <p:spPr>
          <a:xfrm>
            <a:off x="1141109" y="3109723"/>
            <a:ext cx="0" cy="915666"/>
          </a:xfrm>
          <a:prstGeom prst="line">
            <a:avLst/>
          </a:prstGeom>
          <a:solidFill>
            <a:srgbClr val="626262"/>
          </a:solidFill>
          <a:ln w="12700" cap="flat" cmpd="sng" algn="ctr">
            <a:solidFill>
              <a:srgbClr val="EB2E0F"/>
            </a:solidFill>
            <a:prstDash val="solid"/>
            <a:miter lim="800000"/>
          </a:ln>
          <a:effectLst/>
        </p:spPr>
      </p:cxnSp>
      <p:sp>
        <p:nvSpPr>
          <p:cNvPr id="18" name="Teardrop 32"/>
          <p:cNvSpPr/>
          <p:nvPr/>
        </p:nvSpPr>
        <p:spPr>
          <a:xfrm rot="8100000">
            <a:off x="885919" y="2724423"/>
            <a:ext cx="510381" cy="510380"/>
          </a:xfrm>
          <a:prstGeom prst="teardrop">
            <a:avLst/>
          </a:prstGeom>
          <a:solidFill>
            <a:srgbClr val="EB2E0F"/>
          </a:solidFill>
          <a:ln w="12700" cap="flat" cmpd="sng" algn="ctr">
            <a:noFill/>
            <a:prstDash val="solid"/>
            <a:miter lim="800000"/>
          </a:ln>
          <a:effectLst/>
        </p:spPr>
        <p:txBody>
          <a:bodyPr rtlCol="0" anchor="ctr"/>
          <a:lstStyle/>
          <a:p>
            <a:pPr algn="ctr" defTabSz="671830">
              <a:defRPr/>
            </a:pPr>
            <a:endParaRPr lang="en-US" sz="735"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30"/>
          <p:cNvSpPr>
            <a:spLocks noChangeAspect="1"/>
          </p:cNvSpPr>
          <p:nvPr/>
        </p:nvSpPr>
        <p:spPr>
          <a:xfrm>
            <a:off x="1085572" y="4021951"/>
            <a:ext cx="111074" cy="111074"/>
          </a:xfrm>
          <a:prstGeom prst="ellipse">
            <a:avLst/>
          </a:prstGeom>
          <a:solidFill>
            <a:srgbClr val="EB2E0F"/>
          </a:solidFill>
          <a:ln w="57150" cap="flat" cmpd="sng" algn="ctr">
            <a:noFill/>
            <a:prstDash val="solid"/>
            <a:miter lim="800000"/>
          </a:ln>
          <a:effectLst/>
        </p:spPr>
        <p:txBody>
          <a:bodyPr rtlCol="0" anchor="ctr"/>
          <a:lstStyle/>
          <a:p>
            <a:pPr algn="ctr" defTabSz="671830">
              <a:defRPr/>
            </a:pPr>
            <a:endParaRPr lang="en-US" sz="99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1185280" y="2297531"/>
            <a:ext cx="1150331" cy="1869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25" b="1" dirty="0">
                <a:latin typeface="微软雅黑" panose="020B0503020204020204" pitchFamily="34" charset="-122"/>
                <a:ea typeface="微软雅黑" panose="020B0503020204020204" pitchFamily="34" charset="-122"/>
              </a:rPr>
              <a:t>添加标题</a:t>
            </a:r>
            <a:endParaRPr lang="zh-CN" altLang="en-US" sz="1325" b="1" dirty="0">
              <a:latin typeface="微软雅黑" panose="020B0503020204020204" pitchFamily="34" charset="-122"/>
              <a:ea typeface="微软雅黑" panose="020B0503020204020204" pitchFamily="34" charset="-122"/>
            </a:endParaRPr>
          </a:p>
        </p:txBody>
      </p:sp>
      <p:sp>
        <p:nvSpPr>
          <p:cNvPr id="21" name="TextBox 36"/>
          <p:cNvSpPr txBox="1"/>
          <p:nvPr/>
        </p:nvSpPr>
        <p:spPr>
          <a:xfrm>
            <a:off x="2288903" y="4216085"/>
            <a:ext cx="860415" cy="318549"/>
          </a:xfrm>
          <a:prstGeom prst="rect">
            <a:avLst/>
          </a:prstGeom>
          <a:noFill/>
        </p:spPr>
        <p:txBody>
          <a:bodyPr wrap="square" rtlCol="0">
            <a:spAutoFit/>
          </a:bodyPr>
          <a:lstStyle/>
          <a:p>
            <a:pPr algn="ctr" defTabSz="671830"/>
            <a:r>
              <a:rPr lang="en-US" sz="1470" b="1" dirty="0">
                <a:latin typeface="Arial" panose="020B0604020202020204" pitchFamily="34" charset="0"/>
                <a:ea typeface="微软雅黑" panose="020B0503020204020204" pitchFamily="34" charset="-122"/>
                <a:cs typeface="+mn-ea"/>
                <a:sym typeface="Arial" panose="020B0604020202020204" pitchFamily="34" charset="0"/>
              </a:rPr>
              <a:t>2011</a:t>
            </a:r>
            <a:endParaRPr lang="en-AU" sz="1470" b="1"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2" name="Straight Connector 46"/>
          <p:cNvCxnSpPr>
            <a:endCxn id="24" idx="0"/>
          </p:cNvCxnSpPr>
          <p:nvPr/>
        </p:nvCxnSpPr>
        <p:spPr>
          <a:xfrm flipH="1">
            <a:off x="2544163" y="1947948"/>
            <a:ext cx="1" cy="2074003"/>
          </a:xfrm>
          <a:prstGeom prst="line">
            <a:avLst/>
          </a:prstGeom>
          <a:solidFill>
            <a:srgbClr val="31A8DF"/>
          </a:solidFill>
          <a:ln w="12700" cap="flat" cmpd="sng" algn="ctr">
            <a:solidFill>
              <a:srgbClr val="EB2E0F"/>
            </a:solidFill>
            <a:prstDash val="solid"/>
            <a:miter lim="800000"/>
          </a:ln>
          <a:effectLst/>
        </p:spPr>
      </p:cxnSp>
      <p:sp>
        <p:nvSpPr>
          <p:cNvPr id="23" name="Teardrop 38"/>
          <p:cNvSpPr/>
          <p:nvPr/>
        </p:nvSpPr>
        <p:spPr>
          <a:xfrm rot="8100000">
            <a:off x="2288973" y="1651219"/>
            <a:ext cx="510381" cy="510380"/>
          </a:xfrm>
          <a:prstGeom prst="teardrop">
            <a:avLst/>
          </a:prstGeom>
          <a:solidFill>
            <a:srgbClr val="EB2E0F"/>
          </a:solidFill>
          <a:ln w="12700" cap="flat" cmpd="sng" algn="ctr">
            <a:noFill/>
            <a:prstDash val="solid"/>
            <a:miter lim="800000"/>
          </a:ln>
          <a:effectLst/>
        </p:spPr>
        <p:txBody>
          <a:bodyPr rtlCol="0" anchor="ctr"/>
          <a:lstStyle/>
          <a:p>
            <a:pPr algn="ctr" defTabSz="671830">
              <a:defRPr/>
            </a:pPr>
            <a:endParaRPr lang="en-US" sz="735"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5"/>
          <p:cNvSpPr>
            <a:spLocks noChangeAspect="1"/>
          </p:cNvSpPr>
          <p:nvPr/>
        </p:nvSpPr>
        <p:spPr>
          <a:xfrm>
            <a:off x="2488626" y="4021951"/>
            <a:ext cx="111074" cy="111074"/>
          </a:xfrm>
          <a:prstGeom prst="ellipse">
            <a:avLst/>
          </a:prstGeom>
          <a:solidFill>
            <a:srgbClr val="EB2E0F"/>
          </a:solidFill>
          <a:ln w="57150" cap="flat" cmpd="sng" algn="ctr">
            <a:noFill/>
            <a:prstDash val="solid"/>
            <a:miter lim="800000"/>
          </a:ln>
          <a:effectLst/>
        </p:spPr>
        <p:txBody>
          <a:bodyPr rtlCol="0" anchor="ctr"/>
          <a:lstStyle/>
          <a:p>
            <a:pPr algn="ctr" defTabSz="671830">
              <a:defRPr/>
            </a:pPr>
            <a:endParaRPr lang="en-US" sz="99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3"/>
          <p:cNvSpPr txBox="1"/>
          <p:nvPr/>
        </p:nvSpPr>
        <p:spPr>
          <a:xfrm>
            <a:off x="2691229" y="2320383"/>
            <a:ext cx="1188726" cy="1869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25" b="1" dirty="0">
                <a:latin typeface="微软雅黑" panose="020B0503020204020204" pitchFamily="34" charset="-122"/>
                <a:ea typeface="微软雅黑" panose="020B0503020204020204" pitchFamily="34" charset="-122"/>
              </a:rPr>
              <a:t>添加标题</a:t>
            </a:r>
            <a:endParaRPr lang="zh-CN" altLang="en-US" sz="1325" b="1" dirty="0">
              <a:latin typeface="微软雅黑" panose="020B0503020204020204" pitchFamily="34" charset="-122"/>
              <a:ea typeface="微软雅黑" panose="020B0503020204020204" pitchFamily="34" charset="-122"/>
            </a:endParaRPr>
          </a:p>
        </p:txBody>
      </p:sp>
      <p:sp>
        <p:nvSpPr>
          <p:cNvPr id="28" name="Text Placeholder 32"/>
          <p:cNvSpPr txBox="1"/>
          <p:nvPr/>
        </p:nvSpPr>
        <p:spPr>
          <a:xfrm>
            <a:off x="2809227" y="2957642"/>
            <a:ext cx="881811" cy="3449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53"/>
          <p:cNvCxnSpPr/>
          <p:nvPr/>
        </p:nvCxnSpPr>
        <p:spPr>
          <a:xfrm>
            <a:off x="3989469" y="1551999"/>
            <a:ext cx="0" cy="2535355"/>
          </a:xfrm>
          <a:prstGeom prst="line">
            <a:avLst/>
          </a:prstGeom>
          <a:solidFill>
            <a:srgbClr val="7FBC41"/>
          </a:solidFill>
          <a:ln w="12700" cap="flat" cmpd="sng" algn="ctr">
            <a:solidFill>
              <a:srgbClr val="EB2E0F"/>
            </a:solidFill>
            <a:prstDash val="solid"/>
            <a:miter lim="800000"/>
          </a:ln>
          <a:effectLst/>
        </p:spPr>
      </p:cxnSp>
      <p:sp>
        <p:nvSpPr>
          <p:cNvPr id="30" name="Teardrop 50"/>
          <p:cNvSpPr/>
          <p:nvPr/>
        </p:nvSpPr>
        <p:spPr>
          <a:xfrm rot="8100000">
            <a:off x="3734277" y="1064628"/>
            <a:ext cx="510381" cy="510380"/>
          </a:xfrm>
          <a:prstGeom prst="teardrop">
            <a:avLst/>
          </a:prstGeom>
          <a:solidFill>
            <a:srgbClr val="EB2E0F"/>
          </a:solidFill>
          <a:ln w="12700" cap="flat" cmpd="sng" algn="ctr">
            <a:noFill/>
            <a:prstDash val="solid"/>
            <a:miter lim="800000"/>
          </a:ln>
          <a:effectLst/>
        </p:spPr>
        <p:txBody>
          <a:bodyPr rtlCol="0" anchor="ctr"/>
          <a:lstStyle/>
          <a:p>
            <a:pPr algn="ctr" defTabSz="671830">
              <a:defRPr/>
            </a:pPr>
            <a:endParaRPr lang="en-US" sz="735"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52"/>
          <p:cNvSpPr>
            <a:spLocks noChangeAspect="1"/>
          </p:cNvSpPr>
          <p:nvPr/>
        </p:nvSpPr>
        <p:spPr>
          <a:xfrm>
            <a:off x="3933931" y="4021951"/>
            <a:ext cx="111074" cy="111074"/>
          </a:xfrm>
          <a:prstGeom prst="ellipse">
            <a:avLst/>
          </a:prstGeom>
          <a:solidFill>
            <a:srgbClr val="EB2E0F"/>
          </a:solidFill>
          <a:ln w="57150" cap="flat" cmpd="sng" algn="ctr">
            <a:noFill/>
            <a:prstDash val="solid"/>
            <a:miter lim="800000"/>
          </a:ln>
          <a:effectLst/>
        </p:spPr>
        <p:txBody>
          <a:bodyPr rtlCol="0" anchor="ctr"/>
          <a:lstStyle/>
          <a:p>
            <a:pPr algn="ctr" defTabSz="671830">
              <a:defRPr/>
            </a:pPr>
            <a:endParaRPr lang="en-US" sz="99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33"/>
          <p:cNvSpPr txBox="1"/>
          <p:nvPr/>
        </p:nvSpPr>
        <p:spPr>
          <a:xfrm>
            <a:off x="3503348" y="2336483"/>
            <a:ext cx="2228477" cy="1869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25" b="1" dirty="0">
                <a:latin typeface="微软雅黑" panose="020B0503020204020204" pitchFamily="34" charset="-122"/>
                <a:ea typeface="微软雅黑" panose="020B0503020204020204" pitchFamily="34" charset="-122"/>
              </a:rPr>
              <a:t>添加标题</a:t>
            </a:r>
            <a:endParaRPr lang="zh-CN" altLang="en-US" sz="1325" b="1" dirty="0">
              <a:latin typeface="微软雅黑" panose="020B0503020204020204" pitchFamily="34" charset="-122"/>
              <a:ea typeface="微软雅黑" panose="020B0503020204020204" pitchFamily="34" charset="-122"/>
            </a:endParaRPr>
          </a:p>
        </p:txBody>
      </p:sp>
      <p:cxnSp>
        <p:nvCxnSpPr>
          <p:cNvPr id="33" name="Straight Connector 62"/>
          <p:cNvCxnSpPr>
            <a:endCxn id="35" idx="0"/>
          </p:cNvCxnSpPr>
          <p:nvPr/>
        </p:nvCxnSpPr>
        <p:spPr>
          <a:xfrm>
            <a:off x="5434774" y="3216660"/>
            <a:ext cx="0" cy="805291"/>
          </a:xfrm>
          <a:prstGeom prst="line">
            <a:avLst/>
          </a:prstGeom>
          <a:solidFill>
            <a:srgbClr val="FDB817"/>
          </a:solidFill>
          <a:ln w="12700" cap="flat" cmpd="sng" algn="ctr">
            <a:solidFill>
              <a:srgbClr val="EB2E0F"/>
            </a:solidFill>
            <a:prstDash val="solid"/>
            <a:miter lim="800000"/>
          </a:ln>
          <a:effectLst/>
        </p:spPr>
      </p:cxnSp>
      <p:sp>
        <p:nvSpPr>
          <p:cNvPr id="34" name="Teardrop 59"/>
          <p:cNvSpPr/>
          <p:nvPr/>
        </p:nvSpPr>
        <p:spPr>
          <a:xfrm rot="8100000">
            <a:off x="5179584" y="2905092"/>
            <a:ext cx="510381" cy="510380"/>
          </a:xfrm>
          <a:prstGeom prst="teardrop">
            <a:avLst/>
          </a:prstGeom>
          <a:solidFill>
            <a:srgbClr val="EB2E0F"/>
          </a:solidFill>
          <a:ln w="12700" cap="flat" cmpd="sng" algn="ctr">
            <a:noFill/>
            <a:prstDash val="solid"/>
            <a:miter lim="800000"/>
          </a:ln>
          <a:effectLst/>
        </p:spPr>
        <p:txBody>
          <a:bodyPr rtlCol="0" anchor="ctr"/>
          <a:lstStyle/>
          <a:p>
            <a:pPr algn="ctr" defTabSz="671830">
              <a:defRPr/>
            </a:pPr>
            <a:endParaRPr lang="en-US" sz="735"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61"/>
          <p:cNvSpPr>
            <a:spLocks noChangeAspect="1"/>
          </p:cNvSpPr>
          <p:nvPr/>
        </p:nvSpPr>
        <p:spPr>
          <a:xfrm>
            <a:off x="5379237" y="4021951"/>
            <a:ext cx="111074" cy="111074"/>
          </a:xfrm>
          <a:prstGeom prst="ellipse">
            <a:avLst/>
          </a:prstGeom>
          <a:solidFill>
            <a:srgbClr val="EB2E0F"/>
          </a:solidFill>
          <a:ln w="57150" cap="flat" cmpd="sng" algn="ctr">
            <a:noFill/>
            <a:prstDash val="solid"/>
            <a:miter lim="800000"/>
          </a:ln>
          <a:effectLst/>
        </p:spPr>
        <p:txBody>
          <a:bodyPr rtlCol="0" anchor="ctr"/>
          <a:lstStyle/>
          <a:p>
            <a:pPr algn="ctr" defTabSz="671830">
              <a:defRPr/>
            </a:pPr>
            <a:endParaRPr lang="en-US" sz="99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3"/>
          <p:cNvSpPr txBox="1"/>
          <p:nvPr/>
        </p:nvSpPr>
        <p:spPr>
          <a:xfrm>
            <a:off x="5502962" y="2352584"/>
            <a:ext cx="1188726" cy="1869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25" b="1" dirty="0">
                <a:latin typeface="微软雅黑" panose="020B0503020204020204" pitchFamily="34" charset="-122"/>
                <a:ea typeface="微软雅黑" panose="020B0503020204020204" pitchFamily="34" charset="-122"/>
              </a:rPr>
              <a:t>添加标题</a:t>
            </a:r>
            <a:endParaRPr lang="zh-CN" altLang="en-US" sz="1325" b="1" dirty="0">
              <a:latin typeface="微软雅黑" panose="020B0503020204020204" pitchFamily="34" charset="-122"/>
              <a:ea typeface="微软雅黑" panose="020B0503020204020204" pitchFamily="34" charset="-122"/>
            </a:endParaRPr>
          </a:p>
        </p:txBody>
      </p:sp>
      <p:cxnSp>
        <p:nvCxnSpPr>
          <p:cNvPr id="37" name="Straight Connector 84"/>
          <p:cNvCxnSpPr/>
          <p:nvPr/>
        </p:nvCxnSpPr>
        <p:spPr>
          <a:xfrm>
            <a:off x="6824544" y="2118987"/>
            <a:ext cx="0" cy="1937253"/>
          </a:xfrm>
          <a:prstGeom prst="line">
            <a:avLst/>
          </a:prstGeom>
          <a:solidFill>
            <a:srgbClr val="EC5724"/>
          </a:solidFill>
          <a:ln w="12700" cap="flat" cmpd="sng" algn="ctr">
            <a:solidFill>
              <a:srgbClr val="EB2E0F"/>
            </a:solidFill>
            <a:prstDash val="solid"/>
            <a:miter lim="800000"/>
          </a:ln>
          <a:effectLst/>
        </p:spPr>
      </p:cxnSp>
      <p:sp>
        <p:nvSpPr>
          <p:cNvPr id="38" name="Teardrop 81"/>
          <p:cNvSpPr/>
          <p:nvPr/>
        </p:nvSpPr>
        <p:spPr>
          <a:xfrm rot="8100000">
            <a:off x="6569353" y="1670028"/>
            <a:ext cx="510381" cy="510380"/>
          </a:xfrm>
          <a:prstGeom prst="teardrop">
            <a:avLst/>
          </a:prstGeom>
          <a:solidFill>
            <a:srgbClr val="EB2E0F"/>
          </a:solidFill>
          <a:ln w="12700" cap="flat" cmpd="sng" algn="ctr">
            <a:noFill/>
            <a:prstDash val="solid"/>
            <a:miter lim="800000"/>
          </a:ln>
          <a:effectLst/>
        </p:spPr>
        <p:txBody>
          <a:bodyPr rtlCol="0" anchor="ctr"/>
          <a:lstStyle/>
          <a:p>
            <a:pPr algn="ctr" defTabSz="671830">
              <a:defRPr/>
            </a:pPr>
            <a:endParaRPr lang="en-US" sz="735"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83"/>
          <p:cNvSpPr>
            <a:spLocks noChangeAspect="1"/>
          </p:cNvSpPr>
          <p:nvPr/>
        </p:nvSpPr>
        <p:spPr>
          <a:xfrm>
            <a:off x="6769007" y="4021951"/>
            <a:ext cx="111074" cy="111074"/>
          </a:xfrm>
          <a:prstGeom prst="ellipse">
            <a:avLst/>
          </a:prstGeom>
          <a:solidFill>
            <a:srgbClr val="EB2E0F"/>
          </a:solidFill>
          <a:ln w="57150" cap="flat" cmpd="sng" algn="ctr">
            <a:noFill/>
            <a:prstDash val="solid"/>
            <a:miter lim="800000"/>
          </a:ln>
          <a:effectLst/>
        </p:spPr>
        <p:txBody>
          <a:bodyPr rtlCol="0" anchor="ctr"/>
          <a:lstStyle/>
          <a:p>
            <a:pPr algn="ctr" defTabSz="671830">
              <a:defRPr/>
            </a:pPr>
            <a:endParaRPr lang="en-US" sz="99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3"/>
          <p:cNvSpPr txBox="1"/>
          <p:nvPr/>
        </p:nvSpPr>
        <p:spPr>
          <a:xfrm>
            <a:off x="6837195" y="2320383"/>
            <a:ext cx="1188726" cy="1869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25" b="1" dirty="0">
                <a:latin typeface="微软雅黑" panose="020B0503020204020204" pitchFamily="34" charset="-122"/>
                <a:ea typeface="微软雅黑" panose="020B0503020204020204" pitchFamily="34" charset="-122"/>
              </a:rPr>
              <a:t>添加标题</a:t>
            </a:r>
            <a:endParaRPr lang="zh-CN" altLang="en-US" sz="1325" b="1" dirty="0">
              <a:latin typeface="微软雅黑" panose="020B0503020204020204" pitchFamily="34" charset="-122"/>
              <a:ea typeface="微软雅黑" panose="020B0503020204020204" pitchFamily="34" charset="-122"/>
            </a:endParaRPr>
          </a:p>
        </p:txBody>
      </p:sp>
      <p:sp>
        <p:nvSpPr>
          <p:cNvPr id="52" name="TextBox 87"/>
          <p:cNvSpPr txBox="1"/>
          <p:nvPr/>
        </p:nvSpPr>
        <p:spPr>
          <a:xfrm>
            <a:off x="3734208" y="4216085"/>
            <a:ext cx="860415" cy="318549"/>
          </a:xfrm>
          <a:prstGeom prst="rect">
            <a:avLst/>
          </a:prstGeom>
          <a:noFill/>
        </p:spPr>
        <p:txBody>
          <a:bodyPr wrap="square" rtlCol="0">
            <a:spAutoFit/>
          </a:bodyPr>
          <a:lstStyle/>
          <a:p>
            <a:pPr algn="ctr" defTabSz="671830"/>
            <a:r>
              <a:rPr lang="en-US" sz="1470" b="1" dirty="0">
                <a:latin typeface="Arial" panose="020B0604020202020204" pitchFamily="34" charset="0"/>
                <a:ea typeface="微软雅黑" panose="020B0503020204020204" pitchFamily="34" charset="-122"/>
                <a:cs typeface="+mn-ea"/>
                <a:sym typeface="Arial" panose="020B0604020202020204" pitchFamily="34" charset="0"/>
              </a:rPr>
              <a:t>2012</a:t>
            </a:r>
            <a:endParaRPr lang="en-AU" sz="14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88"/>
          <p:cNvSpPr txBox="1"/>
          <p:nvPr/>
        </p:nvSpPr>
        <p:spPr>
          <a:xfrm>
            <a:off x="5179513" y="4216085"/>
            <a:ext cx="860415" cy="318549"/>
          </a:xfrm>
          <a:prstGeom prst="rect">
            <a:avLst/>
          </a:prstGeom>
          <a:noFill/>
        </p:spPr>
        <p:txBody>
          <a:bodyPr wrap="square" rtlCol="0">
            <a:spAutoFit/>
          </a:bodyPr>
          <a:lstStyle/>
          <a:p>
            <a:pPr algn="ctr" defTabSz="671830"/>
            <a:r>
              <a:rPr lang="en-US" sz="1470" b="1" dirty="0">
                <a:latin typeface="Arial" panose="020B0604020202020204" pitchFamily="34" charset="0"/>
                <a:ea typeface="微软雅黑" panose="020B0503020204020204" pitchFamily="34" charset="-122"/>
                <a:cs typeface="+mn-ea"/>
                <a:sym typeface="Arial" panose="020B0604020202020204" pitchFamily="34" charset="0"/>
              </a:rPr>
              <a:t>2013</a:t>
            </a:r>
            <a:endParaRPr lang="en-AU" sz="14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89"/>
          <p:cNvSpPr txBox="1"/>
          <p:nvPr/>
        </p:nvSpPr>
        <p:spPr>
          <a:xfrm>
            <a:off x="6569284" y="4216085"/>
            <a:ext cx="860415" cy="318549"/>
          </a:xfrm>
          <a:prstGeom prst="rect">
            <a:avLst/>
          </a:prstGeom>
          <a:noFill/>
        </p:spPr>
        <p:txBody>
          <a:bodyPr wrap="square" rtlCol="0">
            <a:spAutoFit/>
          </a:bodyPr>
          <a:lstStyle/>
          <a:p>
            <a:pPr algn="ctr" defTabSz="671830"/>
            <a:r>
              <a:rPr lang="en-US" sz="1470" b="1" dirty="0">
                <a:latin typeface="Arial" panose="020B0604020202020204" pitchFamily="34" charset="0"/>
                <a:ea typeface="微软雅黑" panose="020B0503020204020204" pitchFamily="34" charset="-122"/>
                <a:cs typeface="+mn-ea"/>
                <a:sym typeface="Arial" panose="020B0604020202020204" pitchFamily="34" charset="0"/>
              </a:rPr>
              <a:t>2014</a:t>
            </a:r>
            <a:endParaRPr lang="en-AU" sz="14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2"/>
          <p:cNvSpPr txBox="1"/>
          <p:nvPr/>
        </p:nvSpPr>
        <p:spPr>
          <a:xfrm>
            <a:off x="4134045" y="2947310"/>
            <a:ext cx="881811" cy="3449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32"/>
          <p:cNvSpPr txBox="1"/>
          <p:nvPr/>
        </p:nvSpPr>
        <p:spPr>
          <a:xfrm>
            <a:off x="5733387" y="2947310"/>
            <a:ext cx="881811" cy="3449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2"/>
          <p:cNvSpPr txBox="1"/>
          <p:nvPr/>
        </p:nvSpPr>
        <p:spPr>
          <a:xfrm>
            <a:off x="6921011" y="2947310"/>
            <a:ext cx="881811" cy="3449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32"/>
          <p:cNvSpPr txBox="1"/>
          <p:nvPr/>
        </p:nvSpPr>
        <p:spPr>
          <a:xfrm>
            <a:off x="1385210" y="2947310"/>
            <a:ext cx="881811" cy="34491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8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1000"/>
                                        <p:tgtEl>
                                          <p:spTgt spid="35"/>
                                        </p:tgtEl>
                                      </p:cBhvr>
                                    </p:animEffect>
                                    <p:anim calcmode="lin" valueType="num">
                                      <p:cBhvr>
                                        <p:cTn id="105" dur="1000" fill="hold"/>
                                        <p:tgtEl>
                                          <p:spTgt spid="35"/>
                                        </p:tgtEl>
                                        <p:attrNameLst>
                                          <p:attrName>ppt_x</p:attrName>
                                        </p:attrNameLst>
                                      </p:cBhvr>
                                      <p:tavLst>
                                        <p:tav tm="0">
                                          <p:val>
                                            <p:strVal val="#ppt_x"/>
                                          </p:val>
                                        </p:tav>
                                        <p:tav tm="100000">
                                          <p:val>
                                            <p:strVal val="#ppt_x"/>
                                          </p:val>
                                        </p:tav>
                                      </p:tavLst>
                                    </p:anim>
                                    <p:anim calcmode="lin" valueType="num">
                                      <p:cBhvr>
                                        <p:cTn id="106" dur="1000" fill="hold"/>
                                        <p:tgtEl>
                                          <p:spTgt spid="3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1000"/>
                                        <p:tgtEl>
                                          <p:spTgt spid="37"/>
                                        </p:tgtEl>
                                      </p:cBhvr>
                                    </p:animEffect>
                                    <p:anim calcmode="lin" valueType="num">
                                      <p:cBhvr>
                                        <p:cTn id="115" dur="1000" fill="hold"/>
                                        <p:tgtEl>
                                          <p:spTgt spid="37"/>
                                        </p:tgtEl>
                                        <p:attrNameLst>
                                          <p:attrName>ppt_x</p:attrName>
                                        </p:attrNameLst>
                                      </p:cBhvr>
                                      <p:tavLst>
                                        <p:tav tm="0">
                                          <p:val>
                                            <p:strVal val="#ppt_x"/>
                                          </p:val>
                                        </p:tav>
                                        <p:tav tm="100000">
                                          <p:val>
                                            <p:strVal val="#ppt_x"/>
                                          </p:val>
                                        </p:tav>
                                      </p:tavLst>
                                    </p:anim>
                                    <p:anim calcmode="lin" valueType="num">
                                      <p:cBhvr>
                                        <p:cTn id="116" dur="1000" fill="hold"/>
                                        <p:tgtEl>
                                          <p:spTgt spid="3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anim calcmode="lin" valueType="num">
                                      <p:cBhvr>
                                        <p:cTn id="120" dur="1000" fill="hold"/>
                                        <p:tgtEl>
                                          <p:spTgt spid="38"/>
                                        </p:tgtEl>
                                        <p:attrNameLst>
                                          <p:attrName>ppt_x</p:attrName>
                                        </p:attrNameLst>
                                      </p:cBhvr>
                                      <p:tavLst>
                                        <p:tav tm="0">
                                          <p:val>
                                            <p:strVal val="#ppt_x"/>
                                          </p:val>
                                        </p:tav>
                                        <p:tav tm="100000">
                                          <p:val>
                                            <p:strVal val="#ppt_x"/>
                                          </p:val>
                                        </p:tav>
                                      </p:tavLst>
                                    </p:anim>
                                    <p:anim calcmode="lin" valueType="num">
                                      <p:cBhvr>
                                        <p:cTn id="121" dur="1000" fill="hold"/>
                                        <p:tgtEl>
                                          <p:spTgt spid="3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1000"/>
                                        <p:tgtEl>
                                          <p:spTgt spid="50"/>
                                        </p:tgtEl>
                                      </p:cBhvr>
                                    </p:animEffect>
                                    <p:anim calcmode="lin" valueType="num">
                                      <p:cBhvr>
                                        <p:cTn id="125" dur="1000" fill="hold"/>
                                        <p:tgtEl>
                                          <p:spTgt spid="50"/>
                                        </p:tgtEl>
                                        <p:attrNameLst>
                                          <p:attrName>ppt_x</p:attrName>
                                        </p:attrNameLst>
                                      </p:cBhvr>
                                      <p:tavLst>
                                        <p:tav tm="0">
                                          <p:val>
                                            <p:strVal val="#ppt_x"/>
                                          </p:val>
                                        </p:tav>
                                        <p:tav tm="100000">
                                          <p:val>
                                            <p:strVal val="#ppt_x"/>
                                          </p:val>
                                        </p:tav>
                                      </p:tavLst>
                                    </p:anim>
                                    <p:anim calcmode="lin" valueType="num">
                                      <p:cBhvr>
                                        <p:cTn id="126" dur="1000" fill="hold"/>
                                        <p:tgtEl>
                                          <p:spTgt spid="5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fade">
                                      <p:cBhvr>
                                        <p:cTn id="129" dur="1000"/>
                                        <p:tgtEl>
                                          <p:spTgt spid="51"/>
                                        </p:tgtEl>
                                      </p:cBhvr>
                                    </p:animEffect>
                                    <p:anim calcmode="lin" valueType="num">
                                      <p:cBhvr>
                                        <p:cTn id="130" dur="1000" fill="hold"/>
                                        <p:tgtEl>
                                          <p:spTgt spid="51"/>
                                        </p:tgtEl>
                                        <p:attrNameLst>
                                          <p:attrName>ppt_x</p:attrName>
                                        </p:attrNameLst>
                                      </p:cBhvr>
                                      <p:tavLst>
                                        <p:tav tm="0">
                                          <p:val>
                                            <p:strVal val="#ppt_x"/>
                                          </p:val>
                                        </p:tav>
                                        <p:tav tm="100000">
                                          <p:val>
                                            <p:strVal val="#ppt_x"/>
                                          </p:val>
                                        </p:tav>
                                      </p:tavLst>
                                    </p:anim>
                                    <p:anim calcmode="lin" valueType="num">
                                      <p:cBhvr>
                                        <p:cTn id="131" dur="1000" fill="hold"/>
                                        <p:tgtEl>
                                          <p:spTgt spid="51"/>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1000"/>
                                        <p:tgtEl>
                                          <p:spTgt spid="52"/>
                                        </p:tgtEl>
                                      </p:cBhvr>
                                    </p:animEffect>
                                    <p:anim calcmode="lin" valueType="num">
                                      <p:cBhvr>
                                        <p:cTn id="135" dur="1000" fill="hold"/>
                                        <p:tgtEl>
                                          <p:spTgt spid="52"/>
                                        </p:tgtEl>
                                        <p:attrNameLst>
                                          <p:attrName>ppt_x</p:attrName>
                                        </p:attrNameLst>
                                      </p:cBhvr>
                                      <p:tavLst>
                                        <p:tav tm="0">
                                          <p:val>
                                            <p:strVal val="#ppt_x"/>
                                          </p:val>
                                        </p:tav>
                                        <p:tav tm="100000">
                                          <p:val>
                                            <p:strVal val="#ppt_x"/>
                                          </p:val>
                                        </p:tav>
                                      </p:tavLst>
                                    </p:anim>
                                    <p:anim calcmode="lin" valueType="num">
                                      <p:cBhvr>
                                        <p:cTn id="136" dur="1000" fill="hold"/>
                                        <p:tgtEl>
                                          <p:spTgt spid="5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1000"/>
                                        <p:tgtEl>
                                          <p:spTgt spid="53"/>
                                        </p:tgtEl>
                                      </p:cBhvr>
                                    </p:animEffect>
                                    <p:anim calcmode="lin" valueType="num">
                                      <p:cBhvr>
                                        <p:cTn id="140" dur="1000" fill="hold"/>
                                        <p:tgtEl>
                                          <p:spTgt spid="53"/>
                                        </p:tgtEl>
                                        <p:attrNameLst>
                                          <p:attrName>ppt_x</p:attrName>
                                        </p:attrNameLst>
                                      </p:cBhvr>
                                      <p:tavLst>
                                        <p:tav tm="0">
                                          <p:val>
                                            <p:strVal val="#ppt_x"/>
                                          </p:val>
                                        </p:tav>
                                        <p:tav tm="100000">
                                          <p:val>
                                            <p:strVal val="#ppt_x"/>
                                          </p:val>
                                        </p:tav>
                                      </p:tavLst>
                                    </p:anim>
                                    <p:anim calcmode="lin" valueType="num">
                                      <p:cBhvr>
                                        <p:cTn id="141" dur="1000" fill="hold"/>
                                        <p:tgtEl>
                                          <p:spTgt spid="53"/>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1000"/>
                                        <p:tgtEl>
                                          <p:spTgt spid="54"/>
                                        </p:tgtEl>
                                      </p:cBhvr>
                                    </p:animEffect>
                                    <p:anim calcmode="lin" valueType="num">
                                      <p:cBhvr>
                                        <p:cTn id="145" dur="1000" fill="hold"/>
                                        <p:tgtEl>
                                          <p:spTgt spid="54"/>
                                        </p:tgtEl>
                                        <p:attrNameLst>
                                          <p:attrName>ppt_x</p:attrName>
                                        </p:attrNameLst>
                                      </p:cBhvr>
                                      <p:tavLst>
                                        <p:tav tm="0">
                                          <p:val>
                                            <p:strVal val="#ppt_x"/>
                                          </p:val>
                                        </p:tav>
                                        <p:tav tm="100000">
                                          <p:val>
                                            <p:strVal val="#ppt_x"/>
                                          </p:val>
                                        </p:tav>
                                      </p:tavLst>
                                    </p:anim>
                                    <p:anim calcmode="lin" valueType="num">
                                      <p:cBhvr>
                                        <p:cTn id="146" dur="1000" fill="hold"/>
                                        <p:tgtEl>
                                          <p:spTgt spid="5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fade">
                                      <p:cBhvr>
                                        <p:cTn id="149" dur="1000"/>
                                        <p:tgtEl>
                                          <p:spTgt spid="55"/>
                                        </p:tgtEl>
                                      </p:cBhvr>
                                    </p:animEffect>
                                    <p:anim calcmode="lin" valueType="num">
                                      <p:cBhvr>
                                        <p:cTn id="150" dur="1000" fill="hold"/>
                                        <p:tgtEl>
                                          <p:spTgt spid="55"/>
                                        </p:tgtEl>
                                        <p:attrNameLst>
                                          <p:attrName>ppt_x</p:attrName>
                                        </p:attrNameLst>
                                      </p:cBhvr>
                                      <p:tavLst>
                                        <p:tav tm="0">
                                          <p:val>
                                            <p:strVal val="#ppt_x"/>
                                          </p:val>
                                        </p:tav>
                                        <p:tav tm="100000">
                                          <p:val>
                                            <p:strVal val="#ppt_x"/>
                                          </p:val>
                                        </p:tav>
                                      </p:tavLst>
                                    </p:anim>
                                    <p:anim calcmode="lin" valueType="num">
                                      <p:cBhvr>
                                        <p:cTn id="151" dur="1000" fill="hold"/>
                                        <p:tgtEl>
                                          <p:spTgt spid="55"/>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1000"/>
                                        <p:tgtEl>
                                          <p:spTgt spid="56"/>
                                        </p:tgtEl>
                                      </p:cBhvr>
                                    </p:animEffect>
                                    <p:anim calcmode="lin" valueType="num">
                                      <p:cBhvr>
                                        <p:cTn id="155" dur="1000" fill="hold"/>
                                        <p:tgtEl>
                                          <p:spTgt spid="56"/>
                                        </p:tgtEl>
                                        <p:attrNameLst>
                                          <p:attrName>ppt_x</p:attrName>
                                        </p:attrNameLst>
                                      </p:cBhvr>
                                      <p:tavLst>
                                        <p:tav tm="0">
                                          <p:val>
                                            <p:strVal val="#ppt_x"/>
                                          </p:val>
                                        </p:tav>
                                        <p:tav tm="100000">
                                          <p:val>
                                            <p:strVal val="#ppt_x"/>
                                          </p:val>
                                        </p:tav>
                                      </p:tavLst>
                                    </p:anim>
                                    <p:anim calcmode="lin" valueType="num">
                                      <p:cBhvr>
                                        <p:cTn id="156" dur="1000" fill="hold"/>
                                        <p:tgtEl>
                                          <p:spTgt spid="56"/>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fade">
                                      <p:cBhvr>
                                        <p:cTn id="159" dur="1000"/>
                                        <p:tgtEl>
                                          <p:spTgt spid="57"/>
                                        </p:tgtEl>
                                      </p:cBhvr>
                                    </p:animEffect>
                                    <p:anim calcmode="lin" valueType="num">
                                      <p:cBhvr>
                                        <p:cTn id="160" dur="1000" fill="hold"/>
                                        <p:tgtEl>
                                          <p:spTgt spid="57"/>
                                        </p:tgtEl>
                                        <p:attrNameLst>
                                          <p:attrName>ppt_x</p:attrName>
                                        </p:attrNameLst>
                                      </p:cBhvr>
                                      <p:tavLst>
                                        <p:tav tm="0">
                                          <p:val>
                                            <p:strVal val="#ppt_x"/>
                                          </p:val>
                                        </p:tav>
                                        <p:tav tm="100000">
                                          <p:val>
                                            <p:strVal val="#ppt_x"/>
                                          </p:val>
                                        </p:tav>
                                      </p:tavLst>
                                    </p:anim>
                                    <p:anim calcmode="lin" valueType="num">
                                      <p:cBhvr>
                                        <p:cTn id="161" dur="1000" fill="hold"/>
                                        <p:tgtEl>
                                          <p:spTgt spid="57"/>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fade">
                                      <p:cBhvr>
                                        <p:cTn id="164" dur="1000"/>
                                        <p:tgtEl>
                                          <p:spTgt spid="58"/>
                                        </p:tgtEl>
                                      </p:cBhvr>
                                    </p:animEffect>
                                    <p:anim calcmode="lin" valueType="num">
                                      <p:cBhvr>
                                        <p:cTn id="165" dur="1000" fill="hold"/>
                                        <p:tgtEl>
                                          <p:spTgt spid="58"/>
                                        </p:tgtEl>
                                        <p:attrNameLst>
                                          <p:attrName>ppt_x</p:attrName>
                                        </p:attrNameLst>
                                      </p:cBhvr>
                                      <p:tavLst>
                                        <p:tav tm="0">
                                          <p:val>
                                            <p:strVal val="#ppt_x"/>
                                          </p:val>
                                        </p:tav>
                                        <p:tav tm="100000">
                                          <p:val>
                                            <p:strVal val="#ppt_x"/>
                                          </p:val>
                                        </p:tav>
                                      </p:tavLst>
                                    </p:anim>
                                    <p:anim calcmode="lin" valueType="num">
                                      <p:cBhvr>
                                        <p:cTn id="16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animBg="1"/>
      <p:bldP spid="16" grpId="0"/>
      <p:bldP spid="18" grpId="0" animBg="1"/>
      <p:bldP spid="19" grpId="0" animBg="1"/>
      <p:bldP spid="20" grpId="0"/>
      <p:bldP spid="21" grpId="0"/>
      <p:bldP spid="23" grpId="0" animBg="1"/>
      <p:bldP spid="24" grpId="0" animBg="1"/>
      <p:bldP spid="25" grpId="0"/>
      <p:bldP spid="28" grpId="0"/>
      <p:bldP spid="30" grpId="0" animBg="1"/>
      <p:bldP spid="31" grpId="0" animBg="1"/>
      <p:bldP spid="32" grpId="0"/>
      <p:bldP spid="34" grpId="0" animBg="1"/>
      <p:bldP spid="35" grpId="0" animBg="1"/>
      <p:bldP spid="36" grpId="0"/>
      <p:bldP spid="38" grpId="0" animBg="1"/>
      <p:bldP spid="50" grpId="0" animBg="1"/>
      <p:bldP spid="51" grpId="0"/>
      <p:bldP spid="52" grpId="0"/>
      <p:bldP spid="53" grpId="0"/>
      <p:bldP spid="54" grpId="0"/>
      <p:bldP spid="55"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Freeform 10"/>
          <p:cNvSpPr/>
          <p:nvPr/>
        </p:nvSpPr>
        <p:spPr>
          <a:xfrm>
            <a:off x="3246210"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805">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2"/>
          <p:cNvSpPr/>
          <p:nvPr/>
        </p:nvSpPr>
        <p:spPr>
          <a:xfrm>
            <a:off x="5282883"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805">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4"/>
          <p:cNvSpPr/>
          <p:nvPr/>
        </p:nvSpPr>
        <p:spPr>
          <a:xfrm>
            <a:off x="2420232" y="2639185"/>
            <a:ext cx="4073345" cy="347923"/>
          </a:xfrm>
          <a:custGeom>
            <a:avLst/>
            <a:gdLst>
              <a:gd name="connsiteX0" fmla="*/ 3786567 w 3786567"/>
              <a:gd name="connsiteY0" fmla="*/ 0 h 323428"/>
              <a:gd name="connsiteX1" fmla="*/ 3786567 w 3786567"/>
              <a:gd name="connsiteY1" fmla="*/ 178814 h 323428"/>
              <a:gd name="connsiteX2" fmla="*/ 0 w 3786567"/>
              <a:gd name="connsiteY2" fmla="*/ 178814 h 323428"/>
              <a:gd name="connsiteX3" fmla="*/ 0 w 3786567"/>
              <a:gd name="connsiteY3" fmla="*/ 323428 h 323428"/>
            </a:gdLst>
            <a:ahLst/>
            <a:cxnLst>
              <a:cxn ang="0">
                <a:pos x="connsiteX0" y="connsiteY0"/>
              </a:cxn>
              <a:cxn ang="0">
                <a:pos x="connsiteX1" y="connsiteY1"/>
              </a:cxn>
              <a:cxn ang="0">
                <a:pos x="connsiteX2" y="connsiteY2"/>
              </a:cxn>
              <a:cxn ang="0">
                <a:pos x="connsiteX3" y="connsiteY3"/>
              </a:cxn>
            </a:cxnLst>
            <a:rect l="l" t="t" r="r" b="b"/>
            <a:pathLst>
              <a:path w="3786567" h="323428">
                <a:moveTo>
                  <a:pt x="3786567" y="0"/>
                </a:moveTo>
                <a:lnTo>
                  <a:pt x="3786567" y="178814"/>
                </a:lnTo>
                <a:lnTo>
                  <a:pt x="0" y="178814"/>
                </a:lnTo>
                <a:lnTo>
                  <a:pt x="0" y="323428"/>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774114" tIns="156694" rIns="1774115" bIns="156694" numCol="1" spcCol="1270" anchor="ctr" anchorCtr="0">
            <a:noAutofit/>
          </a:bodyPr>
          <a:lstStyle/>
          <a:p>
            <a:pPr algn="ctr" defTabSz="217805">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6"/>
          <p:cNvSpPr/>
          <p:nvPr/>
        </p:nvSpPr>
        <p:spPr>
          <a:xfrm>
            <a:off x="3246210" y="346952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805">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1"/>
          <p:cNvSpPr/>
          <p:nvPr/>
        </p:nvSpPr>
        <p:spPr>
          <a:xfrm>
            <a:off x="5276615" y="3475535"/>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805">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157295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359413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5665661"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157295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矩形 37"/>
          <p:cNvSpPr/>
          <p:nvPr/>
        </p:nvSpPr>
        <p:spPr>
          <a:xfrm>
            <a:off x="359413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5665661"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1702551"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41" name="TextBox 13"/>
          <p:cNvSpPr txBox="1"/>
          <p:nvPr/>
        </p:nvSpPr>
        <p:spPr>
          <a:xfrm>
            <a:off x="1705550"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
          <p:cNvSpPr txBox="1"/>
          <p:nvPr/>
        </p:nvSpPr>
        <p:spPr>
          <a:xfrm>
            <a:off x="3718368"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43" name="TextBox 13"/>
          <p:cNvSpPr txBox="1"/>
          <p:nvPr/>
        </p:nvSpPr>
        <p:spPr>
          <a:xfrm>
            <a:off x="3721367"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13"/>
          <p:cNvSpPr txBox="1"/>
          <p:nvPr/>
        </p:nvSpPr>
        <p:spPr>
          <a:xfrm>
            <a:off x="5775896"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70" name="TextBox 13"/>
          <p:cNvSpPr txBox="1"/>
          <p:nvPr/>
        </p:nvSpPr>
        <p:spPr>
          <a:xfrm>
            <a:off x="5778895"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13"/>
          <p:cNvSpPr txBox="1"/>
          <p:nvPr/>
        </p:nvSpPr>
        <p:spPr>
          <a:xfrm>
            <a:off x="1702551"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72" name="TextBox 13"/>
          <p:cNvSpPr txBox="1"/>
          <p:nvPr/>
        </p:nvSpPr>
        <p:spPr>
          <a:xfrm>
            <a:off x="170555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13"/>
          <p:cNvSpPr txBox="1"/>
          <p:nvPr/>
        </p:nvSpPr>
        <p:spPr>
          <a:xfrm>
            <a:off x="3732369"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74" name="TextBox 13"/>
          <p:cNvSpPr txBox="1"/>
          <p:nvPr/>
        </p:nvSpPr>
        <p:spPr>
          <a:xfrm>
            <a:off x="3735368"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13"/>
          <p:cNvSpPr txBox="1"/>
          <p:nvPr/>
        </p:nvSpPr>
        <p:spPr>
          <a:xfrm>
            <a:off x="5800670"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endParaRPr lang="zh-CN" altLang="en-US" sz="1175" b="1" dirty="0">
              <a:solidFill>
                <a:schemeClr val="bg1"/>
              </a:solidFill>
              <a:latin typeface="微软雅黑" panose="020B0503020204020204" pitchFamily="34" charset="-122"/>
              <a:ea typeface="微软雅黑" panose="020B0503020204020204" pitchFamily="34" charset="-122"/>
            </a:endParaRPr>
          </a:p>
        </p:txBody>
      </p:sp>
      <p:sp>
        <p:nvSpPr>
          <p:cNvPr id="76" name="TextBox 13"/>
          <p:cNvSpPr txBox="1"/>
          <p:nvPr/>
        </p:nvSpPr>
        <p:spPr>
          <a:xfrm>
            <a:off x="580367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barn(inVertical)">
                                      <p:cBhvr>
                                        <p:cTn id="55" dur="500"/>
                                        <p:tgtEl>
                                          <p:spTgt spid="7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arn(inVertical)">
                                      <p:cBhvr>
                                        <p:cTn id="58" dur="500"/>
                                        <p:tgtEl>
                                          <p:spTgt spid="7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inVertical)">
                                      <p:cBhvr>
                                        <p:cTn id="61" dur="500"/>
                                        <p:tgtEl>
                                          <p:spTgt spid="7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barn(inVertical)">
                                      <p:cBhvr>
                                        <p:cTn id="64" dur="500"/>
                                        <p:tgtEl>
                                          <p:spTgt spid="7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arn(inVertical)">
                                      <p:cBhvr>
                                        <p:cTn id="67" dur="500"/>
                                        <p:tgtEl>
                                          <p:spTgt spid="7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barn(inVertical)">
                                      <p:cBhvr>
                                        <p:cTn id="70" dur="500"/>
                                        <p:tgtEl>
                                          <p:spTgt spid="7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arn(inVertical)">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p:bldP spid="41" grpId="0"/>
      <p:bldP spid="42" grpId="0"/>
      <p:bldP spid="43"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TextBox 15"/>
          <p:cNvSpPr txBox="1"/>
          <p:nvPr/>
        </p:nvSpPr>
        <p:spPr>
          <a:xfrm>
            <a:off x="1026122" y="3355508"/>
            <a:ext cx="825216" cy="703078"/>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25" dirty="0">
                <a:solidFill>
                  <a:schemeClr val="tx1">
                    <a:lumMod val="85000"/>
                    <a:lumOff val="15000"/>
                  </a:schemeClr>
                </a:solidFill>
              </a:rPr>
              <a:t>点击添加</a:t>
            </a:r>
            <a:endParaRPr lang="en-US" altLang="zh-CN" sz="1325" dirty="0">
              <a:solidFill>
                <a:schemeClr val="tx1">
                  <a:lumMod val="85000"/>
                  <a:lumOff val="15000"/>
                </a:schemeClr>
              </a:solidFill>
            </a:endParaRPr>
          </a:p>
          <a:p>
            <a:r>
              <a:rPr lang="zh-CN" altLang="en-US" sz="1325" dirty="0">
                <a:solidFill>
                  <a:schemeClr val="tx1">
                    <a:lumMod val="85000"/>
                    <a:lumOff val="15000"/>
                  </a:schemeClr>
                </a:solidFill>
              </a:rPr>
              <a:t>文字</a:t>
            </a:r>
            <a:endParaRPr lang="zh-CN" altLang="en-US" sz="1325" dirty="0">
              <a:solidFill>
                <a:schemeClr val="tx1">
                  <a:lumMod val="85000"/>
                  <a:lumOff val="15000"/>
                </a:schemeClr>
              </a:solidFill>
            </a:endParaRPr>
          </a:p>
        </p:txBody>
      </p:sp>
      <p:sp>
        <p:nvSpPr>
          <p:cNvPr id="26" name="TextBox 16"/>
          <p:cNvSpPr txBox="1"/>
          <p:nvPr/>
        </p:nvSpPr>
        <p:spPr>
          <a:xfrm>
            <a:off x="2101502" y="2262409"/>
            <a:ext cx="1169055" cy="906658"/>
          </a:xfrm>
          <a:prstGeom prst="rect">
            <a:avLst/>
          </a:prstGeom>
          <a:noFill/>
        </p:spPr>
        <p:txBody>
          <a:bodyPr wrap="square" rtlCol="0" anchor="ctr">
            <a:spAutoFit/>
          </a:bodyPr>
          <a:lstStyle/>
          <a:p>
            <a:pPr algn="ctr"/>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2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2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17"/>
          <p:cNvSpPr txBox="1"/>
          <p:nvPr/>
        </p:nvSpPr>
        <p:spPr>
          <a:xfrm>
            <a:off x="3555366" y="3183651"/>
            <a:ext cx="825216" cy="703078"/>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25" dirty="0">
                <a:solidFill>
                  <a:schemeClr val="tx1">
                    <a:lumMod val="85000"/>
                    <a:lumOff val="15000"/>
                  </a:schemeClr>
                </a:solidFill>
              </a:rPr>
              <a:t>点击添加</a:t>
            </a:r>
            <a:endParaRPr lang="en-US" altLang="zh-CN" sz="1325" dirty="0">
              <a:solidFill>
                <a:schemeClr val="tx1">
                  <a:lumMod val="85000"/>
                  <a:lumOff val="15000"/>
                </a:schemeClr>
              </a:solidFill>
            </a:endParaRPr>
          </a:p>
          <a:p>
            <a:r>
              <a:rPr lang="zh-CN" altLang="en-US" sz="1325" dirty="0">
                <a:solidFill>
                  <a:schemeClr val="tx1">
                    <a:lumMod val="85000"/>
                    <a:lumOff val="15000"/>
                  </a:schemeClr>
                </a:solidFill>
              </a:rPr>
              <a:t>文字</a:t>
            </a:r>
            <a:endParaRPr lang="zh-CN" altLang="en-US" sz="1325" dirty="0">
              <a:solidFill>
                <a:schemeClr val="tx1">
                  <a:lumMod val="85000"/>
                  <a:lumOff val="15000"/>
                </a:schemeClr>
              </a:solidFill>
            </a:endParaRPr>
          </a:p>
        </p:txBody>
      </p:sp>
      <p:sp>
        <p:nvSpPr>
          <p:cNvPr id="28" name="TextBox 18"/>
          <p:cNvSpPr txBox="1"/>
          <p:nvPr/>
        </p:nvSpPr>
        <p:spPr>
          <a:xfrm>
            <a:off x="4614801" y="2490783"/>
            <a:ext cx="1169055" cy="499496"/>
          </a:xfrm>
          <a:prstGeom prst="rect">
            <a:avLst/>
          </a:prstGeom>
          <a:noFill/>
        </p:spPr>
        <p:txBody>
          <a:bodyPr wrap="square" rtlCol="0" anchor="ctr">
            <a:spAutoFit/>
          </a:bodyPr>
          <a:lstStyle/>
          <a:p>
            <a:pPr algn="ctr"/>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2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43571" y="1832323"/>
            <a:ext cx="1903531" cy="2603020"/>
          </a:xfrm>
          <a:prstGeom prst="rect">
            <a:avLst/>
          </a:prstGeom>
        </p:spPr>
        <p:txBody>
          <a:bodyPr wrap="square">
            <a:spAutoFit/>
          </a:bodyPr>
          <a:lstStyle/>
          <a:p>
            <a:pPr>
              <a:lnSpc>
                <a:spcPct val="150000"/>
              </a:lnSpc>
            </a:pPr>
            <a:r>
              <a:rPr lang="zh-CN" altLang="en-US" sz="1470" b="1" dirty="0">
                <a:solidFill>
                  <a:srgbClr val="C00000"/>
                </a:solidFill>
                <a:latin typeface="微软雅黑" panose="020B0503020204020204" pitchFamily="34" charset="-122"/>
                <a:ea typeface="微软雅黑" panose="020B0503020204020204" pitchFamily="34" charset="-122"/>
              </a:rPr>
              <a:t>点击添加小标题</a:t>
            </a:r>
            <a:endParaRPr lang="en-US" altLang="zh-CN" sz="147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rgbClr val="C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rgbClr val="C00000"/>
              </a:solidFill>
              <a:latin typeface="微软雅黑" panose="020B0503020204020204" pitchFamily="34" charset="-122"/>
              <a:ea typeface="微软雅黑" panose="020B0503020204020204" pitchFamily="34" charset="-122"/>
              <a:cs typeface="华文黑体" pitchFamily="2" charset="-122"/>
            </a:endParaRPr>
          </a:p>
        </p:txBody>
      </p:sp>
      <p:sp>
        <p:nvSpPr>
          <p:cNvPr id="30" name="Freeform 4"/>
          <p:cNvSpPr/>
          <p:nvPr/>
        </p:nvSpPr>
        <p:spPr bwMode="auto">
          <a:xfrm>
            <a:off x="1822169" y="1867875"/>
            <a:ext cx="1711143" cy="1712319"/>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055"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Freeform 6"/>
          <p:cNvSpPr/>
          <p:nvPr/>
        </p:nvSpPr>
        <p:spPr bwMode="auto">
          <a:xfrm>
            <a:off x="3283425" y="2801160"/>
            <a:ext cx="1352516" cy="135344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055" kern="0" dirty="0">
              <a:solidFill>
                <a:srgbClr val="414455"/>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692707" y="2931991"/>
            <a:ext cx="1492794" cy="1492936"/>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055"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a:off x="4374156" y="1921800"/>
            <a:ext cx="1633763" cy="163489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pPr>
            <a:endParaRPr lang="en-US" sz="2055"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矩形 34"/>
          <p:cNvSpPr/>
          <p:nvPr/>
        </p:nvSpPr>
        <p:spPr>
          <a:xfrm>
            <a:off x="3072122" y="1144488"/>
            <a:ext cx="2821496" cy="340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r>
              <a:rPr lang="zh-CN" altLang="en-US" sz="1300" dirty="0">
                <a:latin typeface="微软雅黑" panose="020B0503020204020204" pitchFamily="34" charset="-122"/>
                <a:ea typeface="微软雅黑" panose="020B0503020204020204" pitchFamily="34" charset="-122"/>
              </a:rPr>
              <a:t>点击添加小标题</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3"/>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0"/>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2"/>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34"/>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P spid="30" grpId="1" animBg="1"/>
      <p:bldP spid="32" grpId="0" animBg="1"/>
      <p:bldP spid="32" grpId="1" animBg="1"/>
      <p:bldP spid="33" grpId="0" animBg="1"/>
      <p:bldP spid="33" grpId="1" animBg="1"/>
      <p:bldP spid="34" grpId="0" animBg="1"/>
      <p:bldP spid="34" grpId="1"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43" name="直接连接符 42"/>
          <p:cNvCxnSpPr/>
          <p:nvPr/>
        </p:nvCxnSpPr>
        <p:spPr>
          <a:xfrm>
            <a:off x="485978" y="2248814"/>
            <a:ext cx="171011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85978" y="3355085"/>
            <a:ext cx="171011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96323" y="1197401"/>
            <a:ext cx="1934134" cy="966772"/>
            <a:chOff x="8835092" y="1945063"/>
            <a:chExt cx="2483676" cy="1238279"/>
          </a:xfrm>
        </p:grpSpPr>
        <p:sp>
          <p:nvSpPr>
            <p:cNvPr id="46" name="文本框 11"/>
            <p:cNvSpPr txBox="1"/>
            <p:nvPr/>
          </p:nvSpPr>
          <p:spPr>
            <a:xfrm>
              <a:off x="8835092" y="1945063"/>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47" name="文本框 12"/>
            <p:cNvSpPr txBox="1"/>
            <p:nvPr/>
          </p:nvSpPr>
          <p:spPr>
            <a:xfrm>
              <a:off x="8872836" y="2273942"/>
              <a:ext cx="2445932" cy="909400"/>
            </a:xfrm>
            <a:prstGeom prst="rect">
              <a:avLst/>
            </a:prstGeom>
            <a:noFill/>
          </p:spPr>
          <p:txBody>
            <a:bodyPr wrap="square" rtlCol="0">
              <a:spAutoFit/>
            </a:bodyPr>
            <a:lstStyle/>
            <a:p>
              <a:pPr>
                <a:lnSpc>
                  <a:spcPct val="130000"/>
                </a:lnSpc>
              </a:pPr>
              <a:r>
                <a:rPr lang="zh-CN" altLang="en-US" sz="103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03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88765" y="2304416"/>
            <a:ext cx="1934134" cy="986503"/>
            <a:chOff x="8835092" y="2033592"/>
            <a:chExt cx="2483676" cy="1263540"/>
          </a:xfrm>
        </p:grpSpPr>
        <p:sp>
          <p:nvSpPr>
            <p:cNvPr id="49" name="文本框 14"/>
            <p:cNvSpPr txBox="1"/>
            <p:nvPr/>
          </p:nvSpPr>
          <p:spPr>
            <a:xfrm>
              <a:off x="8835092" y="2033592"/>
              <a:ext cx="1248229" cy="378933"/>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50" name="文本框 15"/>
            <p:cNvSpPr txBox="1"/>
            <p:nvPr/>
          </p:nvSpPr>
          <p:spPr>
            <a:xfrm>
              <a:off x="8872836" y="2387740"/>
              <a:ext cx="2445932" cy="909392"/>
            </a:xfrm>
            <a:prstGeom prst="rect">
              <a:avLst/>
            </a:prstGeom>
            <a:noFill/>
          </p:spPr>
          <p:txBody>
            <a:bodyPr wrap="square" rtlCol="0">
              <a:spAutoFit/>
            </a:bodyPr>
            <a:lstStyle/>
            <a:p>
              <a:pPr>
                <a:lnSpc>
                  <a:spcPct val="130000"/>
                </a:lnSpc>
              </a:pPr>
              <a:r>
                <a:rPr lang="zh-CN" altLang="en-US" sz="103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03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6321" y="3401530"/>
            <a:ext cx="1943931" cy="976648"/>
            <a:chOff x="8835092" y="2046239"/>
            <a:chExt cx="2496257" cy="1250929"/>
          </a:xfrm>
        </p:grpSpPr>
        <p:sp>
          <p:nvSpPr>
            <p:cNvPr id="52" name="文本框 17"/>
            <p:cNvSpPr txBox="1"/>
            <p:nvPr/>
          </p:nvSpPr>
          <p:spPr>
            <a:xfrm>
              <a:off x="8835092" y="2046239"/>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53" name="文本框 18"/>
            <p:cNvSpPr txBox="1"/>
            <p:nvPr/>
          </p:nvSpPr>
          <p:spPr>
            <a:xfrm>
              <a:off x="8885416" y="2387768"/>
              <a:ext cx="2445933" cy="909400"/>
            </a:xfrm>
            <a:prstGeom prst="rect">
              <a:avLst/>
            </a:prstGeom>
            <a:noFill/>
          </p:spPr>
          <p:txBody>
            <a:bodyPr wrap="square" rtlCol="0">
              <a:spAutoFit/>
            </a:bodyPr>
            <a:lstStyle/>
            <a:p>
              <a:pPr>
                <a:lnSpc>
                  <a:spcPct val="130000"/>
                </a:lnSpc>
              </a:pPr>
              <a:r>
                <a:rPr lang="zh-CN" altLang="en-US" sz="103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03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2566334" y="2872065"/>
            <a:ext cx="1815800" cy="1368321"/>
            <a:chOff x="3474720" y="4038600"/>
            <a:chExt cx="2331720" cy="1752600"/>
          </a:xfrm>
        </p:grpSpPr>
        <p:sp>
          <p:nvSpPr>
            <p:cNvPr id="55" name="文本框 19"/>
            <p:cNvSpPr txBox="1"/>
            <p:nvPr/>
          </p:nvSpPr>
          <p:spPr>
            <a:xfrm>
              <a:off x="3987799" y="475822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56" name="文本框 20"/>
            <p:cNvSpPr txBox="1"/>
            <p:nvPr/>
          </p:nvSpPr>
          <p:spPr>
            <a:xfrm>
              <a:off x="3987799" y="5299083"/>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57" name="文本框 21"/>
            <p:cNvSpPr txBox="1"/>
            <p:nvPr/>
          </p:nvSpPr>
          <p:spPr>
            <a:xfrm>
              <a:off x="3987799" y="421736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58" name="矩形 57"/>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5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4643230" y="2872065"/>
            <a:ext cx="1815800" cy="1368321"/>
            <a:chOff x="3474720" y="4038600"/>
            <a:chExt cx="2331720" cy="1752600"/>
          </a:xfrm>
        </p:grpSpPr>
        <p:sp>
          <p:nvSpPr>
            <p:cNvPr id="62" name="文本框 30"/>
            <p:cNvSpPr txBox="1"/>
            <p:nvPr/>
          </p:nvSpPr>
          <p:spPr>
            <a:xfrm>
              <a:off x="3987799" y="475822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63" name="文本框 31"/>
            <p:cNvSpPr txBox="1"/>
            <p:nvPr/>
          </p:nvSpPr>
          <p:spPr>
            <a:xfrm>
              <a:off x="3987799" y="5299083"/>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64" name="文本框 32"/>
            <p:cNvSpPr txBox="1"/>
            <p:nvPr/>
          </p:nvSpPr>
          <p:spPr>
            <a:xfrm>
              <a:off x="3987799" y="421736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65" name="矩形 64"/>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5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6734962" y="2872065"/>
            <a:ext cx="1815800" cy="1368321"/>
            <a:chOff x="3474720" y="4038600"/>
            <a:chExt cx="2331720" cy="1752600"/>
          </a:xfrm>
        </p:grpSpPr>
        <p:sp>
          <p:nvSpPr>
            <p:cNvPr id="69" name="文本框 37"/>
            <p:cNvSpPr txBox="1"/>
            <p:nvPr/>
          </p:nvSpPr>
          <p:spPr>
            <a:xfrm>
              <a:off x="3987799" y="475822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70" name="文本框 38"/>
            <p:cNvSpPr txBox="1"/>
            <p:nvPr/>
          </p:nvSpPr>
          <p:spPr>
            <a:xfrm>
              <a:off x="3987799" y="5299083"/>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71" name="文本框 39"/>
            <p:cNvSpPr txBox="1"/>
            <p:nvPr/>
          </p:nvSpPr>
          <p:spPr>
            <a:xfrm>
              <a:off x="3987799" y="4217364"/>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sp>
          <p:nvSpPr>
            <p:cNvPr id="72" name="矩形 71"/>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5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2566334" y="1372862"/>
            <a:ext cx="1815800" cy="1499205"/>
            <a:chOff x="3569970" y="1908810"/>
            <a:chExt cx="2331720" cy="1920240"/>
          </a:xfrm>
        </p:grpSpPr>
        <p:sp>
          <p:nvSpPr>
            <p:cNvPr id="76" name="矩形 75"/>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5">
                <a:solidFill>
                  <a:schemeClr val="tx1"/>
                </a:solidFill>
                <a:latin typeface="微软雅黑" panose="020B0503020204020204" pitchFamily="34" charset="-122"/>
                <a:ea typeface="微软雅黑" panose="020B0503020204020204" pitchFamily="34" charset="-122"/>
              </a:endParaRPr>
            </a:p>
          </p:txBody>
        </p:sp>
        <p:sp>
          <p:nvSpPr>
            <p:cNvPr id="77"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C00000"/>
            </a:solidFill>
            <a:ln>
              <a:noFill/>
            </a:ln>
          </p:spPr>
          <p:txBody>
            <a:bodyPr vert="horz" wrap="square" lIns="67189" tIns="33594" rIns="67189" bIns="33594" numCol="1" anchor="t" anchorCtr="0" compatLnSpc="1"/>
            <a:lstStyle/>
            <a:p>
              <a:endParaRPr lang="zh-CN" altLang="en-US" sz="1545">
                <a:latin typeface="微软雅黑" panose="020B0503020204020204" pitchFamily="34" charset="-122"/>
                <a:ea typeface="微软雅黑" panose="020B0503020204020204" pitchFamily="34" charset="-122"/>
              </a:endParaRPr>
            </a:p>
          </p:txBody>
        </p:sp>
        <p:sp>
          <p:nvSpPr>
            <p:cNvPr id="78" name="文本框 47"/>
            <p:cNvSpPr txBox="1"/>
            <p:nvPr/>
          </p:nvSpPr>
          <p:spPr>
            <a:xfrm>
              <a:off x="4111715" y="3381326"/>
              <a:ext cx="1248229" cy="378936"/>
            </a:xfrm>
            <a:prstGeom prst="rect">
              <a:avLst/>
            </a:prstGeom>
            <a:noFill/>
          </p:spPr>
          <p:txBody>
            <a:bodyPr wrap="square" rtlCol="0">
              <a:spAutoFit/>
            </a:bodyPr>
            <a:lstStyle/>
            <a:p>
              <a:pPr algn="ctr"/>
              <a:r>
                <a:rPr lang="zh-CN" altLang="en-US" sz="1985" baseline="-3000" dirty="0">
                  <a:latin typeface="微软雅黑" panose="020B0503020204020204" pitchFamily="34" charset="-122"/>
                  <a:ea typeface="微软雅黑" panose="020B0503020204020204" pitchFamily="34" charset="-122"/>
                </a:rPr>
                <a:t>添加标题</a:t>
              </a:r>
              <a:endParaRPr lang="zh-CN" altLang="en-US" sz="1985" baseline="-3000"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655098" y="1372862"/>
            <a:ext cx="1815800" cy="1499205"/>
            <a:chOff x="6252210" y="1908810"/>
            <a:chExt cx="2331720" cy="1920240"/>
          </a:xfrm>
        </p:grpSpPr>
        <p:sp>
          <p:nvSpPr>
            <p:cNvPr id="80" name="矩形 79"/>
            <p:cNvSpPr/>
            <p:nvPr/>
          </p:nvSpPr>
          <p:spPr>
            <a:xfrm>
              <a:off x="6252210" y="1908810"/>
              <a:ext cx="2331720" cy="192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5">
                <a:solidFill>
                  <a:schemeClr val="tx1"/>
                </a:solidFill>
                <a:latin typeface="微软雅黑" panose="020B0503020204020204" pitchFamily="34" charset="-122"/>
                <a:ea typeface="微软雅黑" panose="020B0503020204020204" pitchFamily="34" charset="-122"/>
              </a:endParaRPr>
            </a:p>
          </p:txBody>
        </p:sp>
        <p:sp>
          <p:nvSpPr>
            <p:cNvPr id="81"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7189" tIns="33594" rIns="67189" bIns="33594" numCol="1" anchor="t" anchorCtr="0" compatLnSpc="1"/>
            <a:lstStyle/>
            <a:p>
              <a:endParaRPr lang="zh-CN" altLang="en-US" sz="1545">
                <a:latin typeface="微软雅黑" panose="020B0503020204020204" pitchFamily="34" charset="-122"/>
                <a:ea typeface="微软雅黑" panose="020B0503020204020204" pitchFamily="34" charset="-122"/>
              </a:endParaRPr>
            </a:p>
          </p:txBody>
        </p:sp>
        <p:sp>
          <p:nvSpPr>
            <p:cNvPr id="82" name="文本框 48"/>
            <p:cNvSpPr txBox="1"/>
            <p:nvPr/>
          </p:nvSpPr>
          <p:spPr>
            <a:xfrm>
              <a:off x="6793955" y="3381326"/>
              <a:ext cx="1248229" cy="393390"/>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395" dirty="0">
                  <a:solidFill>
                    <a:schemeClr val="bg1"/>
                  </a:solidFill>
                  <a:latin typeface="微软雅黑" panose="020B0503020204020204" pitchFamily="34" charset="-122"/>
                  <a:ea typeface="微软雅黑" panose="020B0503020204020204" pitchFamily="34" charset="-122"/>
                </a:rPr>
                <a:t>添加标题</a:t>
              </a:r>
              <a:endParaRPr lang="zh-CN" altLang="en-US" sz="1395"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740895" y="1372862"/>
            <a:ext cx="1815800" cy="1499205"/>
            <a:chOff x="9025890" y="1908810"/>
            <a:chExt cx="2331720" cy="1920240"/>
          </a:xfrm>
        </p:grpSpPr>
        <p:sp>
          <p:nvSpPr>
            <p:cNvPr id="84" name="矩形 83"/>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5">
                <a:solidFill>
                  <a:schemeClr val="tx1"/>
                </a:solidFill>
                <a:latin typeface="微软雅黑" panose="020B0503020204020204" pitchFamily="34" charset="-122"/>
                <a:ea typeface="微软雅黑" panose="020B0503020204020204" pitchFamily="34" charset="-122"/>
              </a:endParaRPr>
            </a:p>
          </p:txBody>
        </p:sp>
        <p:sp>
          <p:nvSpPr>
            <p:cNvPr id="85"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C00000"/>
            </a:solidFill>
            <a:ln>
              <a:noFill/>
            </a:ln>
          </p:spPr>
          <p:txBody>
            <a:bodyPr vert="horz" wrap="square" lIns="67189" tIns="33594" rIns="67189" bIns="33594" numCol="1" anchor="t" anchorCtr="0" compatLnSpc="1"/>
            <a:lstStyle/>
            <a:p>
              <a:endParaRPr lang="zh-CN" altLang="en-US" sz="1545">
                <a:latin typeface="微软雅黑" panose="020B0503020204020204" pitchFamily="34" charset="-122"/>
                <a:ea typeface="微软雅黑" panose="020B0503020204020204" pitchFamily="34" charset="-122"/>
              </a:endParaRPr>
            </a:p>
          </p:txBody>
        </p:sp>
        <p:sp>
          <p:nvSpPr>
            <p:cNvPr id="86" name="文本框 49"/>
            <p:cNvSpPr txBox="1"/>
            <p:nvPr/>
          </p:nvSpPr>
          <p:spPr>
            <a:xfrm>
              <a:off x="9567635" y="3381326"/>
              <a:ext cx="1248229" cy="393390"/>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395" dirty="0">
                  <a:solidFill>
                    <a:schemeClr val="tx1"/>
                  </a:solidFill>
                  <a:latin typeface="微软雅黑" panose="020B0503020204020204" pitchFamily="34" charset="-122"/>
                  <a:ea typeface="微软雅黑" panose="020B0503020204020204" pitchFamily="34" charset="-122"/>
                </a:rPr>
                <a:t>添加标题</a:t>
              </a:r>
              <a:endParaRPr lang="zh-CN" altLang="en-US" sz="1395"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1250"/>
                                  </p:stCondLst>
                                  <p:childTnLst>
                                    <p:set>
                                      <p:cBhvr>
                                        <p:cTn id="12" dur="1" fill="hold">
                                          <p:stCondLst>
                                            <p:cond delay="0"/>
                                          </p:stCondLst>
                                        </p:cTn>
                                        <p:tgtEl>
                                          <p:spTgt spid="79"/>
                                        </p:tgtEl>
                                        <p:attrNameLst>
                                          <p:attrName>style.visibility</p:attrName>
                                        </p:attrNameLst>
                                      </p:cBhvr>
                                      <p:to>
                                        <p:strVal val="visible"/>
                                      </p:to>
                                    </p:set>
                                    <p:animEffect transition="in" filter="barn(inVertical)">
                                      <p:cBhvr>
                                        <p:cTn id="13" dur="500"/>
                                        <p:tgtEl>
                                          <p:spTgt spid="79"/>
                                        </p:tgtEl>
                                      </p:cBhvr>
                                    </p:animEffect>
                                  </p:childTnLst>
                                </p:cTn>
                              </p:par>
                              <p:par>
                                <p:cTn id="14" presetID="16" presetClass="entr" presetSubtype="21" fill="hold" nodeType="withEffect">
                                  <p:stCondLst>
                                    <p:cond delay="1250"/>
                                  </p:stCondLst>
                                  <p:childTnLst>
                                    <p:set>
                                      <p:cBhvr>
                                        <p:cTn id="15" dur="1" fill="hold">
                                          <p:stCondLst>
                                            <p:cond delay="0"/>
                                          </p:stCondLst>
                                        </p:cTn>
                                        <p:tgtEl>
                                          <p:spTgt spid="61"/>
                                        </p:tgtEl>
                                        <p:attrNameLst>
                                          <p:attrName>style.visibility</p:attrName>
                                        </p:attrNameLst>
                                      </p:cBhvr>
                                      <p:to>
                                        <p:strVal val="visible"/>
                                      </p:to>
                                    </p:set>
                                    <p:animEffect transition="in" filter="barn(inVertical)">
                                      <p:cBhvr>
                                        <p:cTn id="16" dur="500"/>
                                        <p:tgtEl>
                                          <p:spTgt spid="61"/>
                                        </p:tgtEl>
                                      </p:cBhvr>
                                    </p:animEffect>
                                  </p:childTnLst>
                                </p:cTn>
                              </p:par>
                              <p:par>
                                <p:cTn id="17" presetID="16" presetClass="entr" presetSubtype="21" fill="hold" nodeType="withEffect">
                                  <p:stCondLst>
                                    <p:cond delay="225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225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5"/>
                                        </p:tgtEl>
                                        <p:attrNameLst>
                                          <p:attrName>style.visibility</p:attrName>
                                        </p:attrNameLst>
                                      </p:cBhvr>
                                      <p:to>
                                        <p:strVal val="visible"/>
                                      </p:to>
                                    </p:set>
                                    <p:animEffect transition="in" filter="randombar(horizontal)">
                                      <p:cBhvr>
                                        <p:cTn id="25" dur="500"/>
                                        <p:tgtEl>
                                          <p:spTgt spid="45"/>
                                        </p:tgtEl>
                                      </p:cBhvr>
                                    </p:animEffect>
                                  </p:childTnLst>
                                </p:cTn>
                              </p:par>
                              <p:par>
                                <p:cTn id="26" presetID="14" presetClass="entr" presetSubtype="10" fill="hold" nodeType="withEffect">
                                  <p:stCondLst>
                                    <p:cond delay="325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nodeType="withEffect">
                                  <p:stCondLst>
                                    <p:cond delay="325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par>
                                <p:cTn id="32" presetID="14" presetClass="entr" presetSubtype="10" fill="hold" nodeType="withEffect">
                                  <p:stCondLst>
                                    <p:cond delay="325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par>
                                <p:cTn id="35" presetID="14" presetClass="entr" presetSubtype="10" fill="hold" nodeType="withEffect">
                                  <p:stCondLst>
                                    <p:cond delay="325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cstate="screen"/>
          <a:srcRect t="10794" b="15788"/>
          <a:stretch>
            <a:fillRect/>
          </a:stretch>
        </p:blipFill>
        <p:spPr>
          <a:xfrm>
            <a:off x="436621" y="1480001"/>
            <a:ext cx="5050704" cy="2394470"/>
          </a:xfrm>
          <a:prstGeom prst="rect">
            <a:avLst/>
          </a:prstGeom>
        </p:spPr>
      </p:pic>
      <p:sp>
        <p:nvSpPr>
          <p:cNvPr id="29" name="矩形 28"/>
          <p:cNvSpPr/>
          <p:nvPr/>
        </p:nvSpPr>
        <p:spPr>
          <a:xfrm>
            <a:off x="5647840" y="1480001"/>
            <a:ext cx="2887449" cy="23944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75"/>
          </a:p>
        </p:txBody>
      </p:sp>
      <p:sp>
        <p:nvSpPr>
          <p:cNvPr id="30" name="矩形 29"/>
          <p:cNvSpPr/>
          <p:nvPr/>
        </p:nvSpPr>
        <p:spPr>
          <a:xfrm>
            <a:off x="5892118" y="2096794"/>
            <a:ext cx="2425247" cy="139371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3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endParaRPr lang="en-US" altLang="zh-CN" sz="103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r>
              <a:rPr lang="zh-CN" altLang="en-US" sz="103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103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103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684095" y="4106989"/>
            <a:ext cx="7310318" cy="662489"/>
          </a:xfrm>
          <a:prstGeom prst="rect">
            <a:avLst/>
          </a:prstGeom>
        </p:spPr>
        <p:txBody>
          <a:bodyPr wrap="square">
            <a:spAutoFit/>
          </a:bodyPr>
          <a:lstStyle/>
          <a:p>
            <a:pPr defTabSz="894080">
              <a:lnSpc>
                <a:spcPct val="120000"/>
              </a:lnSpc>
              <a:spcBef>
                <a:spcPct val="20000"/>
              </a:spcBef>
            </a:pPr>
            <a:r>
              <a:rPr lang="zh-CN" altLang="en-US" sz="975"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975" dirty="0">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975"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tags/tag1.xml><?xml version="1.0" encoding="utf-8"?>
<p:tagLst xmlns:p="http://schemas.openxmlformats.org/presentationml/2006/main">
  <p:tag name="ISPRING_ULTRA_SCORM_COURSE_ID" val="9A880CE6-58D2-47A3-AE77-0C47473E0BF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4.4534"/>
  <p:tag name="commondata" val="eyJoZGlkIjoiYTQ3YTc2YjBlNWRhYjQ0NTA0MDBkN2E0YWM4YTZjZGMifQ=="/>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Temp">
      <a:majorFont>
        <a:latin typeface="Arial"/>
        <a:ea typeface="方正兰亭超细黑简体"/>
        <a:cs typeface=""/>
      </a:majorFont>
      <a:minorFont>
        <a:latin typeface="Arial"/>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3927</Words>
  <Application>WPS 演示</Application>
  <PresentationFormat>全屏显示(16:9)</PresentationFormat>
  <Paragraphs>439</Paragraphs>
  <Slides>29</Slides>
  <Notes>28</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29</vt:i4>
      </vt:variant>
    </vt:vector>
  </HeadingPairs>
  <TitlesOfParts>
    <vt:vector size="58" baseType="lpstr">
      <vt:lpstr>Arial</vt:lpstr>
      <vt:lpstr>宋体</vt:lpstr>
      <vt:lpstr>Wingdings</vt:lpstr>
      <vt:lpstr>微软雅黑</vt:lpstr>
      <vt:lpstr>U.S. 101</vt:lpstr>
      <vt:lpstr>Segoe Print</vt:lpstr>
      <vt:lpstr>Roboto</vt:lpstr>
      <vt:lpstr>Times New Roman</vt:lpstr>
      <vt:lpstr>Open Sans Light</vt:lpstr>
      <vt:lpstr>Arial</vt:lpstr>
      <vt:lpstr>方正兰亭超细黑简体</vt:lpstr>
      <vt:lpstr>黑体</vt:lpstr>
      <vt:lpstr>方正兰亭准黑_GBK</vt:lpstr>
      <vt:lpstr>方正兰亭中粗黑_GBK</vt:lpstr>
      <vt:lpstr>Impact</vt:lpstr>
      <vt:lpstr>Arial Unicode MS</vt:lpstr>
      <vt:lpstr>Neris Thin</vt:lpstr>
      <vt:lpstr>华文黑体</vt:lpstr>
      <vt:lpstr>TeXGyreAdventor</vt:lpstr>
      <vt:lpstr>Arial Unicode MS</vt:lpstr>
      <vt:lpstr>Calibri</vt:lpstr>
      <vt:lpstr>Calibri</vt:lpstr>
      <vt:lpstr>Gulim</vt:lpstr>
      <vt:lpstr>Malgun Gothic</vt:lpstr>
      <vt:lpstr>Roboto condensed</vt:lpstr>
      <vt:lpstr>造字工房悦黑体验版常规体</vt:lpstr>
      <vt:lpstr>微软雅黑 Light</vt:lpstr>
      <vt:lpstr>方正细圆简体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37</cp:revision>
  <dcterms:created xsi:type="dcterms:W3CDTF">2015-12-11T17:46:00Z</dcterms:created>
  <dcterms:modified xsi:type="dcterms:W3CDTF">2024-05-08T18:35:45Z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5583D3E0D4844AF297591BCF41612D09_13</vt:lpwstr>
  </property>
  <property fmtid="{D5CDD505-2E9C-101B-9397-08002B2CF9AE}" pid="3" name="KSOProductBuildVer">
    <vt:lpwstr>2052-12.1.0.16417</vt:lpwstr>
  </property>
</Properties>
</file>