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60" r:id="rId4"/>
    <p:sldId id="261" r:id="rId5"/>
    <p:sldId id="262" r:id="rId6"/>
    <p:sldId id="268" r:id="rId7"/>
    <p:sldId id="272" r:id="rId8"/>
    <p:sldId id="264" r:id="rId9"/>
    <p:sldId id="270" r:id="rId10"/>
    <p:sldId id="263" r:id="rId11"/>
    <p:sldId id="267" r:id="rId12"/>
    <p:sldId id="265" r:id="rId13"/>
    <p:sldId id="269" r:id="rId14"/>
    <p:sldId id="274" r:id="rId15"/>
    <p:sldId id="259" r:id="rId16"/>
    <p:sldId id="266" r:id="rId17"/>
    <p:sldId id="273" r:id="rId18"/>
    <p:sldId id="284" r:id="rId19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A69"/>
    <a:srgbClr val="D88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2F81-10B9-443D-9BC6-7E545D3878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38D8F-8BEB-412F-862A-923CE5E4C7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73BC-27B2-4588-807C-38FCA275A63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2192-A163-448E-BA49-0E72FE950A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AEC4-EF34-407A-A545-B1E9B7515C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F37D-7722-44C4-9A21-D27B1345E0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C11C-B8D6-409C-96FB-9AE0918ED18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58A8-1312-4CC4-8DCB-3E5199AC95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F600-4CF2-418E-A780-F573D675310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EC91-3790-4866-8945-34171A0494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C3A4-C0D0-47A3-B5D8-43255032A42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5C9A-05CC-43FD-ACD8-87D2156885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B15B-2831-4317-9EA8-8D8996AC0DA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98D5-ABB9-48E8-BB60-C7D436DB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5952-B85D-437A-A7D2-4DB3D58BD23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33D6-96A3-494E-B2D1-A6DCF9DB1B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832-6698-4D48-9EA0-4868545C7BC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E9A7-5522-4216-B15F-3B85C1B251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9716-CDCB-4290-88F3-1408882C4A7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E091-7BE7-4F16-A704-7D28C14090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EF44-169C-4163-A2A0-2952821F115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83FD-FCBA-46BC-9275-CC5F3EC2F3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249D-6AEB-4473-83F2-F9A614F7B1E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9C27-19C4-4E42-B4DD-99831B4167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FF8F0-D4EA-48FE-AF3E-CED557F46BA7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F3C7EA-51AF-4312-86EB-A7CE7213AF4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397125"/>
            <a:ext cx="15541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5" b="7893"/>
          <a:stretch>
            <a:fillRect/>
          </a:stretch>
        </p:blipFill>
        <p:spPr bwMode="auto">
          <a:xfrm>
            <a:off x="215900" y="219075"/>
            <a:ext cx="17351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本框 22"/>
          <p:cNvSpPr txBox="1">
            <a:spLocks noChangeArrowheads="1"/>
          </p:cNvSpPr>
          <p:nvPr/>
        </p:nvSpPr>
        <p:spPr bwMode="auto">
          <a:xfrm>
            <a:off x="3997325" y="4198938"/>
            <a:ext cx="691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开学季学生会 </a:t>
            </a:r>
            <a:r>
              <a:rPr lang="en-US" altLang="zh-CN" sz="32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32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社团纳新 </a:t>
            </a:r>
            <a:r>
              <a:rPr lang="en-US" altLang="zh-CN" sz="32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3200">
              <a:solidFill>
                <a:srgbClr val="E544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文本框 23"/>
          <p:cNvSpPr txBox="1">
            <a:spLocks noChangeArrowheads="1"/>
          </p:cNvSpPr>
          <p:nvPr/>
        </p:nvSpPr>
        <p:spPr bwMode="auto">
          <a:xfrm>
            <a:off x="6591300" y="4878388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 </a:t>
            </a:r>
            <a:r>
              <a:rPr lang="zh-CN" altLang="en-US" sz="20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 </a:t>
            </a:r>
            <a:r>
              <a:rPr lang="en-US" altLang="zh-CN" sz="20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>
                <a:solidFill>
                  <a:srgbClr val="E544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协会</a:t>
            </a:r>
            <a:endParaRPr lang="zh-CN" altLang="en-US" sz="2000">
              <a:solidFill>
                <a:srgbClr val="E544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 b="4608"/>
          <a:stretch>
            <a:fillRect/>
          </a:stretch>
        </p:blipFill>
        <p:spPr bwMode="auto">
          <a:xfrm>
            <a:off x="3997325" y="2498725"/>
            <a:ext cx="69183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四、部门制度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3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5379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0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81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2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3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5384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64" name="组合 29"/>
          <p:cNvGrpSpPr>
            <a:grpSpLocks noChangeAspect="1"/>
          </p:cNvGrpSpPr>
          <p:nvPr/>
        </p:nvGrpSpPr>
        <p:grpSpPr bwMode="auto">
          <a:xfrm>
            <a:off x="1931988" y="1379538"/>
            <a:ext cx="8083550" cy="4940300"/>
            <a:chOff x="0" y="0"/>
            <a:chExt cx="8084243" cy="4940370"/>
          </a:xfrm>
        </p:grpSpPr>
        <p:pic>
          <p:nvPicPr>
            <p:cNvPr id="15377" name="图片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84243" cy="494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图片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811" y="453200"/>
              <a:ext cx="5793201" cy="37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矩形 33"/>
          <p:cNvSpPr>
            <a:spLocks noChangeArrowheads="1"/>
          </p:cNvSpPr>
          <p:nvPr/>
        </p:nvSpPr>
        <p:spPr bwMode="auto">
          <a:xfrm>
            <a:off x="0" y="2222500"/>
            <a:ext cx="4022725" cy="649288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文本框 34"/>
          <p:cNvSpPr txBox="1">
            <a:spLocks noChangeArrowheads="1"/>
          </p:cNvSpPr>
          <p:nvPr/>
        </p:nvSpPr>
        <p:spPr bwMode="auto">
          <a:xfrm>
            <a:off x="463550" y="2371725"/>
            <a:ext cx="3386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单击此处添加您要的文字标题</a:t>
            </a: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矩形 36"/>
          <p:cNvSpPr>
            <a:spLocks noChangeArrowheads="1"/>
          </p:cNvSpPr>
          <p:nvPr/>
        </p:nvSpPr>
        <p:spPr bwMode="auto">
          <a:xfrm>
            <a:off x="0" y="3325813"/>
            <a:ext cx="4022725" cy="649287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8" name="文本框 37"/>
          <p:cNvSpPr txBox="1">
            <a:spLocks noChangeArrowheads="1"/>
          </p:cNvSpPr>
          <p:nvPr/>
        </p:nvSpPr>
        <p:spPr bwMode="auto">
          <a:xfrm>
            <a:off x="463550" y="3475038"/>
            <a:ext cx="3386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单击此处添加您要的文字标题</a:t>
            </a: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矩形 47"/>
          <p:cNvSpPr>
            <a:spLocks noChangeArrowheads="1"/>
          </p:cNvSpPr>
          <p:nvPr/>
        </p:nvSpPr>
        <p:spPr bwMode="auto">
          <a:xfrm>
            <a:off x="0" y="4432300"/>
            <a:ext cx="4022725" cy="649288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0" name="文本框 48"/>
          <p:cNvSpPr txBox="1">
            <a:spLocks noChangeArrowheads="1"/>
          </p:cNvSpPr>
          <p:nvPr/>
        </p:nvSpPr>
        <p:spPr bwMode="auto">
          <a:xfrm>
            <a:off x="463550" y="4579938"/>
            <a:ext cx="3386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单击此处添加您要的文字标题</a:t>
            </a: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矩形 50"/>
          <p:cNvSpPr>
            <a:spLocks noChangeArrowheads="1"/>
          </p:cNvSpPr>
          <p:nvPr/>
        </p:nvSpPr>
        <p:spPr bwMode="auto">
          <a:xfrm>
            <a:off x="8164513" y="2222500"/>
            <a:ext cx="4024312" cy="649288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2" name="文本框 51"/>
          <p:cNvSpPr txBox="1">
            <a:spLocks noChangeArrowheads="1"/>
          </p:cNvSpPr>
          <p:nvPr/>
        </p:nvSpPr>
        <p:spPr bwMode="auto">
          <a:xfrm>
            <a:off x="8628063" y="2371725"/>
            <a:ext cx="338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单击此处添加您要的文字标题</a:t>
            </a: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3" name="矩形 53"/>
          <p:cNvSpPr>
            <a:spLocks noChangeArrowheads="1"/>
          </p:cNvSpPr>
          <p:nvPr/>
        </p:nvSpPr>
        <p:spPr bwMode="auto">
          <a:xfrm>
            <a:off x="8164513" y="3325813"/>
            <a:ext cx="4024312" cy="649287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4" name="文本框 54"/>
          <p:cNvSpPr txBox="1">
            <a:spLocks noChangeArrowheads="1"/>
          </p:cNvSpPr>
          <p:nvPr/>
        </p:nvSpPr>
        <p:spPr bwMode="auto">
          <a:xfrm>
            <a:off x="8628063" y="3475038"/>
            <a:ext cx="3386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单击此处添加您要的文字标题</a:t>
            </a: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矩形 56"/>
          <p:cNvSpPr>
            <a:spLocks noChangeArrowheads="1"/>
          </p:cNvSpPr>
          <p:nvPr/>
        </p:nvSpPr>
        <p:spPr bwMode="auto">
          <a:xfrm>
            <a:off x="8164513" y="4432300"/>
            <a:ext cx="4024312" cy="649288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6" name="文本框 57"/>
          <p:cNvSpPr txBox="1">
            <a:spLocks noChangeArrowheads="1"/>
          </p:cNvSpPr>
          <p:nvPr/>
        </p:nvSpPr>
        <p:spPr bwMode="auto">
          <a:xfrm>
            <a:off x="8628063" y="4579938"/>
            <a:ext cx="338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单击此处添加您要的文字标题</a:t>
            </a: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1"/>
          <a:stretch>
            <a:fillRect/>
          </a:stretch>
        </p:blipFill>
        <p:spPr bwMode="auto">
          <a:xfrm>
            <a:off x="8056563" y="2052638"/>
            <a:ext cx="279876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b="12390"/>
          <a:stretch>
            <a:fillRect/>
          </a:stretch>
        </p:blipFill>
        <p:spPr bwMode="auto">
          <a:xfrm>
            <a:off x="4721225" y="2052638"/>
            <a:ext cx="28114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 b="10951"/>
          <a:stretch>
            <a:fillRect/>
          </a:stretch>
        </p:blipFill>
        <p:spPr bwMode="auto">
          <a:xfrm>
            <a:off x="1392238" y="2052638"/>
            <a:ext cx="28051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五、常规活动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0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6397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8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399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00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01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6402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1" name="文本框 12"/>
          <p:cNvSpPr txBox="1">
            <a:spLocks noChangeArrowheads="1"/>
          </p:cNvSpPr>
          <p:nvPr/>
        </p:nvSpPr>
        <p:spPr bwMode="auto">
          <a:xfrm>
            <a:off x="1293813" y="401955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TextBox 35"/>
          <p:cNvSpPr txBox="1">
            <a:spLocks noChangeArrowheads="1"/>
          </p:cNvSpPr>
          <p:nvPr/>
        </p:nvSpPr>
        <p:spPr bwMode="auto">
          <a:xfrm>
            <a:off x="1293813" y="4502150"/>
            <a:ext cx="2743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文本框 14"/>
          <p:cNvSpPr txBox="1">
            <a:spLocks noChangeArrowheads="1"/>
          </p:cNvSpPr>
          <p:nvPr/>
        </p:nvSpPr>
        <p:spPr bwMode="auto">
          <a:xfrm>
            <a:off x="4598988" y="401955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TextBox 35"/>
          <p:cNvSpPr txBox="1">
            <a:spLocks noChangeArrowheads="1"/>
          </p:cNvSpPr>
          <p:nvPr/>
        </p:nvSpPr>
        <p:spPr bwMode="auto">
          <a:xfrm>
            <a:off x="4598988" y="4502150"/>
            <a:ext cx="2743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文本框 16"/>
          <p:cNvSpPr txBox="1">
            <a:spLocks noChangeArrowheads="1"/>
          </p:cNvSpPr>
          <p:nvPr/>
        </p:nvSpPr>
        <p:spPr bwMode="auto">
          <a:xfrm>
            <a:off x="7932738" y="401955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TextBox 35"/>
          <p:cNvSpPr txBox="1">
            <a:spLocks noChangeArrowheads="1"/>
          </p:cNvSpPr>
          <p:nvPr/>
        </p:nvSpPr>
        <p:spPr bwMode="auto">
          <a:xfrm>
            <a:off x="7932738" y="4502150"/>
            <a:ext cx="2743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五、常规活动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7422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3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24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5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6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7427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412" name="直接连接符 65"/>
          <p:cNvCxnSpPr>
            <a:cxnSpLocks noChangeShapeType="1"/>
          </p:cNvCxnSpPr>
          <p:nvPr/>
        </p:nvCxnSpPr>
        <p:spPr bwMode="auto">
          <a:xfrm>
            <a:off x="509588" y="2371725"/>
            <a:ext cx="11134725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直接连接符 66"/>
          <p:cNvCxnSpPr>
            <a:cxnSpLocks noChangeShapeType="1"/>
          </p:cNvCxnSpPr>
          <p:nvPr/>
        </p:nvCxnSpPr>
        <p:spPr bwMode="auto">
          <a:xfrm>
            <a:off x="509588" y="6329363"/>
            <a:ext cx="11134725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直接连接符 67"/>
          <p:cNvCxnSpPr>
            <a:cxnSpLocks noChangeShapeType="1"/>
          </p:cNvCxnSpPr>
          <p:nvPr/>
        </p:nvCxnSpPr>
        <p:spPr bwMode="auto">
          <a:xfrm>
            <a:off x="6096000" y="2371725"/>
            <a:ext cx="0" cy="3957638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5" name="图片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736850"/>
            <a:ext cx="5175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35"/>
          <p:cNvSpPr txBox="1">
            <a:spLocks noChangeArrowheads="1"/>
          </p:cNvSpPr>
          <p:nvPr/>
        </p:nvSpPr>
        <p:spPr bwMode="auto">
          <a:xfrm>
            <a:off x="552450" y="5113338"/>
            <a:ext cx="5175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文本框 70"/>
          <p:cNvSpPr txBox="1">
            <a:spLocks noChangeArrowheads="1"/>
          </p:cNvSpPr>
          <p:nvPr/>
        </p:nvSpPr>
        <p:spPr bwMode="auto">
          <a:xfrm>
            <a:off x="2198688" y="4708525"/>
            <a:ext cx="3233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8" name="图片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/>
          <a:stretch>
            <a:fillRect/>
          </a:stretch>
        </p:blipFill>
        <p:spPr bwMode="auto">
          <a:xfrm>
            <a:off x="6464300" y="2736850"/>
            <a:ext cx="5180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35"/>
          <p:cNvSpPr txBox="1">
            <a:spLocks noChangeArrowheads="1"/>
          </p:cNvSpPr>
          <p:nvPr/>
        </p:nvSpPr>
        <p:spPr bwMode="auto">
          <a:xfrm>
            <a:off x="6464300" y="5149850"/>
            <a:ext cx="5175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文本框 73"/>
          <p:cNvSpPr txBox="1">
            <a:spLocks noChangeArrowheads="1"/>
          </p:cNvSpPr>
          <p:nvPr/>
        </p:nvSpPr>
        <p:spPr bwMode="auto">
          <a:xfrm>
            <a:off x="8110538" y="4745038"/>
            <a:ext cx="3233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TextBox 35"/>
          <p:cNvSpPr txBox="1">
            <a:spLocks noChangeArrowheads="1"/>
          </p:cNvSpPr>
          <p:nvPr/>
        </p:nvSpPr>
        <p:spPr bwMode="auto">
          <a:xfrm>
            <a:off x="482600" y="1579563"/>
            <a:ext cx="1118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五、常规活动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5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8460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62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3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4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8465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36" name="矩形 20"/>
          <p:cNvSpPr>
            <a:spLocks noChangeArrowheads="1"/>
          </p:cNvSpPr>
          <p:nvPr/>
        </p:nvSpPr>
        <p:spPr bwMode="auto">
          <a:xfrm rot="-1106598">
            <a:off x="942975" y="1752600"/>
            <a:ext cx="2859088" cy="2008188"/>
          </a:xfrm>
          <a:prstGeom prst="rect">
            <a:avLst/>
          </a:prstGeom>
          <a:solidFill>
            <a:srgbClr val="4AA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8437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r="25266" b="10440"/>
          <a:stretch>
            <a:fillRect/>
          </a:stretch>
        </p:blipFill>
        <p:spPr bwMode="auto">
          <a:xfrm rot="-1110771">
            <a:off x="1058863" y="1882775"/>
            <a:ext cx="26146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23"/>
          <p:cNvSpPr>
            <a:spLocks noChangeArrowheads="1"/>
          </p:cNvSpPr>
          <p:nvPr/>
        </p:nvSpPr>
        <p:spPr bwMode="auto">
          <a:xfrm>
            <a:off x="2170113" y="2832100"/>
            <a:ext cx="2533650" cy="1847850"/>
          </a:xfrm>
          <a:prstGeom prst="rect">
            <a:avLst/>
          </a:prstGeom>
          <a:solidFill>
            <a:srgbClr val="1F3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8439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6563"/>
            <a:ext cx="2298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矩形 26"/>
          <p:cNvSpPr>
            <a:spLocks noChangeArrowheads="1"/>
          </p:cNvSpPr>
          <p:nvPr/>
        </p:nvSpPr>
        <p:spPr bwMode="auto">
          <a:xfrm rot="1349179">
            <a:off x="1346200" y="4225925"/>
            <a:ext cx="2859088" cy="2008188"/>
          </a:xfrm>
          <a:prstGeom prst="rect">
            <a:avLst/>
          </a:prstGeom>
          <a:solidFill>
            <a:srgbClr val="90A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8441" name="图片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695">
            <a:off x="1479550" y="4368800"/>
            <a:ext cx="26066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椭圆 35"/>
          <p:cNvSpPr>
            <a:spLocks noChangeArrowheads="1"/>
          </p:cNvSpPr>
          <p:nvPr/>
        </p:nvSpPr>
        <p:spPr bwMode="auto">
          <a:xfrm>
            <a:off x="5899150" y="1839913"/>
            <a:ext cx="579438" cy="581025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8443" name="图片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6240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文本框 34"/>
          <p:cNvSpPr txBox="1">
            <a:spLocks noChangeArrowheads="1"/>
          </p:cNvSpPr>
          <p:nvPr/>
        </p:nvSpPr>
        <p:spPr bwMode="auto">
          <a:xfrm>
            <a:off x="5951538" y="1933575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文本框 31"/>
          <p:cNvSpPr txBox="1">
            <a:spLocks noChangeArrowheads="1"/>
          </p:cNvSpPr>
          <p:nvPr/>
        </p:nvSpPr>
        <p:spPr bwMode="auto">
          <a:xfrm>
            <a:off x="6711950" y="168751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zh-CN" sz="18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TextBox 35"/>
          <p:cNvSpPr txBox="1">
            <a:spLocks noChangeArrowheads="1"/>
          </p:cNvSpPr>
          <p:nvPr/>
        </p:nvSpPr>
        <p:spPr bwMode="auto">
          <a:xfrm>
            <a:off x="6726238" y="2057400"/>
            <a:ext cx="319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447" name="直接连接符 37"/>
          <p:cNvCxnSpPr>
            <a:cxnSpLocks noChangeShapeType="1"/>
          </p:cNvCxnSpPr>
          <p:nvPr/>
        </p:nvCxnSpPr>
        <p:spPr bwMode="auto">
          <a:xfrm>
            <a:off x="5799138" y="2868613"/>
            <a:ext cx="533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椭圆 53"/>
          <p:cNvSpPr>
            <a:spLocks noChangeArrowheads="1"/>
          </p:cNvSpPr>
          <p:nvPr/>
        </p:nvSpPr>
        <p:spPr bwMode="auto">
          <a:xfrm>
            <a:off x="5899150" y="3435350"/>
            <a:ext cx="579438" cy="581025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8449" name="图片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19450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文本框 52"/>
          <p:cNvSpPr txBox="1">
            <a:spLocks noChangeArrowheads="1"/>
          </p:cNvSpPr>
          <p:nvPr/>
        </p:nvSpPr>
        <p:spPr bwMode="auto">
          <a:xfrm>
            <a:off x="5951538" y="3529013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1" name="文本框 49"/>
          <p:cNvSpPr txBox="1">
            <a:spLocks noChangeArrowheads="1"/>
          </p:cNvSpPr>
          <p:nvPr/>
        </p:nvSpPr>
        <p:spPr bwMode="auto">
          <a:xfrm>
            <a:off x="6711950" y="3284538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2" name="TextBox 35"/>
          <p:cNvSpPr txBox="1">
            <a:spLocks noChangeArrowheads="1"/>
          </p:cNvSpPr>
          <p:nvPr/>
        </p:nvSpPr>
        <p:spPr bwMode="auto">
          <a:xfrm>
            <a:off x="6726238" y="3652838"/>
            <a:ext cx="319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453" name="直接连接符 55"/>
          <p:cNvCxnSpPr>
            <a:cxnSpLocks noChangeShapeType="1"/>
          </p:cNvCxnSpPr>
          <p:nvPr/>
        </p:nvCxnSpPr>
        <p:spPr bwMode="auto">
          <a:xfrm>
            <a:off x="5799138" y="4465638"/>
            <a:ext cx="533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4" name="椭圆 63"/>
          <p:cNvSpPr>
            <a:spLocks noChangeArrowheads="1"/>
          </p:cNvSpPr>
          <p:nvPr/>
        </p:nvSpPr>
        <p:spPr bwMode="auto">
          <a:xfrm>
            <a:off x="5899150" y="5203825"/>
            <a:ext cx="579438" cy="581025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8455" name="图片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9895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文本框 62"/>
          <p:cNvSpPr txBox="1">
            <a:spLocks noChangeArrowheads="1"/>
          </p:cNvSpPr>
          <p:nvPr/>
        </p:nvSpPr>
        <p:spPr bwMode="auto">
          <a:xfrm>
            <a:off x="5951538" y="5297488"/>
            <a:ext cx="527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7" name="文本框 59"/>
          <p:cNvSpPr txBox="1">
            <a:spLocks noChangeArrowheads="1"/>
          </p:cNvSpPr>
          <p:nvPr/>
        </p:nvSpPr>
        <p:spPr bwMode="auto">
          <a:xfrm>
            <a:off x="6711950" y="505301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zh-CN" sz="18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8" name="TextBox 35"/>
          <p:cNvSpPr txBox="1">
            <a:spLocks noChangeArrowheads="1"/>
          </p:cNvSpPr>
          <p:nvPr/>
        </p:nvSpPr>
        <p:spPr bwMode="auto">
          <a:xfrm>
            <a:off x="6726238" y="5422900"/>
            <a:ext cx="3198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459" name="直接连接符 75"/>
          <p:cNvCxnSpPr>
            <a:cxnSpLocks noChangeShapeType="1"/>
          </p:cNvCxnSpPr>
          <p:nvPr/>
        </p:nvCxnSpPr>
        <p:spPr bwMode="auto">
          <a:xfrm>
            <a:off x="5799138" y="6234113"/>
            <a:ext cx="533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60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27000"/>
            <a:ext cx="1029017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6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0"/>
            <a:ext cx="107267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938"/>
            <a:ext cx="7747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13" y="2627313"/>
            <a:ext cx="288448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6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959350"/>
            <a:ext cx="21224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13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371975"/>
            <a:ext cx="20653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6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835400"/>
            <a:ext cx="1450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6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5038725"/>
            <a:ext cx="46593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组合 11"/>
          <p:cNvGrpSpPr/>
          <p:nvPr/>
        </p:nvGrpSpPr>
        <p:grpSpPr bwMode="auto">
          <a:xfrm>
            <a:off x="4854575" y="1501775"/>
            <a:ext cx="2482850" cy="242888"/>
            <a:chOff x="0" y="0"/>
            <a:chExt cx="2987774" cy="291392"/>
          </a:xfrm>
        </p:grpSpPr>
        <p:cxnSp>
          <p:nvCxnSpPr>
            <p:cNvPr id="19469" name="直接连接符 12"/>
            <p:cNvCxnSpPr>
              <a:cxnSpLocks noChangeShapeType="1"/>
            </p:cNvCxnSpPr>
            <p:nvPr/>
          </p:nvCxnSpPr>
          <p:spPr bwMode="auto">
            <a:xfrm>
              <a:off x="0" y="159980"/>
              <a:ext cx="1247454" cy="0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0" name="菱形 13"/>
            <p:cNvSpPr>
              <a:spLocks noChangeArrowheads="1"/>
            </p:cNvSpPr>
            <p:nvPr/>
          </p:nvSpPr>
          <p:spPr bwMode="auto">
            <a:xfrm>
              <a:off x="1419384" y="159980"/>
              <a:ext cx="106979" cy="131412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0D0D0D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71" name="泪滴形 14"/>
            <p:cNvSpPr/>
            <p:nvPr/>
          </p:nvSpPr>
          <p:spPr bwMode="auto">
            <a:xfrm rot="2700000">
              <a:off x="1265822" y="71194"/>
              <a:ext cx="144743" cy="147097"/>
            </a:xfrm>
            <a:custGeom>
              <a:avLst/>
              <a:gdLst>
                <a:gd name="T0" fmla="*/ 0 w 144743"/>
                <a:gd name="T1" fmla="*/ 73549 h 147097"/>
                <a:gd name="T2" fmla="*/ 72372 w 144743"/>
                <a:gd name="T3" fmla="*/ 0 h 147097"/>
                <a:gd name="T4" fmla="*/ 144743 w 144743"/>
                <a:gd name="T5" fmla="*/ 0 h 147097"/>
                <a:gd name="T6" fmla="*/ 144743 w 144743"/>
                <a:gd name="T7" fmla="*/ 73549 h 147097"/>
                <a:gd name="T8" fmla="*/ 72371 w 144743"/>
                <a:gd name="T9" fmla="*/ 147098 h 147097"/>
                <a:gd name="T10" fmla="*/ -1 w 144743"/>
                <a:gd name="T11" fmla="*/ 73549 h 147097"/>
                <a:gd name="T12" fmla="*/ 0 w 144743"/>
                <a:gd name="T13" fmla="*/ 73549 h 1470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743" h="147097">
                  <a:moveTo>
                    <a:pt x="0" y="73549"/>
                  </a:moveTo>
                  <a:cubicBezTo>
                    <a:pt x="0" y="32929"/>
                    <a:pt x="32402" y="0"/>
                    <a:pt x="72372" y="0"/>
                  </a:cubicBezTo>
                  <a:lnTo>
                    <a:pt x="144743" y="0"/>
                  </a:lnTo>
                  <a:lnTo>
                    <a:pt x="144743" y="73549"/>
                  </a:lnTo>
                  <a:cubicBezTo>
                    <a:pt x="144743" y="114169"/>
                    <a:pt x="112341" y="147098"/>
                    <a:pt x="72371" y="147098"/>
                  </a:cubicBezTo>
                  <a:cubicBezTo>
                    <a:pt x="32401" y="147098"/>
                    <a:pt x="-1" y="114169"/>
                    <a:pt x="-1" y="73549"/>
                  </a:cubicBezTo>
                  <a:lnTo>
                    <a:pt x="0" y="73549"/>
                  </a:lnTo>
                  <a:close/>
                </a:path>
              </a:pathLst>
            </a:custGeom>
            <a:noFill/>
            <a:ln w="12700" cap="flat" cmpd="sng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2" name="泪滴形 15"/>
            <p:cNvSpPr/>
            <p:nvPr/>
          </p:nvSpPr>
          <p:spPr bwMode="auto">
            <a:xfrm rot="-8100000">
              <a:off x="1526364" y="72370"/>
              <a:ext cx="147096" cy="144743"/>
            </a:xfrm>
            <a:custGeom>
              <a:avLst/>
              <a:gdLst>
                <a:gd name="T0" fmla="*/ 0 w 144743"/>
                <a:gd name="T1" fmla="*/ 71214 h 147096"/>
                <a:gd name="T2" fmla="*/ 74745 w 144743"/>
                <a:gd name="T3" fmla="*/ 0 h 147096"/>
                <a:gd name="T4" fmla="*/ 149487 w 144743"/>
                <a:gd name="T5" fmla="*/ 0 h 147096"/>
                <a:gd name="T6" fmla="*/ 149487 w 144743"/>
                <a:gd name="T7" fmla="*/ 71214 h 147096"/>
                <a:gd name="T8" fmla="*/ 74743 w 144743"/>
                <a:gd name="T9" fmla="*/ 142428 h 147096"/>
                <a:gd name="T10" fmla="*/ -1 w 144743"/>
                <a:gd name="T11" fmla="*/ 71214 h 147096"/>
                <a:gd name="T12" fmla="*/ 0 w 144743"/>
                <a:gd name="T13" fmla="*/ 71214 h 147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743" h="147096">
                  <a:moveTo>
                    <a:pt x="0" y="73548"/>
                  </a:moveTo>
                  <a:cubicBezTo>
                    <a:pt x="0" y="32929"/>
                    <a:pt x="32402" y="0"/>
                    <a:pt x="72372" y="0"/>
                  </a:cubicBezTo>
                  <a:lnTo>
                    <a:pt x="144743" y="0"/>
                  </a:lnTo>
                  <a:lnTo>
                    <a:pt x="144743" y="73548"/>
                  </a:lnTo>
                  <a:cubicBezTo>
                    <a:pt x="144743" y="114167"/>
                    <a:pt x="112341" y="147096"/>
                    <a:pt x="72371" y="147096"/>
                  </a:cubicBezTo>
                  <a:cubicBezTo>
                    <a:pt x="32401" y="147096"/>
                    <a:pt x="-1" y="114167"/>
                    <a:pt x="-1" y="73548"/>
                  </a:cubicBezTo>
                  <a:lnTo>
                    <a:pt x="0" y="73548"/>
                  </a:lnTo>
                  <a:close/>
                </a:path>
              </a:pathLst>
            </a:custGeom>
            <a:noFill/>
            <a:ln w="12700" cap="flat" cmpd="sng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3" name="菱形 16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1412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0D0D0D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9474" name="直接连接符 17"/>
            <p:cNvCxnSpPr>
              <a:cxnSpLocks noChangeShapeType="1"/>
            </p:cNvCxnSpPr>
            <p:nvPr/>
          </p:nvCxnSpPr>
          <p:spPr bwMode="auto">
            <a:xfrm>
              <a:off x="1660087" y="159980"/>
              <a:ext cx="1327687" cy="0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67" name="文本框 18"/>
          <p:cNvSpPr txBox="1">
            <a:spLocks noChangeArrowheads="1"/>
          </p:cNvSpPr>
          <p:nvPr/>
        </p:nvSpPr>
        <p:spPr bwMode="auto">
          <a:xfrm>
            <a:off x="4862513" y="954088"/>
            <a:ext cx="2341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六、部门展望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TextBox 35"/>
          <p:cNvSpPr txBox="1">
            <a:spLocks noChangeArrowheads="1"/>
          </p:cNvSpPr>
          <p:nvPr/>
        </p:nvSpPr>
        <p:spPr bwMode="auto">
          <a:xfrm>
            <a:off x="3111500" y="2081213"/>
            <a:ext cx="6246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六、部门展望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3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20499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0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1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2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3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0504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84" name="组合 29"/>
          <p:cNvGrpSpPr>
            <a:grpSpLocks noChangeAspect="1"/>
          </p:cNvGrpSpPr>
          <p:nvPr/>
        </p:nvGrpSpPr>
        <p:grpSpPr bwMode="auto">
          <a:xfrm>
            <a:off x="1571625" y="1912938"/>
            <a:ext cx="3282950" cy="3552825"/>
            <a:chOff x="0" y="0"/>
            <a:chExt cx="3282696" cy="3553036"/>
          </a:xfrm>
        </p:grpSpPr>
        <p:pic>
          <p:nvPicPr>
            <p:cNvPr id="20497" name="图片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2" t="13007" r="19736" b="12762"/>
            <a:stretch>
              <a:fillRect/>
            </a:stretch>
          </p:blipFill>
          <p:spPr bwMode="auto">
            <a:xfrm>
              <a:off x="695400" y="697517"/>
              <a:ext cx="1819656" cy="197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8" descr="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t="3050" r="5560" b="2527"/>
            <a:stretch>
              <a:fillRect/>
            </a:stretch>
          </p:blipFill>
          <p:spPr bwMode="auto">
            <a:xfrm>
              <a:off x="0" y="0"/>
              <a:ext cx="3282696" cy="355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485" name="圆角矩形 49"/>
          <p:cNvSpPr>
            <a:spLocks noChangeArrowheads="1"/>
          </p:cNvSpPr>
          <p:nvPr/>
        </p:nvSpPr>
        <p:spPr bwMode="auto">
          <a:xfrm>
            <a:off x="5757863" y="2259013"/>
            <a:ext cx="2597150" cy="4429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F6A6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486" name="Oval 7"/>
          <p:cNvSpPr>
            <a:spLocks noChangeAspect="1" noChangeArrowheads="1"/>
          </p:cNvSpPr>
          <p:nvPr/>
        </p:nvSpPr>
        <p:spPr bwMode="auto">
          <a:xfrm>
            <a:off x="5443538" y="2225675"/>
            <a:ext cx="488950" cy="488950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8204" tIns="56388" rIns="108204" bIns="5638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20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20487" name="Picture 8" descr="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3050" r="5560" b="2527"/>
          <a:stretch>
            <a:fillRect/>
          </a:stretch>
        </p:blipFill>
        <p:spPr bwMode="auto">
          <a:xfrm>
            <a:off x="5322888" y="2105025"/>
            <a:ext cx="7191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7" descr="\\MAGNUM\Projects\Microsoft\Cloud Power FY12\Design\ICONS_PNG\Application.png"/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319338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文本框 54"/>
          <p:cNvSpPr txBox="1">
            <a:spLocks noChangeArrowheads="1"/>
          </p:cNvSpPr>
          <p:nvPr/>
        </p:nvSpPr>
        <p:spPr bwMode="auto">
          <a:xfrm>
            <a:off x="6159500" y="22955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矩形 7"/>
          <p:cNvSpPr>
            <a:spLocks noChangeArrowheads="1"/>
          </p:cNvSpPr>
          <p:nvPr/>
        </p:nvSpPr>
        <p:spPr bwMode="auto">
          <a:xfrm>
            <a:off x="6200775" y="2735263"/>
            <a:ext cx="4641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圆角矩形 57"/>
          <p:cNvSpPr>
            <a:spLocks noChangeArrowheads="1"/>
          </p:cNvSpPr>
          <p:nvPr/>
        </p:nvSpPr>
        <p:spPr bwMode="auto">
          <a:xfrm>
            <a:off x="5757863" y="4233863"/>
            <a:ext cx="2597150" cy="4429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88F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492" name="Oval 7"/>
          <p:cNvSpPr>
            <a:spLocks noChangeAspect="1" noChangeArrowheads="1"/>
          </p:cNvSpPr>
          <p:nvPr/>
        </p:nvSpPr>
        <p:spPr bwMode="auto">
          <a:xfrm>
            <a:off x="5443538" y="4200525"/>
            <a:ext cx="488950" cy="490538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8204" tIns="56388" rIns="108204" bIns="5638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20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20493" name="Picture 8" descr="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3050" r="5560" b="2527"/>
          <a:stretch>
            <a:fillRect/>
          </a:stretch>
        </p:blipFill>
        <p:spPr bwMode="auto">
          <a:xfrm>
            <a:off x="5322888" y="4079875"/>
            <a:ext cx="7191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4" name="Picture 7" descr="\\MAGNUM\Projects\Microsoft\Cloud Power FY12\Design\ICONS_PNG\Application.png"/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295775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5" name="文本框 62"/>
          <p:cNvSpPr txBox="1">
            <a:spLocks noChangeArrowheads="1"/>
          </p:cNvSpPr>
          <p:nvPr/>
        </p:nvSpPr>
        <p:spPr bwMode="auto">
          <a:xfrm>
            <a:off x="6159500" y="42703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矩形 7"/>
          <p:cNvSpPr>
            <a:spLocks noChangeArrowheads="1"/>
          </p:cNvSpPr>
          <p:nvPr/>
        </p:nvSpPr>
        <p:spPr bwMode="auto">
          <a:xfrm>
            <a:off x="6200775" y="4710113"/>
            <a:ext cx="4641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397125"/>
            <a:ext cx="15541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5" b="7893"/>
          <a:stretch>
            <a:fillRect/>
          </a:stretch>
        </p:blipFill>
        <p:spPr bwMode="auto">
          <a:xfrm>
            <a:off x="215900" y="219075"/>
            <a:ext cx="17351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302000"/>
            <a:ext cx="66135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4914900" y="3657600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72" name="文本框 13"/>
          <p:cNvSpPr txBox="1">
            <a:spLocks noChangeArrowheads="1"/>
          </p:cNvSpPr>
          <p:nvPr/>
        </p:nvSpPr>
        <p:spPr bwMode="auto">
          <a:xfrm>
            <a:off x="5141913" y="3713163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部门宗旨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43"/>
          <p:cNvSpPr>
            <a:spLocks noChangeArrowheads="1"/>
          </p:cNvSpPr>
          <p:nvPr/>
        </p:nvSpPr>
        <p:spPr bwMode="auto">
          <a:xfrm>
            <a:off x="4165600" y="3657600"/>
            <a:ext cx="622300" cy="571500"/>
          </a:xfrm>
          <a:prstGeom prst="rect">
            <a:avLst/>
          </a:prstGeom>
          <a:noFill/>
          <a:ln w="12700">
            <a:solidFill>
              <a:srgbClr val="DF6A6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74" name="文本框 44"/>
          <p:cNvSpPr txBox="1">
            <a:spLocks noChangeArrowheads="1"/>
          </p:cNvSpPr>
          <p:nvPr/>
        </p:nvSpPr>
        <p:spPr bwMode="auto">
          <a:xfrm>
            <a:off x="4268788" y="36623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矩形 46"/>
          <p:cNvSpPr>
            <a:spLocks noChangeArrowheads="1"/>
          </p:cNvSpPr>
          <p:nvPr/>
        </p:nvSpPr>
        <p:spPr bwMode="auto">
          <a:xfrm>
            <a:off x="8374063" y="3657600"/>
            <a:ext cx="1892300" cy="571500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76" name="文本框 47"/>
          <p:cNvSpPr txBox="1">
            <a:spLocks noChangeArrowheads="1"/>
          </p:cNvSpPr>
          <p:nvPr/>
        </p:nvSpPr>
        <p:spPr bwMode="auto">
          <a:xfrm>
            <a:off x="8601075" y="3713163"/>
            <a:ext cx="143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矩形 48"/>
          <p:cNvSpPr>
            <a:spLocks noChangeArrowheads="1"/>
          </p:cNvSpPr>
          <p:nvPr/>
        </p:nvSpPr>
        <p:spPr bwMode="auto">
          <a:xfrm>
            <a:off x="7624763" y="3657600"/>
            <a:ext cx="622300" cy="571500"/>
          </a:xfrm>
          <a:prstGeom prst="rect">
            <a:avLst/>
          </a:prstGeom>
          <a:noFill/>
          <a:ln w="12700">
            <a:solidFill>
              <a:srgbClr val="D88F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78" name="文本框 49"/>
          <p:cNvSpPr txBox="1">
            <a:spLocks noChangeArrowheads="1"/>
          </p:cNvSpPr>
          <p:nvPr/>
        </p:nvSpPr>
        <p:spPr bwMode="auto">
          <a:xfrm>
            <a:off x="7727950" y="3662363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矩形 51"/>
          <p:cNvSpPr>
            <a:spLocks noChangeArrowheads="1"/>
          </p:cNvSpPr>
          <p:nvPr/>
        </p:nvSpPr>
        <p:spPr bwMode="auto">
          <a:xfrm>
            <a:off x="4914900" y="4681538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80" name="文本框 52"/>
          <p:cNvSpPr txBox="1">
            <a:spLocks noChangeArrowheads="1"/>
          </p:cNvSpPr>
          <p:nvPr/>
        </p:nvSpPr>
        <p:spPr bwMode="auto">
          <a:xfrm>
            <a:off x="5141913" y="4737100"/>
            <a:ext cx="143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部门结构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矩形 53"/>
          <p:cNvSpPr>
            <a:spLocks noChangeArrowheads="1"/>
          </p:cNvSpPr>
          <p:nvPr/>
        </p:nvSpPr>
        <p:spPr bwMode="auto">
          <a:xfrm>
            <a:off x="4165600" y="4681538"/>
            <a:ext cx="622300" cy="571500"/>
          </a:xfrm>
          <a:prstGeom prst="rect">
            <a:avLst/>
          </a:prstGeom>
          <a:noFill/>
          <a:ln w="12700">
            <a:solidFill>
              <a:srgbClr val="DF6A6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82" name="文本框 54"/>
          <p:cNvSpPr txBox="1">
            <a:spLocks noChangeArrowheads="1"/>
          </p:cNvSpPr>
          <p:nvPr/>
        </p:nvSpPr>
        <p:spPr bwMode="auto">
          <a:xfrm>
            <a:off x="4268788" y="46863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矩形 56"/>
          <p:cNvSpPr>
            <a:spLocks noChangeArrowheads="1"/>
          </p:cNvSpPr>
          <p:nvPr/>
        </p:nvSpPr>
        <p:spPr bwMode="auto">
          <a:xfrm>
            <a:off x="8374063" y="4681538"/>
            <a:ext cx="1892300" cy="571500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84" name="文本框 57"/>
          <p:cNvSpPr txBox="1">
            <a:spLocks noChangeArrowheads="1"/>
          </p:cNvSpPr>
          <p:nvPr/>
        </p:nvSpPr>
        <p:spPr bwMode="auto">
          <a:xfrm>
            <a:off x="8601075" y="4737100"/>
            <a:ext cx="143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部门制度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矩形 58"/>
          <p:cNvSpPr>
            <a:spLocks noChangeArrowheads="1"/>
          </p:cNvSpPr>
          <p:nvPr/>
        </p:nvSpPr>
        <p:spPr bwMode="auto">
          <a:xfrm>
            <a:off x="7624763" y="4681538"/>
            <a:ext cx="622300" cy="571500"/>
          </a:xfrm>
          <a:prstGeom prst="rect">
            <a:avLst/>
          </a:prstGeom>
          <a:noFill/>
          <a:ln w="12700">
            <a:solidFill>
              <a:srgbClr val="D88F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86" name="文本框 59"/>
          <p:cNvSpPr txBox="1">
            <a:spLocks noChangeArrowheads="1"/>
          </p:cNvSpPr>
          <p:nvPr/>
        </p:nvSpPr>
        <p:spPr bwMode="auto">
          <a:xfrm>
            <a:off x="7727950" y="468630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矩形 61"/>
          <p:cNvSpPr>
            <a:spLocks noChangeArrowheads="1"/>
          </p:cNvSpPr>
          <p:nvPr/>
        </p:nvSpPr>
        <p:spPr bwMode="auto">
          <a:xfrm>
            <a:off x="4914900" y="5705475"/>
            <a:ext cx="1892300" cy="573088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88" name="文本框 62"/>
          <p:cNvSpPr txBox="1">
            <a:spLocks noChangeArrowheads="1"/>
          </p:cNvSpPr>
          <p:nvPr/>
        </p:nvSpPr>
        <p:spPr bwMode="auto">
          <a:xfrm>
            <a:off x="5141913" y="576103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常规活动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9" name="矩形 63"/>
          <p:cNvSpPr>
            <a:spLocks noChangeArrowheads="1"/>
          </p:cNvSpPr>
          <p:nvPr/>
        </p:nvSpPr>
        <p:spPr bwMode="auto">
          <a:xfrm>
            <a:off x="4165600" y="5705475"/>
            <a:ext cx="622300" cy="573088"/>
          </a:xfrm>
          <a:prstGeom prst="rect">
            <a:avLst/>
          </a:prstGeom>
          <a:noFill/>
          <a:ln w="12700">
            <a:solidFill>
              <a:srgbClr val="DF6A6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90" name="文本框 64"/>
          <p:cNvSpPr txBox="1">
            <a:spLocks noChangeArrowheads="1"/>
          </p:cNvSpPr>
          <p:nvPr/>
        </p:nvSpPr>
        <p:spPr bwMode="auto">
          <a:xfrm>
            <a:off x="4268788" y="5710238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1" name="矩形 66"/>
          <p:cNvSpPr>
            <a:spLocks noChangeArrowheads="1"/>
          </p:cNvSpPr>
          <p:nvPr/>
        </p:nvSpPr>
        <p:spPr bwMode="auto">
          <a:xfrm>
            <a:off x="8374063" y="5705475"/>
            <a:ext cx="1892300" cy="573088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92" name="文本框 67"/>
          <p:cNvSpPr txBox="1">
            <a:spLocks noChangeArrowheads="1"/>
          </p:cNvSpPr>
          <p:nvPr/>
        </p:nvSpPr>
        <p:spPr bwMode="auto">
          <a:xfrm>
            <a:off x="8601075" y="5761038"/>
            <a:ext cx="143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部门展望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3" name="矩形 68"/>
          <p:cNvSpPr>
            <a:spLocks noChangeArrowheads="1"/>
          </p:cNvSpPr>
          <p:nvPr/>
        </p:nvSpPr>
        <p:spPr bwMode="auto">
          <a:xfrm>
            <a:off x="7624763" y="5705475"/>
            <a:ext cx="622300" cy="573088"/>
          </a:xfrm>
          <a:prstGeom prst="rect">
            <a:avLst/>
          </a:prstGeom>
          <a:noFill/>
          <a:ln w="12700">
            <a:solidFill>
              <a:srgbClr val="D88F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194" name="文本框 69"/>
          <p:cNvSpPr txBox="1">
            <a:spLocks noChangeArrowheads="1"/>
          </p:cNvSpPr>
          <p:nvPr/>
        </p:nvSpPr>
        <p:spPr bwMode="auto">
          <a:xfrm>
            <a:off x="7727950" y="5710238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95" name="图片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817563"/>
            <a:ext cx="19939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6" name="组合 89"/>
          <p:cNvGrpSpPr/>
          <p:nvPr/>
        </p:nvGrpSpPr>
        <p:grpSpPr bwMode="auto">
          <a:xfrm>
            <a:off x="1879600" y="1701800"/>
            <a:ext cx="2668588" cy="2308225"/>
            <a:chOff x="0" y="0"/>
            <a:chExt cx="2668893" cy="2306994"/>
          </a:xfrm>
        </p:grpSpPr>
        <p:cxnSp>
          <p:nvCxnSpPr>
            <p:cNvPr id="7197" name="直接连接符 86"/>
            <p:cNvCxnSpPr>
              <a:cxnSpLocks noChangeShapeType="1"/>
            </p:cNvCxnSpPr>
            <p:nvPr/>
          </p:nvCxnSpPr>
          <p:spPr bwMode="auto">
            <a:xfrm>
              <a:off x="0" y="1726279"/>
              <a:ext cx="2668893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直接连接符 88"/>
            <p:cNvCxnSpPr>
              <a:cxnSpLocks noChangeShapeType="1"/>
            </p:cNvCxnSpPr>
            <p:nvPr/>
          </p:nvCxnSpPr>
          <p:spPr bwMode="auto">
            <a:xfrm>
              <a:off x="2063986" y="0"/>
              <a:ext cx="0" cy="2306994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40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一、部门宗旨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5" name="组合 41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8227" name="直接连接符 42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8" name="菱形 70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29" name="泪滴形 71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30" name="泪滴形 72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31" name="菱形 73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8232" name="直接连接符 74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6" name="TextBox 35"/>
          <p:cNvSpPr txBox="1">
            <a:spLocks noChangeArrowheads="1"/>
          </p:cNvSpPr>
          <p:nvPr/>
        </p:nvSpPr>
        <p:spPr bwMode="auto">
          <a:xfrm>
            <a:off x="752475" y="4102100"/>
            <a:ext cx="5299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7" name="组合 83"/>
          <p:cNvGrpSpPr>
            <a:grpSpLocks noChangeAspect="1"/>
          </p:cNvGrpSpPr>
          <p:nvPr/>
        </p:nvGrpSpPr>
        <p:grpSpPr bwMode="auto">
          <a:xfrm>
            <a:off x="6559550" y="646113"/>
            <a:ext cx="5705475" cy="6146800"/>
            <a:chOff x="0" y="0"/>
            <a:chExt cx="5705139" cy="6146377"/>
          </a:xfrm>
        </p:grpSpPr>
        <p:pic>
          <p:nvPicPr>
            <p:cNvPr id="8225" name="图片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05139" cy="614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图片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69" y="756254"/>
              <a:ext cx="3877392" cy="361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组合 43"/>
          <p:cNvGrpSpPr/>
          <p:nvPr/>
        </p:nvGrpSpPr>
        <p:grpSpPr bwMode="auto">
          <a:xfrm>
            <a:off x="2239963" y="3157538"/>
            <a:ext cx="688975" cy="688975"/>
            <a:chOff x="0" y="0"/>
            <a:chExt cx="865188" cy="865188"/>
          </a:xfrm>
        </p:grpSpPr>
        <p:sp>
          <p:nvSpPr>
            <p:cNvPr id="8222" name="Oval 43"/>
            <p:cNvSpPr>
              <a:spLocks noChangeArrowheads="1"/>
            </p:cNvSpPr>
            <p:nvPr/>
          </p:nvSpPr>
          <p:spPr bwMode="auto">
            <a:xfrm>
              <a:off x="0" y="0"/>
              <a:ext cx="865188" cy="865188"/>
            </a:xfrm>
            <a:prstGeom prst="ellipse">
              <a:avLst/>
            </a:prstGeom>
            <a:solidFill>
              <a:srgbClr val="F57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23" name="Freeform 44"/>
            <p:cNvSpPr/>
            <p:nvPr/>
          </p:nvSpPr>
          <p:spPr bwMode="auto">
            <a:xfrm>
              <a:off x="174625" y="141288"/>
              <a:ext cx="682625" cy="723900"/>
            </a:xfrm>
            <a:custGeom>
              <a:avLst/>
              <a:gdLst>
                <a:gd name="T0" fmla="*/ 359305619 w 499"/>
                <a:gd name="T1" fmla="*/ 0 h 529"/>
                <a:gd name="T2" fmla="*/ 329364511 w 499"/>
                <a:gd name="T3" fmla="*/ 3745396 h 529"/>
                <a:gd name="T4" fmla="*/ 241408484 w 499"/>
                <a:gd name="T5" fmla="*/ 46815393 h 529"/>
                <a:gd name="T6" fmla="*/ 235794270 w 499"/>
                <a:gd name="T7" fmla="*/ 44942011 h 529"/>
                <a:gd name="T8" fmla="*/ 230180056 w 499"/>
                <a:gd name="T9" fmla="*/ 44942011 h 529"/>
                <a:gd name="T10" fmla="*/ 209594603 w 499"/>
                <a:gd name="T11" fmla="*/ 76777190 h 529"/>
                <a:gd name="T12" fmla="*/ 175910684 w 499"/>
                <a:gd name="T13" fmla="*/ 58050212 h 529"/>
                <a:gd name="T14" fmla="*/ 196496137 w 499"/>
                <a:gd name="T15" fmla="*/ 159171789 h 529"/>
                <a:gd name="T16" fmla="*/ 189010518 w 499"/>
                <a:gd name="T17" fmla="*/ 194750995 h 529"/>
                <a:gd name="T18" fmla="*/ 177782089 w 499"/>
                <a:gd name="T19" fmla="*/ 267782789 h 529"/>
                <a:gd name="T20" fmla="*/ 200237579 w 499"/>
                <a:gd name="T21" fmla="*/ 293999190 h 529"/>
                <a:gd name="T22" fmla="*/ 220823032 w 499"/>
                <a:gd name="T23" fmla="*/ 340813215 h 529"/>
                <a:gd name="T24" fmla="*/ 213337412 w 499"/>
                <a:gd name="T25" fmla="*/ 423207814 h 529"/>
                <a:gd name="T26" fmla="*/ 58013549 w 499"/>
                <a:gd name="T27" fmla="*/ 470023207 h 529"/>
                <a:gd name="T28" fmla="*/ 29942477 w 499"/>
                <a:gd name="T29" fmla="*/ 664774202 h 529"/>
                <a:gd name="T30" fmla="*/ 97311682 w 499"/>
                <a:gd name="T31" fmla="*/ 732188587 h 529"/>
                <a:gd name="T32" fmla="*/ 353691405 w 499"/>
                <a:gd name="T33" fmla="*/ 990607202 h 529"/>
                <a:gd name="T34" fmla="*/ 933821424 w 499"/>
                <a:gd name="T35" fmla="*/ 509347809 h 529"/>
                <a:gd name="T36" fmla="*/ 512759446 w 499"/>
                <a:gd name="T37" fmla="*/ 88012008 h 529"/>
                <a:gd name="T38" fmla="*/ 479074159 w 499"/>
                <a:gd name="T39" fmla="*/ 54304816 h 529"/>
                <a:gd name="T40" fmla="*/ 359305619 w 499"/>
                <a:gd name="T41" fmla="*/ 0 h 5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9" h="529">
                  <a:moveTo>
                    <a:pt x="192" y="0"/>
                  </a:moveTo>
                  <a:cubicBezTo>
                    <a:pt x="187" y="0"/>
                    <a:pt x="181" y="1"/>
                    <a:pt x="176" y="2"/>
                  </a:cubicBezTo>
                  <a:cubicBezTo>
                    <a:pt x="162" y="5"/>
                    <a:pt x="141" y="25"/>
                    <a:pt x="129" y="25"/>
                  </a:cubicBezTo>
                  <a:cubicBezTo>
                    <a:pt x="128" y="25"/>
                    <a:pt x="127" y="25"/>
                    <a:pt x="126" y="24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15" y="24"/>
                    <a:pt x="115" y="33"/>
                    <a:pt x="112" y="41"/>
                  </a:cubicBezTo>
                  <a:cubicBezTo>
                    <a:pt x="106" y="38"/>
                    <a:pt x="100" y="34"/>
                    <a:pt x="94" y="31"/>
                  </a:cubicBezTo>
                  <a:cubicBezTo>
                    <a:pt x="90" y="46"/>
                    <a:pt x="101" y="71"/>
                    <a:pt x="105" y="85"/>
                  </a:cubicBezTo>
                  <a:cubicBezTo>
                    <a:pt x="108" y="95"/>
                    <a:pt x="110" y="98"/>
                    <a:pt x="101" y="104"/>
                  </a:cubicBezTo>
                  <a:cubicBezTo>
                    <a:pt x="88" y="113"/>
                    <a:pt x="87" y="130"/>
                    <a:pt x="95" y="143"/>
                  </a:cubicBezTo>
                  <a:cubicBezTo>
                    <a:pt x="98" y="148"/>
                    <a:pt x="102" y="152"/>
                    <a:pt x="107" y="157"/>
                  </a:cubicBezTo>
                  <a:cubicBezTo>
                    <a:pt x="113" y="163"/>
                    <a:pt x="114" y="174"/>
                    <a:pt x="118" y="182"/>
                  </a:cubicBezTo>
                  <a:cubicBezTo>
                    <a:pt x="127" y="198"/>
                    <a:pt x="152" y="224"/>
                    <a:pt x="114" y="226"/>
                  </a:cubicBezTo>
                  <a:cubicBezTo>
                    <a:pt x="84" y="227"/>
                    <a:pt x="49" y="221"/>
                    <a:pt x="31" y="251"/>
                  </a:cubicBezTo>
                  <a:cubicBezTo>
                    <a:pt x="16" y="274"/>
                    <a:pt x="0" y="329"/>
                    <a:pt x="16" y="355"/>
                  </a:cubicBezTo>
                  <a:cubicBezTo>
                    <a:pt x="26" y="368"/>
                    <a:pt x="40" y="380"/>
                    <a:pt x="52" y="391"/>
                  </a:cubicBezTo>
                  <a:cubicBezTo>
                    <a:pt x="70" y="409"/>
                    <a:pt x="128" y="468"/>
                    <a:pt x="189" y="529"/>
                  </a:cubicBezTo>
                  <a:cubicBezTo>
                    <a:pt x="344" y="529"/>
                    <a:pt x="472" y="418"/>
                    <a:pt x="499" y="272"/>
                  </a:cubicBezTo>
                  <a:cubicBezTo>
                    <a:pt x="403" y="176"/>
                    <a:pt x="282" y="55"/>
                    <a:pt x="274" y="47"/>
                  </a:cubicBezTo>
                  <a:cubicBezTo>
                    <a:pt x="268" y="41"/>
                    <a:pt x="262" y="35"/>
                    <a:pt x="256" y="29"/>
                  </a:cubicBezTo>
                  <a:cubicBezTo>
                    <a:pt x="239" y="11"/>
                    <a:pt x="216" y="0"/>
                    <a:pt x="192" y="0"/>
                  </a:cubicBezTo>
                </a:path>
              </a:pathLst>
            </a:custGeom>
            <a:solidFill>
              <a:srgbClr val="C46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45"/>
            <p:cNvSpPr>
              <a:spLocks noEditPoints="1"/>
            </p:cNvSpPr>
            <p:nvPr/>
          </p:nvSpPr>
          <p:spPr bwMode="auto">
            <a:xfrm>
              <a:off x="188912" y="141288"/>
              <a:ext cx="498475" cy="565150"/>
            </a:xfrm>
            <a:custGeom>
              <a:avLst/>
              <a:gdLst>
                <a:gd name="T0" fmla="*/ 637622105 w 364"/>
                <a:gd name="T1" fmla="*/ 456555199 h 414"/>
                <a:gd name="T2" fmla="*/ 536352253 w 364"/>
                <a:gd name="T3" fmla="*/ 419285331 h 414"/>
                <a:gd name="T4" fmla="*/ 502595635 w 364"/>
                <a:gd name="T5" fmla="*/ 421148688 h 414"/>
                <a:gd name="T6" fmla="*/ 451960709 w 364"/>
                <a:gd name="T7" fmla="*/ 404377111 h 414"/>
                <a:gd name="T8" fmla="*/ 453836838 w 364"/>
                <a:gd name="T9" fmla="*/ 376425393 h 414"/>
                <a:gd name="T10" fmla="*/ 523224832 w 364"/>
                <a:gd name="T11" fmla="*/ 266479146 h 414"/>
                <a:gd name="T12" fmla="*/ 498844748 w 364"/>
                <a:gd name="T13" fmla="*/ 188212696 h 414"/>
                <a:gd name="T14" fmla="*/ 453836838 w 364"/>
                <a:gd name="T15" fmla="*/ 48451374 h 414"/>
                <a:gd name="T16" fmla="*/ 341315692 w 364"/>
                <a:gd name="T17" fmla="*/ 0 h 414"/>
                <a:gd name="T18" fmla="*/ 204414464 w 364"/>
                <a:gd name="T19" fmla="*/ 40996582 h 414"/>
                <a:gd name="T20" fmla="*/ 155654296 w 364"/>
                <a:gd name="T21" fmla="*/ 57768159 h 414"/>
                <a:gd name="T22" fmla="*/ 181909139 w 364"/>
                <a:gd name="T23" fmla="*/ 188212696 h 414"/>
                <a:gd name="T24" fmla="*/ 157530425 w 364"/>
                <a:gd name="T25" fmla="*/ 266479146 h 414"/>
                <a:gd name="T26" fmla="*/ 226918419 w 364"/>
                <a:gd name="T27" fmla="*/ 376425393 h 414"/>
                <a:gd name="T28" fmla="*/ 230669306 w 364"/>
                <a:gd name="T29" fmla="*/ 404377111 h 414"/>
                <a:gd name="T30" fmla="*/ 180034380 w 364"/>
                <a:gd name="T31" fmla="*/ 421148688 h 414"/>
                <a:gd name="T32" fmla="*/ 146277763 w 364"/>
                <a:gd name="T33" fmla="*/ 419285331 h 414"/>
                <a:gd name="T34" fmla="*/ 45007910 w 364"/>
                <a:gd name="T35" fmla="*/ 456555199 h 414"/>
                <a:gd name="T36" fmla="*/ 7501775 w 364"/>
                <a:gd name="T37" fmla="*/ 655948036 h 414"/>
                <a:gd name="T38" fmla="*/ 82515415 w 364"/>
                <a:gd name="T39" fmla="*/ 717442909 h 414"/>
                <a:gd name="T40" fmla="*/ 337564805 w 364"/>
                <a:gd name="T41" fmla="*/ 771484354 h 414"/>
                <a:gd name="T42" fmla="*/ 345065210 w 364"/>
                <a:gd name="T43" fmla="*/ 771484354 h 414"/>
                <a:gd name="T44" fmla="*/ 600114600 w 364"/>
                <a:gd name="T45" fmla="*/ 717442909 h 414"/>
                <a:gd name="T46" fmla="*/ 675128241 w 364"/>
                <a:gd name="T47" fmla="*/ 655948036 h 414"/>
                <a:gd name="T48" fmla="*/ 498844748 w 364"/>
                <a:gd name="T49" fmla="*/ 214301058 h 414"/>
                <a:gd name="T50" fmla="*/ 498844748 w 364"/>
                <a:gd name="T51" fmla="*/ 259024353 h 414"/>
                <a:gd name="T52" fmla="*/ 180034380 w 364"/>
                <a:gd name="T53" fmla="*/ 260889075 h 414"/>
                <a:gd name="T54" fmla="*/ 180034380 w 364"/>
                <a:gd name="T55" fmla="*/ 212437701 h 414"/>
                <a:gd name="T56" fmla="*/ 215665757 w 364"/>
                <a:gd name="T57" fmla="*/ 260889075 h 414"/>
                <a:gd name="T58" fmla="*/ 294431654 w 364"/>
                <a:gd name="T59" fmla="*/ 145352758 h 414"/>
                <a:gd name="T60" fmla="*/ 341315692 w 364"/>
                <a:gd name="T61" fmla="*/ 145352758 h 414"/>
                <a:gd name="T62" fmla="*/ 393825378 w 364"/>
                <a:gd name="T63" fmla="*/ 143488036 h 414"/>
                <a:gd name="T64" fmla="*/ 463213371 w 364"/>
                <a:gd name="T65" fmla="*/ 260889075 h 414"/>
                <a:gd name="T66" fmla="*/ 215665757 w 364"/>
                <a:gd name="T67" fmla="*/ 260889075 h 414"/>
                <a:gd name="T68" fmla="*/ 369445294 w 364"/>
                <a:gd name="T69" fmla="*/ 486370274 h 414"/>
                <a:gd name="T70" fmla="*/ 395700137 w 364"/>
                <a:gd name="T71" fmla="*/ 439783622 h 414"/>
                <a:gd name="T72" fmla="*/ 320686496 w 364"/>
                <a:gd name="T73" fmla="*/ 486370274 h 414"/>
                <a:gd name="T74" fmla="*/ 303808188 w 364"/>
                <a:gd name="T75" fmla="*/ 551593225 h 414"/>
                <a:gd name="T76" fmla="*/ 262549795 w 364"/>
                <a:gd name="T77" fmla="*/ 417421974 h 414"/>
                <a:gd name="T78" fmla="*/ 339439564 w 364"/>
                <a:gd name="T79" fmla="*/ 426738759 h 414"/>
                <a:gd name="T80" fmla="*/ 416329333 w 364"/>
                <a:gd name="T81" fmla="*/ 406240468 h 414"/>
                <a:gd name="T82" fmla="*/ 436958529 w 364"/>
                <a:gd name="T83" fmla="*/ 441646979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4" h="414">
                  <a:moveTo>
                    <a:pt x="360" y="296"/>
                  </a:moveTo>
                  <a:cubicBezTo>
                    <a:pt x="357" y="276"/>
                    <a:pt x="349" y="257"/>
                    <a:pt x="340" y="245"/>
                  </a:cubicBezTo>
                  <a:cubicBezTo>
                    <a:pt x="329" y="229"/>
                    <a:pt x="311" y="227"/>
                    <a:pt x="295" y="226"/>
                  </a:cubicBezTo>
                  <a:cubicBezTo>
                    <a:pt x="292" y="226"/>
                    <a:pt x="289" y="225"/>
                    <a:pt x="286" y="225"/>
                  </a:cubicBezTo>
                  <a:cubicBezTo>
                    <a:pt x="283" y="225"/>
                    <a:pt x="280" y="226"/>
                    <a:pt x="277" y="226"/>
                  </a:cubicBezTo>
                  <a:cubicBezTo>
                    <a:pt x="274" y="226"/>
                    <a:pt x="271" y="226"/>
                    <a:pt x="268" y="226"/>
                  </a:cubicBezTo>
                  <a:cubicBezTo>
                    <a:pt x="261" y="226"/>
                    <a:pt x="252" y="225"/>
                    <a:pt x="246" y="223"/>
                  </a:cubicBezTo>
                  <a:cubicBezTo>
                    <a:pt x="245" y="223"/>
                    <a:pt x="242" y="222"/>
                    <a:pt x="241" y="217"/>
                  </a:cubicBezTo>
                  <a:cubicBezTo>
                    <a:pt x="240" y="214"/>
                    <a:pt x="240" y="209"/>
                    <a:pt x="240" y="205"/>
                  </a:cubicBezTo>
                  <a:cubicBezTo>
                    <a:pt x="241" y="204"/>
                    <a:pt x="241" y="203"/>
                    <a:pt x="242" y="202"/>
                  </a:cubicBezTo>
                  <a:cubicBezTo>
                    <a:pt x="254" y="190"/>
                    <a:pt x="262" y="174"/>
                    <a:pt x="265" y="157"/>
                  </a:cubicBezTo>
                  <a:cubicBezTo>
                    <a:pt x="271" y="153"/>
                    <a:pt x="275" y="148"/>
                    <a:pt x="279" y="143"/>
                  </a:cubicBezTo>
                  <a:cubicBezTo>
                    <a:pt x="283" y="136"/>
                    <a:pt x="284" y="128"/>
                    <a:pt x="284" y="121"/>
                  </a:cubicBezTo>
                  <a:cubicBezTo>
                    <a:pt x="283" y="116"/>
                    <a:pt x="279" y="106"/>
                    <a:pt x="266" y="101"/>
                  </a:cubicBezTo>
                  <a:cubicBezTo>
                    <a:pt x="266" y="87"/>
                    <a:pt x="267" y="74"/>
                    <a:pt x="262" y="60"/>
                  </a:cubicBezTo>
                  <a:cubicBezTo>
                    <a:pt x="258" y="47"/>
                    <a:pt x="251" y="36"/>
                    <a:pt x="242" y="26"/>
                  </a:cubicBezTo>
                  <a:cubicBezTo>
                    <a:pt x="226" y="9"/>
                    <a:pt x="205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59" y="0"/>
                    <a:pt x="138" y="9"/>
                    <a:pt x="121" y="26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1" y="38"/>
                    <a:pt x="97" y="94"/>
                    <a:pt x="97" y="94"/>
                  </a:cubicBezTo>
                  <a:cubicBezTo>
                    <a:pt x="97" y="96"/>
                    <a:pt x="97" y="98"/>
                    <a:pt x="97" y="101"/>
                  </a:cubicBezTo>
                  <a:cubicBezTo>
                    <a:pt x="83" y="106"/>
                    <a:pt x="80" y="116"/>
                    <a:pt x="79" y="121"/>
                  </a:cubicBezTo>
                  <a:cubicBezTo>
                    <a:pt x="78" y="128"/>
                    <a:pt x="80" y="136"/>
                    <a:pt x="84" y="143"/>
                  </a:cubicBezTo>
                  <a:cubicBezTo>
                    <a:pt x="87" y="149"/>
                    <a:pt x="92" y="154"/>
                    <a:pt x="98" y="158"/>
                  </a:cubicBezTo>
                  <a:cubicBezTo>
                    <a:pt x="102" y="174"/>
                    <a:pt x="110" y="190"/>
                    <a:pt x="121" y="202"/>
                  </a:cubicBezTo>
                  <a:cubicBezTo>
                    <a:pt x="122" y="203"/>
                    <a:pt x="123" y="204"/>
                    <a:pt x="124" y="204"/>
                  </a:cubicBezTo>
                  <a:cubicBezTo>
                    <a:pt x="124" y="209"/>
                    <a:pt x="124" y="214"/>
                    <a:pt x="123" y="217"/>
                  </a:cubicBezTo>
                  <a:cubicBezTo>
                    <a:pt x="121" y="222"/>
                    <a:pt x="119" y="223"/>
                    <a:pt x="117" y="223"/>
                  </a:cubicBezTo>
                  <a:cubicBezTo>
                    <a:pt x="111" y="225"/>
                    <a:pt x="103" y="226"/>
                    <a:pt x="96" y="226"/>
                  </a:cubicBezTo>
                  <a:cubicBezTo>
                    <a:pt x="93" y="226"/>
                    <a:pt x="90" y="226"/>
                    <a:pt x="87" y="226"/>
                  </a:cubicBezTo>
                  <a:cubicBezTo>
                    <a:pt x="84" y="226"/>
                    <a:pt x="81" y="225"/>
                    <a:pt x="78" y="225"/>
                  </a:cubicBezTo>
                  <a:cubicBezTo>
                    <a:pt x="74" y="225"/>
                    <a:pt x="72" y="226"/>
                    <a:pt x="69" y="226"/>
                  </a:cubicBezTo>
                  <a:cubicBezTo>
                    <a:pt x="53" y="227"/>
                    <a:pt x="35" y="229"/>
                    <a:pt x="24" y="245"/>
                  </a:cubicBezTo>
                  <a:cubicBezTo>
                    <a:pt x="14" y="257"/>
                    <a:pt x="7" y="276"/>
                    <a:pt x="3" y="296"/>
                  </a:cubicBezTo>
                  <a:cubicBezTo>
                    <a:pt x="0" y="316"/>
                    <a:pt x="0" y="336"/>
                    <a:pt x="4" y="352"/>
                  </a:cubicBezTo>
                  <a:cubicBezTo>
                    <a:pt x="4" y="353"/>
                    <a:pt x="5" y="354"/>
                    <a:pt x="5" y="355"/>
                  </a:cubicBezTo>
                  <a:cubicBezTo>
                    <a:pt x="6" y="355"/>
                    <a:pt x="17" y="371"/>
                    <a:pt x="44" y="385"/>
                  </a:cubicBezTo>
                  <a:cubicBezTo>
                    <a:pt x="60" y="394"/>
                    <a:pt x="78" y="401"/>
                    <a:pt x="98" y="405"/>
                  </a:cubicBezTo>
                  <a:cubicBezTo>
                    <a:pt x="122" y="411"/>
                    <a:pt x="150" y="414"/>
                    <a:pt x="180" y="414"/>
                  </a:cubicBezTo>
                  <a:cubicBezTo>
                    <a:pt x="181" y="414"/>
                    <a:pt x="181" y="414"/>
                    <a:pt x="182" y="414"/>
                  </a:cubicBezTo>
                  <a:cubicBezTo>
                    <a:pt x="182" y="414"/>
                    <a:pt x="183" y="414"/>
                    <a:pt x="184" y="414"/>
                  </a:cubicBezTo>
                  <a:cubicBezTo>
                    <a:pt x="214" y="414"/>
                    <a:pt x="241" y="411"/>
                    <a:pt x="266" y="405"/>
                  </a:cubicBezTo>
                  <a:cubicBezTo>
                    <a:pt x="286" y="401"/>
                    <a:pt x="304" y="394"/>
                    <a:pt x="320" y="385"/>
                  </a:cubicBezTo>
                  <a:cubicBezTo>
                    <a:pt x="341" y="374"/>
                    <a:pt x="354" y="361"/>
                    <a:pt x="358" y="355"/>
                  </a:cubicBezTo>
                  <a:cubicBezTo>
                    <a:pt x="359" y="354"/>
                    <a:pt x="359" y="353"/>
                    <a:pt x="360" y="352"/>
                  </a:cubicBezTo>
                  <a:cubicBezTo>
                    <a:pt x="364" y="336"/>
                    <a:pt x="364" y="316"/>
                    <a:pt x="360" y="296"/>
                  </a:cubicBezTo>
                  <a:close/>
                  <a:moveTo>
                    <a:pt x="266" y="115"/>
                  </a:moveTo>
                  <a:cubicBezTo>
                    <a:pt x="270" y="117"/>
                    <a:pt x="271" y="120"/>
                    <a:pt x="271" y="123"/>
                  </a:cubicBezTo>
                  <a:cubicBezTo>
                    <a:pt x="272" y="128"/>
                    <a:pt x="270" y="134"/>
                    <a:pt x="266" y="139"/>
                  </a:cubicBezTo>
                  <a:lnTo>
                    <a:pt x="266" y="115"/>
                  </a:lnTo>
                  <a:close/>
                  <a:moveTo>
                    <a:pt x="96" y="140"/>
                  </a:moveTo>
                  <a:cubicBezTo>
                    <a:pt x="92" y="134"/>
                    <a:pt x="90" y="128"/>
                    <a:pt x="91" y="123"/>
                  </a:cubicBezTo>
                  <a:cubicBezTo>
                    <a:pt x="91" y="120"/>
                    <a:pt x="93" y="117"/>
                    <a:pt x="96" y="114"/>
                  </a:cubicBezTo>
                  <a:cubicBezTo>
                    <a:pt x="96" y="125"/>
                    <a:pt x="96" y="136"/>
                    <a:pt x="96" y="140"/>
                  </a:cubicBezTo>
                  <a:close/>
                  <a:moveTo>
                    <a:pt x="115" y="140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7" y="99"/>
                    <a:pt x="140" y="95"/>
                    <a:pt x="157" y="78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32" y="92"/>
                    <a:pt x="247" y="97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47" y="178"/>
                    <a:pt x="218" y="210"/>
                    <a:pt x="181" y="210"/>
                  </a:cubicBezTo>
                  <a:cubicBezTo>
                    <a:pt x="144" y="210"/>
                    <a:pt x="115" y="178"/>
                    <a:pt x="115" y="140"/>
                  </a:cubicBezTo>
                  <a:close/>
                  <a:moveTo>
                    <a:pt x="206" y="296"/>
                  </a:moveTo>
                  <a:cubicBezTo>
                    <a:pt x="197" y="261"/>
                    <a:pt x="197" y="261"/>
                    <a:pt x="197" y="261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211" y="236"/>
                    <a:pt x="211" y="236"/>
                    <a:pt x="211" y="236"/>
                  </a:cubicBezTo>
                  <a:cubicBezTo>
                    <a:pt x="157" y="236"/>
                    <a:pt x="157" y="236"/>
                    <a:pt x="157" y="236"/>
                  </a:cubicBezTo>
                  <a:cubicBezTo>
                    <a:pt x="171" y="261"/>
                    <a:pt x="171" y="261"/>
                    <a:pt x="171" y="261"/>
                  </a:cubicBezTo>
                  <a:cubicBezTo>
                    <a:pt x="171" y="261"/>
                    <a:pt x="171" y="261"/>
                    <a:pt x="171" y="261"/>
                  </a:cubicBezTo>
                  <a:cubicBezTo>
                    <a:pt x="162" y="296"/>
                    <a:pt x="162" y="296"/>
                    <a:pt x="162" y="296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6" y="232"/>
                    <a:pt x="139" y="228"/>
                    <a:pt x="140" y="224"/>
                  </a:cubicBezTo>
                  <a:cubicBezTo>
                    <a:pt x="141" y="222"/>
                    <a:pt x="141" y="220"/>
                    <a:pt x="142" y="218"/>
                  </a:cubicBezTo>
                  <a:cubicBezTo>
                    <a:pt x="154" y="225"/>
                    <a:pt x="167" y="229"/>
                    <a:pt x="181" y="229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97" y="229"/>
                    <a:pt x="210" y="225"/>
                    <a:pt x="222" y="218"/>
                  </a:cubicBezTo>
                  <a:cubicBezTo>
                    <a:pt x="222" y="220"/>
                    <a:pt x="223" y="222"/>
                    <a:pt x="223" y="224"/>
                  </a:cubicBezTo>
                  <a:cubicBezTo>
                    <a:pt x="225" y="229"/>
                    <a:pt x="228" y="234"/>
                    <a:pt x="233" y="237"/>
                  </a:cubicBezTo>
                  <a:lnTo>
                    <a:pt x="206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9" name="组合 47"/>
          <p:cNvGrpSpPr/>
          <p:nvPr/>
        </p:nvGrpSpPr>
        <p:grpSpPr bwMode="auto">
          <a:xfrm>
            <a:off x="3448050" y="3159125"/>
            <a:ext cx="688975" cy="687388"/>
            <a:chOff x="0" y="0"/>
            <a:chExt cx="865188" cy="863600"/>
          </a:xfrm>
        </p:grpSpPr>
        <p:sp>
          <p:nvSpPr>
            <p:cNvPr id="8215" name="Oval 86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solidFill>
              <a:srgbClr val="FFC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16" name="Freeform 87"/>
            <p:cNvSpPr>
              <a:spLocks noEditPoints="1"/>
            </p:cNvSpPr>
            <p:nvPr/>
          </p:nvSpPr>
          <p:spPr bwMode="auto">
            <a:xfrm>
              <a:off x="431800" y="863600"/>
              <a:ext cx="25400" cy="0"/>
            </a:xfrm>
            <a:custGeom>
              <a:avLst/>
              <a:gdLst>
                <a:gd name="T0" fmla="*/ 1991078 w 18"/>
                <a:gd name="T1" fmla="*/ 3982156 w 18"/>
                <a:gd name="T2" fmla="*/ 3982156 w 18"/>
                <a:gd name="T3" fmla="*/ 3982156 w 18"/>
                <a:gd name="T4" fmla="*/ 5973233 w 18"/>
                <a:gd name="T5" fmla="*/ 5973233 w 18"/>
                <a:gd name="T6" fmla="*/ 5973233 w 18"/>
                <a:gd name="T7" fmla="*/ 7964311 w 18"/>
                <a:gd name="T8" fmla="*/ 7964311 w 18"/>
                <a:gd name="T9" fmla="*/ 7964311 w 18"/>
                <a:gd name="T10" fmla="*/ 9956800 w 18"/>
                <a:gd name="T11" fmla="*/ 9956800 w 18"/>
                <a:gd name="T12" fmla="*/ 9956800 w 18"/>
                <a:gd name="T13" fmla="*/ 11947878 w 18"/>
                <a:gd name="T14" fmla="*/ 11947878 w 18"/>
                <a:gd name="T15" fmla="*/ 11947878 w 18"/>
                <a:gd name="T16" fmla="*/ 13938956 w 18"/>
                <a:gd name="T17" fmla="*/ 13938956 w 18"/>
                <a:gd name="T18" fmla="*/ 13938956 w 18"/>
                <a:gd name="T19" fmla="*/ 15930033 w 18"/>
                <a:gd name="T20" fmla="*/ 15930033 w 18"/>
                <a:gd name="T21" fmla="*/ 15930033 w 18"/>
                <a:gd name="T22" fmla="*/ 17921111 w 18"/>
                <a:gd name="T23" fmla="*/ 17921111 w 18"/>
                <a:gd name="T24" fmla="*/ 17921111 w 18"/>
                <a:gd name="T25" fmla="*/ 19912189 w 18"/>
                <a:gd name="T26" fmla="*/ 19912189 w 18"/>
                <a:gd name="T27" fmla="*/ 19912189 w 18"/>
                <a:gd name="T28" fmla="*/ 21903267 w 18"/>
                <a:gd name="T29" fmla="*/ 21903267 w 18"/>
                <a:gd name="T30" fmla="*/ 21903267 w 18"/>
                <a:gd name="T31" fmla="*/ 23894344 w 18"/>
                <a:gd name="T32" fmla="*/ 23894344 w 18"/>
                <a:gd name="T33" fmla="*/ 23894344 w 18"/>
                <a:gd name="T34" fmla="*/ 25885422 w 18"/>
                <a:gd name="T35" fmla="*/ 25885422 w 18"/>
                <a:gd name="T36" fmla="*/ 25885422 w 18"/>
                <a:gd name="T37" fmla="*/ 27877911 w 18"/>
                <a:gd name="T38" fmla="*/ 27877911 w 18"/>
                <a:gd name="T39" fmla="*/ 27877911 w 18"/>
                <a:gd name="T40" fmla="*/ 29868989 w 18"/>
                <a:gd name="T41" fmla="*/ 29868989 w 18"/>
                <a:gd name="T42" fmla="*/ 29868989 w 18"/>
                <a:gd name="T43" fmla="*/ 31860067 w 18"/>
                <a:gd name="T44" fmla="*/ 31860067 w 18"/>
                <a:gd name="T45" fmla="*/ 31860067 w 18"/>
                <a:gd name="T46" fmla="*/ 33851144 w 18"/>
                <a:gd name="T47" fmla="*/ 33851144 w 18"/>
                <a:gd name="T48" fmla="*/ 33851144 w 18"/>
                <a:gd name="T49" fmla="*/ 35842222 w 18"/>
                <a:gd name="T50" fmla="*/ 35842222 w 18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51">
                  <a:pos x="T0" y="0"/>
                </a:cxn>
                <a:cxn ang="T52">
                  <a:pos x="T1" y="0"/>
                </a:cxn>
                <a:cxn ang="T53">
                  <a:pos x="T2" y="0"/>
                </a:cxn>
                <a:cxn ang="T54">
                  <a:pos x="T3" y="0"/>
                </a:cxn>
                <a:cxn ang="T55">
                  <a:pos x="T4" y="0"/>
                </a:cxn>
                <a:cxn ang="T56">
                  <a:pos x="T5" y="0"/>
                </a:cxn>
                <a:cxn ang="T57">
                  <a:pos x="T6" y="0"/>
                </a:cxn>
                <a:cxn ang="T58">
                  <a:pos x="T7" y="0"/>
                </a:cxn>
                <a:cxn ang="T59">
                  <a:pos x="T8" y="0"/>
                </a:cxn>
                <a:cxn ang="T60">
                  <a:pos x="T9" y="0"/>
                </a:cxn>
                <a:cxn ang="T61">
                  <a:pos x="T10" y="0"/>
                </a:cxn>
                <a:cxn ang="T62">
                  <a:pos x="T11" y="0"/>
                </a:cxn>
                <a:cxn ang="T63">
                  <a:pos x="T12" y="0"/>
                </a:cxn>
                <a:cxn ang="T64">
                  <a:pos x="T13" y="0"/>
                </a:cxn>
                <a:cxn ang="T65">
                  <a:pos x="T14" y="0"/>
                </a:cxn>
                <a:cxn ang="T66">
                  <a:pos x="T15" y="0"/>
                </a:cxn>
                <a:cxn ang="T67">
                  <a:pos x="T16" y="0"/>
                </a:cxn>
                <a:cxn ang="T68">
                  <a:pos x="T17" y="0"/>
                </a:cxn>
                <a:cxn ang="T69">
                  <a:pos x="T18" y="0"/>
                </a:cxn>
                <a:cxn ang="T70">
                  <a:pos x="T19" y="0"/>
                </a:cxn>
                <a:cxn ang="T71">
                  <a:pos x="T20" y="0"/>
                </a:cxn>
                <a:cxn ang="T72">
                  <a:pos x="T21" y="0"/>
                </a:cxn>
                <a:cxn ang="T73">
                  <a:pos x="T22" y="0"/>
                </a:cxn>
                <a:cxn ang="T74">
                  <a:pos x="T23" y="0"/>
                </a:cxn>
                <a:cxn ang="T75">
                  <a:pos x="T24" y="0"/>
                </a:cxn>
                <a:cxn ang="T76">
                  <a:pos x="T25" y="0"/>
                </a:cxn>
                <a:cxn ang="T77">
                  <a:pos x="T26" y="0"/>
                </a:cxn>
                <a:cxn ang="T78">
                  <a:pos x="T27" y="0"/>
                </a:cxn>
                <a:cxn ang="T79">
                  <a:pos x="T28" y="0"/>
                </a:cxn>
                <a:cxn ang="T80">
                  <a:pos x="T29" y="0"/>
                </a:cxn>
                <a:cxn ang="T81">
                  <a:pos x="T30" y="0"/>
                </a:cxn>
                <a:cxn ang="T82">
                  <a:pos x="T31" y="0"/>
                </a:cxn>
                <a:cxn ang="T83">
                  <a:pos x="T32" y="0"/>
                </a:cxn>
                <a:cxn ang="T84">
                  <a:pos x="T33" y="0"/>
                </a:cxn>
                <a:cxn ang="T85">
                  <a:pos x="T34" y="0"/>
                </a:cxn>
                <a:cxn ang="T86">
                  <a:pos x="T35" y="0"/>
                </a:cxn>
                <a:cxn ang="T87">
                  <a:pos x="T36" y="0"/>
                </a:cxn>
                <a:cxn ang="T88">
                  <a:pos x="T37" y="0"/>
                </a:cxn>
                <a:cxn ang="T89">
                  <a:pos x="T38" y="0"/>
                </a:cxn>
                <a:cxn ang="T90">
                  <a:pos x="T39" y="0"/>
                </a:cxn>
                <a:cxn ang="T91">
                  <a:pos x="T40" y="0"/>
                </a:cxn>
                <a:cxn ang="T92">
                  <a:pos x="T41" y="0"/>
                </a:cxn>
                <a:cxn ang="T93">
                  <a:pos x="T42" y="0"/>
                </a:cxn>
                <a:cxn ang="T94">
                  <a:pos x="T43" y="0"/>
                </a:cxn>
                <a:cxn ang="T95">
                  <a:pos x="T44" y="0"/>
                </a:cxn>
                <a:cxn ang="T96">
                  <a:pos x="T45" y="0"/>
                </a:cxn>
                <a:cxn ang="T97">
                  <a:pos x="T46" y="0"/>
                </a:cxn>
                <a:cxn ang="T98">
                  <a:pos x="T47" y="0"/>
                </a:cxn>
                <a:cxn ang="T99">
                  <a:pos x="T48" y="0"/>
                </a:cxn>
                <a:cxn ang="T100">
                  <a:pos x="T49" y="0"/>
                </a:cxn>
                <a:cxn ang="T101">
                  <a:pos x="T50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F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Freeform 88"/>
            <p:cNvSpPr/>
            <p:nvPr/>
          </p:nvSpPr>
          <p:spPr bwMode="auto">
            <a:xfrm>
              <a:off x="177800" y="209550"/>
              <a:ext cx="687388" cy="654050"/>
            </a:xfrm>
            <a:custGeom>
              <a:avLst/>
              <a:gdLst>
                <a:gd name="T0" fmla="*/ 22410489 w 503"/>
                <a:gd name="T1" fmla="*/ 37445047 h 478"/>
                <a:gd name="T2" fmla="*/ 16807525 w 503"/>
                <a:gd name="T3" fmla="*/ 337006788 h 478"/>
                <a:gd name="T4" fmla="*/ 78436027 w 503"/>
                <a:gd name="T5" fmla="*/ 512999602 h 478"/>
                <a:gd name="T6" fmla="*/ 7469707 w 503"/>
                <a:gd name="T7" fmla="*/ 514871444 h 478"/>
                <a:gd name="T8" fmla="*/ 87773845 w 503"/>
                <a:gd name="T9" fmla="*/ 666524841 h 478"/>
                <a:gd name="T10" fmla="*/ 347360525 w 503"/>
                <a:gd name="T11" fmla="*/ 894940173 h 478"/>
                <a:gd name="T12" fmla="*/ 349228635 w 503"/>
                <a:gd name="T13" fmla="*/ 894940173 h 478"/>
                <a:gd name="T14" fmla="*/ 351095379 w 503"/>
                <a:gd name="T15" fmla="*/ 894940173 h 478"/>
                <a:gd name="T16" fmla="*/ 351095379 w 503"/>
                <a:gd name="T17" fmla="*/ 894940173 h 478"/>
                <a:gd name="T18" fmla="*/ 352963489 w 503"/>
                <a:gd name="T19" fmla="*/ 894940173 h 478"/>
                <a:gd name="T20" fmla="*/ 352963489 w 503"/>
                <a:gd name="T21" fmla="*/ 894940173 h 478"/>
                <a:gd name="T22" fmla="*/ 354831599 w 503"/>
                <a:gd name="T23" fmla="*/ 894940173 h 478"/>
                <a:gd name="T24" fmla="*/ 354831599 w 503"/>
                <a:gd name="T25" fmla="*/ 894940173 h 478"/>
                <a:gd name="T26" fmla="*/ 356698342 w 503"/>
                <a:gd name="T27" fmla="*/ 894940173 h 478"/>
                <a:gd name="T28" fmla="*/ 356698342 w 503"/>
                <a:gd name="T29" fmla="*/ 894940173 h 478"/>
                <a:gd name="T30" fmla="*/ 358566452 w 503"/>
                <a:gd name="T31" fmla="*/ 894940173 h 478"/>
                <a:gd name="T32" fmla="*/ 358566452 w 503"/>
                <a:gd name="T33" fmla="*/ 894940173 h 478"/>
                <a:gd name="T34" fmla="*/ 360433196 w 503"/>
                <a:gd name="T35" fmla="*/ 894940173 h 478"/>
                <a:gd name="T36" fmla="*/ 360433196 w 503"/>
                <a:gd name="T37" fmla="*/ 894940173 h 478"/>
                <a:gd name="T38" fmla="*/ 362301306 w 503"/>
                <a:gd name="T39" fmla="*/ 894940173 h 478"/>
                <a:gd name="T40" fmla="*/ 362301306 w 503"/>
                <a:gd name="T41" fmla="*/ 894940173 h 478"/>
                <a:gd name="T42" fmla="*/ 364168050 w 503"/>
                <a:gd name="T43" fmla="*/ 894940173 h 478"/>
                <a:gd name="T44" fmla="*/ 364168050 w 503"/>
                <a:gd name="T45" fmla="*/ 894940173 h 478"/>
                <a:gd name="T46" fmla="*/ 366036160 w 503"/>
                <a:gd name="T47" fmla="*/ 894940173 h 478"/>
                <a:gd name="T48" fmla="*/ 366036160 w 503"/>
                <a:gd name="T49" fmla="*/ 894940173 h 478"/>
                <a:gd name="T50" fmla="*/ 367904270 w 503"/>
                <a:gd name="T51" fmla="*/ 894940173 h 478"/>
                <a:gd name="T52" fmla="*/ 367904270 w 503"/>
                <a:gd name="T53" fmla="*/ 894940173 h 478"/>
                <a:gd name="T54" fmla="*/ 369771014 w 503"/>
                <a:gd name="T55" fmla="*/ 894940173 h 478"/>
                <a:gd name="T56" fmla="*/ 369771014 w 503"/>
                <a:gd name="T57" fmla="*/ 894940173 h 478"/>
                <a:gd name="T58" fmla="*/ 371639124 w 503"/>
                <a:gd name="T59" fmla="*/ 894940173 h 478"/>
                <a:gd name="T60" fmla="*/ 371639124 w 503"/>
                <a:gd name="T61" fmla="*/ 894940173 h 478"/>
                <a:gd name="T62" fmla="*/ 373505867 w 503"/>
                <a:gd name="T63" fmla="*/ 894940173 h 478"/>
                <a:gd name="T64" fmla="*/ 373505867 w 503"/>
                <a:gd name="T65" fmla="*/ 894940173 h 478"/>
                <a:gd name="T66" fmla="*/ 375373977 w 503"/>
                <a:gd name="T67" fmla="*/ 894940173 h 478"/>
                <a:gd name="T68" fmla="*/ 375373977 w 503"/>
                <a:gd name="T69" fmla="*/ 894940173 h 478"/>
                <a:gd name="T70" fmla="*/ 377240721 w 503"/>
                <a:gd name="T71" fmla="*/ 894940173 h 478"/>
                <a:gd name="T72" fmla="*/ 377240721 w 503"/>
                <a:gd name="T73" fmla="*/ 894940173 h 478"/>
                <a:gd name="T74" fmla="*/ 379108831 w 503"/>
                <a:gd name="T75" fmla="*/ 894940173 h 478"/>
                <a:gd name="T76" fmla="*/ 379108831 w 503"/>
                <a:gd name="T77" fmla="*/ 894940173 h 478"/>
                <a:gd name="T78" fmla="*/ 380976941 w 503"/>
                <a:gd name="T79" fmla="*/ 894940173 h 478"/>
                <a:gd name="T80" fmla="*/ 748879845 w 503"/>
                <a:gd name="T81" fmla="*/ 116080192 h 478"/>
                <a:gd name="T82" fmla="*/ 280129059 w 503"/>
                <a:gd name="T83" fmla="*/ 0 h 478"/>
                <a:gd name="T84" fmla="*/ 102714626 w 503"/>
                <a:gd name="T85" fmla="*/ 0 h 4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3" h="478">
                  <a:moveTo>
                    <a:pt x="55" y="0"/>
                  </a:moveTo>
                  <a:cubicBezTo>
                    <a:pt x="37" y="0"/>
                    <a:pt x="20" y="1"/>
                    <a:pt x="12" y="20"/>
                  </a:cubicBezTo>
                  <a:cubicBezTo>
                    <a:pt x="5" y="37"/>
                    <a:pt x="9" y="63"/>
                    <a:pt x="9" y="80"/>
                  </a:cubicBezTo>
                  <a:cubicBezTo>
                    <a:pt x="9" y="114"/>
                    <a:pt x="9" y="147"/>
                    <a:pt x="9" y="180"/>
                  </a:cubicBezTo>
                  <a:cubicBezTo>
                    <a:pt x="9" y="198"/>
                    <a:pt x="4" y="224"/>
                    <a:pt x="12" y="241"/>
                  </a:cubicBezTo>
                  <a:cubicBezTo>
                    <a:pt x="18" y="254"/>
                    <a:pt x="32" y="264"/>
                    <a:pt x="42" y="274"/>
                  </a:cubicBezTo>
                  <a:cubicBezTo>
                    <a:pt x="40" y="274"/>
                    <a:pt x="30" y="274"/>
                    <a:pt x="21" y="274"/>
                  </a:cubicBezTo>
                  <a:cubicBezTo>
                    <a:pt x="12" y="274"/>
                    <a:pt x="4" y="274"/>
                    <a:pt x="4" y="275"/>
                  </a:cubicBezTo>
                  <a:cubicBezTo>
                    <a:pt x="4" y="292"/>
                    <a:pt x="0" y="311"/>
                    <a:pt x="14" y="323"/>
                  </a:cubicBezTo>
                  <a:cubicBezTo>
                    <a:pt x="25" y="335"/>
                    <a:pt x="35" y="346"/>
                    <a:pt x="47" y="356"/>
                  </a:cubicBezTo>
                  <a:cubicBezTo>
                    <a:pt x="56" y="365"/>
                    <a:pt x="107" y="417"/>
                    <a:pt x="166" y="478"/>
                  </a:cubicBezTo>
                  <a:cubicBezTo>
                    <a:pt x="173" y="478"/>
                    <a:pt x="179" y="478"/>
                    <a:pt x="186" y="478"/>
                  </a:cubicBezTo>
                  <a:cubicBezTo>
                    <a:pt x="186" y="478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4" y="478"/>
                    <a:pt x="204" y="478"/>
                  </a:cubicBezTo>
                  <a:cubicBezTo>
                    <a:pt x="204" y="478"/>
                    <a:pt x="204" y="478"/>
                    <a:pt x="204" y="478"/>
                  </a:cubicBezTo>
                  <a:cubicBezTo>
                    <a:pt x="370" y="469"/>
                    <a:pt x="502" y="332"/>
                    <a:pt x="503" y="163"/>
                  </a:cubicBezTo>
                  <a:cubicBezTo>
                    <a:pt x="451" y="112"/>
                    <a:pt x="409" y="70"/>
                    <a:pt x="401" y="62"/>
                  </a:cubicBezTo>
                  <a:cubicBezTo>
                    <a:pt x="380" y="41"/>
                    <a:pt x="350" y="0"/>
                    <a:pt x="319" y="0"/>
                  </a:cubicBezTo>
                  <a:cubicBezTo>
                    <a:pt x="263" y="0"/>
                    <a:pt x="207" y="0"/>
                    <a:pt x="150" y="0"/>
                  </a:cubicBezTo>
                  <a:cubicBezTo>
                    <a:pt x="122" y="0"/>
                    <a:pt x="93" y="0"/>
                    <a:pt x="65" y="0"/>
                  </a:cubicBezTo>
                  <a:cubicBezTo>
                    <a:pt x="61" y="0"/>
                    <a:pt x="58" y="0"/>
                    <a:pt x="55" y="0"/>
                  </a:cubicBezTo>
                </a:path>
              </a:pathLst>
            </a:custGeom>
            <a:solidFill>
              <a:srgbClr val="CC9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Freeform 89"/>
            <p:cNvSpPr/>
            <p:nvPr/>
          </p:nvSpPr>
          <p:spPr bwMode="auto">
            <a:xfrm>
              <a:off x="390525" y="333375"/>
              <a:ext cx="76200" cy="111125"/>
            </a:xfrm>
            <a:custGeom>
              <a:avLst/>
              <a:gdLst>
                <a:gd name="T0" fmla="*/ 95974593 w 55"/>
                <a:gd name="T1" fmla="*/ 67757440 h 81"/>
                <a:gd name="T2" fmla="*/ 67182076 w 55"/>
                <a:gd name="T3" fmla="*/ 56463847 h 81"/>
                <a:gd name="T4" fmla="*/ 65261836 w 55"/>
                <a:gd name="T5" fmla="*/ 56463847 h 81"/>
                <a:gd name="T6" fmla="*/ 65261836 w 55"/>
                <a:gd name="T7" fmla="*/ 56463847 h 81"/>
                <a:gd name="T8" fmla="*/ 65261836 w 55"/>
                <a:gd name="T9" fmla="*/ 47053892 h 81"/>
                <a:gd name="T10" fmla="*/ 84457309 w 55"/>
                <a:gd name="T11" fmla="*/ 52700688 h 81"/>
                <a:gd name="T12" fmla="*/ 95974593 w 55"/>
                <a:gd name="T13" fmla="*/ 52700688 h 81"/>
                <a:gd name="T14" fmla="*/ 95974593 w 55"/>
                <a:gd name="T15" fmla="*/ 24468079 h 81"/>
                <a:gd name="T16" fmla="*/ 76779120 w 55"/>
                <a:gd name="T17" fmla="*/ 18821282 h 81"/>
                <a:gd name="T18" fmla="*/ 67182076 w 55"/>
                <a:gd name="T19" fmla="*/ 16939017 h 81"/>
                <a:gd name="T20" fmla="*/ 67182076 w 55"/>
                <a:gd name="T21" fmla="*/ 0 h 81"/>
                <a:gd name="T22" fmla="*/ 38389560 w 55"/>
                <a:gd name="T23" fmla="*/ 0 h 81"/>
                <a:gd name="T24" fmla="*/ 38389560 w 55"/>
                <a:gd name="T25" fmla="*/ 16939017 h 81"/>
                <a:gd name="T26" fmla="*/ 11517284 w 55"/>
                <a:gd name="T27" fmla="*/ 28232610 h 81"/>
                <a:gd name="T28" fmla="*/ 0 w 55"/>
                <a:gd name="T29" fmla="*/ 50818423 h 81"/>
                <a:gd name="T30" fmla="*/ 11517284 w 55"/>
                <a:gd name="T31" fmla="*/ 73404236 h 81"/>
                <a:gd name="T32" fmla="*/ 30711371 w 55"/>
                <a:gd name="T33" fmla="*/ 82814191 h 81"/>
                <a:gd name="T34" fmla="*/ 36470705 w 55"/>
                <a:gd name="T35" fmla="*/ 82814191 h 81"/>
                <a:gd name="T36" fmla="*/ 38389560 w 55"/>
                <a:gd name="T37" fmla="*/ 84696457 h 81"/>
                <a:gd name="T38" fmla="*/ 38389560 w 55"/>
                <a:gd name="T39" fmla="*/ 95990049 h 81"/>
                <a:gd name="T40" fmla="*/ 28792516 w 55"/>
                <a:gd name="T41" fmla="*/ 94107784 h 81"/>
                <a:gd name="T42" fmla="*/ 15356378 w 55"/>
                <a:gd name="T43" fmla="*/ 88460988 h 81"/>
                <a:gd name="T44" fmla="*/ 1918855 w 55"/>
                <a:gd name="T45" fmla="*/ 88460988 h 81"/>
                <a:gd name="T46" fmla="*/ 1918855 w 55"/>
                <a:gd name="T47" fmla="*/ 116693597 h 81"/>
                <a:gd name="T48" fmla="*/ 24953422 w 55"/>
                <a:gd name="T49" fmla="*/ 124221287 h 81"/>
                <a:gd name="T50" fmla="*/ 38389560 w 55"/>
                <a:gd name="T51" fmla="*/ 126103552 h 81"/>
                <a:gd name="T52" fmla="*/ 38389560 w 55"/>
                <a:gd name="T53" fmla="*/ 152453897 h 81"/>
                <a:gd name="T54" fmla="*/ 67182076 w 55"/>
                <a:gd name="T55" fmla="*/ 152453897 h 81"/>
                <a:gd name="T56" fmla="*/ 67182076 w 55"/>
                <a:gd name="T57" fmla="*/ 124221287 h 81"/>
                <a:gd name="T58" fmla="*/ 92135498 w 55"/>
                <a:gd name="T59" fmla="*/ 114811332 h 81"/>
                <a:gd name="T60" fmla="*/ 92135498 w 55"/>
                <a:gd name="T61" fmla="*/ 114811332 h 81"/>
                <a:gd name="T62" fmla="*/ 105571636 w 55"/>
                <a:gd name="T63" fmla="*/ 88460988 h 81"/>
                <a:gd name="T64" fmla="*/ 95974593 w 55"/>
                <a:gd name="T65" fmla="*/ 6775744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" h="81">
                  <a:moveTo>
                    <a:pt x="50" y="36"/>
                  </a:moveTo>
                  <a:cubicBezTo>
                    <a:pt x="47" y="34"/>
                    <a:pt x="42" y="31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8" y="25"/>
                    <a:pt x="40" y="27"/>
                    <a:pt x="44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2"/>
                    <a:pt x="44" y="11"/>
                    <a:pt x="40" y="10"/>
                  </a:cubicBezTo>
                  <a:cubicBezTo>
                    <a:pt x="38" y="10"/>
                    <a:pt x="37" y="10"/>
                    <a:pt x="35" y="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11"/>
                    <a:pt x="10" y="12"/>
                    <a:pt x="6" y="15"/>
                  </a:cubicBezTo>
                  <a:cubicBezTo>
                    <a:pt x="2" y="18"/>
                    <a:pt x="0" y="22"/>
                    <a:pt x="0" y="27"/>
                  </a:cubicBezTo>
                  <a:cubicBezTo>
                    <a:pt x="0" y="32"/>
                    <a:pt x="2" y="37"/>
                    <a:pt x="6" y="39"/>
                  </a:cubicBezTo>
                  <a:cubicBezTo>
                    <a:pt x="8" y="41"/>
                    <a:pt x="12" y="43"/>
                    <a:pt x="16" y="44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8" y="51"/>
                    <a:pt x="17" y="51"/>
                    <a:pt x="15" y="50"/>
                  </a:cubicBezTo>
                  <a:cubicBezTo>
                    <a:pt x="12" y="49"/>
                    <a:pt x="10" y="48"/>
                    <a:pt x="8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4" y="64"/>
                    <a:pt x="8" y="65"/>
                    <a:pt x="13" y="66"/>
                  </a:cubicBezTo>
                  <a:cubicBezTo>
                    <a:pt x="15" y="66"/>
                    <a:pt x="17" y="66"/>
                    <a:pt x="20" y="6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0" y="65"/>
                    <a:pt x="45" y="63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2" y="57"/>
                    <a:pt x="55" y="52"/>
                    <a:pt x="55" y="47"/>
                  </a:cubicBezTo>
                  <a:cubicBezTo>
                    <a:pt x="55" y="43"/>
                    <a:pt x="53" y="39"/>
                    <a:pt x="5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Freeform 90"/>
            <p:cNvSpPr>
              <a:spLocks noEditPoints="1"/>
            </p:cNvSpPr>
            <p:nvPr/>
          </p:nvSpPr>
          <p:spPr bwMode="auto">
            <a:xfrm>
              <a:off x="331787" y="292100"/>
              <a:ext cx="193675" cy="192088"/>
            </a:xfrm>
            <a:custGeom>
              <a:avLst/>
              <a:gdLst>
                <a:gd name="T0" fmla="*/ 132071241 w 141"/>
                <a:gd name="T1" fmla="*/ 0 h 141"/>
                <a:gd name="T2" fmla="*/ 0 w 141"/>
                <a:gd name="T3" fmla="*/ 129915517 h 141"/>
                <a:gd name="T4" fmla="*/ 132071241 w 141"/>
                <a:gd name="T5" fmla="*/ 261686523 h 141"/>
                <a:gd name="T6" fmla="*/ 266028409 w 141"/>
                <a:gd name="T7" fmla="*/ 129915517 h 141"/>
                <a:gd name="T8" fmla="*/ 132071241 w 141"/>
                <a:gd name="T9" fmla="*/ 0 h 141"/>
                <a:gd name="T10" fmla="*/ 132071241 w 141"/>
                <a:gd name="T11" fmla="*/ 235702875 h 141"/>
                <a:gd name="T12" fmla="*/ 26413973 w 141"/>
                <a:gd name="T13" fmla="*/ 129915517 h 141"/>
                <a:gd name="T14" fmla="*/ 132071241 w 141"/>
                <a:gd name="T15" fmla="*/ 24126798 h 141"/>
                <a:gd name="T16" fmla="*/ 239614435 w 141"/>
                <a:gd name="T17" fmla="*/ 129915517 h 141"/>
                <a:gd name="T18" fmla="*/ 132071241 w 141"/>
                <a:gd name="T19" fmla="*/ 235702875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10" y="141"/>
                    <a:pt x="141" y="109"/>
                    <a:pt x="141" y="70"/>
                  </a:cubicBezTo>
                  <a:cubicBezTo>
                    <a:pt x="141" y="31"/>
                    <a:pt x="110" y="0"/>
                    <a:pt x="70" y="0"/>
                  </a:cubicBezTo>
                  <a:close/>
                  <a:moveTo>
                    <a:pt x="70" y="127"/>
                  </a:moveTo>
                  <a:cubicBezTo>
                    <a:pt x="39" y="127"/>
                    <a:pt x="14" y="102"/>
                    <a:pt x="14" y="70"/>
                  </a:cubicBezTo>
                  <a:cubicBezTo>
                    <a:pt x="14" y="39"/>
                    <a:pt x="39" y="13"/>
                    <a:pt x="70" y="13"/>
                  </a:cubicBezTo>
                  <a:cubicBezTo>
                    <a:pt x="102" y="13"/>
                    <a:pt x="127" y="39"/>
                    <a:pt x="127" y="70"/>
                  </a:cubicBezTo>
                  <a:cubicBezTo>
                    <a:pt x="127" y="102"/>
                    <a:pt x="102" y="127"/>
                    <a:pt x="7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91"/>
            <p:cNvSpPr>
              <a:spLocks noEditPoints="1"/>
            </p:cNvSpPr>
            <p:nvPr/>
          </p:nvSpPr>
          <p:spPr bwMode="auto">
            <a:xfrm>
              <a:off x="190500" y="209550"/>
              <a:ext cx="476250" cy="357188"/>
            </a:xfrm>
            <a:custGeom>
              <a:avLst/>
              <a:gdLst>
                <a:gd name="T0" fmla="*/ 63313958 w 349"/>
                <a:gd name="T1" fmla="*/ 488824779 h 261"/>
                <a:gd name="T2" fmla="*/ 586583069 w 349"/>
                <a:gd name="T3" fmla="*/ 488824779 h 261"/>
                <a:gd name="T4" fmla="*/ 649897027 w 349"/>
                <a:gd name="T5" fmla="*/ 427018938 h 261"/>
                <a:gd name="T6" fmla="*/ 649897027 w 349"/>
                <a:gd name="T7" fmla="*/ 61805841 h 261"/>
                <a:gd name="T8" fmla="*/ 586583069 w 349"/>
                <a:gd name="T9" fmla="*/ 0 h 261"/>
                <a:gd name="T10" fmla="*/ 63313958 w 349"/>
                <a:gd name="T11" fmla="*/ 0 h 261"/>
                <a:gd name="T12" fmla="*/ 0 w 349"/>
                <a:gd name="T13" fmla="*/ 61805841 h 261"/>
                <a:gd name="T14" fmla="*/ 0 w 349"/>
                <a:gd name="T15" fmla="*/ 427018938 h 261"/>
                <a:gd name="T16" fmla="*/ 63313958 w 349"/>
                <a:gd name="T17" fmla="*/ 488824779 h 261"/>
                <a:gd name="T18" fmla="*/ 65175290 w 349"/>
                <a:gd name="T19" fmla="*/ 61805841 h 261"/>
                <a:gd name="T20" fmla="*/ 584721737 w 349"/>
                <a:gd name="T21" fmla="*/ 61805841 h 261"/>
                <a:gd name="T22" fmla="*/ 584721737 w 349"/>
                <a:gd name="T23" fmla="*/ 425146780 h 261"/>
                <a:gd name="T24" fmla="*/ 65175290 w 349"/>
                <a:gd name="T25" fmla="*/ 425146780 h 261"/>
                <a:gd name="T26" fmla="*/ 65175290 w 349"/>
                <a:gd name="T27" fmla="*/ 61805841 h 2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9" h="261">
                  <a:moveTo>
                    <a:pt x="34" y="261"/>
                  </a:moveTo>
                  <a:cubicBezTo>
                    <a:pt x="315" y="261"/>
                    <a:pt x="315" y="261"/>
                    <a:pt x="315" y="261"/>
                  </a:cubicBezTo>
                  <a:cubicBezTo>
                    <a:pt x="334" y="261"/>
                    <a:pt x="349" y="246"/>
                    <a:pt x="349" y="228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15"/>
                    <a:pt x="334" y="0"/>
                    <a:pt x="31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6"/>
                    <a:pt x="15" y="261"/>
                    <a:pt x="34" y="261"/>
                  </a:cubicBezTo>
                  <a:close/>
                  <a:moveTo>
                    <a:pt x="35" y="33"/>
                  </a:moveTo>
                  <a:cubicBezTo>
                    <a:pt x="314" y="33"/>
                    <a:pt x="314" y="33"/>
                    <a:pt x="314" y="33"/>
                  </a:cubicBezTo>
                  <a:cubicBezTo>
                    <a:pt x="314" y="227"/>
                    <a:pt x="314" y="227"/>
                    <a:pt x="314" y="227"/>
                  </a:cubicBezTo>
                  <a:cubicBezTo>
                    <a:pt x="35" y="227"/>
                    <a:pt x="35" y="227"/>
                    <a:pt x="35" y="227"/>
                  </a:cubicBezTo>
                  <a:lnTo>
                    <a:pt x="3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92"/>
            <p:cNvSpPr>
              <a:spLocks noEditPoints="1"/>
            </p:cNvSpPr>
            <p:nvPr/>
          </p:nvSpPr>
          <p:spPr bwMode="auto">
            <a:xfrm>
              <a:off x="182562" y="584200"/>
              <a:ext cx="492125" cy="69850"/>
            </a:xfrm>
            <a:custGeom>
              <a:avLst/>
              <a:gdLst>
                <a:gd name="T0" fmla="*/ 0 w 359"/>
                <a:gd name="T1" fmla="*/ 0 h 51"/>
                <a:gd name="T2" fmla="*/ 0 w 359"/>
                <a:gd name="T3" fmla="*/ 60025803 h 51"/>
                <a:gd name="T4" fmla="*/ 37582448 w 359"/>
                <a:gd name="T5" fmla="*/ 95667108 h 51"/>
                <a:gd name="T6" fmla="*/ 637033194 w 359"/>
                <a:gd name="T7" fmla="*/ 95667108 h 51"/>
                <a:gd name="T8" fmla="*/ 674615642 w 359"/>
                <a:gd name="T9" fmla="*/ 60025803 h 51"/>
                <a:gd name="T10" fmla="*/ 674615642 w 359"/>
                <a:gd name="T11" fmla="*/ 0 h 51"/>
                <a:gd name="T12" fmla="*/ 0 w 359"/>
                <a:gd name="T13" fmla="*/ 0 h 51"/>
                <a:gd name="T14" fmla="*/ 373951942 w 359"/>
                <a:gd name="T15" fmla="*/ 69404877 h 51"/>
                <a:gd name="T16" fmla="*/ 300663700 w 359"/>
                <a:gd name="T17" fmla="*/ 69404877 h 51"/>
                <a:gd name="T18" fmla="*/ 278115054 w 359"/>
                <a:gd name="T19" fmla="*/ 46895373 h 51"/>
                <a:gd name="T20" fmla="*/ 300663700 w 359"/>
                <a:gd name="T21" fmla="*/ 26262230 h 51"/>
                <a:gd name="T22" fmla="*/ 373951942 w 359"/>
                <a:gd name="T23" fmla="*/ 26262230 h 51"/>
                <a:gd name="T24" fmla="*/ 396500589 w 359"/>
                <a:gd name="T25" fmla="*/ 46895373 h 51"/>
                <a:gd name="T26" fmla="*/ 373951942 w 359"/>
                <a:gd name="T27" fmla="*/ 69404877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9" h="51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20" y="51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50" y="51"/>
                    <a:pt x="359" y="42"/>
                    <a:pt x="359" y="32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0" y="0"/>
                  </a:lnTo>
                  <a:close/>
                  <a:moveTo>
                    <a:pt x="199" y="37"/>
                  </a:moveTo>
                  <a:cubicBezTo>
                    <a:pt x="160" y="37"/>
                    <a:pt x="160" y="37"/>
                    <a:pt x="160" y="37"/>
                  </a:cubicBezTo>
                  <a:cubicBezTo>
                    <a:pt x="153" y="37"/>
                    <a:pt x="148" y="32"/>
                    <a:pt x="148" y="25"/>
                  </a:cubicBezTo>
                  <a:cubicBezTo>
                    <a:pt x="148" y="19"/>
                    <a:pt x="153" y="14"/>
                    <a:pt x="160" y="14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206" y="14"/>
                    <a:pt x="211" y="19"/>
                    <a:pt x="211" y="25"/>
                  </a:cubicBezTo>
                  <a:cubicBezTo>
                    <a:pt x="211" y="32"/>
                    <a:pt x="206" y="37"/>
                    <a:pt x="19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0" name="组合 55"/>
          <p:cNvGrpSpPr/>
          <p:nvPr/>
        </p:nvGrpSpPr>
        <p:grpSpPr bwMode="auto">
          <a:xfrm>
            <a:off x="4656138" y="3159125"/>
            <a:ext cx="688975" cy="687388"/>
            <a:chOff x="0" y="0"/>
            <a:chExt cx="865188" cy="863600"/>
          </a:xfrm>
        </p:grpSpPr>
        <p:sp>
          <p:nvSpPr>
            <p:cNvPr id="8206" name="Oval 93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solidFill>
              <a:srgbClr val="43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07" name="Freeform 94"/>
            <p:cNvSpPr/>
            <p:nvPr/>
          </p:nvSpPr>
          <p:spPr bwMode="auto">
            <a:xfrm>
              <a:off x="173037" y="206375"/>
              <a:ext cx="692150" cy="657225"/>
            </a:xfrm>
            <a:custGeom>
              <a:avLst/>
              <a:gdLst>
                <a:gd name="T0" fmla="*/ 482745899 w 506"/>
                <a:gd name="T1" fmla="*/ 0 h 481"/>
                <a:gd name="T2" fmla="*/ 415387120 w 506"/>
                <a:gd name="T3" fmla="*/ 3734295 h 481"/>
                <a:gd name="T4" fmla="*/ 166529101 w 506"/>
                <a:gd name="T5" fmla="*/ 3734295 h 481"/>
                <a:gd name="T6" fmla="*/ 72973949 w 506"/>
                <a:gd name="T7" fmla="*/ 3734295 h 481"/>
                <a:gd name="T8" fmla="*/ 46777576 w 506"/>
                <a:gd name="T9" fmla="*/ 1866464 h 481"/>
                <a:gd name="T10" fmla="*/ 24325106 w 506"/>
                <a:gd name="T11" fmla="*/ 7467224 h 481"/>
                <a:gd name="T12" fmla="*/ 14968770 w 506"/>
                <a:gd name="T13" fmla="*/ 132554494 h 481"/>
                <a:gd name="T14" fmla="*/ 14968770 w 506"/>
                <a:gd name="T15" fmla="*/ 573160320 h 481"/>
                <a:gd name="T16" fmla="*/ 119751525 w 506"/>
                <a:gd name="T17" fmla="*/ 705716181 h 481"/>
                <a:gd name="T18" fmla="*/ 306861830 w 506"/>
                <a:gd name="T19" fmla="*/ 896147466 h 481"/>
                <a:gd name="T20" fmla="*/ 355510673 w 506"/>
                <a:gd name="T21" fmla="*/ 898013931 h 481"/>
                <a:gd name="T22" fmla="*/ 946781863 w 506"/>
                <a:gd name="T23" fmla="*/ 308049966 h 481"/>
                <a:gd name="T24" fmla="*/ 946781863 w 506"/>
                <a:gd name="T25" fmla="*/ 308049966 h 481"/>
                <a:gd name="T26" fmla="*/ 946781863 w 506"/>
                <a:gd name="T27" fmla="*/ 298716278 h 481"/>
                <a:gd name="T28" fmla="*/ 789609097 w 506"/>
                <a:gd name="T29" fmla="*/ 143757379 h 481"/>
                <a:gd name="T30" fmla="*/ 755929024 w 506"/>
                <a:gd name="T31" fmla="*/ 112017921 h 481"/>
                <a:gd name="T32" fmla="*/ 720377683 w 506"/>
                <a:gd name="T33" fmla="*/ 89614883 h 481"/>
                <a:gd name="T34" fmla="*/ 664243770 w 506"/>
                <a:gd name="T35" fmla="*/ 138156620 h 481"/>
                <a:gd name="T36" fmla="*/ 540751079 w 506"/>
                <a:gd name="T37" fmla="*/ 16802278 h 481"/>
                <a:gd name="T38" fmla="*/ 482745899 w 506"/>
                <a:gd name="T39" fmla="*/ 0 h 4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481">
                  <a:moveTo>
                    <a:pt x="258" y="0"/>
                  </a:moveTo>
                  <a:cubicBezTo>
                    <a:pt x="245" y="0"/>
                    <a:pt x="230" y="2"/>
                    <a:pt x="222" y="2"/>
                  </a:cubicBezTo>
                  <a:cubicBezTo>
                    <a:pt x="178" y="2"/>
                    <a:pt x="134" y="2"/>
                    <a:pt x="89" y="2"/>
                  </a:cubicBezTo>
                  <a:cubicBezTo>
                    <a:pt x="73" y="2"/>
                    <a:pt x="56" y="2"/>
                    <a:pt x="39" y="2"/>
                  </a:cubicBezTo>
                  <a:cubicBezTo>
                    <a:pt x="35" y="2"/>
                    <a:pt x="30" y="1"/>
                    <a:pt x="25" y="1"/>
                  </a:cubicBezTo>
                  <a:cubicBezTo>
                    <a:pt x="20" y="1"/>
                    <a:pt x="16" y="2"/>
                    <a:pt x="13" y="4"/>
                  </a:cubicBezTo>
                  <a:cubicBezTo>
                    <a:pt x="0" y="11"/>
                    <a:pt x="8" y="60"/>
                    <a:pt x="8" y="71"/>
                  </a:cubicBezTo>
                  <a:cubicBezTo>
                    <a:pt x="8" y="150"/>
                    <a:pt x="8" y="228"/>
                    <a:pt x="8" y="307"/>
                  </a:cubicBezTo>
                  <a:cubicBezTo>
                    <a:pt x="8" y="332"/>
                    <a:pt x="45" y="362"/>
                    <a:pt x="64" y="378"/>
                  </a:cubicBezTo>
                  <a:cubicBezTo>
                    <a:pt x="72" y="387"/>
                    <a:pt x="115" y="431"/>
                    <a:pt x="164" y="480"/>
                  </a:cubicBezTo>
                  <a:cubicBezTo>
                    <a:pt x="173" y="481"/>
                    <a:pt x="181" y="481"/>
                    <a:pt x="190" y="481"/>
                  </a:cubicBezTo>
                  <a:cubicBezTo>
                    <a:pt x="365" y="481"/>
                    <a:pt x="506" y="340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3"/>
                    <a:pt x="506" y="162"/>
                    <a:pt x="506" y="160"/>
                  </a:cubicBezTo>
                  <a:cubicBezTo>
                    <a:pt x="461" y="116"/>
                    <a:pt x="426" y="81"/>
                    <a:pt x="422" y="77"/>
                  </a:cubicBezTo>
                  <a:cubicBezTo>
                    <a:pt x="417" y="71"/>
                    <a:pt x="410" y="65"/>
                    <a:pt x="404" y="60"/>
                  </a:cubicBezTo>
                  <a:cubicBezTo>
                    <a:pt x="397" y="51"/>
                    <a:pt x="391" y="48"/>
                    <a:pt x="385" y="48"/>
                  </a:cubicBezTo>
                  <a:cubicBezTo>
                    <a:pt x="374" y="48"/>
                    <a:pt x="365" y="60"/>
                    <a:pt x="355" y="74"/>
                  </a:cubicBezTo>
                  <a:cubicBezTo>
                    <a:pt x="331" y="54"/>
                    <a:pt x="312" y="29"/>
                    <a:pt x="289" y="9"/>
                  </a:cubicBezTo>
                  <a:cubicBezTo>
                    <a:pt x="283" y="2"/>
                    <a:pt x="271" y="0"/>
                    <a:pt x="258" y="0"/>
                  </a:cubicBezTo>
                </a:path>
              </a:pathLst>
            </a:custGeom>
            <a:solidFill>
              <a:srgbClr val="365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Freeform 95"/>
            <p:cNvSpPr/>
            <p:nvPr/>
          </p:nvSpPr>
          <p:spPr bwMode="auto">
            <a:xfrm>
              <a:off x="549275" y="265112"/>
              <a:ext cx="171450" cy="220663"/>
            </a:xfrm>
            <a:custGeom>
              <a:avLst/>
              <a:gdLst>
                <a:gd name="T0" fmla="*/ 220333661 w 126"/>
                <a:gd name="T1" fmla="*/ 12987788 h 162"/>
                <a:gd name="T2" fmla="*/ 212927293 w 126"/>
                <a:gd name="T3" fmla="*/ 7420815 h 162"/>
                <a:gd name="T4" fmla="*/ 179599318 w 126"/>
                <a:gd name="T5" fmla="*/ 14842992 h 162"/>
                <a:gd name="T6" fmla="*/ 1851932 w 126"/>
                <a:gd name="T7" fmla="*/ 254184706 h 162"/>
                <a:gd name="T8" fmla="*/ 0 w 126"/>
                <a:gd name="T9" fmla="*/ 257895114 h 162"/>
                <a:gd name="T10" fmla="*/ 12960804 w 126"/>
                <a:gd name="T11" fmla="*/ 261606883 h 162"/>
                <a:gd name="T12" fmla="*/ 51843214 w 126"/>
                <a:gd name="T13" fmla="*/ 289436302 h 162"/>
                <a:gd name="T14" fmla="*/ 59249582 w 126"/>
                <a:gd name="T15" fmla="*/ 300568886 h 162"/>
                <a:gd name="T16" fmla="*/ 61101514 w 126"/>
                <a:gd name="T17" fmla="*/ 296858479 h 162"/>
                <a:gd name="T18" fmla="*/ 225888096 w 126"/>
                <a:gd name="T19" fmla="*/ 46384180 h 162"/>
                <a:gd name="T20" fmla="*/ 220333661 w 126"/>
                <a:gd name="T21" fmla="*/ 1298778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162">
                  <a:moveTo>
                    <a:pt x="119" y="7"/>
                  </a:moveTo>
                  <a:cubicBezTo>
                    <a:pt x="118" y="6"/>
                    <a:pt x="117" y="5"/>
                    <a:pt x="115" y="4"/>
                  </a:cubicBezTo>
                  <a:cubicBezTo>
                    <a:pt x="110" y="0"/>
                    <a:pt x="102" y="2"/>
                    <a:pt x="97" y="8"/>
                  </a:cubicBezTo>
                  <a:cubicBezTo>
                    <a:pt x="65" y="51"/>
                    <a:pt x="33" y="94"/>
                    <a:pt x="1" y="137"/>
                  </a:cubicBezTo>
                  <a:cubicBezTo>
                    <a:pt x="1" y="138"/>
                    <a:pt x="0" y="139"/>
                    <a:pt x="0" y="139"/>
                  </a:cubicBezTo>
                  <a:cubicBezTo>
                    <a:pt x="2" y="139"/>
                    <a:pt x="5" y="140"/>
                    <a:pt x="7" y="141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30" y="157"/>
                    <a:pt x="31" y="159"/>
                    <a:pt x="32" y="162"/>
                  </a:cubicBezTo>
                  <a:cubicBezTo>
                    <a:pt x="32" y="161"/>
                    <a:pt x="33" y="160"/>
                    <a:pt x="33" y="160"/>
                  </a:cubicBezTo>
                  <a:cubicBezTo>
                    <a:pt x="63" y="115"/>
                    <a:pt x="92" y="70"/>
                    <a:pt x="122" y="25"/>
                  </a:cubicBezTo>
                  <a:cubicBezTo>
                    <a:pt x="126" y="19"/>
                    <a:pt x="125" y="11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Freeform 96"/>
            <p:cNvSpPr>
              <a:spLocks noEditPoints="1"/>
            </p:cNvSpPr>
            <p:nvPr/>
          </p:nvSpPr>
          <p:spPr bwMode="auto">
            <a:xfrm>
              <a:off x="482600" y="461962"/>
              <a:ext cx="104775" cy="128588"/>
            </a:xfrm>
            <a:custGeom>
              <a:avLst/>
              <a:gdLst>
                <a:gd name="T0" fmla="*/ 138742779 w 76"/>
                <a:gd name="T1" fmla="*/ 29940485 h 94"/>
                <a:gd name="T2" fmla="*/ 98830397 w 76"/>
                <a:gd name="T3" fmla="*/ 1871366 h 94"/>
                <a:gd name="T4" fmla="*/ 87426466 w 76"/>
                <a:gd name="T5" fmla="*/ 1871366 h 94"/>
                <a:gd name="T6" fmla="*/ 17105897 w 76"/>
                <a:gd name="T7" fmla="*/ 44911411 h 94"/>
                <a:gd name="T8" fmla="*/ 13303668 w 76"/>
                <a:gd name="T9" fmla="*/ 56139606 h 94"/>
                <a:gd name="T10" fmla="*/ 1901115 w 76"/>
                <a:gd name="T11" fmla="*/ 162803352 h 94"/>
                <a:gd name="T12" fmla="*/ 5701966 w 76"/>
                <a:gd name="T13" fmla="*/ 174031546 h 94"/>
                <a:gd name="T14" fmla="*/ 19005634 w 76"/>
                <a:gd name="T15" fmla="*/ 174031546 h 94"/>
                <a:gd name="T16" fmla="*/ 115936295 w 76"/>
                <a:gd name="T17" fmla="*/ 127248770 h 94"/>
                <a:gd name="T18" fmla="*/ 125439112 w 76"/>
                <a:gd name="T19" fmla="*/ 119763307 h 94"/>
                <a:gd name="T20" fmla="*/ 142543630 w 76"/>
                <a:gd name="T21" fmla="*/ 39297314 h 94"/>
                <a:gd name="T22" fmla="*/ 138742779 w 76"/>
                <a:gd name="T23" fmla="*/ 29940485 h 94"/>
                <a:gd name="T24" fmla="*/ 106433478 w 76"/>
                <a:gd name="T25" fmla="*/ 108536480 h 94"/>
                <a:gd name="T26" fmla="*/ 45614348 w 76"/>
                <a:gd name="T27" fmla="*/ 132862867 h 94"/>
                <a:gd name="T28" fmla="*/ 41813497 w 76"/>
                <a:gd name="T29" fmla="*/ 134734233 h 94"/>
                <a:gd name="T30" fmla="*/ 74122798 w 76"/>
                <a:gd name="T31" fmla="*/ 87951456 h 94"/>
                <a:gd name="T32" fmla="*/ 85526730 w 76"/>
                <a:gd name="T33" fmla="*/ 82337359 h 94"/>
                <a:gd name="T34" fmla="*/ 83625615 w 76"/>
                <a:gd name="T35" fmla="*/ 65496435 h 94"/>
                <a:gd name="T36" fmla="*/ 64619981 w 76"/>
                <a:gd name="T37" fmla="*/ 69237798 h 94"/>
                <a:gd name="T38" fmla="*/ 64619981 w 76"/>
                <a:gd name="T39" fmla="*/ 80465993 h 94"/>
                <a:gd name="T40" fmla="*/ 32310680 w 76"/>
                <a:gd name="T41" fmla="*/ 127248770 h 94"/>
                <a:gd name="T42" fmla="*/ 32310680 w 76"/>
                <a:gd name="T43" fmla="*/ 123506038 h 94"/>
                <a:gd name="T44" fmla="*/ 34210416 w 76"/>
                <a:gd name="T45" fmla="*/ 58010971 h 94"/>
                <a:gd name="T46" fmla="*/ 93128432 w 76"/>
                <a:gd name="T47" fmla="*/ 22455021 h 94"/>
                <a:gd name="T48" fmla="*/ 121638261 w 76"/>
                <a:gd name="T49" fmla="*/ 43040045 h 94"/>
                <a:gd name="T50" fmla="*/ 106433478 w 76"/>
                <a:gd name="T51" fmla="*/ 108536480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6" h="94">
                  <a:moveTo>
                    <a:pt x="73" y="16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5"/>
                    <a:pt x="6" y="27"/>
                    <a:pt x="7" y="30"/>
                  </a:cubicBezTo>
                  <a:cubicBezTo>
                    <a:pt x="11" y="44"/>
                    <a:pt x="4" y="76"/>
                    <a:pt x="1" y="87"/>
                  </a:cubicBezTo>
                  <a:cubicBezTo>
                    <a:pt x="0" y="89"/>
                    <a:pt x="1" y="92"/>
                    <a:pt x="3" y="93"/>
                  </a:cubicBezTo>
                  <a:cubicBezTo>
                    <a:pt x="5" y="94"/>
                    <a:pt x="8" y="94"/>
                    <a:pt x="10" y="93"/>
                  </a:cubicBezTo>
                  <a:cubicBezTo>
                    <a:pt x="19" y="86"/>
                    <a:pt x="46" y="69"/>
                    <a:pt x="61" y="68"/>
                  </a:cubicBezTo>
                  <a:cubicBezTo>
                    <a:pt x="64" y="68"/>
                    <a:pt x="66" y="66"/>
                    <a:pt x="66" y="64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9"/>
                    <a:pt x="75" y="17"/>
                    <a:pt x="73" y="16"/>
                  </a:cubicBezTo>
                  <a:close/>
                  <a:moveTo>
                    <a:pt x="56" y="58"/>
                  </a:moveTo>
                  <a:cubicBezTo>
                    <a:pt x="48" y="59"/>
                    <a:pt x="37" y="64"/>
                    <a:pt x="24" y="71"/>
                  </a:cubicBezTo>
                  <a:cubicBezTo>
                    <a:pt x="23" y="71"/>
                    <a:pt x="23" y="72"/>
                    <a:pt x="22" y="72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2" y="47"/>
                    <a:pt x="44" y="46"/>
                    <a:pt x="45" y="44"/>
                  </a:cubicBezTo>
                  <a:cubicBezTo>
                    <a:pt x="47" y="41"/>
                    <a:pt x="47" y="37"/>
                    <a:pt x="44" y="35"/>
                  </a:cubicBezTo>
                  <a:cubicBezTo>
                    <a:pt x="41" y="33"/>
                    <a:pt x="36" y="34"/>
                    <a:pt x="34" y="37"/>
                  </a:cubicBezTo>
                  <a:cubicBezTo>
                    <a:pt x="33" y="39"/>
                    <a:pt x="33" y="41"/>
                    <a:pt x="34" y="43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7" y="66"/>
                  </a:cubicBezTo>
                  <a:cubicBezTo>
                    <a:pt x="19" y="51"/>
                    <a:pt x="20" y="39"/>
                    <a:pt x="18" y="3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5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97"/>
            <p:cNvSpPr/>
            <p:nvPr/>
          </p:nvSpPr>
          <p:spPr bwMode="auto">
            <a:xfrm>
              <a:off x="184150" y="207962"/>
              <a:ext cx="384175" cy="446088"/>
            </a:xfrm>
            <a:custGeom>
              <a:avLst/>
              <a:gdLst>
                <a:gd name="T0" fmla="*/ 504671967 w 281"/>
                <a:gd name="T1" fmla="*/ 516791580 h 326"/>
                <a:gd name="T2" fmla="*/ 484111085 w 281"/>
                <a:gd name="T3" fmla="*/ 537388256 h 326"/>
                <a:gd name="T4" fmla="*/ 484111085 w 281"/>
                <a:gd name="T5" fmla="*/ 569219235 h 326"/>
                <a:gd name="T6" fmla="*/ 41121764 w 281"/>
                <a:gd name="T7" fmla="*/ 569219235 h 326"/>
                <a:gd name="T8" fmla="*/ 41121764 w 281"/>
                <a:gd name="T9" fmla="*/ 41193353 h 326"/>
                <a:gd name="T10" fmla="*/ 484111085 w 281"/>
                <a:gd name="T11" fmla="*/ 41193353 h 326"/>
                <a:gd name="T12" fmla="*/ 484111085 w 281"/>
                <a:gd name="T13" fmla="*/ 262141013 h 326"/>
                <a:gd name="T14" fmla="*/ 504671967 w 281"/>
                <a:gd name="T15" fmla="*/ 282737690 h 326"/>
                <a:gd name="T16" fmla="*/ 525232849 w 281"/>
                <a:gd name="T17" fmla="*/ 262141013 h 326"/>
                <a:gd name="T18" fmla="*/ 525232849 w 281"/>
                <a:gd name="T19" fmla="*/ 20596677 h 326"/>
                <a:gd name="T20" fmla="*/ 504671967 w 281"/>
                <a:gd name="T21" fmla="*/ 0 h 326"/>
                <a:gd name="T22" fmla="*/ 20560882 w 281"/>
                <a:gd name="T23" fmla="*/ 0 h 326"/>
                <a:gd name="T24" fmla="*/ 0 w 281"/>
                <a:gd name="T25" fmla="*/ 20596677 h 326"/>
                <a:gd name="T26" fmla="*/ 0 w 281"/>
                <a:gd name="T27" fmla="*/ 589815912 h 326"/>
                <a:gd name="T28" fmla="*/ 20560882 w 281"/>
                <a:gd name="T29" fmla="*/ 610412588 h 326"/>
                <a:gd name="T30" fmla="*/ 504671967 w 281"/>
                <a:gd name="T31" fmla="*/ 610412588 h 326"/>
                <a:gd name="T32" fmla="*/ 525232849 w 281"/>
                <a:gd name="T33" fmla="*/ 589815912 h 326"/>
                <a:gd name="T34" fmla="*/ 525232849 w 281"/>
                <a:gd name="T35" fmla="*/ 537388256 h 326"/>
                <a:gd name="T36" fmla="*/ 504671967 w 281"/>
                <a:gd name="T37" fmla="*/ 516791580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1" h="326">
                  <a:moveTo>
                    <a:pt x="270" y="276"/>
                  </a:moveTo>
                  <a:cubicBezTo>
                    <a:pt x="264" y="276"/>
                    <a:pt x="259" y="281"/>
                    <a:pt x="259" y="287"/>
                  </a:cubicBezTo>
                  <a:cubicBezTo>
                    <a:pt x="259" y="304"/>
                    <a:pt x="259" y="304"/>
                    <a:pt x="259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6"/>
                    <a:pt x="264" y="151"/>
                    <a:pt x="270" y="151"/>
                  </a:cubicBezTo>
                  <a:cubicBezTo>
                    <a:pt x="276" y="151"/>
                    <a:pt x="281" y="146"/>
                    <a:pt x="281" y="14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5"/>
                    <a:pt x="276" y="0"/>
                    <a:pt x="27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1"/>
                    <a:pt x="5" y="326"/>
                    <a:pt x="11" y="326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6" y="326"/>
                    <a:pt x="281" y="321"/>
                    <a:pt x="281" y="315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76" y="276"/>
                    <a:pt x="270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Rectangle 98"/>
            <p:cNvSpPr>
              <a:spLocks noChangeArrowheads="1"/>
            </p:cNvSpPr>
            <p:nvPr/>
          </p:nvSpPr>
          <p:spPr bwMode="auto">
            <a:xfrm>
              <a:off x="266700" y="28257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12" name="Rectangle 99"/>
            <p:cNvSpPr>
              <a:spLocks noChangeArrowheads="1"/>
            </p:cNvSpPr>
            <p:nvPr/>
          </p:nvSpPr>
          <p:spPr bwMode="auto">
            <a:xfrm>
              <a:off x="266700" y="355600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13" name="Rectangle 100"/>
            <p:cNvSpPr>
              <a:spLocks noChangeArrowheads="1"/>
            </p:cNvSpPr>
            <p:nvPr/>
          </p:nvSpPr>
          <p:spPr bwMode="auto">
            <a:xfrm>
              <a:off x="266700" y="42862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14" name="Rectangle 101"/>
            <p:cNvSpPr>
              <a:spLocks noChangeArrowheads="1"/>
            </p:cNvSpPr>
            <p:nvPr/>
          </p:nvSpPr>
          <p:spPr bwMode="auto">
            <a:xfrm>
              <a:off x="266700" y="550862"/>
              <a:ext cx="1841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</p:grpSp>
      <p:grpSp>
        <p:nvGrpSpPr>
          <p:cNvPr id="8201" name="组合 65"/>
          <p:cNvGrpSpPr/>
          <p:nvPr/>
        </p:nvGrpSpPr>
        <p:grpSpPr bwMode="auto">
          <a:xfrm>
            <a:off x="1017588" y="3151188"/>
            <a:ext cx="703262" cy="703262"/>
            <a:chOff x="0" y="0"/>
            <a:chExt cx="882650" cy="884238"/>
          </a:xfrm>
        </p:grpSpPr>
        <p:sp>
          <p:nvSpPr>
            <p:cNvPr id="8202" name="Oval 116"/>
            <p:cNvSpPr>
              <a:spLocks noChangeArrowheads="1"/>
            </p:cNvSpPr>
            <p:nvPr/>
          </p:nvSpPr>
          <p:spPr bwMode="auto">
            <a:xfrm>
              <a:off x="0" y="0"/>
              <a:ext cx="882650" cy="884238"/>
            </a:xfrm>
            <a:prstGeom prst="ellipse">
              <a:avLst/>
            </a:prstGeom>
            <a:solidFill>
              <a:srgbClr val="2D9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03" name="Freeform 117"/>
            <p:cNvSpPr/>
            <p:nvPr/>
          </p:nvSpPr>
          <p:spPr bwMode="auto">
            <a:xfrm>
              <a:off x="192087" y="200025"/>
              <a:ext cx="690563" cy="684213"/>
            </a:xfrm>
            <a:custGeom>
              <a:avLst/>
              <a:gdLst>
                <a:gd name="T0" fmla="*/ 134834523 w 494"/>
                <a:gd name="T1" fmla="*/ 0 h 489"/>
                <a:gd name="T2" fmla="*/ 72302226 w 494"/>
                <a:gd name="T3" fmla="*/ 7831370 h 489"/>
                <a:gd name="T4" fmla="*/ 11724194 w 494"/>
                <a:gd name="T5" fmla="*/ 168369568 h 489"/>
                <a:gd name="T6" fmla="*/ 11724194 w 494"/>
                <a:gd name="T7" fmla="*/ 585377103 h 489"/>
                <a:gd name="T8" fmla="*/ 150467247 w 494"/>
                <a:gd name="T9" fmla="*/ 761578041 h 489"/>
                <a:gd name="T10" fmla="*/ 343926934 w 494"/>
                <a:gd name="T11" fmla="*/ 957356706 h 489"/>
                <a:gd name="T12" fmla="*/ 347834067 w 494"/>
                <a:gd name="T13" fmla="*/ 957356706 h 489"/>
                <a:gd name="T14" fmla="*/ 965338577 w 494"/>
                <a:gd name="T15" fmla="*/ 338696629 h 489"/>
                <a:gd name="T16" fmla="*/ 965338577 w 494"/>
                <a:gd name="T17" fmla="*/ 338696629 h 489"/>
                <a:gd name="T18" fmla="*/ 965338577 w 494"/>
                <a:gd name="T19" fmla="*/ 336739136 h 489"/>
                <a:gd name="T20" fmla="*/ 656587021 w 494"/>
                <a:gd name="T21" fmla="*/ 29366590 h 489"/>
                <a:gd name="T22" fmla="*/ 558880744 w 494"/>
                <a:gd name="T23" fmla="*/ 0 h 489"/>
                <a:gd name="T24" fmla="*/ 490485651 w 494"/>
                <a:gd name="T25" fmla="*/ 3914986 h 489"/>
                <a:gd name="T26" fmla="*/ 230586534 w 494"/>
                <a:gd name="T27" fmla="*/ 3914986 h 489"/>
                <a:gd name="T28" fmla="*/ 134834523 w 494"/>
                <a:gd name="T29" fmla="*/ 0 h 4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" h="489">
                  <a:moveTo>
                    <a:pt x="69" y="0"/>
                  </a:moveTo>
                  <a:cubicBezTo>
                    <a:pt x="58" y="0"/>
                    <a:pt x="46" y="1"/>
                    <a:pt x="37" y="4"/>
                  </a:cubicBezTo>
                  <a:cubicBezTo>
                    <a:pt x="0" y="16"/>
                    <a:pt x="6" y="56"/>
                    <a:pt x="6" y="86"/>
                  </a:cubicBezTo>
                  <a:cubicBezTo>
                    <a:pt x="6" y="157"/>
                    <a:pt x="6" y="228"/>
                    <a:pt x="6" y="299"/>
                  </a:cubicBezTo>
                  <a:cubicBezTo>
                    <a:pt x="6" y="331"/>
                    <a:pt x="55" y="368"/>
                    <a:pt x="77" y="389"/>
                  </a:cubicBezTo>
                  <a:cubicBezTo>
                    <a:pt x="94" y="407"/>
                    <a:pt x="133" y="446"/>
                    <a:pt x="176" y="489"/>
                  </a:cubicBezTo>
                  <a:cubicBezTo>
                    <a:pt x="177" y="489"/>
                    <a:pt x="177" y="489"/>
                    <a:pt x="178" y="489"/>
                  </a:cubicBezTo>
                  <a:cubicBezTo>
                    <a:pt x="353" y="489"/>
                    <a:pt x="494" y="348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2"/>
                    <a:pt x="494" y="172"/>
                    <a:pt x="494" y="172"/>
                  </a:cubicBezTo>
                  <a:cubicBezTo>
                    <a:pt x="421" y="99"/>
                    <a:pt x="356" y="35"/>
                    <a:pt x="336" y="15"/>
                  </a:cubicBezTo>
                  <a:cubicBezTo>
                    <a:pt x="324" y="3"/>
                    <a:pt x="305" y="0"/>
                    <a:pt x="286" y="0"/>
                  </a:cubicBezTo>
                  <a:cubicBezTo>
                    <a:pt x="274" y="0"/>
                    <a:pt x="261" y="2"/>
                    <a:pt x="251" y="2"/>
                  </a:cubicBezTo>
                  <a:cubicBezTo>
                    <a:pt x="207" y="2"/>
                    <a:pt x="162" y="2"/>
                    <a:pt x="118" y="2"/>
                  </a:cubicBezTo>
                  <a:cubicBezTo>
                    <a:pt x="104" y="2"/>
                    <a:pt x="86" y="0"/>
                    <a:pt x="69" y="0"/>
                  </a:cubicBezTo>
                </a:path>
              </a:pathLst>
            </a:custGeom>
            <a:solidFill>
              <a:srgbClr val="24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" name="Freeform 118"/>
            <p:cNvSpPr>
              <a:spLocks noEditPoints="1"/>
            </p:cNvSpPr>
            <p:nvPr/>
          </p:nvSpPr>
          <p:spPr bwMode="auto">
            <a:xfrm>
              <a:off x="201612" y="203200"/>
              <a:ext cx="479425" cy="477838"/>
            </a:xfrm>
            <a:custGeom>
              <a:avLst/>
              <a:gdLst>
                <a:gd name="T0" fmla="*/ 670111751 w 343"/>
                <a:gd name="T1" fmla="*/ 85893476 h 342"/>
                <a:gd name="T2" fmla="*/ 582196668 w 343"/>
                <a:gd name="T3" fmla="*/ 0 h 342"/>
                <a:gd name="T4" fmla="*/ 87915084 w 343"/>
                <a:gd name="T5" fmla="*/ 0 h 342"/>
                <a:gd name="T6" fmla="*/ 0 w 343"/>
                <a:gd name="T7" fmla="*/ 85893476 h 342"/>
                <a:gd name="T8" fmla="*/ 0 w 343"/>
                <a:gd name="T9" fmla="*/ 581735630 h 342"/>
                <a:gd name="T10" fmla="*/ 87915084 w 343"/>
                <a:gd name="T11" fmla="*/ 667629106 h 342"/>
                <a:gd name="T12" fmla="*/ 582196668 w 343"/>
                <a:gd name="T13" fmla="*/ 667629106 h 342"/>
                <a:gd name="T14" fmla="*/ 670111751 w 343"/>
                <a:gd name="T15" fmla="*/ 581735630 h 342"/>
                <a:gd name="T16" fmla="*/ 670111751 w 343"/>
                <a:gd name="T17" fmla="*/ 85893476 h 342"/>
                <a:gd name="T18" fmla="*/ 611501695 w 343"/>
                <a:gd name="T19" fmla="*/ 581735630 h 342"/>
                <a:gd name="T20" fmla="*/ 582196668 w 343"/>
                <a:gd name="T21" fmla="*/ 611017878 h 342"/>
                <a:gd name="T22" fmla="*/ 87915084 w 343"/>
                <a:gd name="T23" fmla="*/ 611017878 h 342"/>
                <a:gd name="T24" fmla="*/ 56656014 w 343"/>
                <a:gd name="T25" fmla="*/ 581735630 h 342"/>
                <a:gd name="T26" fmla="*/ 56656014 w 343"/>
                <a:gd name="T27" fmla="*/ 85893476 h 342"/>
                <a:gd name="T28" fmla="*/ 87915084 w 343"/>
                <a:gd name="T29" fmla="*/ 56611228 h 342"/>
                <a:gd name="T30" fmla="*/ 582196668 w 343"/>
                <a:gd name="T31" fmla="*/ 56611228 h 342"/>
                <a:gd name="T32" fmla="*/ 611501695 w 343"/>
                <a:gd name="T33" fmla="*/ 85893476 h 342"/>
                <a:gd name="T34" fmla="*/ 611501695 w 343"/>
                <a:gd name="T35" fmla="*/ 581735630 h 3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3" h="342">
                  <a:moveTo>
                    <a:pt x="343" y="44"/>
                  </a:moveTo>
                  <a:cubicBezTo>
                    <a:pt x="343" y="20"/>
                    <a:pt x="323" y="0"/>
                    <a:pt x="29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22"/>
                    <a:pt x="20" y="342"/>
                    <a:pt x="45" y="342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3" y="342"/>
                    <a:pt x="343" y="322"/>
                    <a:pt x="343" y="298"/>
                  </a:cubicBezTo>
                  <a:lnTo>
                    <a:pt x="343" y="44"/>
                  </a:lnTo>
                  <a:close/>
                  <a:moveTo>
                    <a:pt x="313" y="298"/>
                  </a:moveTo>
                  <a:cubicBezTo>
                    <a:pt x="313" y="306"/>
                    <a:pt x="306" y="313"/>
                    <a:pt x="298" y="313"/>
                  </a:cubicBezTo>
                  <a:cubicBezTo>
                    <a:pt x="45" y="313"/>
                    <a:pt x="45" y="313"/>
                    <a:pt x="45" y="313"/>
                  </a:cubicBezTo>
                  <a:cubicBezTo>
                    <a:pt x="36" y="313"/>
                    <a:pt x="29" y="306"/>
                    <a:pt x="29" y="298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36"/>
                    <a:pt x="36" y="29"/>
                    <a:pt x="45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306" y="29"/>
                    <a:pt x="313" y="36"/>
                    <a:pt x="313" y="44"/>
                  </a:cubicBezTo>
                  <a:lnTo>
                    <a:pt x="313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Freeform 119"/>
            <p:cNvSpPr/>
            <p:nvPr/>
          </p:nvSpPr>
          <p:spPr bwMode="auto">
            <a:xfrm>
              <a:off x="288925" y="306388"/>
              <a:ext cx="303213" cy="273050"/>
            </a:xfrm>
            <a:custGeom>
              <a:avLst/>
              <a:gdLst>
                <a:gd name="T0" fmla="*/ 419772549 w 217"/>
                <a:gd name="T1" fmla="*/ 225481889 h 195"/>
                <a:gd name="T2" fmla="*/ 363152761 w 217"/>
                <a:gd name="T3" fmla="*/ 194110545 h 195"/>
                <a:gd name="T4" fmla="*/ 363152761 w 217"/>
                <a:gd name="T5" fmla="*/ 168621677 h 195"/>
                <a:gd name="T6" fmla="*/ 357295300 w 217"/>
                <a:gd name="T7" fmla="*/ 164700959 h 195"/>
                <a:gd name="T8" fmla="*/ 347532401 w 217"/>
                <a:gd name="T9" fmla="*/ 164700959 h 195"/>
                <a:gd name="T10" fmla="*/ 341676338 w 217"/>
                <a:gd name="T11" fmla="*/ 168621677 h 195"/>
                <a:gd name="T12" fmla="*/ 341676338 w 217"/>
                <a:gd name="T13" fmla="*/ 182346991 h 195"/>
                <a:gd name="T14" fmla="*/ 298722094 w 217"/>
                <a:gd name="T15" fmla="*/ 158818482 h 195"/>
                <a:gd name="T16" fmla="*/ 298722094 w 217"/>
                <a:gd name="T17" fmla="*/ 135289974 h 195"/>
                <a:gd name="T18" fmla="*/ 292864634 w 217"/>
                <a:gd name="T19" fmla="*/ 131367856 h 195"/>
                <a:gd name="T20" fmla="*/ 283103131 w 217"/>
                <a:gd name="T21" fmla="*/ 131367856 h 195"/>
                <a:gd name="T22" fmla="*/ 277245671 w 217"/>
                <a:gd name="T23" fmla="*/ 135289974 h 195"/>
                <a:gd name="T24" fmla="*/ 277245671 w 217"/>
                <a:gd name="T25" fmla="*/ 147053528 h 195"/>
                <a:gd name="T26" fmla="*/ 236244846 w 217"/>
                <a:gd name="T27" fmla="*/ 125485378 h 195"/>
                <a:gd name="T28" fmla="*/ 236244846 w 217"/>
                <a:gd name="T29" fmla="*/ 33331704 h 195"/>
                <a:gd name="T30" fmla="*/ 210862983 w 217"/>
                <a:gd name="T31" fmla="*/ 0 h 195"/>
                <a:gd name="T32" fmla="*/ 185481121 w 217"/>
                <a:gd name="T33" fmla="*/ 33331704 h 195"/>
                <a:gd name="T34" fmla="*/ 185481121 w 217"/>
                <a:gd name="T35" fmla="*/ 125485378 h 195"/>
                <a:gd name="T36" fmla="*/ 146432317 w 217"/>
                <a:gd name="T37" fmla="*/ 147053528 h 195"/>
                <a:gd name="T38" fmla="*/ 146432317 w 217"/>
                <a:gd name="T39" fmla="*/ 135289974 h 195"/>
                <a:gd name="T40" fmla="*/ 142528275 w 217"/>
                <a:gd name="T41" fmla="*/ 131367856 h 195"/>
                <a:gd name="T42" fmla="*/ 130813354 w 217"/>
                <a:gd name="T43" fmla="*/ 131367856 h 195"/>
                <a:gd name="T44" fmla="*/ 124955894 w 217"/>
                <a:gd name="T45" fmla="*/ 135289974 h 195"/>
                <a:gd name="T46" fmla="*/ 124955894 w 217"/>
                <a:gd name="T47" fmla="*/ 158818482 h 195"/>
                <a:gd name="T48" fmla="*/ 82001650 w 217"/>
                <a:gd name="T49" fmla="*/ 182346991 h 195"/>
                <a:gd name="T50" fmla="*/ 82001650 w 217"/>
                <a:gd name="T51" fmla="*/ 168621677 h 195"/>
                <a:gd name="T52" fmla="*/ 78097608 w 217"/>
                <a:gd name="T53" fmla="*/ 164700959 h 195"/>
                <a:gd name="T54" fmla="*/ 66382688 w 217"/>
                <a:gd name="T55" fmla="*/ 164700959 h 195"/>
                <a:gd name="T56" fmla="*/ 60525227 w 217"/>
                <a:gd name="T57" fmla="*/ 168621677 h 195"/>
                <a:gd name="T58" fmla="*/ 60525227 w 217"/>
                <a:gd name="T59" fmla="*/ 194110545 h 195"/>
                <a:gd name="T60" fmla="*/ 3905439 w 217"/>
                <a:gd name="T61" fmla="*/ 225481889 h 195"/>
                <a:gd name="T62" fmla="*/ 0 w 217"/>
                <a:gd name="T63" fmla="*/ 233326126 h 195"/>
                <a:gd name="T64" fmla="*/ 0 w 217"/>
                <a:gd name="T65" fmla="*/ 260775352 h 195"/>
                <a:gd name="T66" fmla="*/ 9761502 w 217"/>
                <a:gd name="T67" fmla="*/ 268618188 h 195"/>
                <a:gd name="T68" fmla="*/ 185481121 w 217"/>
                <a:gd name="T69" fmla="*/ 221561172 h 195"/>
                <a:gd name="T70" fmla="*/ 185481121 w 217"/>
                <a:gd name="T71" fmla="*/ 311754487 h 195"/>
                <a:gd name="T72" fmla="*/ 187433142 w 217"/>
                <a:gd name="T73" fmla="*/ 321557683 h 195"/>
                <a:gd name="T74" fmla="*/ 146432317 w 217"/>
                <a:gd name="T75" fmla="*/ 358811504 h 195"/>
                <a:gd name="T76" fmla="*/ 146432317 w 217"/>
                <a:gd name="T77" fmla="*/ 374497177 h 195"/>
                <a:gd name="T78" fmla="*/ 156195217 w 217"/>
                <a:gd name="T79" fmla="*/ 380379654 h 195"/>
                <a:gd name="T80" fmla="*/ 212815004 w 217"/>
                <a:gd name="T81" fmla="*/ 358811504 h 195"/>
                <a:gd name="T82" fmla="*/ 267482771 w 217"/>
                <a:gd name="T83" fmla="*/ 380379654 h 195"/>
                <a:gd name="T84" fmla="*/ 277245671 w 217"/>
                <a:gd name="T85" fmla="*/ 374497177 h 195"/>
                <a:gd name="T86" fmla="*/ 277245671 w 217"/>
                <a:gd name="T87" fmla="*/ 358811504 h 195"/>
                <a:gd name="T88" fmla="*/ 236244846 w 217"/>
                <a:gd name="T89" fmla="*/ 321557683 h 195"/>
                <a:gd name="T90" fmla="*/ 236244846 w 217"/>
                <a:gd name="T91" fmla="*/ 311754487 h 195"/>
                <a:gd name="T92" fmla="*/ 236244846 w 217"/>
                <a:gd name="T93" fmla="*/ 221561172 h 195"/>
                <a:gd name="T94" fmla="*/ 413916485 w 217"/>
                <a:gd name="T95" fmla="*/ 268618188 h 195"/>
                <a:gd name="T96" fmla="*/ 423677988 w 217"/>
                <a:gd name="T97" fmla="*/ 260775352 h 195"/>
                <a:gd name="T98" fmla="*/ 423677988 w 217"/>
                <a:gd name="T99" fmla="*/ 233326126 h 195"/>
                <a:gd name="T100" fmla="*/ 419772549 w 217"/>
                <a:gd name="T101" fmla="*/ 225481889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7" h="195">
                  <a:moveTo>
                    <a:pt x="215" y="115"/>
                  </a:moveTo>
                  <a:cubicBezTo>
                    <a:pt x="186" y="99"/>
                    <a:pt x="186" y="99"/>
                    <a:pt x="186" y="99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6" y="85"/>
                    <a:pt x="185" y="84"/>
                    <a:pt x="183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6" y="84"/>
                    <a:pt x="175" y="85"/>
                    <a:pt x="175" y="86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7"/>
                    <a:pt x="152" y="67"/>
                    <a:pt x="150" y="67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3" y="67"/>
                    <a:pt x="142" y="67"/>
                    <a:pt x="142" y="69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7"/>
                    <a:pt x="116" y="0"/>
                    <a:pt x="108" y="0"/>
                  </a:cubicBezTo>
                  <a:cubicBezTo>
                    <a:pt x="101" y="0"/>
                    <a:pt x="95" y="7"/>
                    <a:pt x="95" y="17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7"/>
                    <a:pt x="74" y="67"/>
                    <a:pt x="73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6" y="67"/>
                    <a:pt x="64" y="67"/>
                    <a:pt x="64" y="69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5"/>
                    <a:pt x="41" y="84"/>
                    <a:pt x="4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3" y="84"/>
                    <a:pt x="31" y="85"/>
                    <a:pt x="31" y="8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1" y="115"/>
                    <a:pt x="0" y="117"/>
                    <a:pt x="0" y="11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6"/>
                    <a:pt x="2" y="138"/>
                    <a:pt x="5" y="137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61"/>
                    <a:pt x="95" y="163"/>
                    <a:pt x="96" y="164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3"/>
                    <a:pt x="77" y="195"/>
                    <a:pt x="80" y="194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0" y="195"/>
                    <a:pt x="142" y="193"/>
                    <a:pt x="142" y="191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1" y="163"/>
                    <a:pt x="121" y="161"/>
                    <a:pt x="121" y="159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5" y="138"/>
                    <a:pt x="217" y="136"/>
                    <a:pt x="217" y="13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7"/>
                    <a:pt x="216" y="115"/>
                    <a:pt x="2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二、工作思路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19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9235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6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7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8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9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9240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0" name="矩形 47"/>
          <p:cNvSpPr>
            <a:spLocks noChangeArrowheads="1"/>
          </p:cNvSpPr>
          <p:nvPr/>
        </p:nvSpPr>
        <p:spPr bwMode="auto">
          <a:xfrm>
            <a:off x="0" y="4059238"/>
            <a:ext cx="12192000" cy="2798762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9221" name="图片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8932" r="14413" b="12666"/>
          <a:stretch>
            <a:fillRect/>
          </a:stretch>
        </p:blipFill>
        <p:spPr bwMode="auto">
          <a:xfrm>
            <a:off x="180975" y="5064125"/>
            <a:ext cx="11906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8932" r="14413" b="12666"/>
          <a:stretch>
            <a:fillRect/>
          </a:stretch>
        </p:blipFill>
        <p:spPr bwMode="auto">
          <a:xfrm>
            <a:off x="4379913" y="5070475"/>
            <a:ext cx="11906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8932" r="14413" b="12666"/>
          <a:stretch>
            <a:fillRect/>
          </a:stretch>
        </p:blipFill>
        <p:spPr bwMode="auto">
          <a:xfrm>
            <a:off x="8370888" y="5064125"/>
            <a:ext cx="11906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7"/>
          <p:cNvSpPr>
            <a:spLocks noChangeArrowheads="1"/>
          </p:cNvSpPr>
          <p:nvPr/>
        </p:nvSpPr>
        <p:spPr bwMode="auto">
          <a:xfrm>
            <a:off x="1470025" y="5454650"/>
            <a:ext cx="248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5" name="矩形 7"/>
          <p:cNvSpPr>
            <a:spLocks noChangeArrowheads="1"/>
          </p:cNvSpPr>
          <p:nvPr/>
        </p:nvSpPr>
        <p:spPr bwMode="auto">
          <a:xfrm>
            <a:off x="5657850" y="5454650"/>
            <a:ext cx="248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矩形 7"/>
          <p:cNvSpPr>
            <a:spLocks noChangeArrowheads="1"/>
          </p:cNvSpPr>
          <p:nvPr/>
        </p:nvSpPr>
        <p:spPr bwMode="auto">
          <a:xfrm>
            <a:off x="9561513" y="5384800"/>
            <a:ext cx="24876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7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398588"/>
            <a:ext cx="6445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图片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3850"/>
            <a:ext cx="111125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图片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11747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图片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74788"/>
            <a:ext cx="7651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矩形 7"/>
          <p:cNvSpPr>
            <a:spLocks noChangeArrowheads="1"/>
          </p:cNvSpPr>
          <p:nvPr/>
        </p:nvSpPr>
        <p:spPr bwMode="auto">
          <a:xfrm>
            <a:off x="6686550" y="1700213"/>
            <a:ext cx="4559300" cy="1954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美化与定制。凭借对于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的热爱与探索，我们掌握了国内一流的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制作技术，工作室作品风格多样、题材丰富、覆盖面广、富有独特的设计深度。团队中的成员在国内的各类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大赛中也屡获大奖。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品过春绿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难忘秋黄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回味春华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欣喜秋实。希望我们的活力和热情能带给您工作上的成就和收获。和秋实工作室一起，感受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带来的魅力和喜悦吧！</a:t>
            </a: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32" name="组合 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5462588"/>
            <a:ext cx="4318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组合 6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5437188"/>
            <a:ext cx="3349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组合 7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565775"/>
            <a:ext cx="835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二、工作思路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3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0262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3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4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65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66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0267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4" name="矩形 33"/>
          <p:cNvSpPr>
            <a:spLocks noChangeArrowheads="1"/>
          </p:cNvSpPr>
          <p:nvPr/>
        </p:nvSpPr>
        <p:spPr bwMode="auto">
          <a:xfrm>
            <a:off x="1111250" y="1963738"/>
            <a:ext cx="2874963" cy="3954462"/>
          </a:xfrm>
          <a:prstGeom prst="rect">
            <a:avLst/>
          </a:prstGeom>
          <a:solidFill>
            <a:srgbClr val="D88F50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0245" name="矩形 34"/>
          <p:cNvSpPr>
            <a:spLocks noChangeArrowheads="1"/>
          </p:cNvSpPr>
          <p:nvPr/>
        </p:nvSpPr>
        <p:spPr bwMode="auto">
          <a:xfrm>
            <a:off x="1219200" y="2262188"/>
            <a:ext cx="812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3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53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46" name="矩形 35"/>
          <p:cNvSpPr>
            <a:spLocks noChangeArrowheads="1"/>
          </p:cNvSpPr>
          <p:nvPr/>
        </p:nvSpPr>
        <p:spPr bwMode="auto">
          <a:xfrm>
            <a:off x="2066925" y="2479675"/>
            <a:ext cx="16843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7" name="矩形 36"/>
          <p:cNvSpPr>
            <a:spLocks noChangeArrowheads="1"/>
          </p:cNvSpPr>
          <p:nvPr/>
        </p:nvSpPr>
        <p:spPr bwMode="auto">
          <a:xfrm>
            <a:off x="2100263" y="2716213"/>
            <a:ext cx="1660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矩形 37"/>
          <p:cNvSpPr>
            <a:spLocks noChangeArrowheads="1"/>
          </p:cNvSpPr>
          <p:nvPr/>
        </p:nvSpPr>
        <p:spPr bwMode="auto">
          <a:xfrm>
            <a:off x="1292225" y="3238500"/>
            <a:ext cx="252253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49" name="直接连接符 46"/>
          <p:cNvCxnSpPr>
            <a:cxnSpLocks noChangeShapeType="1"/>
          </p:cNvCxnSpPr>
          <p:nvPr/>
        </p:nvCxnSpPr>
        <p:spPr bwMode="auto">
          <a:xfrm>
            <a:off x="1270000" y="3203575"/>
            <a:ext cx="25447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矩形 50"/>
          <p:cNvSpPr>
            <a:spLocks noChangeArrowheads="1"/>
          </p:cNvSpPr>
          <p:nvPr/>
        </p:nvSpPr>
        <p:spPr bwMode="auto">
          <a:xfrm>
            <a:off x="4656138" y="1963738"/>
            <a:ext cx="2874962" cy="3971925"/>
          </a:xfrm>
          <a:prstGeom prst="rect">
            <a:avLst/>
          </a:prstGeom>
          <a:solidFill>
            <a:srgbClr val="DF6A69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0251" name="矩形 51"/>
          <p:cNvSpPr>
            <a:spLocks noChangeArrowheads="1"/>
          </p:cNvSpPr>
          <p:nvPr/>
        </p:nvSpPr>
        <p:spPr bwMode="auto">
          <a:xfrm>
            <a:off x="4765675" y="2278063"/>
            <a:ext cx="8937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3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53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52" name="矩形 53"/>
          <p:cNvSpPr>
            <a:spLocks noChangeArrowheads="1"/>
          </p:cNvSpPr>
          <p:nvPr/>
        </p:nvSpPr>
        <p:spPr bwMode="auto">
          <a:xfrm>
            <a:off x="5611813" y="2495550"/>
            <a:ext cx="16843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矩形 54"/>
          <p:cNvSpPr>
            <a:spLocks noChangeArrowheads="1"/>
          </p:cNvSpPr>
          <p:nvPr/>
        </p:nvSpPr>
        <p:spPr bwMode="auto">
          <a:xfrm>
            <a:off x="5645150" y="2732088"/>
            <a:ext cx="1660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4" name="矩形 56"/>
          <p:cNvSpPr>
            <a:spLocks noChangeArrowheads="1"/>
          </p:cNvSpPr>
          <p:nvPr/>
        </p:nvSpPr>
        <p:spPr bwMode="auto">
          <a:xfrm>
            <a:off x="4837113" y="3255963"/>
            <a:ext cx="2522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55" name="直接连接符 76"/>
          <p:cNvCxnSpPr>
            <a:cxnSpLocks noChangeShapeType="1"/>
          </p:cNvCxnSpPr>
          <p:nvPr/>
        </p:nvCxnSpPr>
        <p:spPr bwMode="auto">
          <a:xfrm>
            <a:off x="4816475" y="3219450"/>
            <a:ext cx="25431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矩形 78"/>
          <p:cNvSpPr>
            <a:spLocks noChangeArrowheads="1"/>
          </p:cNvSpPr>
          <p:nvPr/>
        </p:nvSpPr>
        <p:spPr bwMode="auto">
          <a:xfrm>
            <a:off x="8153400" y="1963738"/>
            <a:ext cx="2874963" cy="3971925"/>
          </a:xfrm>
          <a:prstGeom prst="rect">
            <a:avLst/>
          </a:prstGeom>
          <a:solidFill>
            <a:srgbClr val="D88F50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0257" name="矩形 79"/>
          <p:cNvSpPr>
            <a:spLocks noChangeArrowheads="1"/>
          </p:cNvSpPr>
          <p:nvPr/>
        </p:nvSpPr>
        <p:spPr bwMode="auto">
          <a:xfrm>
            <a:off x="8261350" y="2278063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3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53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58" name="矩形 80"/>
          <p:cNvSpPr>
            <a:spLocks noChangeArrowheads="1"/>
          </p:cNvSpPr>
          <p:nvPr/>
        </p:nvSpPr>
        <p:spPr bwMode="auto">
          <a:xfrm>
            <a:off x="9107488" y="2495550"/>
            <a:ext cx="16859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矩形 81"/>
          <p:cNvSpPr>
            <a:spLocks noChangeArrowheads="1"/>
          </p:cNvSpPr>
          <p:nvPr/>
        </p:nvSpPr>
        <p:spPr bwMode="auto">
          <a:xfrm>
            <a:off x="9140825" y="2732088"/>
            <a:ext cx="1660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0" name="矩形 82"/>
          <p:cNvSpPr>
            <a:spLocks noChangeArrowheads="1"/>
          </p:cNvSpPr>
          <p:nvPr/>
        </p:nvSpPr>
        <p:spPr bwMode="auto">
          <a:xfrm>
            <a:off x="8332788" y="3255963"/>
            <a:ext cx="2522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61" name="直接连接符 83"/>
          <p:cNvCxnSpPr>
            <a:cxnSpLocks noChangeShapeType="1"/>
          </p:cNvCxnSpPr>
          <p:nvPr/>
        </p:nvCxnSpPr>
        <p:spPr bwMode="auto">
          <a:xfrm>
            <a:off x="8312150" y="3219450"/>
            <a:ext cx="25431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二、工作思路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67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1277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8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79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80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81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1282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8" name="Cloud Callout 8"/>
          <p:cNvSpPr>
            <a:spLocks noChangeArrowheads="1"/>
          </p:cNvSpPr>
          <p:nvPr/>
        </p:nvSpPr>
        <p:spPr bwMode="auto">
          <a:xfrm>
            <a:off x="6456363" y="2182813"/>
            <a:ext cx="3005137" cy="1512887"/>
          </a:xfrm>
          <a:prstGeom prst="cloudCallout">
            <a:avLst>
              <a:gd name="adj1" fmla="val -66639"/>
              <a:gd name="adj2" fmla="val 117065"/>
            </a:avLst>
          </a:prstGeom>
          <a:solidFill>
            <a:srgbClr val="DF6A69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1269" name="Cloud Callout 9"/>
          <p:cNvSpPr>
            <a:spLocks noChangeArrowheads="1"/>
          </p:cNvSpPr>
          <p:nvPr/>
        </p:nvSpPr>
        <p:spPr bwMode="auto">
          <a:xfrm>
            <a:off x="1905000" y="3879850"/>
            <a:ext cx="3006725" cy="1512888"/>
          </a:xfrm>
          <a:prstGeom prst="cloudCallout">
            <a:avLst>
              <a:gd name="adj1" fmla="val 68801"/>
              <a:gd name="adj2" fmla="val 17194"/>
            </a:avLst>
          </a:prstGeom>
          <a:solidFill>
            <a:srgbClr val="D88F50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1270" name="Freeform 53"/>
          <p:cNvSpPr>
            <a:spLocks noEditPoints="1"/>
          </p:cNvSpPr>
          <p:nvPr/>
        </p:nvSpPr>
        <p:spPr bwMode="auto">
          <a:xfrm>
            <a:off x="5160963" y="4779963"/>
            <a:ext cx="1820862" cy="2055812"/>
          </a:xfrm>
          <a:custGeom>
            <a:avLst/>
            <a:gdLst>
              <a:gd name="T0" fmla="*/ 742005682 w 1443"/>
              <a:gd name="T1" fmla="*/ 0 h 1627"/>
              <a:gd name="T2" fmla="*/ 742005682 w 1443"/>
              <a:gd name="T3" fmla="*/ 469396086 h 1627"/>
              <a:gd name="T4" fmla="*/ 0 w 1443"/>
              <a:gd name="T5" fmla="*/ 1872792926 h 1627"/>
              <a:gd name="T6" fmla="*/ 76429515 w 1443"/>
              <a:gd name="T7" fmla="*/ 1963798303 h 1627"/>
              <a:gd name="T8" fmla="*/ 296165791 w 1443"/>
              <a:gd name="T9" fmla="*/ 2147483646 h 1627"/>
              <a:gd name="T10" fmla="*/ 334379918 w 1443"/>
              <a:gd name="T11" fmla="*/ 2147483646 h 1627"/>
              <a:gd name="T12" fmla="*/ 49361386 w 1443"/>
              <a:gd name="T13" fmla="*/ 2147483646 h 1627"/>
              <a:gd name="T14" fmla="*/ 78021981 w 1443"/>
              <a:gd name="T15" fmla="*/ 2147483646 h 1627"/>
              <a:gd name="T16" fmla="*/ 97129044 w 1443"/>
              <a:gd name="T17" fmla="*/ 2147483646 h 1627"/>
              <a:gd name="T18" fmla="*/ 116237369 w 1443"/>
              <a:gd name="T19" fmla="*/ 2147483646 h 1627"/>
              <a:gd name="T20" fmla="*/ 334379918 w 1443"/>
              <a:gd name="T21" fmla="*/ 2147483646 h 1627"/>
              <a:gd name="T22" fmla="*/ 342342246 w 1443"/>
              <a:gd name="T23" fmla="*/ 2147483646 h 1627"/>
              <a:gd name="T24" fmla="*/ 363041775 w 1443"/>
              <a:gd name="T25" fmla="*/ 2147483646 h 1627"/>
              <a:gd name="T26" fmla="*/ 410810695 w 1443"/>
              <a:gd name="T27" fmla="*/ 2147483646 h 1627"/>
              <a:gd name="T28" fmla="*/ 431510224 w 1443"/>
              <a:gd name="T29" fmla="*/ 2147483646 h 1627"/>
              <a:gd name="T30" fmla="*/ 439471290 w 1443"/>
              <a:gd name="T31" fmla="*/ 2147483646 h 1627"/>
              <a:gd name="T32" fmla="*/ 654430169 w 1443"/>
              <a:gd name="T33" fmla="*/ 2147483646 h 1627"/>
              <a:gd name="T34" fmla="*/ 617807246 w 1443"/>
              <a:gd name="T35" fmla="*/ 2147483646 h 1627"/>
              <a:gd name="T36" fmla="*/ 727674753 w 1443"/>
              <a:gd name="T37" fmla="*/ 2147483646 h 1627"/>
              <a:gd name="T38" fmla="*/ 692645558 w 1443"/>
              <a:gd name="T39" fmla="*/ 2147483646 h 1627"/>
              <a:gd name="T40" fmla="*/ 719713687 w 1443"/>
              <a:gd name="T41" fmla="*/ 2147483646 h 1627"/>
              <a:gd name="T42" fmla="*/ 439471290 w 1443"/>
              <a:gd name="T43" fmla="*/ 2147483646 h 1627"/>
              <a:gd name="T44" fmla="*/ 476094213 w 1443"/>
              <a:gd name="T45" fmla="*/ 1963798303 h 1627"/>
              <a:gd name="T46" fmla="*/ 818435197 w 1443"/>
              <a:gd name="T47" fmla="*/ 1887162130 h 1627"/>
              <a:gd name="T48" fmla="*/ 786589671 w 1443"/>
              <a:gd name="T49" fmla="*/ 1810525956 h 1627"/>
              <a:gd name="T50" fmla="*/ 856650585 w 1443"/>
              <a:gd name="T51" fmla="*/ 2147483646 h 1627"/>
              <a:gd name="T52" fmla="*/ 1149631445 w 1443"/>
              <a:gd name="T53" fmla="*/ 2147483646 h 1627"/>
              <a:gd name="T54" fmla="*/ 1299306806 w 1443"/>
              <a:gd name="T55" fmla="*/ 1681203125 h 1627"/>
              <a:gd name="T56" fmla="*/ 1300898010 w 1443"/>
              <a:gd name="T57" fmla="*/ 1679605985 h 1627"/>
              <a:gd name="T58" fmla="*/ 1302490476 w 1443"/>
              <a:gd name="T59" fmla="*/ 1639691391 h 1627"/>
              <a:gd name="T60" fmla="*/ 699014158 w 1443"/>
              <a:gd name="T61" fmla="*/ 1497595232 h 1627"/>
              <a:gd name="T62" fmla="*/ 1305675407 w 1443"/>
              <a:gd name="T63" fmla="*/ 1232562274 h 1627"/>
              <a:gd name="T64" fmla="*/ 1960105576 w 1443"/>
              <a:gd name="T65" fmla="*/ 1213404179 h 1627"/>
              <a:gd name="T66" fmla="*/ 1982397570 w 1443"/>
              <a:gd name="T67" fmla="*/ 1128784834 h 1627"/>
              <a:gd name="T68" fmla="*/ 2147483646 w 1443"/>
              <a:gd name="T69" fmla="*/ 426288476 h 1627"/>
              <a:gd name="T70" fmla="*/ 1966474176 w 1443"/>
              <a:gd name="T71" fmla="*/ 1096853411 h 1627"/>
              <a:gd name="T72" fmla="*/ 1934628650 w 1443"/>
              <a:gd name="T73" fmla="*/ 1117608646 h 1627"/>
              <a:gd name="T74" fmla="*/ 1429873842 w 1443"/>
              <a:gd name="T75" fmla="*/ 1106432459 h 1627"/>
              <a:gd name="T76" fmla="*/ 807289199 w 1443"/>
              <a:gd name="T77" fmla="*/ 981898520 h 1627"/>
              <a:gd name="T78" fmla="*/ 660798770 w 1443"/>
              <a:gd name="T79" fmla="*/ 565190355 h 1627"/>
              <a:gd name="T80" fmla="*/ 312087923 w 1443"/>
              <a:gd name="T81" fmla="*/ 728041749 h 1627"/>
              <a:gd name="T82" fmla="*/ 219735014 w 1443"/>
              <a:gd name="T83" fmla="*/ 1165506412 h 1627"/>
              <a:gd name="T84" fmla="*/ 143305499 w 1443"/>
              <a:gd name="T85" fmla="*/ 846189656 h 1627"/>
              <a:gd name="T86" fmla="*/ 9553532 w 1443"/>
              <a:gd name="T87" fmla="*/ 922825829 h 1627"/>
              <a:gd name="T88" fmla="*/ 78021981 w 1443"/>
              <a:gd name="T89" fmla="*/ 1542299982 h 1627"/>
              <a:gd name="T90" fmla="*/ 76429515 w 1443"/>
              <a:gd name="T91" fmla="*/ 1796156753 h 1627"/>
              <a:gd name="T92" fmla="*/ 152859030 w 1443"/>
              <a:gd name="T93" fmla="*/ 1730696767 h 1627"/>
              <a:gd name="T94" fmla="*/ 152859030 w 1443"/>
              <a:gd name="T95" fmla="*/ 1796156753 h 1627"/>
              <a:gd name="T96" fmla="*/ 1726039633 w 1443"/>
              <a:gd name="T97" fmla="*/ 2147483646 h 1627"/>
              <a:gd name="T98" fmla="*/ 1312045269 w 1443"/>
              <a:gd name="T99" fmla="*/ 2147483646 h 1627"/>
              <a:gd name="T100" fmla="*/ 2147483646 w 1443"/>
              <a:gd name="T101" fmla="*/ 2147483646 h 1627"/>
              <a:gd name="T102" fmla="*/ 2058827086 w 1443"/>
              <a:gd name="T103" fmla="*/ 1389027636 h 1627"/>
              <a:gd name="T104" fmla="*/ 2147483646 w 1443"/>
              <a:gd name="T105" fmla="*/ 1232562274 h 1627"/>
              <a:gd name="T106" fmla="*/ 933080101 w 1443"/>
              <a:gd name="T107" fmla="*/ 1389027636 h 1627"/>
              <a:gd name="T108" fmla="*/ 1726039633 w 1443"/>
              <a:gd name="T109" fmla="*/ 2147483646 h 16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7125" tIns="28565" rIns="57125" bIns="28565"/>
          <a:lstStyle/>
          <a:p>
            <a:endParaRPr lang="zh-CN" altLang="en-US"/>
          </a:p>
        </p:txBody>
      </p:sp>
      <p:sp>
        <p:nvSpPr>
          <p:cNvPr id="11271" name="Cloud Callout 11"/>
          <p:cNvSpPr>
            <a:spLocks noChangeArrowheads="1"/>
          </p:cNvSpPr>
          <p:nvPr/>
        </p:nvSpPr>
        <p:spPr bwMode="auto">
          <a:xfrm>
            <a:off x="7248525" y="3879850"/>
            <a:ext cx="3005138" cy="1512888"/>
          </a:xfrm>
          <a:prstGeom prst="cloudCallout">
            <a:avLst>
              <a:gd name="adj1" fmla="val -90338"/>
              <a:gd name="adj2" fmla="val 18227"/>
            </a:avLst>
          </a:prstGeom>
          <a:solidFill>
            <a:srgbClr val="D88F50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1272" name="Cloud Callout 12"/>
          <p:cNvSpPr>
            <a:spLocks noChangeArrowheads="1"/>
          </p:cNvSpPr>
          <p:nvPr/>
        </p:nvSpPr>
        <p:spPr bwMode="auto">
          <a:xfrm>
            <a:off x="2752725" y="2182813"/>
            <a:ext cx="3006725" cy="1512887"/>
          </a:xfrm>
          <a:prstGeom prst="cloudCallout">
            <a:avLst>
              <a:gd name="adj1" fmla="val 44579"/>
              <a:gd name="adj2" fmla="val 117579"/>
            </a:avLst>
          </a:prstGeom>
          <a:solidFill>
            <a:srgbClr val="DF6A69"/>
          </a:soli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1273" name="文本框 32"/>
          <p:cNvSpPr txBox="1">
            <a:spLocks noChangeArrowheads="1"/>
          </p:cNvSpPr>
          <p:nvPr/>
        </p:nvSpPr>
        <p:spPr bwMode="auto">
          <a:xfrm>
            <a:off x="2303463" y="4330700"/>
            <a:ext cx="2376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1274" name="文本框 47"/>
          <p:cNvSpPr txBox="1">
            <a:spLocks noChangeArrowheads="1"/>
          </p:cNvSpPr>
          <p:nvPr/>
        </p:nvSpPr>
        <p:spPr bwMode="auto">
          <a:xfrm>
            <a:off x="3067050" y="2633663"/>
            <a:ext cx="2376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1275" name="文本框 48"/>
          <p:cNvSpPr txBox="1">
            <a:spLocks noChangeArrowheads="1"/>
          </p:cNvSpPr>
          <p:nvPr/>
        </p:nvSpPr>
        <p:spPr bwMode="auto">
          <a:xfrm>
            <a:off x="6707188" y="2481263"/>
            <a:ext cx="2376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1276" name="文本框 49"/>
          <p:cNvSpPr txBox="1">
            <a:spLocks noChangeArrowheads="1"/>
          </p:cNvSpPr>
          <p:nvPr/>
        </p:nvSpPr>
        <p:spPr bwMode="auto">
          <a:xfrm>
            <a:off x="7658100" y="4330700"/>
            <a:ext cx="2376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5138738" y="1958975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5224463" y="2008188"/>
            <a:ext cx="172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部长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XXX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5138738" y="2894013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293" name="文本框 6"/>
          <p:cNvSpPr txBox="1">
            <a:spLocks noChangeArrowheads="1"/>
          </p:cNvSpPr>
          <p:nvPr/>
        </p:nvSpPr>
        <p:spPr bwMode="auto">
          <a:xfrm>
            <a:off x="5224463" y="2979738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副部长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XXX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94" name="直接连接符 8"/>
          <p:cNvCxnSpPr>
            <a:cxnSpLocks noChangeShapeType="1"/>
          </p:cNvCxnSpPr>
          <p:nvPr/>
        </p:nvCxnSpPr>
        <p:spPr bwMode="auto">
          <a:xfrm>
            <a:off x="6084888" y="2530475"/>
            <a:ext cx="0" cy="363538"/>
          </a:xfrm>
          <a:prstGeom prst="line">
            <a:avLst/>
          </a:prstGeom>
          <a:noFill/>
          <a:ln w="6350">
            <a:solidFill>
              <a:srgbClr val="DF6A6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95" name="组合 7"/>
          <p:cNvGrpSpPr/>
          <p:nvPr/>
        </p:nvGrpSpPr>
        <p:grpSpPr bwMode="auto">
          <a:xfrm>
            <a:off x="2719388" y="3465513"/>
            <a:ext cx="6729412" cy="773112"/>
            <a:chOff x="0" y="0"/>
            <a:chExt cx="6730095" cy="772993"/>
          </a:xfrm>
        </p:grpSpPr>
        <p:cxnSp>
          <p:nvCxnSpPr>
            <p:cNvPr id="12320" name="直接连接符 9"/>
            <p:cNvCxnSpPr>
              <a:cxnSpLocks noChangeShapeType="1"/>
            </p:cNvCxnSpPr>
            <p:nvPr/>
          </p:nvCxnSpPr>
          <p:spPr bwMode="auto">
            <a:xfrm>
              <a:off x="3365842" y="0"/>
              <a:ext cx="0" cy="363481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1" name="直接连接符 11"/>
            <p:cNvCxnSpPr>
              <a:cxnSpLocks noChangeShapeType="1"/>
            </p:cNvCxnSpPr>
            <p:nvPr/>
          </p:nvCxnSpPr>
          <p:spPr bwMode="auto">
            <a:xfrm>
              <a:off x="0" y="363481"/>
              <a:ext cx="6730095" cy="0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2" name="直接连接符 13"/>
            <p:cNvCxnSpPr>
              <a:cxnSpLocks noChangeShapeType="1"/>
            </p:cNvCxnSpPr>
            <p:nvPr/>
          </p:nvCxnSpPr>
          <p:spPr bwMode="auto">
            <a:xfrm>
              <a:off x="0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3" name="直接连接符 14"/>
            <p:cNvCxnSpPr>
              <a:cxnSpLocks noChangeShapeType="1"/>
            </p:cNvCxnSpPr>
            <p:nvPr/>
          </p:nvCxnSpPr>
          <p:spPr bwMode="auto">
            <a:xfrm>
              <a:off x="962123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4" name="直接连接符 15"/>
            <p:cNvCxnSpPr>
              <a:cxnSpLocks noChangeShapeType="1"/>
            </p:cNvCxnSpPr>
            <p:nvPr/>
          </p:nvCxnSpPr>
          <p:spPr bwMode="auto">
            <a:xfrm>
              <a:off x="1922657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5" name="直接连接符 16"/>
            <p:cNvCxnSpPr>
              <a:cxnSpLocks noChangeShapeType="1"/>
            </p:cNvCxnSpPr>
            <p:nvPr/>
          </p:nvCxnSpPr>
          <p:spPr bwMode="auto">
            <a:xfrm>
              <a:off x="2884780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6" name="直接连接符 17"/>
            <p:cNvCxnSpPr>
              <a:cxnSpLocks noChangeShapeType="1"/>
            </p:cNvCxnSpPr>
            <p:nvPr/>
          </p:nvCxnSpPr>
          <p:spPr bwMode="auto">
            <a:xfrm>
              <a:off x="3845315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7" name="直接连接符 18"/>
            <p:cNvCxnSpPr>
              <a:cxnSpLocks noChangeShapeType="1"/>
            </p:cNvCxnSpPr>
            <p:nvPr/>
          </p:nvCxnSpPr>
          <p:spPr bwMode="auto">
            <a:xfrm>
              <a:off x="4807438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8" name="直接连接符 19"/>
            <p:cNvCxnSpPr>
              <a:cxnSpLocks noChangeShapeType="1"/>
            </p:cNvCxnSpPr>
            <p:nvPr/>
          </p:nvCxnSpPr>
          <p:spPr bwMode="auto">
            <a:xfrm>
              <a:off x="5767972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9" name="直接连接符 20"/>
            <p:cNvCxnSpPr>
              <a:cxnSpLocks noChangeShapeType="1"/>
            </p:cNvCxnSpPr>
            <p:nvPr/>
          </p:nvCxnSpPr>
          <p:spPr bwMode="auto">
            <a:xfrm>
              <a:off x="6730095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96" name="矩形 22"/>
          <p:cNvSpPr>
            <a:spLocks noChangeArrowheads="1"/>
          </p:cNvSpPr>
          <p:nvPr/>
        </p:nvSpPr>
        <p:spPr bwMode="auto">
          <a:xfrm>
            <a:off x="2493963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297" name="矩形 23"/>
          <p:cNvSpPr>
            <a:spLocks noChangeArrowheads="1"/>
          </p:cNvSpPr>
          <p:nvPr/>
        </p:nvSpPr>
        <p:spPr bwMode="auto">
          <a:xfrm>
            <a:off x="3455988" y="4248150"/>
            <a:ext cx="449262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298" name="矩形 24"/>
          <p:cNvSpPr>
            <a:spLocks noChangeArrowheads="1"/>
          </p:cNvSpPr>
          <p:nvPr/>
        </p:nvSpPr>
        <p:spPr bwMode="auto">
          <a:xfrm>
            <a:off x="4416425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299" name="矩形 25"/>
          <p:cNvSpPr>
            <a:spLocks noChangeArrowheads="1"/>
          </p:cNvSpPr>
          <p:nvPr/>
        </p:nvSpPr>
        <p:spPr bwMode="auto">
          <a:xfrm>
            <a:off x="5429250" y="4248150"/>
            <a:ext cx="449263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300" name="矩形 26"/>
          <p:cNvSpPr>
            <a:spLocks noChangeArrowheads="1"/>
          </p:cNvSpPr>
          <p:nvPr/>
        </p:nvSpPr>
        <p:spPr bwMode="auto">
          <a:xfrm>
            <a:off x="6340475" y="4248150"/>
            <a:ext cx="449263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301" name="矩形 27"/>
          <p:cNvSpPr>
            <a:spLocks noChangeArrowheads="1"/>
          </p:cNvSpPr>
          <p:nvPr/>
        </p:nvSpPr>
        <p:spPr bwMode="auto">
          <a:xfrm>
            <a:off x="7300913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302" name="矩形 28"/>
          <p:cNvSpPr>
            <a:spLocks noChangeArrowheads="1"/>
          </p:cNvSpPr>
          <p:nvPr/>
        </p:nvSpPr>
        <p:spPr bwMode="auto">
          <a:xfrm>
            <a:off x="8262938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303" name="矩形 29"/>
          <p:cNvSpPr>
            <a:spLocks noChangeArrowheads="1"/>
          </p:cNvSpPr>
          <p:nvPr/>
        </p:nvSpPr>
        <p:spPr bwMode="auto">
          <a:xfrm>
            <a:off x="9186863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304" name="文本框 30"/>
          <p:cNvSpPr txBox="1">
            <a:spLocks noChangeArrowheads="1"/>
          </p:cNvSpPr>
          <p:nvPr/>
        </p:nvSpPr>
        <p:spPr bwMode="auto">
          <a:xfrm>
            <a:off x="2427288" y="4659313"/>
            <a:ext cx="554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5" name="文本框 31"/>
          <p:cNvSpPr txBox="1">
            <a:spLocks noChangeArrowheads="1"/>
          </p:cNvSpPr>
          <p:nvPr/>
        </p:nvSpPr>
        <p:spPr bwMode="auto">
          <a:xfrm>
            <a:off x="3402013" y="4659313"/>
            <a:ext cx="554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6" name="文本框 32"/>
          <p:cNvSpPr txBox="1">
            <a:spLocks noChangeArrowheads="1"/>
          </p:cNvSpPr>
          <p:nvPr/>
        </p:nvSpPr>
        <p:spPr bwMode="auto">
          <a:xfrm>
            <a:off x="4375150" y="4659313"/>
            <a:ext cx="5540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7" name="文本框 33"/>
          <p:cNvSpPr txBox="1">
            <a:spLocks noChangeArrowheads="1"/>
          </p:cNvSpPr>
          <p:nvPr/>
        </p:nvSpPr>
        <p:spPr bwMode="auto">
          <a:xfrm>
            <a:off x="5349875" y="4659313"/>
            <a:ext cx="5540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8" name="文本框 34"/>
          <p:cNvSpPr txBox="1">
            <a:spLocks noChangeArrowheads="1"/>
          </p:cNvSpPr>
          <p:nvPr/>
        </p:nvSpPr>
        <p:spPr bwMode="auto">
          <a:xfrm>
            <a:off x="6288088" y="4659313"/>
            <a:ext cx="554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9" name="文本框 35"/>
          <p:cNvSpPr txBox="1">
            <a:spLocks noChangeArrowheads="1"/>
          </p:cNvSpPr>
          <p:nvPr/>
        </p:nvSpPr>
        <p:spPr bwMode="auto">
          <a:xfrm>
            <a:off x="7246938" y="4659313"/>
            <a:ext cx="554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0" name="文本框 36"/>
          <p:cNvSpPr txBox="1">
            <a:spLocks noChangeArrowheads="1"/>
          </p:cNvSpPr>
          <p:nvPr/>
        </p:nvSpPr>
        <p:spPr bwMode="auto">
          <a:xfrm>
            <a:off x="8207375" y="4659313"/>
            <a:ext cx="5540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1" name="文本框 37"/>
          <p:cNvSpPr txBox="1">
            <a:spLocks noChangeArrowheads="1"/>
          </p:cNvSpPr>
          <p:nvPr/>
        </p:nvSpPr>
        <p:spPr bwMode="auto">
          <a:xfrm>
            <a:off x="9151938" y="4659313"/>
            <a:ext cx="5540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 事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三、部门结构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13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2314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5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16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7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8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2319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三、部门结构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5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3346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7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348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49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50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3351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16" name="任意多边形 46"/>
          <p:cNvSpPr/>
          <p:nvPr/>
        </p:nvSpPr>
        <p:spPr bwMode="auto">
          <a:xfrm>
            <a:off x="-17463" y="3441700"/>
            <a:ext cx="12203113" cy="2190750"/>
          </a:xfrm>
          <a:custGeom>
            <a:avLst/>
            <a:gdLst>
              <a:gd name="T0" fmla="*/ 0 w 9170126"/>
              <a:gd name="T1" fmla="*/ 97803 h 1646042"/>
              <a:gd name="T2" fmla="*/ 6014538 w 9170126"/>
              <a:gd name="T3" fmla="*/ 2897606 h 1646042"/>
              <a:gd name="T4" fmla="*/ 11520151 w 9170126"/>
              <a:gd name="T5" fmla="*/ 1139053 h 1646042"/>
              <a:gd name="T6" fmla="*/ 16239250 w 9170126"/>
              <a:gd name="T7" fmla="*/ 51525 h 16460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noFill/>
          <a:ln w="9525" cap="flat" cmpd="sng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7" name="任意多边形 47"/>
          <p:cNvSpPr/>
          <p:nvPr/>
        </p:nvSpPr>
        <p:spPr bwMode="auto">
          <a:xfrm>
            <a:off x="0" y="1839913"/>
            <a:ext cx="12203113" cy="4067175"/>
          </a:xfrm>
          <a:custGeom>
            <a:avLst/>
            <a:gdLst>
              <a:gd name="T0" fmla="*/ 0 w 9170125"/>
              <a:gd name="T1" fmla="*/ 726861 h 3055876"/>
              <a:gd name="T2" fmla="*/ 4742230 w 9170125"/>
              <a:gd name="T3" fmla="*/ 194656 h 3055876"/>
              <a:gd name="T4" fmla="*/ 10178449 w 9170125"/>
              <a:gd name="T5" fmla="*/ 3966382 h 3055876"/>
              <a:gd name="T6" fmla="*/ 16239252 w 9170125"/>
              <a:gd name="T7" fmla="*/ 5401026 h 30558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noFill/>
          <a:ln w="9525" cap="flat" cmpd="sng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8" name="任意多边形 48"/>
          <p:cNvSpPr/>
          <p:nvPr/>
        </p:nvSpPr>
        <p:spPr bwMode="auto">
          <a:xfrm>
            <a:off x="-34925" y="2074863"/>
            <a:ext cx="12203113" cy="2832100"/>
          </a:xfrm>
          <a:custGeom>
            <a:avLst/>
            <a:gdLst>
              <a:gd name="T0" fmla="*/ 0 w 9170126"/>
              <a:gd name="T1" fmla="*/ 3770184 h 2127427"/>
              <a:gd name="T2" fmla="*/ 5019825 w 9170126"/>
              <a:gd name="T3" fmla="*/ 506071 h 2127427"/>
              <a:gd name="T4" fmla="*/ 11566417 w 9170126"/>
              <a:gd name="T5" fmla="*/ 112525 h 2127427"/>
              <a:gd name="T6" fmla="*/ 16239250 w 9170126"/>
              <a:gd name="T7" fmla="*/ 1547808 h 21274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noFill/>
          <a:ln w="9525" cap="flat" cmpd="sng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9" name="椭圆 49"/>
          <p:cNvSpPr>
            <a:spLocks noChangeArrowheads="1"/>
          </p:cNvSpPr>
          <p:nvPr/>
        </p:nvSpPr>
        <p:spPr bwMode="auto">
          <a:xfrm>
            <a:off x="4137025" y="2228850"/>
            <a:ext cx="209550" cy="209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3320" name="椭圆 50"/>
          <p:cNvSpPr>
            <a:spLocks noChangeArrowheads="1"/>
          </p:cNvSpPr>
          <p:nvPr/>
        </p:nvSpPr>
        <p:spPr bwMode="auto">
          <a:xfrm>
            <a:off x="7561263" y="4732338"/>
            <a:ext cx="209550" cy="209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grpSp>
        <p:nvGrpSpPr>
          <p:cNvPr id="13321" name="组合 51"/>
          <p:cNvGrpSpPr/>
          <p:nvPr/>
        </p:nvGrpSpPr>
        <p:grpSpPr bwMode="auto">
          <a:xfrm>
            <a:off x="6548438" y="5467350"/>
            <a:ext cx="2284412" cy="771525"/>
            <a:chOff x="0" y="0"/>
            <a:chExt cx="1716432" cy="579169"/>
          </a:xfrm>
        </p:grpSpPr>
        <p:sp>
          <p:nvSpPr>
            <p:cNvPr id="13344" name="TextBox 20"/>
            <p:cNvSpPr txBox="1">
              <a:spLocks noChangeArrowheads="1"/>
            </p:cNvSpPr>
            <p:nvPr/>
          </p:nvSpPr>
          <p:spPr bwMode="auto">
            <a:xfrm>
              <a:off x="796787" y="356320"/>
              <a:ext cx="893403" cy="222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latin typeface="Arial" panose="020B0604020202020204" pitchFamily="34" charset="0"/>
                  <a:ea typeface="方正大黑简体" pitchFamily="65" charset="-122"/>
                </a:rPr>
                <a:t>TEXT  HERE</a:t>
              </a:r>
              <a:endParaRPr lang="zh-CN" altLang="en-US" sz="1300">
                <a:latin typeface="Arial" panose="020B0604020202020204" pitchFamily="34" charset="0"/>
                <a:ea typeface="方正大黑简体" pitchFamily="65" charset="-122"/>
              </a:endParaRPr>
            </a:p>
          </p:txBody>
        </p:sp>
        <p:sp>
          <p:nvSpPr>
            <p:cNvPr id="13345" name="矩形 53"/>
            <p:cNvSpPr>
              <a:spLocks noChangeArrowheads="1"/>
            </p:cNvSpPr>
            <p:nvPr/>
          </p:nvSpPr>
          <p:spPr bwMode="auto">
            <a:xfrm>
              <a:off x="0" y="0"/>
              <a:ext cx="1716432" cy="37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en-US" altLang="zh-CN" sz="11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3322" name="椭圆 54"/>
          <p:cNvSpPr>
            <a:spLocks noChangeArrowheads="1"/>
          </p:cNvSpPr>
          <p:nvPr/>
        </p:nvSpPr>
        <p:spPr bwMode="auto">
          <a:xfrm>
            <a:off x="1839913" y="2179638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3323" name="椭圆 55"/>
          <p:cNvSpPr>
            <a:spLocks noChangeArrowheads="1"/>
          </p:cNvSpPr>
          <p:nvPr/>
        </p:nvSpPr>
        <p:spPr bwMode="auto">
          <a:xfrm>
            <a:off x="4619625" y="2430463"/>
            <a:ext cx="2001838" cy="20018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3324" name="椭圆 56"/>
          <p:cNvSpPr>
            <a:spLocks noChangeArrowheads="1"/>
          </p:cNvSpPr>
          <p:nvPr/>
        </p:nvSpPr>
        <p:spPr bwMode="auto">
          <a:xfrm>
            <a:off x="8523288" y="1506538"/>
            <a:ext cx="1363662" cy="1363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3325" name="椭圆 57"/>
          <p:cNvSpPr>
            <a:spLocks noChangeArrowheads="1"/>
          </p:cNvSpPr>
          <p:nvPr/>
        </p:nvSpPr>
        <p:spPr bwMode="auto">
          <a:xfrm>
            <a:off x="8985250" y="4525963"/>
            <a:ext cx="1882775" cy="18827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sp>
        <p:nvSpPr>
          <p:cNvPr id="13326" name="椭圆 58"/>
          <p:cNvSpPr>
            <a:spLocks noChangeArrowheads="1"/>
          </p:cNvSpPr>
          <p:nvPr/>
        </p:nvSpPr>
        <p:spPr bwMode="auto">
          <a:xfrm>
            <a:off x="2266950" y="4313238"/>
            <a:ext cx="1973263" cy="1974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FFFFFF"/>
              </a:solidFill>
            </a:endParaRPr>
          </a:p>
        </p:txBody>
      </p:sp>
      <p:grpSp>
        <p:nvGrpSpPr>
          <p:cNvPr id="13327" name="组合 59"/>
          <p:cNvGrpSpPr/>
          <p:nvPr/>
        </p:nvGrpSpPr>
        <p:grpSpPr bwMode="auto">
          <a:xfrm>
            <a:off x="6694488" y="3140075"/>
            <a:ext cx="2287587" cy="777875"/>
            <a:chOff x="0" y="0"/>
            <a:chExt cx="1719324" cy="583856"/>
          </a:xfrm>
        </p:grpSpPr>
        <p:sp>
          <p:nvSpPr>
            <p:cNvPr id="13342" name="TextBox 29"/>
            <p:cNvSpPr txBox="1">
              <a:spLocks noChangeArrowheads="1"/>
            </p:cNvSpPr>
            <p:nvPr/>
          </p:nvSpPr>
          <p:spPr bwMode="auto">
            <a:xfrm>
              <a:off x="0" y="0"/>
              <a:ext cx="892474" cy="22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latin typeface="Arial" panose="020B0604020202020204" pitchFamily="34" charset="0"/>
                  <a:ea typeface="方正大黑简体" pitchFamily="65" charset="-122"/>
                </a:rPr>
                <a:t>TEXT  HERE</a:t>
              </a:r>
              <a:endParaRPr lang="zh-CN" altLang="en-US" sz="1300">
                <a:latin typeface="Arial" panose="020B0604020202020204" pitchFamily="34" charset="0"/>
                <a:ea typeface="方正大黑简体" pitchFamily="65" charset="-122"/>
              </a:endParaRPr>
            </a:p>
          </p:txBody>
        </p:sp>
        <p:sp>
          <p:nvSpPr>
            <p:cNvPr id="13343" name="矩形 61"/>
            <p:cNvSpPr>
              <a:spLocks noChangeArrowheads="1"/>
            </p:cNvSpPr>
            <p:nvPr/>
          </p:nvSpPr>
          <p:spPr bwMode="auto">
            <a:xfrm>
              <a:off x="2386" y="206137"/>
              <a:ext cx="1716938" cy="37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en-US" altLang="zh-CN" sz="11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28" name="组合 62"/>
          <p:cNvGrpSpPr/>
          <p:nvPr/>
        </p:nvGrpSpPr>
        <p:grpSpPr bwMode="auto">
          <a:xfrm>
            <a:off x="9956800" y="1800225"/>
            <a:ext cx="1993900" cy="739775"/>
            <a:chOff x="0" y="0"/>
            <a:chExt cx="1499128" cy="556302"/>
          </a:xfrm>
        </p:grpSpPr>
        <p:sp>
          <p:nvSpPr>
            <p:cNvPr id="13340" name="TextBox 17"/>
            <p:cNvSpPr txBox="1">
              <a:spLocks noChangeArrowheads="1"/>
            </p:cNvSpPr>
            <p:nvPr/>
          </p:nvSpPr>
          <p:spPr bwMode="auto">
            <a:xfrm>
              <a:off x="0" y="0"/>
              <a:ext cx="892793" cy="22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latin typeface="Arial" panose="020B0604020202020204" pitchFamily="34" charset="0"/>
                  <a:ea typeface="方正大黑简体" pitchFamily="65" charset="-122"/>
                </a:rPr>
                <a:t>TEXT  HERE</a:t>
              </a:r>
              <a:endParaRPr lang="zh-CN" altLang="en-US" sz="1300">
                <a:latin typeface="Arial" panose="020B0604020202020204" pitchFamily="34" charset="0"/>
                <a:ea typeface="方正大黑简体" pitchFamily="65" charset="-122"/>
              </a:endParaRPr>
            </a:p>
          </p:txBody>
        </p:sp>
        <p:sp>
          <p:nvSpPr>
            <p:cNvPr id="13341" name="矩形 64"/>
            <p:cNvSpPr>
              <a:spLocks noChangeArrowheads="1"/>
            </p:cNvSpPr>
            <p:nvPr/>
          </p:nvSpPr>
          <p:spPr bwMode="auto">
            <a:xfrm>
              <a:off x="0" y="189812"/>
              <a:ext cx="1499128" cy="36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1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29" name="组合 65"/>
          <p:cNvGrpSpPr/>
          <p:nvPr/>
        </p:nvGrpSpPr>
        <p:grpSpPr bwMode="auto">
          <a:xfrm>
            <a:off x="1849438" y="3606800"/>
            <a:ext cx="1995487" cy="739775"/>
            <a:chOff x="0" y="0"/>
            <a:chExt cx="1499128" cy="556302"/>
          </a:xfrm>
        </p:grpSpPr>
        <p:sp>
          <p:nvSpPr>
            <p:cNvPr id="13338" name="TextBox 34"/>
            <p:cNvSpPr txBox="1">
              <a:spLocks noChangeArrowheads="1"/>
            </p:cNvSpPr>
            <p:nvPr/>
          </p:nvSpPr>
          <p:spPr bwMode="auto">
            <a:xfrm>
              <a:off x="0" y="0"/>
              <a:ext cx="893275" cy="22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latin typeface="Arial" panose="020B0604020202020204" pitchFamily="34" charset="0"/>
                  <a:ea typeface="方正大黑简体" pitchFamily="65" charset="-122"/>
                </a:rPr>
                <a:t>TEXT  HERE</a:t>
              </a:r>
              <a:endParaRPr lang="zh-CN" altLang="en-US" sz="1300">
                <a:latin typeface="Arial" panose="020B0604020202020204" pitchFamily="34" charset="0"/>
                <a:ea typeface="方正大黑简体" pitchFamily="65" charset="-122"/>
              </a:endParaRPr>
            </a:p>
          </p:txBody>
        </p:sp>
        <p:sp>
          <p:nvSpPr>
            <p:cNvPr id="13339" name="矩形 67"/>
            <p:cNvSpPr>
              <a:spLocks noChangeArrowheads="1"/>
            </p:cNvSpPr>
            <p:nvPr/>
          </p:nvSpPr>
          <p:spPr bwMode="auto">
            <a:xfrm>
              <a:off x="0" y="189812"/>
              <a:ext cx="1499128" cy="36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1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0" name="组合 68"/>
          <p:cNvGrpSpPr/>
          <p:nvPr/>
        </p:nvGrpSpPr>
        <p:grpSpPr bwMode="auto">
          <a:xfrm>
            <a:off x="4298950" y="4808538"/>
            <a:ext cx="1995488" cy="739775"/>
            <a:chOff x="0" y="0"/>
            <a:chExt cx="1499128" cy="556302"/>
          </a:xfrm>
        </p:grpSpPr>
        <p:sp>
          <p:nvSpPr>
            <p:cNvPr id="13336" name="TextBox 37"/>
            <p:cNvSpPr txBox="1">
              <a:spLocks noChangeArrowheads="1"/>
            </p:cNvSpPr>
            <p:nvPr/>
          </p:nvSpPr>
          <p:spPr bwMode="auto">
            <a:xfrm>
              <a:off x="0" y="0"/>
              <a:ext cx="893275" cy="22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latin typeface="Arial" panose="020B0604020202020204" pitchFamily="34" charset="0"/>
                  <a:ea typeface="方正大黑简体" pitchFamily="65" charset="-122"/>
                </a:rPr>
                <a:t>TEXT  HERE</a:t>
              </a:r>
              <a:endParaRPr lang="zh-CN" altLang="en-US" sz="1300">
                <a:latin typeface="Arial" panose="020B0604020202020204" pitchFamily="34" charset="0"/>
                <a:ea typeface="方正大黑简体" pitchFamily="65" charset="-122"/>
              </a:endParaRPr>
            </a:p>
          </p:txBody>
        </p:sp>
        <p:sp>
          <p:nvSpPr>
            <p:cNvPr id="13337" name="矩形 70"/>
            <p:cNvSpPr>
              <a:spLocks noChangeArrowheads="1"/>
            </p:cNvSpPr>
            <p:nvPr/>
          </p:nvSpPr>
          <p:spPr bwMode="auto">
            <a:xfrm>
              <a:off x="0" y="189811"/>
              <a:ext cx="1499128" cy="36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1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3331" name="图片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327275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图片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487863"/>
            <a:ext cx="1622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690813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图片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1635125"/>
            <a:ext cx="1103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图片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13" y="4718050"/>
            <a:ext cx="1492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四、部门制度</a:t>
            </a:r>
            <a:endParaRPr lang="zh-CN" altLang="en-US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39" name="组合 39"/>
          <p:cNvGrpSpPr/>
          <p:nvPr/>
        </p:nvGrpSpPr>
        <p:grpSpPr bwMode="auto">
          <a:xfrm>
            <a:off x="4854575" y="936625"/>
            <a:ext cx="2482850" cy="241300"/>
            <a:chOff x="0" y="0"/>
            <a:chExt cx="2987774" cy="291392"/>
          </a:xfrm>
        </p:grpSpPr>
        <p:cxnSp>
          <p:nvCxnSpPr>
            <p:cNvPr id="14360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1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62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avLst/>
              <a:gdLst>
                <a:gd name="T0" fmla="*/ 0 w 143780"/>
                <a:gd name="T1" fmla="*/ 73549 h 147097"/>
                <a:gd name="T2" fmla="*/ 71890 w 143780"/>
                <a:gd name="T3" fmla="*/ 0 h 147097"/>
                <a:gd name="T4" fmla="*/ 143780 w 143780"/>
                <a:gd name="T5" fmla="*/ 0 h 147097"/>
                <a:gd name="T6" fmla="*/ 143780 w 143780"/>
                <a:gd name="T7" fmla="*/ 73549 h 147097"/>
                <a:gd name="T8" fmla="*/ 71890 w 143780"/>
                <a:gd name="T9" fmla="*/ 147098 h 147097"/>
                <a:gd name="T10" fmla="*/ 0 w 143780"/>
                <a:gd name="T11" fmla="*/ 73549 h 1470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7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3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avLst/>
              <a:gdLst>
                <a:gd name="T0" fmla="*/ 0 w 143780"/>
                <a:gd name="T1" fmla="*/ 70269 h 147096"/>
                <a:gd name="T2" fmla="*/ 75244 w 143780"/>
                <a:gd name="T3" fmla="*/ 0 h 147096"/>
                <a:gd name="T4" fmla="*/ 150488 w 143780"/>
                <a:gd name="T5" fmla="*/ 0 h 147096"/>
                <a:gd name="T6" fmla="*/ 150488 w 143780"/>
                <a:gd name="T7" fmla="*/ 70269 h 147096"/>
                <a:gd name="T8" fmla="*/ 75244 w 143780"/>
                <a:gd name="T9" fmla="*/ 140539 h 147096"/>
                <a:gd name="T10" fmla="*/ 0 w 143780"/>
                <a:gd name="T11" fmla="*/ 70269 h 147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780" h="147096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4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4365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4340" name="图片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847850"/>
            <a:ext cx="2159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椭圆 78"/>
          <p:cNvSpPr>
            <a:spLocks noChangeArrowheads="1"/>
          </p:cNvSpPr>
          <p:nvPr/>
        </p:nvSpPr>
        <p:spPr bwMode="auto">
          <a:xfrm rot="5400000">
            <a:off x="4278313" y="2228850"/>
            <a:ext cx="1481138" cy="1481137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4342" name="图片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646363"/>
            <a:ext cx="6334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847850"/>
            <a:ext cx="2159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椭圆 83"/>
          <p:cNvSpPr>
            <a:spLocks noChangeArrowheads="1"/>
          </p:cNvSpPr>
          <p:nvPr/>
        </p:nvSpPr>
        <p:spPr bwMode="auto">
          <a:xfrm rot="16200000" flipH="1">
            <a:off x="6442075" y="2228850"/>
            <a:ext cx="1481138" cy="1481138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4345" name="图片 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646363"/>
            <a:ext cx="676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4030663"/>
            <a:ext cx="22415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椭圆 88"/>
          <p:cNvSpPr>
            <a:spLocks noChangeArrowheads="1"/>
          </p:cNvSpPr>
          <p:nvPr/>
        </p:nvSpPr>
        <p:spPr bwMode="auto">
          <a:xfrm>
            <a:off x="4260850" y="4370388"/>
            <a:ext cx="1481138" cy="1481137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4348" name="图片 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4797425"/>
            <a:ext cx="755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图片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030663"/>
            <a:ext cx="22431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椭圆 93"/>
          <p:cNvSpPr>
            <a:spLocks noChangeArrowheads="1"/>
          </p:cNvSpPr>
          <p:nvPr/>
        </p:nvSpPr>
        <p:spPr bwMode="auto">
          <a:xfrm flipH="1">
            <a:off x="6461125" y="4370388"/>
            <a:ext cx="1481138" cy="1481137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4351" name="图片 9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43450"/>
            <a:ext cx="8159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文本框 94"/>
          <p:cNvSpPr txBox="1">
            <a:spLocks noChangeArrowheads="1"/>
          </p:cNvSpPr>
          <p:nvPr/>
        </p:nvSpPr>
        <p:spPr bwMode="auto">
          <a:xfrm>
            <a:off x="1117600" y="2228850"/>
            <a:ext cx="2208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3" name="TextBox 35"/>
          <p:cNvSpPr txBox="1">
            <a:spLocks noChangeArrowheads="1"/>
          </p:cNvSpPr>
          <p:nvPr/>
        </p:nvSpPr>
        <p:spPr bwMode="auto">
          <a:xfrm>
            <a:off x="1085850" y="2587625"/>
            <a:ext cx="2814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4" name="文本框 96"/>
          <p:cNvSpPr txBox="1">
            <a:spLocks noChangeArrowheads="1"/>
          </p:cNvSpPr>
          <p:nvPr/>
        </p:nvSpPr>
        <p:spPr bwMode="auto">
          <a:xfrm>
            <a:off x="8355013" y="2228850"/>
            <a:ext cx="220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5" name="TextBox 35"/>
          <p:cNvSpPr txBox="1">
            <a:spLocks noChangeArrowheads="1"/>
          </p:cNvSpPr>
          <p:nvPr/>
        </p:nvSpPr>
        <p:spPr bwMode="auto">
          <a:xfrm>
            <a:off x="8323263" y="2587625"/>
            <a:ext cx="28146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 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6" name="文本框 98"/>
          <p:cNvSpPr txBox="1">
            <a:spLocks noChangeArrowheads="1"/>
          </p:cNvSpPr>
          <p:nvPr/>
        </p:nvSpPr>
        <p:spPr bwMode="auto">
          <a:xfrm>
            <a:off x="1117600" y="4273550"/>
            <a:ext cx="2208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88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88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7" name="TextBox 35"/>
          <p:cNvSpPr txBox="1">
            <a:spLocks noChangeArrowheads="1"/>
          </p:cNvSpPr>
          <p:nvPr/>
        </p:nvSpPr>
        <p:spPr bwMode="auto">
          <a:xfrm>
            <a:off x="1085850" y="4632325"/>
            <a:ext cx="2814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 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8" name="文本框 100"/>
          <p:cNvSpPr txBox="1">
            <a:spLocks noChangeArrowheads="1"/>
          </p:cNvSpPr>
          <p:nvPr/>
        </p:nvSpPr>
        <p:spPr bwMode="auto">
          <a:xfrm>
            <a:off x="8355013" y="4273550"/>
            <a:ext cx="220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DF6A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800" b="1">
              <a:solidFill>
                <a:srgbClr val="DF6A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9" name="TextBox 35"/>
          <p:cNvSpPr txBox="1">
            <a:spLocks noChangeArrowheads="1"/>
          </p:cNvSpPr>
          <p:nvPr/>
        </p:nvSpPr>
        <p:spPr bwMode="auto">
          <a:xfrm>
            <a:off x="8323263" y="4632325"/>
            <a:ext cx="28146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工作室由一群充满青春朝气的年轻人组成。春种一粒粟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 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Application>WPS 演示</Application>
  <PresentationFormat>宽屏</PresentationFormat>
  <Paragraphs>225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Impact</vt:lpstr>
      <vt:lpstr>方正大黑简体</vt:lpstr>
      <vt:lpstr>黑体</vt:lpstr>
      <vt:lpstr>Meiryo</vt:lpstr>
      <vt:lpstr>Yu Gothic UI</vt:lpstr>
      <vt:lpstr>Arial Narrow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Years later</cp:lastModifiedBy>
  <cp:revision>5</cp:revision>
  <dcterms:created xsi:type="dcterms:W3CDTF">2024-05-08T18:43:18Z</dcterms:created>
  <dcterms:modified xsi:type="dcterms:W3CDTF">2024-05-08T18:43:36Z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4D3CEDA0EB6143249CB3D2274637496C_13</vt:lpwstr>
  </property>
  <property fmtid="{D5CDD505-2E9C-101B-9397-08002B2CF9AE}" pid="3" name="KSOProductBuildVer">
    <vt:lpwstr>2052-12.1.0.16417</vt:lpwstr>
  </property>
</Properties>
</file>