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69" r:id="rId3"/>
    <p:sldId id="485" r:id="rId5"/>
    <p:sldId id="520" r:id="rId6"/>
    <p:sldId id="519" r:id="rId7"/>
    <p:sldId id="487" r:id="rId8"/>
    <p:sldId id="493" r:id="rId9"/>
    <p:sldId id="507" r:id="rId10"/>
    <p:sldId id="521" r:id="rId11"/>
    <p:sldId id="486" r:id="rId12"/>
    <p:sldId id="510" r:id="rId13"/>
    <p:sldId id="496" r:id="rId14"/>
    <p:sldId id="499" r:id="rId15"/>
    <p:sldId id="522" r:id="rId16"/>
    <p:sldId id="497" r:id="rId17"/>
    <p:sldId id="509" r:id="rId18"/>
    <p:sldId id="502" r:id="rId19"/>
    <p:sldId id="514" r:id="rId20"/>
    <p:sldId id="523" r:id="rId21"/>
    <p:sldId id="506" r:id="rId22"/>
    <p:sldId id="492" r:id="rId23"/>
    <p:sldId id="494" r:id="rId24"/>
    <p:sldId id="488" r:id="rId25"/>
    <p:sldId id="524" r:id="rId26"/>
    <p:sldId id="542" r:id="rId27"/>
  </p:sldIdLst>
  <p:sldSz cx="9144000" cy="5143500" type="screen16x9"/>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CD"/>
    <a:srgbClr val="C68F06"/>
    <a:srgbClr val="DB2C03"/>
    <a:srgbClr val="EBAC07"/>
    <a:srgbClr val="008487"/>
    <a:srgbClr val="163C46"/>
    <a:srgbClr val="008F92"/>
    <a:srgbClr val="00487E"/>
    <a:srgbClr val="F83003"/>
    <a:srgbClr val="D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howGuides="1">
      <p:cViewPr varScale="1">
        <p:scale>
          <a:sx n="149" d="100"/>
          <a:sy n="149" d="100"/>
        </p:scale>
        <p:origin x="540" y="114"/>
      </p:cViewPr>
      <p:guideLst>
        <p:guide orient="horz" pos="1620"/>
        <p:guide pos="288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1" Type="http://schemas.openxmlformats.org/officeDocument/2006/relationships/tags" Target="tags/tag11.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2565" algn="l" defTabSz="914400" rtl="0" eaLnBrk="1" latinLnBrk="0" hangingPunct="1">
      <a:defRPr sz="1200" kern="1200">
        <a:solidFill>
          <a:schemeClr val="tx1"/>
        </a:solidFill>
        <a:latin typeface="+mn-lt"/>
        <a:ea typeface="+mn-ea"/>
        <a:cs typeface="+mn-cs"/>
      </a:defRPr>
    </a:lvl7pPr>
    <a:lvl8pPr marL="3199765" algn="l" defTabSz="914400" rtl="0" eaLnBrk="1" latinLnBrk="0" hangingPunct="1">
      <a:defRPr sz="1200" kern="1200">
        <a:solidFill>
          <a:schemeClr val="tx1"/>
        </a:solidFill>
        <a:latin typeface="+mn-lt"/>
        <a:ea typeface="+mn-ea"/>
        <a:cs typeface="+mn-cs"/>
      </a:defRPr>
    </a:lvl8pPr>
    <a:lvl9pPr marL="3656965"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A8D8E6-C8C7-4110-94EE-507477E36C0B}"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TextEdit="1"/>
          </p:cNvSpPr>
          <p:nvPr>
            <p:ph type="sldImg"/>
          </p:nvPr>
        </p:nvSpPr>
        <p:spPr bwMode="auto">
          <a:noFill/>
          <a:ln>
            <a:solidFill>
              <a:srgbClr val="000000"/>
            </a:solidFill>
            <a:miter lim="800000"/>
          </a:ln>
        </p:spPr>
      </p:sp>
      <p:sp>
        <p:nvSpPr>
          <p:cNvPr id="53250" name="Rectangle 3"/>
          <p:cNvSpPr>
            <a:spLocks noGrp="1"/>
          </p:cNvSpPr>
          <p:nvPr>
            <p:ph type="body" idx="1"/>
          </p:nvPr>
        </p:nvSpPr>
        <p:spPr bwMode="auto">
          <a:noFill/>
        </p:spPr>
        <p:txBody>
          <a:bodyPr wrap="square" numCol="1" anchor="t" anchorCtr="0" compatLnSpc="1"/>
          <a:lstStyle/>
          <a:p>
            <a:endParaRPr lang="zh-CN"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F6A25E-8950-4A49-94D1-A462097B5F70}"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幻灯片图像占位符 1"/>
          <p:cNvSpPr>
            <a:spLocks noGrp="1" noRot="1" noChangeAspect="1"/>
          </p:cNvSpPr>
          <p:nvPr>
            <p:ph type="sldImg"/>
          </p:nvPr>
        </p:nvSpPr>
        <p:spPr bwMode="auto">
          <a:noFill/>
          <a:ln>
            <a:solidFill>
              <a:srgbClr val="000000"/>
            </a:solidFill>
            <a:miter lim="800000"/>
          </a:ln>
        </p:spPr>
      </p:sp>
      <p:sp>
        <p:nvSpPr>
          <p:cNvPr id="7475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76803"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5C6D4A97-B3A9-4347-872E-EDB9A7358FD1}" type="slidenum">
              <a:rPr lang="zh-CN" altLang="en-US"/>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784203-20BB-4E94-8778-90C0AA34F379}"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A8D8E6-C8C7-4110-94EE-507477E36C0B}"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E21FD59-C920-460C-B1C9-0346C59420B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06DC5C0A-0D26-4132-B61F-2E06C1498EC8}"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0DEAE63-D6C4-437F-B8DA-DA689F991AA7}" type="slidenum">
              <a:rPr lang="zh-CN" altLang="en-US" smtClean="0"/>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A036312-6A05-4643-B813-780AEBCA5446}"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6B02EC-97C0-4E19-AA45-E904FCC1D11E}" type="slidenum">
              <a:rPr lang="en-GB" smtClean="0"/>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6F6A25E-8950-4A49-94D1-A462097B5F70}"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49EC556-0E4F-4361-96C2-0C2CAFEAB7B8}" type="slidenum">
              <a:rPr lang="zh-CN" altLang="en-US" smtClean="0"/>
            </a:fld>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fld>
            <a:endParaRPr lang="zh-CN" altLang="en-US"/>
          </a:p>
        </p:txBody>
      </p:sp>
      <p:sp>
        <p:nvSpPr>
          <p:cNvPr id="5" name="Rectangle 9"/>
          <p:cNvSpPr/>
          <p:nvPr userDrawn="1"/>
        </p:nvSpPr>
        <p:spPr>
          <a:xfrm>
            <a:off x="8501063" y="241300"/>
            <a:ext cx="365125" cy="2159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1420" tIns="45709" rIns="91420" bIns="45709" anchor="ctr"/>
          <a:lstStyle/>
          <a:p>
            <a:pPr algn="ctr">
              <a:defRPr/>
            </a:pPr>
            <a:endParaRPr lang="en-US" b="0" dirty="0"/>
          </a:p>
        </p:txBody>
      </p:sp>
      <p:sp>
        <p:nvSpPr>
          <p:cNvPr id="6" name="Isosceles Triangle 10"/>
          <p:cNvSpPr/>
          <p:nvPr userDrawn="1"/>
        </p:nvSpPr>
        <p:spPr>
          <a:xfrm rot="10610802">
            <a:off x="8504238" y="315913"/>
            <a:ext cx="366712" cy="196850"/>
          </a:xfrm>
          <a:prstGeom prst="triangl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1420" tIns="45709" rIns="91420" bIns="45709" anchor="ctr"/>
          <a:lstStyle/>
          <a:p>
            <a:pPr algn="ctr">
              <a:defRPr/>
            </a:pPr>
            <a:endParaRPr lang="en-US" b="0"/>
          </a:p>
        </p:txBody>
      </p:sp>
      <p:sp>
        <p:nvSpPr>
          <p:cNvPr id="7" name="Slide Number Placeholder 5"/>
          <p:cNvSpPr txBox="1"/>
          <p:nvPr userDrawn="1"/>
        </p:nvSpPr>
        <p:spPr>
          <a:xfrm>
            <a:off x="8520113" y="204788"/>
            <a:ext cx="336550" cy="350837"/>
          </a:xfrm>
          <a:prstGeom prst="rect">
            <a:avLst/>
          </a:prstGeom>
        </p:spPr>
        <p:txBody>
          <a:bodyPr lIns="0" tIns="0" rIns="0" bIns="45709"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3A50E80-BB43-4DAD-9491-F4B71ADE49D0}" type="slidenum">
              <a:rPr lang="en-US" sz="1000" b="0" smtClean="0"/>
            </a:fld>
            <a:endParaRPr lang="en-US" sz="1000" b="0" dirty="0"/>
          </a:p>
        </p:txBody>
      </p:sp>
      <p:pic>
        <p:nvPicPr>
          <p:cNvPr id="8" name="Picture 3" descr="C:\Users\Administrator\Desktop\微立体创业计划\005.png"/>
          <p:cNvPicPr>
            <a:picLocks noChangeAspect="1" noChangeArrowheads="1"/>
          </p:cNvPicPr>
          <p:nvPr userDrawn="1"/>
        </p:nvPicPr>
        <p:blipFill>
          <a:blip r:embed="rId2" cstate="print">
            <a:duotone>
              <a:schemeClr val="accent1">
                <a:shade val="45000"/>
                <a:satMod val="135000"/>
              </a:schemeClr>
              <a:prstClr val="white"/>
            </a:duotone>
          </a:blip>
          <a:srcRect/>
          <a:stretch>
            <a:fillRect/>
          </a:stretch>
        </p:blipFill>
        <p:spPr bwMode="auto">
          <a:xfrm>
            <a:off x="395536" y="210344"/>
            <a:ext cx="609601" cy="609601"/>
          </a:xfrm>
          <a:prstGeom prst="rect">
            <a:avLst/>
          </a:prstGeom>
          <a:noFill/>
          <a:effectLst>
            <a:outerShdw blurRad="127000" dist="63500" dir="3000000" sx="104000" sy="104000" algn="tl" rotWithShape="0">
              <a:prstClr val="black">
                <a:alpha val="34000"/>
              </a:prstClr>
            </a:outerShdw>
          </a:effectLst>
        </p:spPr>
      </p:pic>
      <p:pic>
        <p:nvPicPr>
          <p:cNvPr id="9" name="Picture 4" descr="C:\Users\Administrator\Desktop\微立体创业计划\004.png"/>
          <p:cNvPicPr>
            <a:picLocks noChangeAspect="1" noChangeArrowheads="1"/>
          </p:cNvPicPr>
          <p:nvPr userDrawn="1"/>
        </p:nvPicPr>
        <p:blipFill>
          <a:blip r:embed="rId3" cstate="print"/>
          <a:srcRect/>
          <a:stretch>
            <a:fillRect/>
          </a:stretch>
        </p:blipFill>
        <p:spPr bwMode="auto">
          <a:xfrm>
            <a:off x="547688" y="219075"/>
            <a:ext cx="609600" cy="609600"/>
          </a:xfrm>
          <a:prstGeom prst="rect">
            <a:avLst/>
          </a:prstGeom>
          <a:noFill/>
          <a:effectLst>
            <a:outerShdw blurRad="127000" dist="63500" dir="3000000" sx="104000" sy="104000" algn="tl" rotWithShape="0">
              <a:prstClr val="black">
                <a:alpha val="34000"/>
              </a:prstClr>
            </a:outerShdw>
          </a:effectLst>
        </p:spPr>
      </p:pic>
      <p:sp>
        <p:nvSpPr>
          <p:cNvPr id="10" name="文本框 37"/>
          <p:cNvSpPr txBox="1"/>
          <p:nvPr userDrawn="1"/>
        </p:nvSpPr>
        <p:spPr>
          <a:xfrm>
            <a:off x="1116410" y="269578"/>
            <a:ext cx="2503076" cy="374375"/>
          </a:xfrm>
          <a:prstGeom prst="rect">
            <a:avLst/>
          </a:prstGeom>
          <a:noFill/>
        </p:spPr>
        <p:txBody>
          <a:bodyPr wrap="none" lIns="96434" tIns="48217" rIns="96434" bIns="48217" rtlCol="0">
            <a:spAutoFit/>
          </a:bodyPr>
          <a:lstStyle/>
          <a:p>
            <a:pPr defTabSz="964565"/>
            <a:r>
              <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点击添加相关标题文字</a:t>
            </a:r>
            <a:endParaRPr lang="zh-CN" altLang="en-US" sz="18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endParaRPr>
          </a:p>
        </p:txBody>
      </p:sp>
      <p:sp>
        <p:nvSpPr>
          <p:cNvPr id="11" name="文本框 38"/>
          <p:cNvSpPr txBox="1"/>
          <p:nvPr userDrawn="1"/>
        </p:nvSpPr>
        <p:spPr>
          <a:xfrm>
            <a:off x="1116410" y="562310"/>
            <a:ext cx="1939524" cy="282042"/>
          </a:xfrm>
          <a:prstGeom prst="rect">
            <a:avLst/>
          </a:prstGeom>
          <a:noFill/>
        </p:spPr>
        <p:txBody>
          <a:bodyPr wrap="none" lIns="96434" tIns="48217" rIns="96434" bIns="48217" rtlCol="0">
            <a:spAutoFit/>
          </a:bodyPr>
          <a:lstStyle/>
          <a:p>
            <a:pPr defTabSz="964565"/>
            <a:r>
              <a:rPr lang="en-US" altLang="zh-CN" sz="1200" dirty="0">
                <a:solidFill>
                  <a:schemeClr val="tx1">
                    <a:lumMod val="50000"/>
                    <a:lumOff val="50000"/>
                  </a:schemeClr>
                </a:solidFill>
                <a:cs typeface="+mn-ea"/>
                <a:sym typeface="+mn-lt"/>
              </a:rPr>
              <a:t>ADD RELATED TITLE WORDS</a:t>
            </a:r>
            <a:endParaRPr lang="zh-CN" altLang="en-US" sz="1200" dirty="0">
              <a:solidFill>
                <a:schemeClr val="tx1">
                  <a:lumMod val="50000"/>
                  <a:lumOff val="50000"/>
                </a:schemeClr>
              </a:solidFill>
              <a:cs typeface="+mn-ea"/>
              <a:sym typeface="+mn-lt"/>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200" fill="hold"/>
                                        <p:tgtEl>
                                          <p:spTgt spid="8"/>
                                        </p:tgtEl>
                                        <p:attrNameLst>
                                          <p:attrName>ppt_x</p:attrName>
                                        </p:attrNameLst>
                                      </p:cBhvr>
                                      <p:tavLst>
                                        <p:tav tm="0">
                                          <p:val>
                                            <p:strVal val="0-#ppt_w/2"/>
                                          </p:val>
                                        </p:tav>
                                        <p:tav tm="100000">
                                          <p:val>
                                            <p:strVal val="#ppt_x"/>
                                          </p:val>
                                        </p:tav>
                                      </p:tavLst>
                                    </p:anim>
                                    <p:anim calcmode="lin" valueType="num">
                                      <p:cBhvr additive="base">
                                        <p:cTn id="8" dur="1200" fill="hold"/>
                                        <p:tgtEl>
                                          <p:spTgt spid="8"/>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1200" fill="hold"/>
                                        <p:tgtEl>
                                          <p:spTgt spid="9"/>
                                        </p:tgtEl>
                                        <p:attrNameLst>
                                          <p:attrName>ppt_x</p:attrName>
                                        </p:attrNameLst>
                                      </p:cBhvr>
                                      <p:tavLst>
                                        <p:tav tm="0">
                                          <p:val>
                                            <p:strVal val="#ppt_x"/>
                                          </p:val>
                                        </p:tav>
                                        <p:tav tm="100000">
                                          <p:val>
                                            <p:strVal val="#ppt_x"/>
                                          </p:val>
                                        </p:tav>
                                      </p:tavLst>
                                    </p:anim>
                                    <p:anim calcmode="lin" valueType="num">
                                      <p:cBhvr additive="base">
                                        <p:cTn id="12" dur="12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fld>
            <a:endParaRPr lang="zh-CN" altLang="en-US"/>
          </a:p>
        </p:txBody>
      </p:sp>
    </p:spTree>
  </p:cSld>
  <p:clrMapOvr>
    <a:masterClrMapping/>
  </p:clrMapOvr>
  <p:transition advTm="10000">
    <p:comb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5_标题和内容">
    <p:spTree>
      <p:nvGrpSpPr>
        <p:cNvPr id="1" name=""/>
        <p:cNvGrpSpPr/>
        <p:nvPr/>
      </p:nvGrpSpPr>
      <p:grpSpPr>
        <a:xfrm>
          <a:off x="0" y="0"/>
          <a:ext cx="0" cy="0"/>
          <a:chOff x="0" y="0"/>
          <a:chExt cx="0" cy="0"/>
        </a:xfrm>
      </p:grpSpPr>
    </p:spTree>
  </p:cSld>
  <p:clrMapOvr>
    <a:masterClrMapping/>
  </p:clrMapOvr>
  <p:transition advTm="10000">
    <p:comb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02854A03-91AF-448A-9954-517C0577E5F0}" type="datetimeFigureOut">
              <a:rPr lang="zh-CN" altLang="en-US" smtClean="0"/>
            </a:fld>
            <a:endParaRPr lang="zh-CN" altLang="en-US"/>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2EEFC946-6D13-4F8C-9740-992A906A613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advTm="10000">
    <p:comb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39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3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5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1.xml"/><Relationship Id="rId2" Type="http://schemas.openxmlformats.org/officeDocument/2006/relationships/image" Target="../media/image10.png"/><Relationship Id="rId1"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9" Type="http://schemas.openxmlformats.org/officeDocument/2006/relationships/image" Target="../media/image4.jpeg"/><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1" Type="http://schemas.openxmlformats.org/officeDocument/2006/relationships/slideLayout" Target="../slideLayouts/slideLayout2.xml"/><Relationship Id="rId10" Type="http://schemas.openxmlformats.org/officeDocument/2006/relationships/tags" Target="../tags/tag9.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6" Type="http://schemas.openxmlformats.org/officeDocument/2006/relationships/notesSlide" Target="../notesSlides/notesSlide18.xml"/><Relationship Id="rId5" Type="http://schemas.openxmlformats.org/officeDocument/2006/relationships/slideLayout" Target="../slideLayouts/slideLayout1.xml"/><Relationship Id="rId4" Type="http://schemas.openxmlformats.org/officeDocument/2006/relationships/tags" Target="../tags/tag10.xml"/><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20.xml"/><Relationship Id="rId4" Type="http://schemas.openxmlformats.org/officeDocument/2006/relationships/slideLayout" Target="../slideLayouts/slideLayout1.xml"/><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image" Target="../media/image14.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1.xml"/><Relationship Id="rId2" Type="http://schemas.openxmlformats.org/officeDocument/2006/relationships/hyperlink" Target="https://www.pptying.com" TargetMode="External"/><Relationship Id="rId1"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xml"/><Relationship Id="rId2" Type="http://schemas.openxmlformats.org/officeDocument/2006/relationships/image" Target="../media/image6.png"/><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Administrator\Desktop\9799efde2dd13e2cab8f5162a36d61e2.png"/>
          <p:cNvPicPr>
            <a:picLocks noChangeAspect="1" noChangeArrowheads="1"/>
          </p:cNvPicPr>
          <p:nvPr/>
        </p:nvPicPr>
        <p:blipFill>
          <a:blip r:embed="rId1" cstate="print"/>
          <a:srcRect/>
          <a:stretch>
            <a:fillRect/>
          </a:stretch>
        </p:blipFill>
        <p:spPr bwMode="auto">
          <a:xfrm>
            <a:off x="0" y="1"/>
            <a:ext cx="9144000" cy="5143500"/>
          </a:xfrm>
          <a:prstGeom prst="rect">
            <a:avLst/>
          </a:prstGeom>
          <a:noFill/>
        </p:spPr>
      </p:pic>
      <p:sp>
        <p:nvSpPr>
          <p:cNvPr id="13" name="矩形 259"/>
          <p:cNvSpPr>
            <a:spLocks noChangeArrowheads="1"/>
          </p:cNvSpPr>
          <p:nvPr/>
        </p:nvSpPr>
        <p:spPr bwMode="auto">
          <a:xfrm>
            <a:off x="2916579" y="2060610"/>
            <a:ext cx="3430345" cy="281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1" algn="ctr">
              <a:buNone/>
            </a:pPr>
            <a:r>
              <a:rPr lang="zh-CN" altLang="en-US" sz="1400" cap="all" dirty="0" smtClean="0">
                <a:solidFill>
                  <a:schemeClr val="tx1">
                    <a:lumMod val="50000"/>
                    <a:lumOff val="50000"/>
                  </a:schemeClr>
                </a:solidFill>
                <a:cs typeface="Arial" panose="020B0604020202020204" pitchFamily="34" charset="0"/>
              </a:rPr>
              <a:t>适</a:t>
            </a:r>
            <a:r>
              <a:rPr lang="zh-CN" altLang="en-US" sz="1400" cap="all" dirty="0">
                <a:solidFill>
                  <a:schemeClr val="tx1">
                    <a:lumMod val="50000"/>
                    <a:lumOff val="50000"/>
                  </a:schemeClr>
                </a:solidFill>
                <a:cs typeface="Arial" panose="020B0604020202020204" pitchFamily="34" charset="0"/>
              </a:rPr>
              <a:t>用于述职报</a:t>
            </a:r>
            <a:r>
              <a:rPr lang="zh-CN" altLang="en-US" sz="1400" cap="all" dirty="0" smtClean="0">
                <a:solidFill>
                  <a:schemeClr val="tx1">
                    <a:lumMod val="50000"/>
                    <a:lumOff val="50000"/>
                  </a:schemeClr>
                </a:solidFill>
                <a:cs typeface="Arial" panose="020B0604020202020204" pitchFamily="34" charset="0"/>
              </a:rPr>
              <a:t>告</a:t>
            </a:r>
            <a:r>
              <a:rPr lang="en-US" altLang="zh-CN" sz="1400" cap="all" dirty="0" smtClean="0">
                <a:solidFill>
                  <a:schemeClr val="tx1">
                    <a:lumMod val="50000"/>
                    <a:lumOff val="50000"/>
                  </a:schemeClr>
                </a:solidFill>
                <a:cs typeface="Arial" panose="020B0604020202020204" pitchFamily="34" charset="0"/>
              </a:rPr>
              <a:t>/</a:t>
            </a:r>
            <a:r>
              <a:rPr lang="zh-CN" altLang="en-US" sz="1400" cap="all" dirty="0" smtClean="0">
                <a:solidFill>
                  <a:schemeClr val="tx1">
                    <a:lumMod val="50000"/>
                    <a:lumOff val="50000"/>
                  </a:schemeClr>
                </a:solidFill>
                <a:cs typeface="Arial" panose="020B0604020202020204" pitchFamily="34" charset="0"/>
              </a:rPr>
              <a:t>工作汇报</a:t>
            </a:r>
            <a:r>
              <a:rPr lang="en-US" altLang="zh-CN" sz="1400" cap="all" dirty="0" smtClean="0">
                <a:solidFill>
                  <a:schemeClr val="tx1">
                    <a:lumMod val="50000"/>
                    <a:lumOff val="50000"/>
                  </a:schemeClr>
                </a:solidFill>
                <a:cs typeface="Arial" panose="020B0604020202020204" pitchFamily="34" charset="0"/>
              </a:rPr>
              <a:t>/</a:t>
            </a:r>
            <a:r>
              <a:rPr lang="zh-CN" altLang="en-US" sz="1400" cap="all" dirty="0" smtClean="0">
                <a:solidFill>
                  <a:schemeClr val="tx1">
                    <a:lumMod val="50000"/>
                    <a:lumOff val="50000"/>
                  </a:schemeClr>
                </a:solidFill>
                <a:cs typeface="Arial" panose="020B0604020202020204" pitchFamily="34" charset="0"/>
              </a:rPr>
              <a:t>工</a:t>
            </a:r>
            <a:r>
              <a:rPr lang="zh-CN" altLang="en-US" sz="1400" cap="all" dirty="0">
                <a:solidFill>
                  <a:schemeClr val="tx1">
                    <a:lumMod val="50000"/>
                    <a:lumOff val="50000"/>
                  </a:schemeClr>
                </a:solidFill>
                <a:cs typeface="Arial" panose="020B0604020202020204" pitchFamily="34" charset="0"/>
              </a:rPr>
              <a:t>作总</a:t>
            </a:r>
            <a:r>
              <a:rPr lang="zh-CN" altLang="en-US" sz="1400" cap="all" dirty="0" smtClean="0">
                <a:solidFill>
                  <a:schemeClr val="tx1">
                    <a:lumMod val="50000"/>
                    <a:lumOff val="50000"/>
                  </a:schemeClr>
                </a:solidFill>
                <a:cs typeface="Arial" panose="020B0604020202020204" pitchFamily="34" charset="0"/>
              </a:rPr>
              <a:t>结</a:t>
            </a:r>
            <a:endParaRPr lang="zh-CN" altLang="en-US" sz="1400" cap="all" dirty="0">
              <a:solidFill>
                <a:schemeClr val="tx1">
                  <a:lumMod val="50000"/>
                  <a:lumOff val="50000"/>
                </a:schemeClr>
              </a:solidFill>
              <a:cs typeface="Arial" panose="020B0604020202020204" pitchFamily="34" charset="0"/>
            </a:endParaRPr>
          </a:p>
        </p:txBody>
      </p:sp>
      <p:sp>
        <p:nvSpPr>
          <p:cNvPr id="14" name="矩形 259"/>
          <p:cNvSpPr>
            <a:spLocks noChangeArrowheads="1"/>
          </p:cNvSpPr>
          <p:nvPr/>
        </p:nvSpPr>
        <p:spPr bwMode="auto">
          <a:xfrm>
            <a:off x="2626184" y="2360863"/>
            <a:ext cx="4352484" cy="250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600" cap="all" dirty="0">
                <a:solidFill>
                  <a:schemeClr val="tx1">
                    <a:lumMod val="50000"/>
                    <a:lumOff val="50000"/>
                  </a:schemeClr>
                </a:solidFill>
                <a:latin typeface="Arial" panose="020B0604020202020204" pitchFamily="34" charset="0"/>
                <a:cs typeface="Arial" panose="020B0604020202020204" pitchFamily="34" charset="0"/>
              </a:rPr>
              <a:t>| is suitable for the reporting on activities report | | city building work summary | | quality report</a:t>
            </a:r>
            <a:endParaRPr lang="zh-CN" altLang="en-US" sz="600" cap="all" dirty="0">
              <a:solidFill>
                <a:schemeClr val="tx1">
                  <a:lumMod val="50000"/>
                  <a:lumOff val="50000"/>
                </a:schemeClr>
              </a:solidFill>
              <a:latin typeface="Arial" panose="020B0604020202020204" pitchFamily="34" charset="0"/>
              <a:cs typeface="Arial" panose="020B0604020202020204" pitchFamily="34" charset="0"/>
            </a:endParaRPr>
          </a:p>
        </p:txBody>
      </p:sp>
      <p:grpSp>
        <p:nvGrpSpPr>
          <p:cNvPr id="15" name="组合 52"/>
          <p:cNvGrpSpPr/>
          <p:nvPr/>
        </p:nvGrpSpPr>
        <p:grpSpPr>
          <a:xfrm>
            <a:off x="4141947" y="2795249"/>
            <a:ext cx="1385685" cy="280557"/>
            <a:chOff x="6568987" y="5961727"/>
            <a:chExt cx="1948620" cy="394511"/>
          </a:xfrm>
        </p:grpSpPr>
        <p:sp>
          <p:nvSpPr>
            <p:cNvPr id="16" name="圆角矩形 15"/>
            <p:cNvSpPr/>
            <p:nvPr/>
          </p:nvSpPr>
          <p:spPr>
            <a:xfrm>
              <a:off x="6568987" y="5961727"/>
              <a:ext cx="1948620" cy="394511"/>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673326"/>
                </a:solidFill>
              </a:endParaRPr>
            </a:p>
          </p:txBody>
        </p:sp>
        <p:sp>
          <p:nvSpPr>
            <p:cNvPr id="17" name="矩形 259"/>
            <p:cNvSpPr>
              <a:spLocks noChangeArrowheads="1"/>
            </p:cNvSpPr>
            <p:nvPr/>
          </p:nvSpPr>
          <p:spPr bwMode="auto">
            <a:xfrm>
              <a:off x="6794863" y="5986090"/>
              <a:ext cx="1496868" cy="346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1000" b="1" cap="all" dirty="0">
                  <a:solidFill>
                    <a:schemeClr val="bg1"/>
                  </a:solidFill>
                  <a:latin typeface="Arial" panose="020B0604020202020204" pitchFamily="34" charset="0"/>
                  <a:cs typeface="Arial" panose="020B0604020202020204" pitchFamily="34" charset="0"/>
                </a:rPr>
                <a:t>汇报人</a:t>
              </a:r>
              <a:r>
                <a:rPr lang="zh-CN" altLang="en-US" sz="1000" b="1" cap="all" dirty="0" smtClean="0">
                  <a:solidFill>
                    <a:schemeClr val="bg1"/>
                  </a:solidFill>
                  <a:latin typeface="Arial" panose="020B0604020202020204" pitchFamily="34" charset="0"/>
                  <a:cs typeface="Arial" panose="020B0604020202020204" pitchFamily="34" charset="0"/>
                </a:rPr>
                <a:t>：</a:t>
              </a:r>
              <a:r>
                <a:rPr lang="en-US" altLang="zh-CN" sz="1000" b="1" cap="all" dirty="0" smtClean="0">
                  <a:solidFill>
                    <a:schemeClr val="bg1"/>
                  </a:solidFill>
                  <a:latin typeface="Arial" panose="020B0604020202020204" pitchFamily="34" charset="0"/>
                  <a:cs typeface="Arial" panose="020B0604020202020204" pitchFamily="34" charset="0"/>
                </a:rPr>
                <a:t>XXX</a:t>
              </a:r>
              <a:endParaRPr lang="zh-CN" altLang="en-US" sz="1000" cap="all" dirty="0">
                <a:solidFill>
                  <a:schemeClr val="bg1"/>
                </a:solidFill>
                <a:latin typeface="Arial" panose="020B0604020202020204" pitchFamily="34" charset="0"/>
                <a:cs typeface="Arial" panose="020B0604020202020204" pitchFamily="34" charset="0"/>
              </a:endParaRPr>
            </a:p>
          </p:txBody>
        </p:sp>
      </p:grpSp>
      <p:sp>
        <p:nvSpPr>
          <p:cNvPr id="18" name="文本框 13"/>
          <p:cNvSpPr txBox="1">
            <a:spLocks noChangeArrowheads="1"/>
          </p:cNvSpPr>
          <p:nvPr/>
        </p:nvSpPr>
        <p:spPr bwMode="auto">
          <a:xfrm>
            <a:off x="1972586" y="1362559"/>
            <a:ext cx="5502979" cy="681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5023" tIns="32511" rIns="65023" bIns="32511">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ctr">
              <a:buNone/>
            </a:pPr>
            <a:r>
              <a:rPr lang="zh-CN" altLang="en-US" sz="4000" b="1" cap="all"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新年</a:t>
            </a:r>
            <a:r>
              <a:rPr lang="zh-CN" altLang="en-US" sz="4000" b="1" cap="all"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计划</a:t>
            </a:r>
            <a:r>
              <a:rPr lang="en-US" altLang="zh-CN" sz="4000" b="1" cap="all"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a:t>
            </a:r>
            <a:r>
              <a:rPr lang="zh-CN" altLang="en-US" sz="4000" b="1" cap="all"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工作总结模板</a:t>
            </a:r>
            <a:endParaRPr lang="zh-CN" altLang="en-US" sz="4000" b="1" cap="all"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fade">
                                      <p:cBhvr>
                                        <p:cTn id="7" dur="1000"/>
                                        <p:tgtEl>
                                          <p:spTgt spid="1029"/>
                                        </p:tgtEl>
                                      </p:cBhvr>
                                    </p:animEffect>
                                    <p:anim calcmode="lin" valueType="num">
                                      <p:cBhvr>
                                        <p:cTn id="8" dur="1000" fill="hold"/>
                                        <p:tgtEl>
                                          <p:spTgt spid="1029"/>
                                        </p:tgtEl>
                                        <p:attrNameLst>
                                          <p:attrName>ppt_x</p:attrName>
                                        </p:attrNameLst>
                                      </p:cBhvr>
                                      <p:tavLst>
                                        <p:tav tm="0">
                                          <p:val>
                                            <p:strVal val="#ppt_x"/>
                                          </p:val>
                                        </p:tav>
                                        <p:tav tm="100000">
                                          <p:val>
                                            <p:strVal val="#ppt_x"/>
                                          </p:val>
                                        </p:tav>
                                      </p:tavLst>
                                    </p:anim>
                                    <p:anim calcmode="lin" valueType="num">
                                      <p:cBhvr>
                                        <p:cTn id="9" dur="1000" fill="hold"/>
                                        <p:tgtEl>
                                          <p:spTgt spid="102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iterate type="lt">
                                    <p:tmPct val="10000"/>
                                  </p:iterate>
                                  <p:childTnLst>
                                    <p:set>
                                      <p:cBhvr>
                                        <p:cTn id="12" dur="1" fill="hold">
                                          <p:stCondLst>
                                            <p:cond delay="0"/>
                                          </p:stCondLst>
                                        </p:cTn>
                                        <p:tgtEl>
                                          <p:spTgt spid="18"/>
                                        </p:tgtEl>
                                        <p:attrNameLst>
                                          <p:attrName>style.visibility</p:attrName>
                                        </p:attrNameLst>
                                      </p:cBhvr>
                                      <p:to>
                                        <p:strVal val="visible"/>
                                      </p:to>
                                    </p:set>
                                    <p:anim calcmode="lin" valueType="num">
                                      <p:cBhvr>
                                        <p:cTn id="13" dur="1000" fill="hold"/>
                                        <p:tgtEl>
                                          <p:spTgt spid="18"/>
                                        </p:tgtEl>
                                        <p:attrNameLst>
                                          <p:attrName>ppt_w</p:attrName>
                                        </p:attrNameLst>
                                      </p:cBhvr>
                                      <p:tavLst>
                                        <p:tav tm="0">
                                          <p:val>
                                            <p:fltVal val="0"/>
                                          </p:val>
                                        </p:tav>
                                        <p:tav tm="100000">
                                          <p:val>
                                            <p:strVal val="#ppt_w"/>
                                          </p:val>
                                        </p:tav>
                                      </p:tavLst>
                                    </p:anim>
                                    <p:anim calcmode="lin" valueType="num">
                                      <p:cBhvr>
                                        <p:cTn id="14" dur="1000" fill="hold"/>
                                        <p:tgtEl>
                                          <p:spTgt spid="18"/>
                                        </p:tgtEl>
                                        <p:attrNameLst>
                                          <p:attrName>ppt_h</p:attrName>
                                        </p:attrNameLst>
                                      </p:cBhvr>
                                      <p:tavLst>
                                        <p:tav tm="0">
                                          <p:val>
                                            <p:fltVal val="0"/>
                                          </p:val>
                                        </p:tav>
                                        <p:tav tm="100000">
                                          <p:val>
                                            <p:strVal val="#ppt_h"/>
                                          </p:val>
                                        </p:tav>
                                      </p:tavLst>
                                    </p:anim>
                                    <p:animEffect transition="in" filter="fade">
                                      <p:cBhvr>
                                        <p:cTn id="15" dur="1000"/>
                                        <p:tgtEl>
                                          <p:spTgt spid="18"/>
                                        </p:tgtEl>
                                      </p:cBhvr>
                                    </p:animEffect>
                                  </p:childTnLst>
                                </p:cTn>
                              </p:par>
                            </p:childTnLst>
                          </p:cTn>
                        </p:par>
                        <p:par>
                          <p:cTn id="16" fill="hold">
                            <p:stCondLst>
                              <p:cond delay="2000"/>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13"/>
                                        </p:tgtEl>
                                        <p:attrNameLst>
                                          <p:attrName>ppt_y</p:attrName>
                                        </p:attrNameLst>
                                      </p:cBhvr>
                                      <p:tavLst>
                                        <p:tav tm="0">
                                          <p:val>
                                            <p:strVal val="#ppt_y"/>
                                          </p:val>
                                        </p:tav>
                                        <p:tav tm="100000">
                                          <p:val>
                                            <p:strVal val="#ppt_y"/>
                                          </p:val>
                                        </p:tav>
                                      </p:tavLst>
                                    </p:anim>
                                    <p:anim calcmode="lin" valueType="num">
                                      <p:cBhvr>
                                        <p:cTn id="21"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13"/>
                                        </p:tgtEl>
                                      </p:cBhvr>
                                    </p:animEffect>
                                  </p:childTnLst>
                                </p:cTn>
                              </p:par>
                            </p:childTnLst>
                          </p:cTn>
                        </p:par>
                        <p:par>
                          <p:cTn id="24" fill="hold">
                            <p:stCondLst>
                              <p:cond delay="3299"/>
                            </p:stCondLst>
                            <p:childTnLst>
                              <p:par>
                                <p:cTn id="25" presetID="26" presetClass="emph" presetSubtype="0" fill="hold" grpId="1" nodeType="afterEffect">
                                  <p:stCondLst>
                                    <p:cond delay="0"/>
                                  </p:stCondLst>
                                  <p:iterate type="lt">
                                    <p:tmPct val="0"/>
                                  </p:iterate>
                                  <p:childTnLst>
                                    <p:animEffect transition="out" filter="fade">
                                      <p:cBhvr>
                                        <p:cTn id="26" dur="500" tmFilter="0, 0; .2, .5; .8, .5; 1, 0"/>
                                        <p:tgtEl>
                                          <p:spTgt spid="13"/>
                                        </p:tgtEl>
                                      </p:cBhvr>
                                    </p:animEffect>
                                    <p:animScale>
                                      <p:cBhvr>
                                        <p:cTn id="27" dur="250" autoRev="1" fill="hold"/>
                                        <p:tgtEl>
                                          <p:spTgt spid="13"/>
                                        </p:tgtEl>
                                      </p:cBhvr>
                                      <p:by x="105000" y="105000"/>
                                    </p:animScale>
                                  </p:childTnLst>
                                </p:cTn>
                              </p:par>
                            </p:childTnLst>
                          </p:cTn>
                        </p:par>
                        <p:par>
                          <p:cTn id="28" fill="hold">
                            <p:stCondLst>
                              <p:cond delay="3799"/>
                            </p:stCondLst>
                            <p:childTnLst>
                              <p:par>
                                <p:cTn id="29" presetID="42" presetClass="entr" presetSubtype="0" fill="hold" grpId="0" nodeType="afterEffect">
                                  <p:stCondLst>
                                    <p:cond delay="0"/>
                                  </p:stCondLst>
                                  <p:iterate type="lt">
                                    <p:tmPct val="0"/>
                                  </p:iterate>
                                  <p:childTnLst>
                                    <p:set>
                                      <p:cBhvr>
                                        <p:cTn id="30" dur="1" fill="hold">
                                          <p:stCondLst>
                                            <p:cond delay="0"/>
                                          </p:stCondLst>
                                        </p:cTn>
                                        <p:tgtEl>
                                          <p:spTgt spid="14"/>
                                        </p:tgtEl>
                                        <p:attrNameLst>
                                          <p:attrName>style.visibility</p:attrName>
                                        </p:attrNameLst>
                                      </p:cBhvr>
                                      <p:to>
                                        <p:strVal val="visible"/>
                                      </p:to>
                                    </p:set>
                                    <p:animEffect transition="in" filter="fade">
                                      <p:cBhvr>
                                        <p:cTn id="31" dur="1000"/>
                                        <p:tgtEl>
                                          <p:spTgt spid="14"/>
                                        </p:tgtEl>
                                      </p:cBhvr>
                                    </p:animEffect>
                                    <p:anim calcmode="lin" valueType="num">
                                      <p:cBhvr>
                                        <p:cTn id="32" dur="1000" fill="hold"/>
                                        <p:tgtEl>
                                          <p:spTgt spid="14"/>
                                        </p:tgtEl>
                                        <p:attrNameLst>
                                          <p:attrName>ppt_x</p:attrName>
                                        </p:attrNameLst>
                                      </p:cBhvr>
                                      <p:tavLst>
                                        <p:tav tm="0">
                                          <p:val>
                                            <p:strVal val="#ppt_x"/>
                                          </p:val>
                                        </p:tav>
                                        <p:tav tm="100000">
                                          <p:val>
                                            <p:strVal val="#ppt_x"/>
                                          </p:val>
                                        </p:tav>
                                      </p:tavLst>
                                    </p:anim>
                                    <p:anim calcmode="lin" valueType="num">
                                      <p:cBhvr>
                                        <p:cTn id="33" dur="1000" fill="hold"/>
                                        <p:tgtEl>
                                          <p:spTgt spid="14"/>
                                        </p:tgtEl>
                                        <p:attrNameLst>
                                          <p:attrName>ppt_y</p:attrName>
                                        </p:attrNameLst>
                                      </p:cBhvr>
                                      <p:tavLst>
                                        <p:tav tm="0">
                                          <p:val>
                                            <p:strVal val="#ppt_y+.1"/>
                                          </p:val>
                                        </p:tav>
                                        <p:tav tm="100000">
                                          <p:val>
                                            <p:strVal val="#ppt_y"/>
                                          </p:val>
                                        </p:tav>
                                      </p:tavLst>
                                    </p:anim>
                                  </p:childTnLst>
                                </p:cTn>
                              </p:par>
                            </p:childTnLst>
                          </p:cTn>
                        </p:par>
                        <p:par>
                          <p:cTn id="34" fill="hold">
                            <p:stCondLst>
                              <p:cond delay="4800"/>
                            </p:stCondLst>
                            <p:childTnLst>
                              <p:par>
                                <p:cTn id="35" presetID="53" presetClass="entr" presetSubtype="16" fill="hold" nodeType="after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p:cTn id="37" dur="500" fill="hold"/>
                                        <p:tgtEl>
                                          <p:spTgt spid="15"/>
                                        </p:tgtEl>
                                        <p:attrNameLst>
                                          <p:attrName>ppt_w</p:attrName>
                                        </p:attrNameLst>
                                      </p:cBhvr>
                                      <p:tavLst>
                                        <p:tav tm="0">
                                          <p:val>
                                            <p:fltVal val="0"/>
                                          </p:val>
                                        </p:tav>
                                        <p:tav tm="100000">
                                          <p:val>
                                            <p:strVal val="#ppt_w"/>
                                          </p:val>
                                        </p:tav>
                                      </p:tavLst>
                                    </p:anim>
                                    <p:anim calcmode="lin" valueType="num">
                                      <p:cBhvr>
                                        <p:cTn id="38" dur="500" fill="hold"/>
                                        <p:tgtEl>
                                          <p:spTgt spid="15"/>
                                        </p:tgtEl>
                                        <p:attrNameLst>
                                          <p:attrName>ppt_h</p:attrName>
                                        </p:attrNameLst>
                                      </p:cBhvr>
                                      <p:tavLst>
                                        <p:tav tm="0">
                                          <p:val>
                                            <p:fltVal val="0"/>
                                          </p:val>
                                        </p:tav>
                                        <p:tav tm="100000">
                                          <p:val>
                                            <p:strVal val="#ppt_h"/>
                                          </p:val>
                                        </p:tav>
                                      </p:tavLst>
                                    </p:anim>
                                    <p:animEffect transition="in" filter="fade">
                                      <p:cBhvr>
                                        <p:cTn id="3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_effect"/>
          <p:cNvPicPr>
            <a:picLocks noChangeAspect="1" noChangeArrowheads="1"/>
          </p:cNvPicPr>
          <p:nvPr/>
        </p:nvPicPr>
        <p:blipFill>
          <a:blip r:embed="rId1" cstate="print">
            <a:lum bright="20000"/>
          </a:blip>
          <a:srcRect/>
          <a:stretch>
            <a:fillRect/>
          </a:stretch>
        </p:blipFill>
        <p:spPr bwMode="gray">
          <a:xfrm>
            <a:off x="1996421" y="3699699"/>
            <a:ext cx="2428843" cy="366049"/>
          </a:xfrm>
          <a:prstGeom prst="rect">
            <a:avLst/>
          </a:prstGeom>
          <a:noFill/>
          <a:ln w="9525">
            <a:miter lim="800000"/>
            <a:headEnd/>
            <a:tailEnd/>
          </a:ln>
          <a:effectLst/>
        </p:spPr>
      </p:pic>
      <p:pic>
        <p:nvPicPr>
          <p:cNvPr id="7" name="_effect"/>
          <p:cNvPicPr>
            <a:picLocks noChangeAspect="1" noChangeArrowheads="1"/>
          </p:cNvPicPr>
          <p:nvPr/>
        </p:nvPicPr>
        <p:blipFill>
          <a:blip r:embed="rId1" cstate="print">
            <a:lum bright="20000"/>
          </a:blip>
          <a:srcRect/>
          <a:stretch>
            <a:fillRect/>
          </a:stretch>
        </p:blipFill>
        <p:spPr bwMode="gray">
          <a:xfrm>
            <a:off x="4323142" y="3699699"/>
            <a:ext cx="2428843" cy="366049"/>
          </a:xfrm>
          <a:prstGeom prst="rect">
            <a:avLst/>
          </a:prstGeom>
          <a:noFill/>
          <a:ln w="9525">
            <a:miter lim="800000"/>
            <a:headEnd/>
            <a:tailEnd/>
          </a:ln>
          <a:effectLst/>
        </p:spPr>
      </p:pic>
      <p:sp>
        <p:nvSpPr>
          <p:cNvPr id="8" name="_color1"/>
          <p:cNvSpPr/>
          <p:nvPr/>
        </p:nvSpPr>
        <p:spPr bwMode="gray">
          <a:xfrm>
            <a:off x="2332263" y="3104145"/>
            <a:ext cx="996570" cy="651776"/>
          </a:xfrm>
          <a:custGeom>
            <a:avLst/>
            <a:gdLst/>
            <a:ahLst/>
            <a:cxnLst>
              <a:cxn ang="0">
                <a:pos x="367" y="174"/>
              </a:cxn>
              <a:cxn ang="0">
                <a:pos x="67" y="0"/>
              </a:cxn>
              <a:cxn ang="0">
                <a:pos x="42" y="36"/>
              </a:cxn>
              <a:cxn ang="0">
                <a:pos x="0" y="39"/>
              </a:cxn>
              <a:cxn ang="0">
                <a:pos x="367" y="252"/>
              </a:cxn>
              <a:cxn ang="0">
                <a:pos x="385" y="214"/>
              </a:cxn>
              <a:cxn ang="0">
                <a:pos x="367" y="174"/>
              </a:cxn>
            </a:cxnLst>
            <a:rect l="0" t="0" r="r" b="b"/>
            <a:pathLst>
              <a:path w="385" h="252">
                <a:moveTo>
                  <a:pt x="367" y="174"/>
                </a:moveTo>
                <a:cubicBezTo>
                  <a:pt x="240" y="169"/>
                  <a:pt x="130" y="101"/>
                  <a:pt x="67" y="0"/>
                </a:cubicBezTo>
                <a:cubicBezTo>
                  <a:pt x="42" y="36"/>
                  <a:pt x="42" y="36"/>
                  <a:pt x="42" y="36"/>
                </a:cubicBezTo>
                <a:cubicBezTo>
                  <a:pt x="0" y="39"/>
                  <a:pt x="0" y="39"/>
                  <a:pt x="0" y="39"/>
                </a:cubicBezTo>
                <a:cubicBezTo>
                  <a:pt x="76" y="163"/>
                  <a:pt x="212" y="247"/>
                  <a:pt x="367" y="252"/>
                </a:cubicBezTo>
                <a:cubicBezTo>
                  <a:pt x="385" y="214"/>
                  <a:pt x="385" y="214"/>
                  <a:pt x="385" y="214"/>
                </a:cubicBezTo>
                <a:lnTo>
                  <a:pt x="367" y="174"/>
                </a:lnTo>
                <a:close/>
              </a:path>
            </a:pathLst>
          </a:custGeom>
          <a:solidFill>
            <a:schemeClr val="accent1"/>
          </a:solidFill>
          <a:ln w="12700" cap="flat" cmpd="sng" algn="ctr">
            <a:solidFill>
              <a:schemeClr val="bg1">
                <a:lumMod val="95000"/>
              </a:schemeClr>
            </a:solidFill>
            <a:prstDash val="solid"/>
            <a:round/>
            <a:headEnd type="none" w="sm" len="sm"/>
            <a:tailEnd type="none" w="sm" len="sm"/>
          </a:ln>
          <a:effectLst/>
        </p:spPr>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9" name="_color1"/>
          <p:cNvSpPr/>
          <p:nvPr/>
        </p:nvSpPr>
        <p:spPr bwMode="gray">
          <a:xfrm>
            <a:off x="2322070" y="1394365"/>
            <a:ext cx="952764" cy="644107"/>
          </a:xfrm>
          <a:custGeom>
            <a:avLst/>
            <a:gdLst/>
            <a:ahLst/>
            <a:cxnLst>
              <a:cxn ang="0">
                <a:pos x="68" y="249"/>
              </a:cxn>
              <a:cxn ang="0">
                <a:pos x="368" y="78"/>
              </a:cxn>
              <a:cxn ang="0">
                <a:pos x="350" y="39"/>
              </a:cxn>
              <a:cxn ang="0">
                <a:pos x="368" y="0"/>
              </a:cxn>
              <a:cxn ang="0">
                <a:pos x="0" y="211"/>
              </a:cxn>
              <a:cxn ang="0">
                <a:pos x="25" y="245"/>
              </a:cxn>
              <a:cxn ang="0">
                <a:pos x="68" y="249"/>
              </a:cxn>
            </a:cxnLst>
            <a:rect l="0" t="0" r="r" b="b"/>
            <a:pathLst>
              <a:path w="368" h="249">
                <a:moveTo>
                  <a:pt x="68" y="249"/>
                </a:moveTo>
                <a:cubicBezTo>
                  <a:pt x="132" y="149"/>
                  <a:pt x="242" y="82"/>
                  <a:pt x="368" y="78"/>
                </a:cubicBezTo>
                <a:cubicBezTo>
                  <a:pt x="350" y="39"/>
                  <a:pt x="350" y="39"/>
                  <a:pt x="350" y="39"/>
                </a:cubicBezTo>
                <a:cubicBezTo>
                  <a:pt x="368" y="0"/>
                  <a:pt x="368" y="0"/>
                  <a:pt x="368" y="0"/>
                </a:cubicBezTo>
                <a:cubicBezTo>
                  <a:pt x="212" y="4"/>
                  <a:pt x="77" y="87"/>
                  <a:pt x="0" y="211"/>
                </a:cubicBezTo>
                <a:cubicBezTo>
                  <a:pt x="25" y="245"/>
                  <a:pt x="25" y="245"/>
                  <a:pt x="25" y="245"/>
                </a:cubicBezTo>
                <a:lnTo>
                  <a:pt x="68" y="249"/>
                </a:lnTo>
                <a:close/>
              </a:path>
            </a:pathLst>
          </a:custGeom>
          <a:solidFill>
            <a:schemeClr val="accent1"/>
          </a:solidFill>
          <a:ln w="12700" cap="flat" cmpd="sng" algn="ctr">
            <a:solidFill>
              <a:schemeClr val="bg1">
                <a:lumMod val="95000"/>
              </a:schemeClr>
            </a:solidFill>
            <a:prstDash val="solid"/>
            <a:round/>
            <a:headEnd type="none" w="sm" len="sm"/>
            <a:tailEnd type="none" w="sm" len="sm"/>
          </a:ln>
          <a:effectLst/>
        </p:spPr>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10" name="_color1"/>
          <p:cNvSpPr/>
          <p:nvPr/>
        </p:nvSpPr>
        <p:spPr bwMode="gray">
          <a:xfrm>
            <a:off x="3289917" y="1395374"/>
            <a:ext cx="995475" cy="653968"/>
          </a:xfrm>
          <a:custGeom>
            <a:avLst/>
            <a:gdLst/>
            <a:ahLst/>
            <a:cxnLst>
              <a:cxn ang="0">
                <a:pos x="19" y="78"/>
              </a:cxn>
              <a:cxn ang="0">
                <a:pos x="318" y="253"/>
              </a:cxn>
              <a:cxn ang="0">
                <a:pos x="343" y="216"/>
              </a:cxn>
              <a:cxn ang="0">
                <a:pos x="385" y="213"/>
              </a:cxn>
              <a:cxn ang="0">
                <a:pos x="18" y="0"/>
              </a:cxn>
              <a:cxn ang="0">
                <a:pos x="0" y="39"/>
              </a:cxn>
              <a:cxn ang="0">
                <a:pos x="19" y="78"/>
              </a:cxn>
            </a:cxnLst>
            <a:rect l="0" t="0" r="r" b="b"/>
            <a:pathLst>
              <a:path w="385" h="253">
                <a:moveTo>
                  <a:pt x="19" y="78"/>
                </a:moveTo>
                <a:cubicBezTo>
                  <a:pt x="145" y="83"/>
                  <a:pt x="255" y="151"/>
                  <a:pt x="318" y="253"/>
                </a:cubicBezTo>
                <a:cubicBezTo>
                  <a:pt x="343" y="216"/>
                  <a:pt x="343" y="216"/>
                  <a:pt x="343" y="216"/>
                </a:cubicBezTo>
                <a:cubicBezTo>
                  <a:pt x="385" y="213"/>
                  <a:pt x="385" y="213"/>
                  <a:pt x="385" y="213"/>
                </a:cubicBezTo>
                <a:cubicBezTo>
                  <a:pt x="309" y="88"/>
                  <a:pt x="173" y="4"/>
                  <a:pt x="18" y="0"/>
                </a:cubicBezTo>
                <a:cubicBezTo>
                  <a:pt x="0" y="39"/>
                  <a:pt x="0" y="39"/>
                  <a:pt x="0" y="39"/>
                </a:cubicBezTo>
                <a:lnTo>
                  <a:pt x="19" y="78"/>
                </a:lnTo>
                <a:close/>
              </a:path>
            </a:pathLst>
          </a:custGeom>
          <a:solidFill>
            <a:schemeClr val="accent1"/>
          </a:solidFill>
          <a:ln w="12700" cap="flat" cmpd="sng" algn="ctr">
            <a:solidFill>
              <a:schemeClr val="bg1">
                <a:lumMod val="95000"/>
              </a:schemeClr>
            </a:solidFill>
            <a:prstDash val="solid"/>
            <a:round/>
            <a:headEnd type="none" w="sm" len="sm"/>
            <a:tailEnd type="none" w="sm" len="sm"/>
          </a:ln>
          <a:effectLst/>
        </p:spPr>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11" name="_color1"/>
          <p:cNvSpPr/>
          <p:nvPr/>
        </p:nvSpPr>
        <p:spPr bwMode="gray">
          <a:xfrm>
            <a:off x="2131319" y="2024396"/>
            <a:ext cx="315398" cy="1099805"/>
          </a:xfrm>
          <a:custGeom>
            <a:avLst/>
            <a:gdLst/>
            <a:ahLst/>
            <a:cxnLst>
              <a:cxn ang="0">
                <a:pos x="120" y="385"/>
              </a:cxn>
              <a:cxn ang="0">
                <a:pos x="78" y="213"/>
              </a:cxn>
              <a:cxn ang="0">
                <a:pos x="122" y="39"/>
              </a:cxn>
              <a:cxn ang="0">
                <a:pos x="79" y="35"/>
              </a:cxn>
              <a:cxn ang="0">
                <a:pos x="54" y="0"/>
              </a:cxn>
              <a:cxn ang="0">
                <a:pos x="0" y="213"/>
              </a:cxn>
              <a:cxn ang="0">
                <a:pos x="53" y="425"/>
              </a:cxn>
              <a:cxn ang="0">
                <a:pos x="95" y="421"/>
              </a:cxn>
              <a:cxn ang="0">
                <a:pos x="120" y="385"/>
              </a:cxn>
            </a:cxnLst>
            <a:rect l="0" t="0" r="r" b="b"/>
            <a:pathLst>
              <a:path w="122" h="425">
                <a:moveTo>
                  <a:pt x="120" y="385"/>
                </a:moveTo>
                <a:cubicBezTo>
                  <a:pt x="93" y="334"/>
                  <a:pt x="78" y="275"/>
                  <a:pt x="78" y="213"/>
                </a:cubicBezTo>
                <a:cubicBezTo>
                  <a:pt x="78" y="150"/>
                  <a:pt x="94" y="91"/>
                  <a:pt x="122" y="39"/>
                </a:cubicBezTo>
                <a:cubicBezTo>
                  <a:pt x="79" y="35"/>
                  <a:pt x="79" y="35"/>
                  <a:pt x="79" y="35"/>
                </a:cubicBezTo>
                <a:cubicBezTo>
                  <a:pt x="54" y="0"/>
                  <a:pt x="54" y="0"/>
                  <a:pt x="54" y="0"/>
                </a:cubicBezTo>
                <a:cubicBezTo>
                  <a:pt x="19" y="64"/>
                  <a:pt x="0" y="136"/>
                  <a:pt x="0" y="213"/>
                </a:cubicBezTo>
                <a:cubicBezTo>
                  <a:pt x="0" y="290"/>
                  <a:pt x="19" y="362"/>
                  <a:pt x="53" y="425"/>
                </a:cubicBezTo>
                <a:cubicBezTo>
                  <a:pt x="95" y="421"/>
                  <a:pt x="95" y="421"/>
                  <a:pt x="95" y="421"/>
                </a:cubicBezTo>
                <a:lnTo>
                  <a:pt x="120" y="385"/>
                </a:lnTo>
                <a:close/>
              </a:path>
            </a:pathLst>
          </a:custGeom>
          <a:solidFill>
            <a:schemeClr val="accent1"/>
          </a:solidFill>
          <a:ln w="12700" cap="flat" cmpd="sng" algn="ctr">
            <a:solidFill>
              <a:schemeClr val="bg1">
                <a:lumMod val="95000"/>
              </a:schemeClr>
            </a:solidFill>
            <a:prstDash val="solid"/>
            <a:round/>
            <a:headEnd type="none" w="sm" len="sm"/>
            <a:tailEnd type="none" w="sm" len="sm"/>
          </a:ln>
          <a:effectLst/>
        </p:spPr>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12" name="_color1"/>
          <p:cNvSpPr/>
          <p:nvPr/>
        </p:nvSpPr>
        <p:spPr bwMode="gray">
          <a:xfrm>
            <a:off x="3405333" y="3111810"/>
            <a:ext cx="949480" cy="644107"/>
          </a:xfrm>
          <a:custGeom>
            <a:avLst/>
            <a:gdLst/>
            <a:ahLst/>
            <a:cxnLst>
              <a:cxn ang="0">
                <a:pos x="299" y="0"/>
              </a:cxn>
              <a:cxn ang="0">
                <a:pos x="0" y="171"/>
              </a:cxn>
              <a:cxn ang="0">
                <a:pos x="18" y="211"/>
              </a:cxn>
              <a:cxn ang="0">
                <a:pos x="0" y="249"/>
              </a:cxn>
              <a:cxn ang="0">
                <a:pos x="367" y="39"/>
              </a:cxn>
              <a:cxn ang="0">
                <a:pos x="342" y="4"/>
              </a:cxn>
              <a:cxn ang="0">
                <a:pos x="299" y="0"/>
              </a:cxn>
            </a:cxnLst>
            <a:rect l="0" t="0" r="r" b="b"/>
            <a:pathLst>
              <a:path w="367" h="249">
                <a:moveTo>
                  <a:pt x="299" y="0"/>
                </a:moveTo>
                <a:cubicBezTo>
                  <a:pt x="236" y="100"/>
                  <a:pt x="126" y="167"/>
                  <a:pt x="0" y="171"/>
                </a:cubicBezTo>
                <a:cubicBezTo>
                  <a:pt x="18" y="211"/>
                  <a:pt x="18" y="211"/>
                  <a:pt x="18" y="211"/>
                </a:cubicBezTo>
                <a:cubicBezTo>
                  <a:pt x="0" y="249"/>
                  <a:pt x="0" y="249"/>
                  <a:pt x="0" y="249"/>
                </a:cubicBezTo>
                <a:cubicBezTo>
                  <a:pt x="155" y="245"/>
                  <a:pt x="290" y="162"/>
                  <a:pt x="367" y="39"/>
                </a:cubicBezTo>
                <a:cubicBezTo>
                  <a:pt x="342" y="4"/>
                  <a:pt x="342" y="4"/>
                  <a:pt x="342" y="4"/>
                </a:cubicBezTo>
                <a:lnTo>
                  <a:pt x="299" y="0"/>
                </a:lnTo>
                <a:close/>
              </a:path>
            </a:pathLst>
          </a:custGeom>
          <a:solidFill>
            <a:schemeClr val="accent1"/>
          </a:solidFill>
          <a:ln w="12700" cap="flat" cmpd="sng" algn="ctr">
            <a:solidFill>
              <a:schemeClr val="bg1">
                <a:lumMod val="95000"/>
              </a:schemeClr>
            </a:solidFill>
            <a:prstDash val="solid"/>
            <a:round/>
            <a:headEnd type="none" w="sm" len="sm"/>
            <a:tailEnd type="none" w="sm" len="sm"/>
          </a:ln>
          <a:effectLst/>
        </p:spPr>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13" name="_color1"/>
          <p:cNvSpPr/>
          <p:nvPr/>
        </p:nvSpPr>
        <p:spPr bwMode="gray">
          <a:xfrm>
            <a:off x="4541863" y="1395152"/>
            <a:ext cx="995474" cy="651776"/>
          </a:xfrm>
          <a:custGeom>
            <a:avLst/>
            <a:gdLst/>
            <a:ahLst/>
            <a:cxnLst>
              <a:cxn ang="0">
                <a:pos x="367" y="0"/>
              </a:cxn>
              <a:cxn ang="0">
                <a:pos x="0" y="213"/>
              </a:cxn>
              <a:cxn ang="0">
                <a:pos x="41" y="216"/>
              </a:cxn>
              <a:cxn ang="0">
                <a:pos x="67" y="252"/>
              </a:cxn>
              <a:cxn ang="0">
                <a:pos x="367" y="78"/>
              </a:cxn>
              <a:cxn ang="0">
                <a:pos x="385" y="40"/>
              </a:cxn>
              <a:cxn ang="0">
                <a:pos x="367" y="0"/>
              </a:cxn>
            </a:cxnLst>
            <a:rect l="0" t="0" r="r" b="b"/>
            <a:pathLst>
              <a:path w="385" h="252">
                <a:moveTo>
                  <a:pt x="367" y="0"/>
                </a:moveTo>
                <a:cubicBezTo>
                  <a:pt x="211" y="4"/>
                  <a:pt x="76" y="88"/>
                  <a:pt x="0" y="213"/>
                </a:cubicBezTo>
                <a:cubicBezTo>
                  <a:pt x="41" y="216"/>
                  <a:pt x="41" y="216"/>
                  <a:pt x="41" y="216"/>
                </a:cubicBezTo>
                <a:cubicBezTo>
                  <a:pt x="67" y="252"/>
                  <a:pt x="67" y="252"/>
                  <a:pt x="67" y="252"/>
                </a:cubicBezTo>
                <a:cubicBezTo>
                  <a:pt x="130" y="151"/>
                  <a:pt x="240" y="82"/>
                  <a:pt x="367" y="78"/>
                </a:cubicBezTo>
                <a:cubicBezTo>
                  <a:pt x="385" y="40"/>
                  <a:pt x="385" y="40"/>
                  <a:pt x="385" y="40"/>
                </a:cubicBezTo>
                <a:lnTo>
                  <a:pt x="367" y="0"/>
                </a:lnTo>
                <a:close/>
              </a:path>
            </a:pathLst>
          </a:custGeom>
          <a:ln>
            <a:solidFill>
              <a:schemeClr val="bg1">
                <a:lumMod val="95000"/>
              </a:schemeClr>
            </a:solidFill>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14" name="_color1"/>
          <p:cNvSpPr/>
          <p:nvPr/>
        </p:nvSpPr>
        <p:spPr bwMode="gray">
          <a:xfrm>
            <a:off x="5596791" y="1394362"/>
            <a:ext cx="952765" cy="644109"/>
          </a:xfrm>
          <a:custGeom>
            <a:avLst/>
            <a:gdLst/>
            <a:ahLst/>
            <a:cxnLst>
              <a:cxn ang="0">
                <a:pos x="368" y="211"/>
              </a:cxn>
              <a:cxn ang="0">
                <a:pos x="0" y="0"/>
              </a:cxn>
              <a:cxn ang="0">
                <a:pos x="18" y="40"/>
              </a:cxn>
              <a:cxn ang="0">
                <a:pos x="0" y="78"/>
              </a:cxn>
              <a:cxn ang="0">
                <a:pos x="300" y="249"/>
              </a:cxn>
              <a:cxn ang="0">
                <a:pos x="343" y="245"/>
              </a:cxn>
              <a:cxn ang="0">
                <a:pos x="368" y="211"/>
              </a:cxn>
            </a:cxnLst>
            <a:rect l="0" t="0" r="r" b="b"/>
            <a:pathLst>
              <a:path w="368" h="249">
                <a:moveTo>
                  <a:pt x="368" y="211"/>
                </a:moveTo>
                <a:cubicBezTo>
                  <a:pt x="291" y="87"/>
                  <a:pt x="155" y="4"/>
                  <a:pt x="0" y="0"/>
                </a:cubicBezTo>
                <a:cubicBezTo>
                  <a:pt x="18" y="40"/>
                  <a:pt x="18" y="40"/>
                  <a:pt x="18" y="40"/>
                </a:cubicBezTo>
                <a:cubicBezTo>
                  <a:pt x="0" y="78"/>
                  <a:pt x="0" y="78"/>
                  <a:pt x="0" y="78"/>
                </a:cubicBezTo>
                <a:cubicBezTo>
                  <a:pt x="126" y="82"/>
                  <a:pt x="236" y="149"/>
                  <a:pt x="300" y="249"/>
                </a:cubicBezTo>
                <a:cubicBezTo>
                  <a:pt x="343" y="245"/>
                  <a:pt x="343" y="245"/>
                  <a:pt x="343" y="245"/>
                </a:cubicBezTo>
                <a:lnTo>
                  <a:pt x="368" y="211"/>
                </a:lnTo>
                <a:close/>
              </a:path>
            </a:pathLst>
          </a:custGeom>
          <a:ln>
            <a:solidFill>
              <a:schemeClr val="bg1">
                <a:lumMod val="95000"/>
              </a:schemeClr>
            </a:solidFill>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15" name="_color1"/>
          <p:cNvSpPr/>
          <p:nvPr/>
        </p:nvSpPr>
        <p:spPr bwMode="gray">
          <a:xfrm>
            <a:off x="4544276" y="3111810"/>
            <a:ext cx="954955" cy="644107"/>
          </a:xfrm>
          <a:custGeom>
            <a:avLst/>
            <a:gdLst/>
            <a:ahLst/>
            <a:cxnLst>
              <a:cxn ang="0">
                <a:pos x="369" y="171"/>
              </a:cxn>
              <a:cxn ang="0">
                <a:pos x="68" y="0"/>
              </a:cxn>
              <a:cxn ang="0">
                <a:pos x="26" y="4"/>
              </a:cxn>
              <a:cxn ang="0">
                <a:pos x="0" y="39"/>
              </a:cxn>
              <a:cxn ang="0">
                <a:pos x="368" y="249"/>
              </a:cxn>
              <a:cxn ang="0">
                <a:pos x="351" y="211"/>
              </a:cxn>
              <a:cxn ang="0">
                <a:pos x="369" y="171"/>
              </a:cxn>
            </a:cxnLst>
            <a:rect l="0" t="0" r="r" b="b"/>
            <a:pathLst>
              <a:path w="369" h="249">
                <a:moveTo>
                  <a:pt x="369" y="171"/>
                </a:moveTo>
                <a:cubicBezTo>
                  <a:pt x="242" y="167"/>
                  <a:pt x="132" y="100"/>
                  <a:pt x="68" y="0"/>
                </a:cubicBezTo>
                <a:cubicBezTo>
                  <a:pt x="26" y="4"/>
                  <a:pt x="26" y="4"/>
                  <a:pt x="26" y="4"/>
                </a:cubicBezTo>
                <a:cubicBezTo>
                  <a:pt x="0" y="39"/>
                  <a:pt x="0" y="39"/>
                  <a:pt x="0" y="39"/>
                </a:cubicBezTo>
                <a:cubicBezTo>
                  <a:pt x="78" y="162"/>
                  <a:pt x="213" y="245"/>
                  <a:pt x="368" y="249"/>
                </a:cubicBezTo>
                <a:cubicBezTo>
                  <a:pt x="351" y="211"/>
                  <a:pt x="351" y="211"/>
                  <a:pt x="351" y="211"/>
                </a:cubicBezTo>
                <a:lnTo>
                  <a:pt x="369" y="171"/>
                </a:lnTo>
                <a:close/>
              </a:path>
            </a:pathLst>
          </a:custGeom>
          <a:ln>
            <a:solidFill>
              <a:schemeClr val="bg1">
                <a:lumMod val="95000"/>
              </a:schemeClr>
            </a:solidFill>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16" name="_color1"/>
          <p:cNvSpPr/>
          <p:nvPr/>
        </p:nvSpPr>
        <p:spPr bwMode="gray">
          <a:xfrm>
            <a:off x="5542791" y="3104145"/>
            <a:ext cx="993285" cy="651776"/>
          </a:xfrm>
          <a:custGeom>
            <a:avLst/>
            <a:gdLst/>
            <a:ahLst/>
            <a:cxnLst>
              <a:cxn ang="0">
                <a:pos x="316" y="0"/>
              </a:cxn>
              <a:cxn ang="0">
                <a:pos x="18" y="174"/>
              </a:cxn>
              <a:cxn ang="0">
                <a:pos x="0" y="214"/>
              </a:cxn>
              <a:cxn ang="0">
                <a:pos x="18" y="252"/>
              </a:cxn>
              <a:cxn ang="0">
                <a:pos x="384" y="39"/>
              </a:cxn>
              <a:cxn ang="0">
                <a:pos x="342" y="36"/>
              </a:cxn>
              <a:cxn ang="0">
                <a:pos x="316" y="0"/>
              </a:cxn>
            </a:cxnLst>
            <a:rect l="0" t="0" r="r" b="b"/>
            <a:pathLst>
              <a:path w="384" h="252">
                <a:moveTo>
                  <a:pt x="316" y="0"/>
                </a:moveTo>
                <a:cubicBezTo>
                  <a:pt x="254" y="101"/>
                  <a:pt x="144" y="169"/>
                  <a:pt x="18" y="174"/>
                </a:cubicBezTo>
                <a:cubicBezTo>
                  <a:pt x="0" y="214"/>
                  <a:pt x="0" y="214"/>
                  <a:pt x="0" y="214"/>
                </a:cubicBezTo>
                <a:cubicBezTo>
                  <a:pt x="18" y="252"/>
                  <a:pt x="18" y="252"/>
                  <a:pt x="18" y="252"/>
                </a:cubicBezTo>
                <a:cubicBezTo>
                  <a:pt x="173" y="247"/>
                  <a:pt x="307" y="163"/>
                  <a:pt x="384" y="39"/>
                </a:cubicBezTo>
                <a:cubicBezTo>
                  <a:pt x="342" y="36"/>
                  <a:pt x="342" y="36"/>
                  <a:pt x="342" y="36"/>
                </a:cubicBezTo>
                <a:lnTo>
                  <a:pt x="316" y="0"/>
                </a:lnTo>
                <a:close/>
              </a:path>
            </a:pathLst>
          </a:custGeom>
          <a:ln>
            <a:solidFill>
              <a:schemeClr val="bg1">
                <a:lumMod val="95000"/>
              </a:schemeClr>
            </a:solidFill>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17" name="_color1"/>
          <p:cNvSpPr/>
          <p:nvPr/>
        </p:nvSpPr>
        <p:spPr bwMode="gray">
          <a:xfrm>
            <a:off x="6406775" y="2027679"/>
            <a:ext cx="315398" cy="1096518"/>
          </a:xfrm>
          <a:custGeom>
            <a:avLst/>
            <a:gdLst/>
            <a:ahLst/>
            <a:cxnLst>
              <a:cxn ang="0">
                <a:pos x="69" y="424"/>
              </a:cxn>
              <a:cxn ang="0">
                <a:pos x="122" y="212"/>
              </a:cxn>
              <a:cxn ang="0">
                <a:pos x="68" y="0"/>
              </a:cxn>
              <a:cxn ang="0">
                <a:pos x="43" y="34"/>
              </a:cxn>
              <a:cxn ang="0">
                <a:pos x="0" y="38"/>
              </a:cxn>
              <a:cxn ang="0">
                <a:pos x="44" y="212"/>
              </a:cxn>
              <a:cxn ang="0">
                <a:pos x="2" y="384"/>
              </a:cxn>
              <a:cxn ang="0">
                <a:pos x="27" y="420"/>
              </a:cxn>
              <a:cxn ang="0">
                <a:pos x="69" y="424"/>
              </a:cxn>
            </a:cxnLst>
            <a:rect l="0" t="0" r="r" b="b"/>
            <a:pathLst>
              <a:path w="122" h="424">
                <a:moveTo>
                  <a:pt x="69" y="424"/>
                </a:moveTo>
                <a:cubicBezTo>
                  <a:pt x="103" y="361"/>
                  <a:pt x="122" y="289"/>
                  <a:pt x="122" y="212"/>
                </a:cubicBezTo>
                <a:cubicBezTo>
                  <a:pt x="122" y="135"/>
                  <a:pt x="102" y="63"/>
                  <a:pt x="68" y="0"/>
                </a:cubicBezTo>
                <a:cubicBezTo>
                  <a:pt x="43" y="34"/>
                  <a:pt x="43" y="34"/>
                  <a:pt x="43" y="34"/>
                </a:cubicBezTo>
                <a:cubicBezTo>
                  <a:pt x="0" y="38"/>
                  <a:pt x="0" y="38"/>
                  <a:pt x="0" y="38"/>
                </a:cubicBezTo>
                <a:cubicBezTo>
                  <a:pt x="28" y="90"/>
                  <a:pt x="44" y="149"/>
                  <a:pt x="44" y="212"/>
                </a:cubicBezTo>
                <a:cubicBezTo>
                  <a:pt x="44" y="274"/>
                  <a:pt x="29" y="333"/>
                  <a:pt x="2" y="384"/>
                </a:cubicBezTo>
                <a:cubicBezTo>
                  <a:pt x="27" y="420"/>
                  <a:pt x="27" y="420"/>
                  <a:pt x="27" y="420"/>
                </a:cubicBezTo>
                <a:lnTo>
                  <a:pt x="69" y="424"/>
                </a:lnTo>
                <a:close/>
              </a:path>
            </a:pathLst>
          </a:custGeom>
          <a:ln>
            <a:solidFill>
              <a:schemeClr val="bg1">
                <a:lumMod val="95000"/>
              </a:schemeClr>
            </a:solidFill>
            <a:headEnd type="none" w="sm" len="sm"/>
            <a:tailEnd type="none" w="sm" len="sm"/>
          </a:ln>
        </p:spPr>
        <p:style>
          <a:lnRef idx="1">
            <a:schemeClr val="dk1"/>
          </a:lnRef>
          <a:fillRef idx="2">
            <a:schemeClr val="dk1"/>
          </a:fillRef>
          <a:effectRef idx="1">
            <a:schemeClr val="dk1"/>
          </a:effectRef>
          <a:fontRef idx="minor">
            <a:schemeClr val="dk1"/>
          </a:fontRef>
        </p:style>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18" name="_color1"/>
          <p:cNvSpPr/>
          <p:nvPr/>
        </p:nvSpPr>
        <p:spPr bwMode="gray">
          <a:xfrm>
            <a:off x="4234006" y="2032625"/>
            <a:ext cx="423816" cy="1097612"/>
          </a:xfrm>
          <a:custGeom>
            <a:avLst/>
            <a:gdLst/>
            <a:ahLst/>
            <a:cxnLst>
              <a:cxn ang="0">
                <a:pos x="164" y="385"/>
              </a:cxn>
              <a:cxn ang="0">
                <a:pos x="120" y="210"/>
              </a:cxn>
              <a:cxn ang="0">
                <a:pos x="81" y="28"/>
              </a:cxn>
              <a:cxn ang="0">
                <a:pos x="67" y="0"/>
              </a:cxn>
              <a:cxn ang="0">
                <a:pos x="26" y="3"/>
              </a:cxn>
              <a:cxn ang="0">
                <a:pos x="0" y="40"/>
              </a:cxn>
              <a:cxn ang="0">
                <a:pos x="42" y="210"/>
              </a:cxn>
              <a:cxn ang="0">
                <a:pos x="81" y="393"/>
              </a:cxn>
              <a:cxn ang="0">
                <a:pos x="96" y="424"/>
              </a:cxn>
              <a:cxn ang="0">
                <a:pos x="122" y="389"/>
              </a:cxn>
              <a:cxn ang="0">
                <a:pos x="164" y="385"/>
              </a:cxn>
            </a:cxnLst>
            <a:rect l="0" t="0" r="r" b="b"/>
            <a:pathLst>
              <a:path w="164" h="424">
                <a:moveTo>
                  <a:pt x="164" y="385"/>
                </a:moveTo>
                <a:cubicBezTo>
                  <a:pt x="136" y="333"/>
                  <a:pt x="120" y="274"/>
                  <a:pt x="120" y="210"/>
                </a:cubicBezTo>
                <a:cubicBezTo>
                  <a:pt x="120" y="145"/>
                  <a:pt x="106" y="83"/>
                  <a:pt x="81" y="28"/>
                </a:cubicBezTo>
                <a:cubicBezTo>
                  <a:pt x="77" y="18"/>
                  <a:pt x="72" y="9"/>
                  <a:pt x="67" y="0"/>
                </a:cubicBezTo>
                <a:cubicBezTo>
                  <a:pt x="26" y="3"/>
                  <a:pt x="26" y="3"/>
                  <a:pt x="26" y="3"/>
                </a:cubicBezTo>
                <a:cubicBezTo>
                  <a:pt x="0" y="40"/>
                  <a:pt x="0" y="40"/>
                  <a:pt x="0" y="40"/>
                </a:cubicBezTo>
                <a:cubicBezTo>
                  <a:pt x="27" y="91"/>
                  <a:pt x="42" y="149"/>
                  <a:pt x="42" y="210"/>
                </a:cubicBezTo>
                <a:cubicBezTo>
                  <a:pt x="42" y="275"/>
                  <a:pt x="56" y="337"/>
                  <a:pt x="81" y="393"/>
                </a:cubicBezTo>
                <a:cubicBezTo>
                  <a:pt x="86" y="404"/>
                  <a:pt x="91" y="414"/>
                  <a:pt x="96" y="424"/>
                </a:cubicBezTo>
                <a:cubicBezTo>
                  <a:pt x="122" y="389"/>
                  <a:pt x="122" y="389"/>
                  <a:pt x="122" y="389"/>
                </a:cubicBezTo>
                <a:lnTo>
                  <a:pt x="164" y="385"/>
                </a:lnTo>
                <a:close/>
              </a:path>
            </a:pathLst>
          </a:custGeom>
          <a:solidFill>
            <a:schemeClr val="accent1"/>
          </a:solidFill>
          <a:ln w="12700" cap="flat" cmpd="sng" algn="ctr">
            <a:solidFill>
              <a:schemeClr val="bg1">
                <a:lumMod val="95000"/>
              </a:schemeClr>
            </a:solidFill>
            <a:prstDash val="solid"/>
            <a:round/>
            <a:headEnd type="none" w="sm" len="sm"/>
            <a:tailEnd type="none" w="sm" len="sm"/>
          </a:ln>
          <a:effectLst/>
        </p:spPr>
        <p:txBody>
          <a:bodyPr vert="horz" wrap="square" lIns="91423" tIns="45711" rIns="91423" bIns="45711" numCol="1" rtlCol="0" anchor="ctr" anchorCtr="0" compatLnSpc="1"/>
          <a:lstStyle/>
          <a:p>
            <a:pPr algn="ctr" defTabSz="685800">
              <a:defRPr/>
            </a:pPr>
            <a:endParaRPr lang="de-DE" altLang="zh-CN" sz="1100" kern="0" dirty="0">
              <a:solidFill>
                <a:schemeClr val="bg1">
                  <a:lumMod val="85000"/>
                </a:schemeClr>
              </a:solidFill>
              <a:effectLst>
                <a:outerShdw blurRad="38100" dist="38100" dir="2700000" algn="tl">
                  <a:srgbClr val="000000">
                    <a:alpha val="43137"/>
                  </a:srgbClr>
                </a:outerShdw>
              </a:effectLst>
              <a:latin typeface="微软雅黑" panose="020B0503020204020204" pitchFamily="34" charset="-122"/>
            </a:endParaRPr>
          </a:p>
        </p:txBody>
      </p:sp>
      <p:sp>
        <p:nvSpPr>
          <p:cNvPr id="20" name="TextBox 64"/>
          <p:cNvSpPr txBox="1"/>
          <p:nvPr/>
        </p:nvSpPr>
        <p:spPr>
          <a:xfrm>
            <a:off x="2199750" y="2336490"/>
            <a:ext cx="1977662" cy="399997"/>
          </a:xfrm>
          <a:prstGeom prst="rect">
            <a:avLst/>
          </a:prstGeom>
          <a:noFill/>
        </p:spPr>
        <p:txBody>
          <a:bodyPr wrap="square" lIns="91423" tIns="45711" rIns="91423" bIns="45711" rtlCol="0">
            <a:spAutoFit/>
          </a:bodyPr>
          <a:lstStyle/>
          <a:p>
            <a:pPr algn="ctr" defTabSz="685800"/>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关键字</a:t>
            </a:r>
            <a:endPar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1" name="TextBox 65"/>
          <p:cNvSpPr txBox="1"/>
          <p:nvPr/>
        </p:nvSpPr>
        <p:spPr>
          <a:xfrm>
            <a:off x="4516810" y="2292178"/>
            <a:ext cx="1978812" cy="399997"/>
          </a:xfrm>
          <a:prstGeom prst="rect">
            <a:avLst/>
          </a:prstGeom>
          <a:noFill/>
        </p:spPr>
        <p:txBody>
          <a:bodyPr wrap="square" lIns="91423" tIns="45711" rIns="91423" bIns="45711" rtlCol="0">
            <a:spAutoFit/>
          </a:bodyPr>
          <a:lstStyle/>
          <a:p>
            <a:pPr algn="ctr" defTabSz="685800"/>
            <a:r>
              <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rPr>
              <a:t>关键字</a:t>
            </a:r>
            <a:endParaRPr lang="zh-CN" altLang="en-US" sz="20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2" name="Text Box 40"/>
          <p:cNvSpPr txBox="1">
            <a:spLocks noChangeArrowheads="1"/>
          </p:cNvSpPr>
          <p:nvPr/>
        </p:nvSpPr>
        <p:spPr bwMode="gray">
          <a:xfrm>
            <a:off x="688564" y="3974867"/>
            <a:ext cx="2748268" cy="461853"/>
          </a:xfrm>
          <a:prstGeom prst="rect">
            <a:avLst/>
          </a:prstGeom>
          <a:noFill/>
          <a:ln w="9525">
            <a:noFill/>
            <a:miter lim="800000"/>
          </a:ln>
        </p:spPr>
        <p:txBody>
          <a:bodyPr wrap="square" lIns="91423" tIns="45711" rIns="91423" bIns="45711">
            <a:spAutoFit/>
          </a:bodyPr>
          <a:lstStyle/>
          <a:p>
            <a:pPr defTabSz="685800">
              <a:lnSpc>
                <a:spcPct val="120000"/>
              </a:lnSpc>
              <a:defRPr/>
            </a:pPr>
            <a:r>
              <a:rPr lang="zh-CN" altLang="en-US" sz="1000" kern="0" dirty="0">
                <a:solidFill>
                  <a:schemeClr val="tx1">
                    <a:lumMod val="65000"/>
                    <a:lumOff val="3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000" kern="0" dirty="0">
              <a:solidFill>
                <a:schemeClr val="tx1">
                  <a:lumMod val="65000"/>
                  <a:lumOff val="35000"/>
                </a:schemeClr>
              </a:solidFill>
              <a:latin typeface="微软雅黑" panose="020B0503020204020204" pitchFamily="34" charset="-122"/>
              <a:ea typeface="微软雅黑" panose="020B0503020204020204" pitchFamily="34" charset="-122"/>
            </a:endParaRPr>
          </a:p>
          <a:p>
            <a:pPr defTabSz="685800">
              <a:lnSpc>
                <a:spcPct val="120000"/>
              </a:lnSpc>
              <a:defRPr/>
            </a:pPr>
            <a:r>
              <a:rPr lang="zh-CN" altLang="en-US" sz="1000" kern="0" dirty="0">
                <a:solidFill>
                  <a:schemeClr val="tx1">
                    <a:lumMod val="65000"/>
                    <a:lumOff val="3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000"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3" name="Rectangle 11"/>
          <p:cNvSpPr>
            <a:spLocks noChangeArrowheads="1"/>
          </p:cNvSpPr>
          <p:nvPr/>
        </p:nvSpPr>
        <p:spPr bwMode="gray">
          <a:xfrm>
            <a:off x="762584" y="3611134"/>
            <a:ext cx="2268175" cy="325548"/>
          </a:xfrm>
          <a:prstGeom prst="rect">
            <a:avLst/>
          </a:prstGeom>
          <a:noFill/>
          <a:ln>
            <a:noFill/>
          </a:ln>
        </p:spPr>
        <p:txBody>
          <a:bodyPr lIns="0" tIns="0" rIns="0" bIns="0" anchor="ctr"/>
          <a:lstStyle/>
          <a:p>
            <a:pPr defTabSz="685800">
              <a:lnSpc>
                <a:spcPct val="120000"/>
              </a:lnSpc>
              <a:defRPr/>
            </a:pPr>
            <a:r>
              <a:rPr lang="zh-CN" altLang="en-US" sz="1400" b="1" kern="0" dirty="0" smtClean="0">
                <a:solidFill>
                  <a:schemeClr val="tx1">
                    <a:lumMod val="65000"/>
                    <a:lumOff val="35000"/>
                  </a:schemeClr>
                </a:solidFill>
                <a:latin typeface="微软雅黑" panose="020B0503020204020204" pitchFamily="34" charset="-122"/>
                <a:ea typeface="微软雅黑" panose="020B0503020204020204" pitchFamily="34" charset="-122"/>
              </a:rPr>
              <a:t>输入</a:t>
            </a:r>
            <a:r>
              <a:rPr lang="zh-CN" altLang="en-US" sz="1400" b="1" kern="0" dirty="0">
                <a:solidFill>
                  <a:schemeClr val="tx1">
                    <a:lumMod val="65000"/>
                    <a:lumOff val="35000"/>
                  </a:schemeClr>
                </a:solidFill>
                <a:latin typeface="微软雅黑" panose="020B0503020204020204" pitchFamily="34" charset="-122"/>
                <a:ea typeface="微软雅黑" panose="020B0503020204020204" pitchFamily="34" charset="-122"/>
              </a:rPr>
              <a:t>小标题</a:t>
            </a:r>
            <a:endParaRPr lang="zh-CN" altLang="en-US" sz="1400" b="1"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4" name="Text Box 40"/>
          <p:cNvSpPr txBox="1">
            <a:spLocks noChangeArrowheads="1"/>
          </p:cNvSpPr>
          <p:nvPr/>
        </p:nvSpPr>
        <p:spPr bwMode="gray">
          <a:xfrm>
            <a:off x="5621119" y="896208"/>
            <a:ext cx="2729619" cy="461853"/>
          </a:xfrm>
          <a:prstGeom prst="rect">
            <a:avLst/>
          </a:prstGeom>
          <a:noFill/>
          <a:ln w="9525">
            <a:noFill/>
            <a:miter lim="800000"/>
          </a:ln>
        </p:spPr>
        <p:txBody>
          <a:bodyPr wrap="square" lIns="91423" tIns="45711" rIns="91423" bIns="45711">
            <a:spAutoFit/>
          </a:bodyPr>
          <a:lstStyle/>
          <a:p>
            <a:pPr algn="r" defTabSz="685800">
              <a:lnSpc>
                <a:spcPct val="120000"/>
              </a:lnSpc>
              <a:defRPr/>
            </a:pPr>
            <a:r>
              <a:rPr lang="zh-CN" altLang="en-US" sz="1000" kern="0" dirty="0">
                <a:solidFill>
                  <a:schemeClr val="tx1">
                    <a:lumMod val="65000"/>
                    <a:lumOff val="3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000" kern="0" dirty="0">
              <a:solidFill>
                <a:schemeClr val="tx1">
                  <a:lumMod val="65000"/>
                  <a:lumOff val="35000"/>
                </a:schemeClr>
              </a:solidFill>
              <a:latin typeface="微软雅黑" panose="020B0503020204020204" pitchFamily="34" charset="-122"/>
              <a:ea typeface="微软雅黑" panose="020B0503020204020204" pitchFamily="34" charset="-122"/>
            </a:endParaRPr>
          </a:p>
          <a:p>
            <a:pPr algn="r" defTabSz="685800">
              <a:lnSpc>
                <a:spcPct val="120000"/>
              </a:lnSpc>
              <a:defRPr/>
            </a:pPr>
            <a:r>
              <a:rPr lang="zh-CN" altLang="en-US" sz="1000" kern="0" dirty="0">
                <a:solidFill>
                  <a:schemeClr val="tx1">
                    <a:lumMod val="65000"/>
                    <a:lumOff val="35000"/>
                  </a:schemeClr>
                </a:solidFill>
                <a:latin typeface="微软雅黑" panose="020B0503020204020204" pitchFamily="34" charset="-122"/>
                <a:ea typeface="微软雅黑" panose="020B0503020204020204" pitchFamily="34" charset="-122"/>
              </a:rPr>
              <a:t>单击此处输入文字单击此处输入文字</a:t>
            </a:r>
            <a:endParaRPr lang="zh-CN" altLang="en-US" sz="1000"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5" name="Rectangle 11"/>
          <p:cNvSpPr>
            <a:spLocks noChangeArrowheads="1"/>
          </p:cNvSpPr>
          <p:nvPr/>
        </p:nvSpPr>
        <p:spPr bwMode="gray">
          <a:xfrm>
            <a:off x="5974784" y="1348036"/>
            <a:ext cx="2268175" cy="325548"/>
          </a:xfrm>
          <a:prstGeom prst="rect">
            <a:avLst/>
          </a:prstGeom>
          <a:noFill/>
          <a:ln>
            <a:noFill/>
          </a:ln>
        </p:spPr>
        <p:txBody>
          <a:bodyPr lIns="0" tIns="0" rIns="0" bIns="0" anchor="ctr"/>
          <a:lstStyle/>
          <a:p>
            <a:pPr algn="r" defTabSz="685800">
              <a:lnSpc>
                <a:spcPct val="120000"/>
              </a:lnSpc>
              <a:defRPr/>
            </a:pPr>
            <a:r>
              <a:rPr lang="zh-CN" altLang="en-US" sz="1400" b="1" kern="0" dirty="0" smtClean="0">
                <a:solidFill>
                  <a:schemeClr val="tx1">
                    <a:lumMod val="65000"/>
                    <a:lumOff val="35000"/>
                  </a:schemeClr>
                </a:solidFill>
                <a:latin typeface="微软雅黑" panose="020B0503020204020204" pitchFamily="34" charset="-122"/>
                <a:ea typeface="微软雅黑" panose="020B0503020204020204" pitchFamily="34" charset="-122"/>
              </a:rPr>
              <a:t>输入</a:t>
            </a:r>
            <a:r>
              <a:rPr lang="zh-CN" altLang="en-US" sz="1400" b="1" kern="0" dirty="0">
                <a:solidFill>
                  <a:schemeClr val="tx1">
                    <a:lumMod val="65000"/>
                    <a:lumOff val="35000"/>
                  </a:schemeClr>
                </a:solidFill>
                <a:latin typeface="微软雅黑" panose="020B0503020204020204" pitchFamily="34" charset="-122"/>
                <a:ea typeface="微软雅黑" panose="020B0503020204020204" pitchFamily="34" charset="-122"/>
              </a:rPr>
              <a:t>小标题</a:t>
            </a:r>
            <a:endParaRPr lang="zh-CN" altLang="en-US" sz="1400" b="1"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
                                        <p:tgtEl>
                                          <p:spTgt spid="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100"/>
                                        <p:tgtEl>
                                          <p:spTgt spid="14"/>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up)">
                                      <p:cBhvr>
                                        <p:cTn id="15" dur="100"/>
                                        <p:tgtEl>
                                          <p:spTgt spid="17"/>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right)">
                                      <p:cBhvr>
                                        <p:cTn id="19" dur="100"/>
                                        <p:tgtEl>
                                          <p:spTgt spid="16"/>
                                        </p:tgtEl>
                                      </p:cBhvr>
                                    </p:animEffec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right)">
                                      <p:cBhvr>
                                        <p:cTn id="23" dur="100"/>
                                        <p:tgtEl>
                                          <p:spTgt spid="15"/>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down)">
                                      <p:cBhvr>
                                        <p:cTn id="27" dur="100"/>
                                        <p:tgtEl>
                                          <p:spTgt spid="18"/>
                                        </p:tgtEl>
                                      </p:cBhvr>
                                    </p:animEffect>
                                  </p:childTnLst>
                                </p:cTn>
                              </p:par>
                            </p:childTnLst>
                          </p:cTn>
                        </p:par>
                        <p:par>
                          <p:cTn id="28" fill="hold">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right)">
                                      <p:cBhvr>
                                        <p:cTn id="31" dur="100"/>
                                        <p:tgtEl>
                                          <p:spTgt spid="10"/>
                                        </p:tgtEl>
                                      </p:cBhvr>
                                    </p:animEffect>
                                  </p:childTnLst>
                                </p:cTn>
                              </p:par>
                            </p:childTnLst>
                          </p:cTn>
                        </p:par>
                        <p:par>
                          <p:cTn id="32" fill="hold">
                            <p:stCondLst>
                              <p:cond delay="3500"/>
                            </p:stCondLst>
                            <p:childTnLst>
                              <p:par>
                                <p:cTn id="33" presetID="22" presetClass="entr" presetSubtype="2"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right)">
                                      <p:cBhvr>
                                        <p:cTn id="35" dur="100"/>
                                        <p:tgtEl>
                                          <p:spTgt spid="9"/>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up)">
                                      <p:cBhvr>
                                        <p:cTn id="39" dur="100"/>
                                        <p:tgtEl>
                                          <p:spTgt spid="11"/>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100"/>
                                        <p:tgtEl>
                                          <p:spTgt spid="8"/>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100"/>
                                        <p:tgtEl>
                                          <p:spTgt spid="12"/>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fade">
                                      <p:cBhvr>
                                        <p:cTn id="51" dur="300"/>
                                        <p:tgtEl>
                                          <p:spTgt spid="6"/>
                                        </p:tgtEl>
                                      </p:cBhvr>
                                    </p:animEffect>
                                  </p:childTnLst>
                                </p:cTn>
                              </p:par>
                              <p:par>
                                <p:cTn id="52" presetID="10" presetClass="entr" presetSubtype="0" fill="hold" nodeType="with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fade">
                                      <p:cBhvr>
                                        <p:cTn id="54" dur="300"/>
                                        <p:tgtEl>
                                          <p:spTgt spid="7"/>
                                        </p:tgtEl>
                                      </p:cBhvr>
                                    </p:animEffect>
                                  </p:childTnLst>
                                </p:cTn>
                              </p:par>
                            </p:childTnLst>
                          </p:cTn>
                        </p:par>
                        <p:par>
                          <p:cTn id="55" fill="hold">
                            <p:stCondLst>
                              <p:cond delay="6000"/>
                            </p:stCondLst>
                            <p:childTnLst>
                              <p:par>
                                <p:cTn id="56" presetID="10" presetClass="entr" presetSubtype="0" fill="hold" grpId="0" nodeType="after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fade">
                                      <p:cBhvr>
                                        <p:cTn id="58" dur="500"/>
                                        <p:tgtEl>
                                          <p:spTgt spid="20"/>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childTnLst>
                                </p:cTn>
                              </p:par>
                            </p:childTnLst>
                          </p:cTn>
                        </p:par>
                        <p:par>
                          <p:cTn id="62" fill="hold">
                            <p:stCondLst>
                              <p:cond delay="6500"/>
                            </p:stCondLst>
                            <p:childTnLst>
                              <p:par>
                                <p:cTn id="63" presetID="41" presetClass="entr" presetSubtype="0" fill="hold" grpId="0" nodeType="afterEffect">
                                  <p:stCondLst>
                                    <p:cond delay="0"/>
                                  </p:stCondLst>
                                  <p:iterate type="lt">
                                    <p:tmPct val="10000"/>
                                  </p:iterate>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66" dur="500" fill="hold"/>
                                        <p:tgtEl>
                                          <p:spTgt spid="23"/>
                                        </p:tgtEl>
                                        <p:attrNameLst>
                                          <p:attrName>ppt_y</p:attrName>
                                        </p:attrNameLst>
                                      </p:cBhvr>
                                      <p:tavLst>
                                        <p:tav tm="0">
                                          <p:val>
                                            <p:strVal val="#ppt_y"/>
                                          </p:val>
                                        </p:tav>
                                        <p:tav tm="100000">
                                          <p:val>
                                            <p:strVal val="#ppt_y"/>
                                          </p:val>
                                        </p:tav>
                                      </p:tavLst>
                                    </p:anim>
                                    <p:anim calcmode="lin" valueType="num">
                                      <p:cBhvr>
                                        <p:cTn id="67" dur="50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68" dur="50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69" dur="500" tmFilter="0,0; .5, 1; 1, 1"/>
                                        <p:tgtEl>
                                          <p:spTgt spid="23"/>
                                        </p:tgtEl>
                                      </p:cBhvr>
                                    </p:animEffect>
                                  </p:childTnLst>
                                </p:cTn>
                              </p:par>
                            </p:childTnLst>
                          </p:cTn>
                        </p:par>
                        <p:par>
                          <p:cTn id="70" fill="hold">
                            <p:stCondLst>
                              <p:cond delay="2599"/>
                            </p:stCondLst>
                            <p:childTnLst>
                              <p:par>
                                <p:cTn id="71" presetID="42" presetClass="entr" presetSubtype="0"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750"/>
                                        <p:tgtEl>
                                          <p:spTgt spid="22"/>
                                        </p:tgtEl>
                                      </p:cBhvr>
                                    </p:animEffect>
                                    <p:anim calcmode="lin" valueType="num">
                                      <p:cBhvr>
                                        <p:cTn id="74" dur="750" fill="hold"/>
                                        <p:tgtEl>
                                          <p:spTgt spid="22"/>
                                        </p:tgtEl>
                                        <p:attrNameLst>
                                          <p:attrName>ppt_x</p:attrName>
                                        </p:attrNameLst>
                                      </p:cBhvr>
                                      <p:tavLst>
                                        <p:tav tm="0">
                                          <p:val>
                                            <p:strVal val="#ppt_x"/>
                                          </p:val>
                                        </p:tav>
                                        <p:tav tm="100000">
                                          <p:val>
                                            <p:strVal val="#ppt_x"/>
                                          </p:val>
                                        </p:tav>
                                      </p:tavLst>
                                    </p:anim>
                                    <p:anim calcmode="lin" valueType="num">
                                      <p:cBhvr>
                                        <p:cTn id="75" dur="750" fill="hold"/>
                                        <p:tgtEl>
                                          <p:spTgt spid="22"/>
                                        </p:tgtEl>
                                        <p:attrNameLst>
                                          <p:attrName>ppt_y</p:attrName>
                                        </p:attrNameLst>
                                      </p:cBhvr>
                                      <p:tavLst>
                                        <p:tav tm="0">
                                          <p:val>
                                            <p:strVal val="#ppt_y+.1"/>
                                          </p:val>
                                        </p:tav>
                                        <p:tav tm="100000">
                                          <p:val>
                                            <p:strVal val="#ppt_y"/>
                                          </p:val>
                                        </p:tav>
                                      </p:tavLst>
                                    </p:anim>
                                  </p:childTnLst>
                                </p:cTn>
                              </p:par>
                            </p:childTnLst>
                          </p:cTn>
                        </p:par>
                        <p:par>
                          <p:cTn id="76" fill="hold">
                            <p:stCondLst>
                              <p:cond delay="3599"/>
                            </p:stCondLst>
                            <p:childTnLst>
                              <p:par>
                                <p:cTn id="77" presetID="41" presetClass="entr" presetSubtype="0" fill="hold" grpId="0" nodeType="afterEffect">
                                  <p:stCondLst>
                                    <p:cond delay="0"/>
                                  </p:stCondLst>
                                  <p:iterate type="lt">
                                    <p:tmPct val="10000"/>
                                  </p:iterate>
                                  <p:childTnLst>
                                    <p:set>
                                      <p:cBhvr>
                                        <p:cTn id="78" dur="1" fill="hold">
                                          <p:stCondLst>
                                            <p:cond delay="0"/>
                                          </p:stCondLst>
                                        </p:cTn>
                                        <p:tgtEl>
                                          <p:spTgt spid="25"/>
                                        </p:tgtEl>
                                        <p:attrNameLst>
                                          <p:attrName>style.visibility</p:attrName>
                                        </p:attrNameLst>
                                      </p:cBhvr>
                                      <p:to>
                                        <p:strVal val="visible"/>
                                      </p:to>
                                    </p:set>
                                    <p:anim calcmode="lin" valueType="num">
                                      <p:cBhvr>
                                        <p:cTn id="79" dur="500" fill="hold"/>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25"/>
                                        </p:tgtEl>
                                        <p:attrNameLst>
                                          <p:attrName>ppt_y</p:attrName>
                                        </p:attrNameLst>
                                      </p:cBhvr>
                                      <p:tavLst>
                                        <p:tav tm="0">
                                          <p:val>
                                            <p:strVal val="#ppt_y"/>
                                          </p:val>
                                        </p:tav>
                                        <p:tav tm="100000">
                                          <p:val>
                                            <p:strVal val="#ppt_y"/>
                                          </p:val>
                                        </p:tav>
                                      </p:tavLst>
                                    </p:anim>
                                    <p:anim calcmode="lin" valueType="num">
                                      <p:cBhvr>
                                        <p:cTn id="81" dur="500" fill="hold"/>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25"/>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25"/>
                                        </p:tgtEl>
                                      </p:cBhvr>
                                    </p:animEffect>
                                  </p:childTnLst>
                                </p:cTn>
                              </p:par>
                            </p:childTnLst>
                          </p:cTn>
                        </p:par>
                        <p:par>
                          <p:cTn id="84" fill="hold">
                            <p:stCondLst>
                              <p:cond delay="4049"/>
                            </p:stCondLst>
                            <p:childTnLst>
                              <p:par>
                                <p:cTn id="85" presetID="42" presetClass="entr" presetSubtype="0" fill="hold" grpId="0" nodeType="after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fade">
                                      <p:cBhvr>
                                        <p:cTn id="87" dur="750"/>
                                        <p:tgtEl>
                                          <p:spTgt spid="24"/>
                                        </p:tgtEl>
                                      </p:cBhvr>
                                    </p:animEffect>
                                    <p:anim calcmode="lin" valueType="num">
                                      <p:cBhvr>
                                        <p:cTn id="88" dur="750" fill="hold"/>
                                        <p:tgtEl>
                                          <p:spTgt spid="24"/>
                                        </p:tgtEl>
                                        <p:attrNameLst>
                                          <p:attrName>ppt_x</p:attrName>
                                        </p:attrNameLst>
                                      </p:cBhvr>
                                      <p:tavLst>
                                        <p:tav tm="0">
                                          <p:val>
                                            <p:strVal val="#ppt_x"/>
                                          </p:val>
                                        </p:tav>
                                        <p:tav tm="100000">
                                          <p:val>
                                            <p:strVal val="#ppt_x"/>
                                          </p:val>
                                        </p:tav>
                                      </p:tavLst>
                                    </p:anim>
                                    <p:anim calcmode="lin" valueType="num">
                                      <p:cBhvr>
                                        <p:cTn id="89" dur="75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0" grpId="0"/>
      <p:bldP spid="21" grpId="0"/>
      <p:bldP spid="22" grpId="0"/>
      <p:bldP spid="23" grpId="0"/>
      <p:bldP spid="24"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p:nvPr/>
        </p:nvGrpSpPr>
        <p:grpSpPr>
          <a:xfrm>
            <a:off x="560948" y="1166368"/>
            <a:ext cx="1471002" cy="2597373"/>
            <a:chOff x="1750102" y="1712681"/>
            <a:chExt cx="1492777" cy="3272369"/>
          </a:xfrm>
        </p:grpSpPr>
        <p:sp>
          <p:nvSpPr>
            <p:cNvPr id="39" name="Freeform 7"/>
            <p:cNvSpPr/>
            <p:nvPr/>
          </p:nvSpPr>
          <p:spPr bwMode="auto">
            <a:xfrm>
              <a:off x="1750102" y="3551167"/>
              <a:ext cx="1492777" cy="961382"/>
            </a:xfrm>
            <a:custGeom>
              <a:avLst/>
              <a:gdLst>
                <a:gd name="T0" fmla="*/ 330 w 660"/>
                <a:gd name="T1" fmla="*/ 262 h 262"/>
                <a:gd name="T2" fmla="*/ 331 w 660"/>
                <a:gd name="T3" fmla="*/ 262 h 262"/>
                <a:gd name="T4" fmla="*/ 660 w 660"/>
                <a:gd name="T5" fmla="*/ 262 h 262"/>
                <a:gd name="T6" fmla="*/ 330 w 660"/>
                <a:gd name="T7" fmla="*/ 4 h 262"/>
                <a:gd name="T8" fmla="*/ 0 w 660"/>
                <a:gd name="T9" fmla="*/ 262 h 262"/>
                <a:gd name="T10" fmla="*/ 330 w 660"/>
                <a:gd name="T11" fmla="*/ 262 h 262"/>
              </a:gdLst>
              <a:ahLst/>
              <a:cxnLst>
                <a:cxn ang="0">
                  <a:pos x="T0" y="T1"/>
                </a:cxn>
                <a:cxn ang="0">
                  <a:pos x="T2" y="T3"/>
                </a:cxn>
                <a:cxn ang="0">
                  <a:pos x="T4" y="T5"/>
                </a:cxn>
                <a:cxn ang="0">
                  <a:pos x="T6" y="T7"/>
                </a:cxn>
                <a:cxn ang="0">
                  <a:pos x="T8" y="T9"/>
                </a:cxn>
                <a:cxn ang="0">
                  <a:pos x="T10" y="T11"/>
                </a:cxn>
              </a:cxnLst>
              <a:rect l="0" t="0" r="r" b="b"/>
              <a:pathLst>
                <a:path w="660" h="262">
                  <a:moveTo>
                    <a:pt x="330" y="262"/>
                  </a:moveTo>
                  <a:cubicBezTo>
                    <a:pt x="331" y="262"/>
                    <a:pt x="331" y="262"/>
                    <a:pt x="331" y="262"/>
                  </a:cubicBezTo>
                  <a:cubicBezTo>
                    <a:pt x="660" y="262"/>
                    <a:pt x="660" y="262"/>
                    <a:pt x="660" y="262"/>
                  </a:cubicBezTo>
                  <a:cubicBezTo>
                    <a:pt x="442" y="189"/>
                    <a:pt x="419" y="0"/>
                    <a:pt x="330" y="4"/>
                  </a:cubicBezTo>
                  <a:cubicBezTo>
                    <a:pt x="242" y="0"/>
                    <a:pt x="219" y="189"/>
                    <a:pt x="0" y="262"/>
                  </a:cubicBezTo>
                  <a:lnTo>
                    <a:pt x="330" y="262"/>
                  </a:lnTo>
                  <a:close/>
                </a:path>
              </a:pathLst>
            </a:custGeom>
            <a:solidFill>
              <a:schemeClr val="accent1"/>
            </a:solidFill>
            <a:ln>
              <a:noFill/>
            </a:ln>
          </p:spPr>
          <p:txBody>
            <a:bodyPr vert="horz" wrap="square" lIns="91440" tIns="45720" rIns="91440" bIns="45720" numCol="1" anchor="t" anchorCtr="0" compatLnSpc="1"/>
            <a:lstStyle/>
            <a:p>
              <a:pPr defTabSz="725170">
                <a:defRPr/>
              </a:pPr>
              <a:endParaRPr lang="en-US" sz="1400" kern="0" dirty="0">
                <a:solidFill>
                  <a:sysClr val="windowText" lastClr="000000"/>
                </a:solidFill>
                <a:latin typeface="微软雅黑" panose="020B0503020204020204" pitchFamily="34" charset="-122"/>
              </a:endParaRPr>
            </a:p>
          </p:txBody>
        </p:sp>
        <p:sp>
          <p:nvSpPr>
            <p:cNvPr id="40" name="TextBox 39"/>
            <p:cNvSpPr txBox="1"/>
            <p:nvPr/>
          </p:nvSpPr>
          <p:spPr>
            <a:xfrm>
              <a:off x="1833701" y="4616677"/>
              <a:ext cx="1149890" cy="368373"/>
            </a:xfrm>
            <a:prstGeom prst="rect">
              <a:avLst/>
            </a:prstGeom>
            <a:noFill/>
          </p:spPr>
          <p:txBody>
            <a:bodyPr wrap="square" rtlCol="0">
              <a:spAutoFit/>
            </a:bodyPr>
            <a:lstStyle/>
            <a:p>
              <a:pPr algn="ctr" defTabSz="725170">
                <a:defRPr/>
              </a:pPr>
              <a:r>
                <a:rPr lang="zh-CN" altLang="en-US" sz="1300" kern="0" dirty="0" smtClean="0">
                  <a:solidFill>
                    <a:srgbClr val="E7E6E6">
                      <a:lumMod val="50000"/>
                    </a:srgbClr>
                  </a:solidFill>
                  <a:latin typeface="微软雅黑" panose="020B0503020204020204" pitchFamily="34" charset="-122"/>
                  <a:ea typeface="微软雅黑" panose="020B0503020204020204" pitchFamily="34" charset="-122"/>
                </a:rPr>
                <a:t>添加标题</a:t>
              </a:r>
              <a:endParaRPr lang="id-ID" sz="1300" kern="0" dirty="0">
                <a:solidFill>
                  <a:srgbClr val="E7E6E6">
                    <a:lumMod val="50000"/>
                  </a:srgbClr>
                </a:solidFill>
                <a:latin typeface="微软雅黑" panose="020B0503020204020204" pitchFamily="34" charset="-122"/>
              </a:endParaRPr>
            </a:p>
          </p:txBody>
        </p:sp>
        <p:sp>
          <p:nvSpPr>
            <p:cNvPr id="41" name="TextBox 40"/>
            <p:cNvSpPr txBox="1"/>
            <p:nvPr/>
          </p:nvSpPr>
          <p:spPr>
            <a:xfrm>
              <a:off x="2098159" y="1712681"/>
              <a:ext cx="796662" cy="426536"/>
            </a:xfrm>
            <a:prstGeom prst="rect">
              <a:avLst/>
            </a:prstGeom>
            <a:noFill/>
          </p:spPr>
          <p:txBody>
            <a:bodyPr wrap="square" rtlCol="0">
              <a:spAutoFit/>
            </a:bodyPr>
            <a:lstStyle/>
            <a:p>
              <a:pPr algn="ctr" defTabSz="725170">
                <a:defRPr/>
              </a:pPr>
              <a:r>
                <a:rPr lang="id-ID" sz="1600" b="1" kern="0" dirty="0" smtClean="0">
                  <a:solidFill>
                    <a:schemeClr val="tx1">
                      <a:lumMod val="65000"/>
                      <a:lumOff val="35000"/>
                    </a:schemeClr>
                  </a:solidFill>
                  <a:latin typeface="微软雅黑" panose="020B0503020204020204" pitchFamily="34" charset="-122"/>
                </a:rPr>
                <a:t>20%</a:t>
              </a:r>
              <a:endParaRPr lang="id-ID" sz="1600" b="1" kern="0" dirty="0">
                <a:solidFill>
                  <a:schemeClr val="tx1">
                    <a:lumMod val="65000"/>
                    <a:lumOff val="35000"/>
                  </a:schemeClr>
                </a:solidFill>
                <a:latin typeface="微软雅黑" panose="020B0503020204020204" pitchFamily="34" charset="-122"/>
              </a:endParaRPr>
            </a:p>
          </p:txBody>
        </p:sp>
        <p:cxnSp>
          <p:nvCxnSpPr>
            <p:cNvPr id="42" name="Straight Connector 19"/>
            <p:cNvCxnSpPr/>
            <p:nvPr/>
          </p:nvCxnSpPr>
          <p:spPr>
            <a:xfrm rot="5400000" flipV="1">
              <a:off x="1996099" y="2845896"/>
              <a:ext cx="1017096" cy="4283"/>
            </a:xfrm>
            <a:prstGeom prst="line">
              <a:avLst/>
            </a:prstGeom>
            <a:noFill/>
            <a:ln w="19050" cap="flat" cmpd="sng" algn="ctr">
              <a:solidFill>
                <a:srgbClr val="E7E6E6">
                  <a:lumMod val="75000"/>
                </a:srgbClr>
              </a:solidFill>
              <a:prstDash val="sysDot"/>
              <a:miter lim="800000"/>
              <a:headEnd type="none"/>
              <a:tailEnd type="oval" w="lg" len="lg"/>
            </a:ln>
            <a:effectLst/>
          </p:spPr>
        </p:cxnSp>
      </p:grpSp>
      <p:grpSp>
        <p:nvGrpSpPr>
          <p:cNvPr id="3" name="Group 20"/>
          <p:cNvGrpSpPr/>
          <p:nvPr/>
        </p:nvGrpSpPr>
        <p:grpSpPr>
          <a:xfrm>
            <a:off x="1558670" y="1166368"/>
            <a:ext cx="1471002" cy="2592513"/>
            <a:chOff x="2762594" y="1712681"/>
            <a:chExt cx="1492777" cy="3266246"/>
          </a:xfrm>
        </p:grpSpPr>
        <p:sp>
          <p:nvSpPr>
            <p:cNvPr id="44" name="Freeform 7"/>
            <p:cNvSpPr/>
            <p:nvPr/>
          </p:nvSpPr>
          <p:spPr bwMode="auto">
            <a:xfrm>
              <a:off x="2762594" y="3074873"/>
              <a:ext cx="1492777" cy="1437675"/>
            </a:xfrm>
            <a:custGeom>
              <a:avLst/>
              <a:gdLst>
                <a:gd name="T0" fmla="*/ 330 w 660"/>
                <a:gd name="T1" fmla="*/ 262 h 262"/>
                <a:gd name="T2" fmla="*/ 331 w 660"/>
                <a:gd name="T3" fmla="*/ 262 h 262"/>
                <a:gd name="T4" fmla="*/ 660 w 660"/>
                <a:gd name="T5" fmla="*/ 262 h 262"/>
                <a:gd name="T6" fmla="*/ 330 w 660"/>
                <a:gd name="T7" fmla="*/ 4 h 262"/>
                <a:gd name="T8" fmla="*/ 0 w 660"/>
                <a:gd name="T9" fmla="*/ 262 h 262"/>
                <a:gd name="T10" fmla="*/ 330 w 660"/>
                <a:gd name="T11" fmla="*/ 262 h 262"/>
              </a:gdLst>
              <a:ahLst/>
              <a:cxnLst>
                <a:cxn ang="0">
                  <a:pos x="T0" y="T1"/>
                </a:cxn>
                <a:cxn ang="0">
                  <a:pos x="T2" y="T3"/>
                </a:cxn>
                <a:cxn ang="0">
                  <a:pos x="T4" y="T5"/>
                </a:cxn>
                <a:cxn ang="0">
                  <a:pos x="T6" y="T7"/>
                </a:cxn>
                <a:cxn ang="0">
                  <a:pos x="T8" y="T9"/>
                </a:cxn>
                <a:cxn ang="0">
                  <a:pos x="T10" y="T11"/>
                </a:cxn>
              </a:cxnLst>
              <a:rect l="0" t="0" r="r" b="b"/>
              <a:pathLst>
                <a:path w="660" h="262">
                  <a:moveTo>
                    <a:pt x="330" y="262"/>
                  </a:moveTo>
                  <a:cubicBezTo>
                    <a:pt x="331" y="262"/>
                    <a:pt x="331" y="262"/>
                    <a:pt x="331" y="262"/>
                  </a:cubicBezTo>
                  <a:cubicBezTo>
                    <a:pt x="660" y="262"/>
                    <a:pt x="660" y="262"/>
                    <a:pt x="660" y="262"/>
                  </a:cubicBezTo>
                  <a:cubicBezTo>
                    <a:pt x="442" y="189"/>
                    <a:pt x="419" y="0"/>
                    <a:pt x="330" y="4"/>
                  </a:cubicBezTo>
                  <a:cubicBezTo>
                    <a:pt x="242" y="0"/>
                    <a:pt x="219" y="189"/>
                    <a:pt x="0" y="262"/>
                  </a:cubicBezTo>
                  <a:lnTo>
                    <a:pt x="330" y="262"/>
                  </a:lnTo>
                  <a:close/>
                </a:path>
              </a:pathLst>
            </a:custGeom>
            <a:solidFill>
              <a:schemeClr val="accent2"/>
            </a:solidFill>
            <a:ln>
              <a:noFill/>
            </a:ln>
          </p:spPr>
          <p:txBody>
            <a:bodyPr vert="horz" wrap="square" lIns="91440" tIns="45720" rIns="91440" bIns="45720" numCol="1" anchor="t" anchorCtr="0" compatLnSpc="1"/>
            <a:lstStyle/>
            <a:p>
              <a:pPr defTabSz="725170">
                <a:defRPr/>
              </a:pPr>
              <a:endParaRPr lang="en-US" sz="1400" kern="0" dirty="0">
                <a:solidFill>
                  <a:sysClr val="windowText" lastClr="000000"/>
                </a:solidFill>
                <a:latin typeface="微软雅黑" panose="020B0503020204020204" pitchFamily="34" charset="-122"/>
              </a:endParaRPr>
            </a:p>
          </p:txBody>
        </p:sp>
        <p:sp>
          <p:nvSpPr>
            <p:cNvPr id="45" name="TextBox 44"/>
            <p:cNvSpPr txBox="1"/>
            <p:nvPr/>
          </p:nvSpPr>
          <p:spPr>
            <a:xfrm>
              <a:off x="2894820" y="4610554"/>
              <a:ext cx="1149890" cy="368373"/>
            </a:xfrm>
            <a:prstGeom prst="rect">
              <a:avLst/>
            </a:prstGeom>
            <a:noFill/>
          </p:spPr>
          <p:txBody>
            <a:bodyPr wrap="square" rtlCol="0">
              <a:spAutoFit/>
            </a:bodyPr>
            <a:lstStyle/>
            <a:p>
              <a:pPr algn="ctr" defTabSz="725170">
                <a:defRPr/>
              </a:pPr>
              <a:r>
                <a:rPr lang="zh-CN" altLang="en-US" sz="1300" kern="0" dirty="0" smtClean="0">
                  <a:solidFill>
                    <a:srgbClr val="E7E6E6">
                      <a:lumMod val="50000"/>
                    </a:srgbClr>
                  </a:solidFill>
                  <a:latin typeface="微软雅黑" panose="020B0503020204020204" pitchFamily="34" charset="-122"/>
                  <a:ea typeface="微软雅黑" panose="020B0503020204020204" pitchFamily="34" charset="-122"/>
                </a:rPr>
                <a:t>添加标题</a:t>
              </a:r>
              <a:endParaRPr lang="id-ID" sz="1300" kern="0" dirty="0">
                <a:solidFill>
                  <a:srgbClr val="E7E6E6">
                    <a:lumMod val="50000"/>
                  </a:srgbClr>
                </a:solidFill>
                <a:latin typeface="微软雅黑" panose="020B0503020204020204" pitchFamily="34" charset="-122"/>
              </a:endParaRPr>
            </a:p>
          </p:txBody>
        </p:sp>
        <p:sp>
          <p:nvSpPr>
            <p:cNvPr id="46" name="TextBox 45"/>
            <p:cNvSpPr txBox="1"/>
            <p:nvPr/>
          </p:nvSpPr>
          <p:spPr>
            <a:xfrm>
              <a:off x="3090149" y="1712681"/>
              <a:ext cx="828537" cy="426536"/>
            </a:xfrm>
            <a:prstGeom prst="rect">
              <a:avLst/>
            </a:prstGeom>
            <a:noFill/>
          </p:spPr>
          <p:txBody>
            <a:bodyPr wrap="square" rtlCol="0">
              <a:spAutoFit/>
            </a:bodyPr>
            <a:lstStyle/>
            <a:p>
              <a:pPr algn="ctr" defTabSz="725170">
                <a:defRPr/>
              </a:pPr>
              <a:r>
                <a:rPr lang="en-US" sz="1600" b="1" kern="0" dirty="0" smtClean="0">
                  <a:solidFill>
                    <a:schemeClr val="tx1">
                      <a:lumMod val="65000"/>
                      <a:lumOff val="35000"/>
                    </a:schemeClr>
                  </a:solidFill>
                  <a:latin typeface="微软雅黑" panose="020B0503020204020204" pitchFamily="34" charset="-122"/>
                </a:rPr>
                <a:t>45</a:t>
              </a:r>
              <a:r>
                <a:rPr lang="id-ID" sz="1600" b="1" kern="0" dirty="0" smtClean="0">
                  <a:solidFill>
                    <a:schemeClr val="tx1">
                      <a:lumMod val="65000"/>
                      <a:lumOff val="35000"/>
                    </a:schemeClr>
                  </a:solidFill>
                  <a:latin typeface="微软雅黑" panose="020B0503020204020204" pitchFamily="34" charset="-122"/>
                </a:rPr>
                <a:t>%</a:t>
              </a:r>
              <a:endParaRPr lang="id-ID" sz="1600" b="1" kern="0" dirty="0">
                <a:solidFill>
                  <a:schemeClr val="tx1">
                    <a:lumMod val="65000"/>
                    <a:lumOff val="35000"/>
                  </a:schemeClr>
                </a:solidFill>
                <a:latin typeface="微软雅黑" panose="020B0503020204020204" pitchFamily="34" charset="-122"/>
              </a:endParaRPr>
            </a:p>
          </p:txBody>
        </p:sp>
        <p:cxnSp>
          <p:nvCxnSpPr>
            <p:cNvPr id="47" name="Straight Connector 24"/>
            <p:cNvCxnSpPr/>
            <p:nvPr/>
          </p:nvCxnSpPr>
          <p:spPr>
            <a:xfrm rot="5400000" flipV="1">
              <a:off x="3215270" y="2608150"/>
              <a:ext cx="540000" cy="4283"/>
            </a:xfrm>
            <a:prstGeom prst="line">
              <a:avLst/>
            </a:prstGeom>
            <a:noFill/>
            <a:ln w="19050" cap="flat" cmpd="sng" algn="ctr">
              <a:solidFill>
                <a:srgbClr val="E7E6E6">
                  <a:lumMod val="75000"/>
                </a:srgbClr>
              </a:solidFill>
              <a:prstDash val="sysDot"/>
              <a:miter lim="800000"/>
              <a:headEnd type="none"/>
              <a:tailEnd type="oval" w="lg" len="lg"/>
            </a:ln>
            <a:effectLst/>
          </p:spPr>
        </p:cxnSp>
      </p:grpSp>
      <p:grpSp>
        <p:nvGrpSpPr>
          <p:cNvPr id="4" name="Group 25"/>
          <p:cNvGrpSpPr/>
          <p:nvPr/>
        </p:nvGrpSpPr>
        <p:grpSpPr>
          <a:xfrm>
            <a:off x="2697899" y="1163053"/>
            <a:ext cx="1471002" cy="2595827"/>
            <a:chOff x="3918686" y="1708505"/>
            <a:chExt cx="1492777" cy="3270422"/>
          </a:xfrm>
        </p:grpSpPr>
        <p:sp>
          <p:nvSpPr>
            <p:cNvPr id="49" name="Freeform 7"/>
            <p:cNvSpPr/>
            <p:nvPr/>
          </p:nvSpPr>
          <p:spPr bwMode="auto">
            <a:xfrm>
              <a:off x="3918686" y="2770710"/>
              <a:ext cx="1492777" cy="1741838"/>
            </a:xfrm>
            <a:custGeom>
              <a:avLst/>
              <a:gdLst>
                <a:gd name="T0" fmla="*/ 330 w 660"/>
                <a:gd name="T1" fmla="*/ 262 h 262"/>
                <a:gd name="T2" fmla="*/ 331 w 660"/>
                <a:gd name="T3" fmla="*/ 262 h 262"/>
                <a:gd name="T4" fmla="*/ 660 w 660"/>
                <a:gd name="T5" fmla="*/ 262 h 262"/>
                <a:gd name="T6" fmla="*/ 330 w 660"/>
                <a:gd name="T7" fmla="*/ 4 h 262"/>
                <a:gd name="T8" fmla="*/ 0 w 660"/>
                <a:gd name="T9" fmla="*/ 262 h 262"/>
                <a:gd name="T10" fmla="*/ 330 w 660"/>
                <a:gd name="T11" fmla="*/ 262 h 262"/>
              </a:gdLst>
              <a:ahLst/>
              <a:cxnLst>
                <a:cxn ang="0">
                  <a:pos x="T0" y="T1"/>
                </a:cxn>
                <a:cxn ang="0">
                  <a:pos x="T2" y="T3"/>
                </a:cxn>
                <a:cxn ang="0">
                  <a:pos x="T4" y="T5"/>
                </a:cxn>
                <a:cxn ang="0">
                  <a:pos x="T6" y="T7"/>
                </a:cxn>
                <a:cxn ang="0">
                  <a:pos x="T8" y="T9"/>
                </a:cxn>
                <a:cxn ang="0">
                  <a:pos x="T10" y="T11"/>
                </a:cxn>
              </a:cxnLst>
              <a:rect l="0" t="0" r="r" b="b"/>
              <a:pathLst>
                <a:path w="660" h="262">
                  <a:moveTo>
                    <a:pt x="330" y="262"/>
                  </a:moveTo>
                  <a:cubicBezTo>
                    <a:pt x="331" y="262"/>
                    <a:pt x="331" y="262"/>
                    <a:pt x="331" y="262"/>
                  </a:cubicBezTo>
                  <a:cubicBezTo>
                    <a:pt x="660" y="262"/>
                    <a:pt x="660" y="262"/>
                    <a:pt x="660" y="262"/>
                  </a:cubicBezTo>
                  <a:cubicBezTo>
                    <a:pt x="442" y="189"/>
                    <a:pt x="419" y="0"/>
                    <a:pt x="330" y="4"/>
                  </a:cubicBezTo>
                  <a:cubicBezTo>
                    <a:pt x="242" y="0"/>
                    <a:pt x="219" y="189"/>
                    <a:pt x="0" y="262"/>
                  </a:cubicBezTo>
                  <a:lnTo>
                    <a:pt x="330" y="262"/>
                  </a:lnTo>
                  <a:close/>
                </a:path>
              </a:pathLst>
            </a:custGeom>
            <a:solidFill>
              <a:schemeClr val="accent3"/>
            </a:solidFill>
            <a:ln>
              <a:noFill/>
            </a:ln>
          </p:spPr>
          <p:txBody>
            <a:bodyPr vert="horz" wrap="square" lIns="91440" tIns="45720" rIns="91440" bIns="45720" numCol="1" anchor="t" anchorCtr="0" compatLnSpc="1"/>
            <a:lstStyle/>
            <a:p>
              <a:pPr defTabSz="725170">
                <a:defRPr/>
              </a:pPr>
              <a:endParaRPr lang="en-US" sz="1400" kern="0" dirty="0">
                <a:solidFill>
                  <a:sysClr val="windowText" lastClr="000000"/>
                </a:solidFill>
                <a:latin typeface="微软雅黑" panose="020B0503020204020204" pitchFamily="34" charset="-122"/>
              </a:endParaRPr>
            </a:p>
          </p:txBody>
        </p:sp>
        <p:sp>
          <p:nvSpPr>
            <p:cNvPr id="50" name="TextBox 49"/>
            <p:cNvSpPr txBox="1"/>
            <p:nvPr/>
          </p:nvSpPr>
          <p:spPr>
            <a:xfrm>
              <a:off x="4076756" y="4610554"/>
              <a:ext cx="1149890" cy="368373"/>
            </a:xfrm>
            <a:prstGeom prst="rect">
              <a:avLst/>
            </a:prstGeom>
            <a:noFill/>
          </p:spPr>
          <p:txBody>
            <a:bodyPr wrap="square" rtlCol="0">
              <a:spAutoFit/>
            </a:bodyPr>
            <a:lstStyle/>
            <a:p>
              <a:pPr algn="ctr" defTabSz="725170">
                <a:defRPr/>
              </a:pPr>
              <a:r>
                <a:rPr lang="zh-CN" altLang="en-US" sz="1300" kern="0" dirty="0" smtClean="0">
                  <a:solidFill>
                    <a:srgbClr val="E7E6E6">
                      <a:lumMod val="50000"/>
                    </a:srgbClr>
                  </a:solidFill>
                  <a:latin typeface="微软雅黑" panose="020B0503020204020204" pitchFamily="34" charset="-122"/>
                  <a:ea typeface="微软雅黑" panose="020B0503020204020204" pitchFamily="34" charset="-122"/>
                </a:rPr>
                <a:t>添加标题</a:t>
              </a:r>
              <a:endParaRPr lang="id-ID" sz="1300" kern="0" dirty="0">
                <a:solidFill>
                  <a:srgbClr val="E7E6E6">
                    <a:lumMod val="50000"/>
                  </a:srgbClr>
                </a:solidFill>
                <a:latin typeface="微软雅黑" panose="020B0503020204020204" pitchFamily="34" charset="-122"/>
              </a:endParaRPr>
            </a:p>
          </p:txBody>
        </p:sp>
        <p:sp>
          <p:nvSpPr>
            <p:cNvPr id="51" name="TextBox 50"/>
            <p:cNvSpPr txBox="1"/>
            <p:nvPr/>
          </p:nvSpPr>
          <p:spPr>
            <a:xfrm>
              <a:off x="4316129" y="1708505"/>
              <a:ext cx="682723" cy="426536"/>
            </a:xfrm>
            <a:prstGeom prst="rect">
              <a:avLst/>
            </a:prstGeom>
            <a:noFill/>
          </p:spPr>
          <p:txBody>
            <a:bodyPr wrap="square" rtlCol="0">
              <a:spAutoFit/>
            </a:bodyPr>
            <a:lstStyle/>
            <a:p>
              <a:pPr algn="ctr" defTabSz="725170">
                <a:defRPr/>
              </a:pPr>
              <a:r>
                <a:rPr lang="en-US" sz="1600" b="1" kern="0" dirty="0" smtClean="0">
                  <a:solidFill>
                    <a:schemeClr val="tx1">
                      <a:lumMod val="65000"/>
                      <a:lumOff val="35000"/>
                    </a:schemeClr>
                  </a:solidFill>
                  <a:latin typeface="微软雅黑" panose="020B0503020204020204" pitchFamily="34" charset="-122"/>
                </a:rPr>
                <a:t>50</a:t>
              </a:r>
              <a:r>
                <a:rPr lang="id-ID" sz="1600" b="1" kern="0" dirty="0" smtClean="0">
                  <a:solidFill>
                    <a:schemeClr val="tx1">
                      <a:lumMod val="65000"/>
                      <a:lumOff val="35000"/>
                    </a:schemeClr>
                  </a:solidFill>
                  <a:latin typeface="微软雅黑" panose="020B0503020204020204" pitchFamily="34" charset="-122"/>
                </a:rPr>
                <a:t>%</a:t>
              </a:r>
              <a:endParaRPr lang="id-ID" sz="1600" b="1" kern="0" dirty="0">
                <a:solidFill>
                  <a:schemeClr val="tx1">
                    <a:lumMod val="65000"/>
                    <a:lumOff val="35000"/>
                  </a:schemeClr>
                </a:solidFill>
                <a:latin typeface="微软雅黑" panose="020B0503020204020204" pitchFamily="34" charset="-122"/>
              </a:endParaRPr>
            </a:p>
          </p:txBody>
        </p:sp>
        <p:cxnSp>
          <p:nvCxnSpPr>
            <p:cNvPr id="52" name="Straight Connector 30"/>
            <p:cNvCxnSpPr/>
            <p:nvPr/>
          </p:nvCxnSpPr>
          <p:spPr>
            <a:xfrm rot="5400000" flipV="1">
              <a:off x="4541216" y="2479212"/>
              <a:ext cx="252000" cy="4283"/>
            </a:xfrm>
            <a:prstGeom prst="line">
              <a:avLst/>
            </a:prstGeom>
            <a:noFill/>
            <a:ln w="19050" cap="flat" cmpd="sng" algn="ctr">
              <a:solidFill>
                <a:srgbClr val="E7E6E6">
                  <a:lumMod val="75000"/>
                </a:srgbClr>
              </a:solidFill>
              <a:prstDash val="sysDot"/>
              <a:miter lim="800000"/>
              <a:headEnd type="none"/>
              <a:tailEnd type="oval" w="lg" len="lg"/>
            </a:ln>
            <a:effectLst/>
          </p:spPr>
        </p:cxnSp>
      </p:grpSp>
      <p:grpSp>
        <p:nvGrpSpPr>
          <p:cNvPr id="5" name="Group 31"/>
          <p:cNvGrpSpPr/>
          <p:nvPr/>
        </p:nvGrpSpPr>
        <p:grpSpPr>
          <a:xfrm>
            <a:off x="3847947" y="1174572"/>
            <a:ext cx="1471002" cy="2584309"/>
            <a:chOff x="5085759" y="1723017"/>
            <a:chExt cx="1492777" cy="3255910"/>
          </a:xfrm>
        </p:grpSpPr>
        <p:sp>
          <p:nvSpPr>
            <p:cNvPr id="54" name="Freeform 32"/>
            <p:cNvSpPr/>
            <p:nvPr/>
          </p:nvSpPr>
          <p:spPr bwMode="auto">
            <a:xfrm>
              <a:off x="5085759" y="3333192"/>
              <a:ext cx="1492777" cy="1179355"/>
            </a:xfrm>
            <a:custGeom>
              <a:avLst/>
              <a:gdLst>
                <a:gd name="T0" fmla="*/ 330 w 660"/>
                <a:gd name="T1" fmla="*/ 262 h 262"/>
                <a:gd name="T2" fmla="*/ 331 w 660"/>
                <a:gd name="T3" fmla="*/ 262 h 262"/>
                <a:gd name="T4" fmla="*/ 660 w 660"/>
                <a:gd name="T5" fmla="*/ 262 h 262"/>
                <a:gd name="T6" fmla="*/ 330 w 660"/>
                <a:gd name="T7" fmla="*/ 4 h 262"/>
                <a:gd name="T8" fmla="*/ 0 w 660"/>
                <a:gd name="T9" fmla="*/ 262 h 262"/>
                <a:gd name="T10" fmla="*/ 330 w 660"/>
                <a:gd name="T11" fmla="*/ 262 h 262"/>
              </a:gdLst>
              <a:ahLst/>
              <a:cxnLst>
                <a:cxn ang="0">
                  <a:pos x="T0" y="T1"/>
                </a:cxn>
                <a:cxn ang="0">
                  <a:pos x="T2" y="T3"/>
                </a:cxn>
                <a:cxn ang="0">
                  <a:pos x="T4" y="T5"/>
                </a:cxn>
                <a:cxn ang="0">
                  <a:pos x="T6" y="T7"/>
                </a:cxn>
                <a:cxn ang="0">
                  <a:pos x="T8" y="T9"/>
                </a:cxn>
                <a:cxn ang="0">
                  <a:pos x="T10" y="T11"/>
                </a:cxn>
              </a:cxnLst>
              <a:rect l="0" t="0" r="r" b="b"/>
              <a:pathLst>
                <a:path w="660" h="262">
                  <a:moveTo>
                    <a:pt x="330" y="262"/>
                  </a:moveTo>
                  <a:cubicBezTo>
                    <a:pt x="331" y="262"/>
                    <a:pt x="331" y="262"/>
                    <a:pt x="331" y="262"/>
                  </a:cubicBezTo>
                  <a:cubicBezTo>
                    <a:pt x="660" y="262"/>
                    <a:pt x="660" y="262"/>
                    <a:pt x="660" y="262"/>
                  </a:cubicBezTo>
                  <a:cubicBezTo>
                    <a:pt x="442" y="189"/>
                    <a:pt x="419" y="0"/>
                    <a:pt x="330" y="4"/>
                  </a:cubicBezTo>
                  <a:cubicBezTo>
                    <a:pt x="242" y="0"/>
                    <a:pt x="219" y="189"/>
                    <a:pt x="0" y="262"/>
                  </a:cubicBezTo>
                  <a:lnTo>
                    <a:pt x="330" y="262"/>
                  </a:lnTo>
                  <a:close/>
                </a:path>
              </a:pathLst>
            </a:custGeom>
            <a:solidFill>
              <a:schemeClr val="accent4"/>
            </a:solidFill>
            <a:ln>
              <a:noFill/>
            </a:ln>
          </p:spPr>
          <p:txBody>
            <a:bodyPr vert="horz" wrap="square" lIns="91440" tIns="45720" rIns="91440" bIns="45720" numCol="1" anchor="t" anchorCtr="0" compatLnSpc="1"/>
            <a:lstStyle/>
            <a:p>
              <a:pPr defTabSz="725170">
                <a:defRPr/>
              </a:pPr>
              <a:endParaRPr lang="en-US" sz="1400" kern="0" dirty="0">
                <a:solidFill>
                  <a:sysClr val="windowText" lastClr="000000"/>
                </a:solidFill>
                <a:latin typeface="微软雅黑" panose="020B0503020204020204" pitchFamily="34" charset="-122"/>
              </a:endParaRPr>
            </a:p>
          </p:txBody>
        </p:sp>
        <p:sp>
          <p:nvSpPr>
            <p:cNvPr id="55" name="TextBox 54"/>
            <p:cNvSpPr txBox="1"/>
            <p:nvPr/>
          </p:nvSpPr>
          <p:spPr>
            <a:xfrm>
              <a:off x="5254468" y="4610554"/>
              <a:ext cx="1149890" cy="368373"/>
            </a:xfrm>
            <a:prstGeom prst="rect">
              <a:avLst/>
            </a:prstGeom>
            <a:noFill/>
          </p:spPr>
          <p:txBody>
            <a:bodyPr wrap="square" rtlCol="0">
              <a:spAutoFit/>
            </a:bodyPr>
            <a:lstStyle/>
            <a:p>
              <a:pPr algn="ctr" defTabSz="725170">
                <a:defRPr/>
              </a:pPr>
              <a:r>
                <a:rPr lang="zh-CN" altLang="en-US" sz="1300" kern="0" dirty="0" smtClean="0">
                  <a:solidFill>
                    <a:srgbClr val="E7E6E6">
                      <a:lumMod val="50000"/>
                    </a:srgbClr>
                  </a:solidFill>
                  <a:latin typeface="微软雅黑" panose="020B0503020204020204" pitchFamily="34" charset="-122"/>
                  <a:ea typeface="微软雅黑" panose="020B0503020204020204" pitchFamily="34" charset="-122"/>
                </a:rPr>
                <a:t>添加标题</a:t>
              </a:r>
              <a:endParaRPr lang="id-ID" sz="1300" kern="0" dirty="0">
                <a:solidFill>
                  <a:srgbClr val="E7E6E6">
                    <a:lumMod val="50000"/>
                  </a:srgbClr>
                </a:solidFill>
                <a:latin typeface="微软雅黑" panose="020B0503020204020204" pitchFamily="34" charset="-122"/>
              </a:endParaRPr>
            </a:p>
          </p:txBody>
        </p:sp>
        <p:sp>
          <p:nvSpPr>
            <p:cNvPr id="56" name="TextBox 55"/>
            <p:cNvSpPr txBox="1"/>
            <p:nvPr/>
          </p:nvSpPr>
          <p:spPr>
            <a:xfrm>
              <a:off x="5529518" y="1723017"/>
              <a:ext cx="656382" cy="426536"/>
            </a:xfrm>
            <a:prstGeom prst="rect">
              <a:avLst/>
            </a:prstGeom>
            <a:noFill/>
          </p:spPr>
          <p:txBody>
            <a:bodyPr wrap="square" rtlCol="0">
              <a:spAutoFit/>
            </a:bodyPr>
            <a:lstStyle/>
            <a:p>
              <a:pPr algn="ctr" defTabSz="725170">
                <a:defRPr/>
              </a:pPr>
              <a:r>
                <a:rPr lang="en-US" sz="1600" b="1" kern="0" dirty="0" smtClean="0">
                  <a:solidFill>
                    <a:schemeClr val="tx1">
                      <a:lumMod val="65000"/>
                      <a:lumOff val="35000"/>
                    </a:schemeClr>
                  </a:solidFill>
                  <a:latin typeface="微软雅黑" panose="020B0503020204020204" pitchFamily="34" charset="-122"/>
                </a:rPr>
                <a:t>30</a:t>
              </a:r>
              <a:r>
                <a:rPr lang="id-ID" sz="1600" b="1" kern="0" dirty="0" smtClean="0">
                  <a:solidFill>
                    <a:schemeClr val="tx1">
                      <a:lumMod val="65000"/>
                      <a:lumOff val="35000"/>
                    </a:schemeClr>
                  </a:solidFill>
                  <a:latin typeface="微软雅黑" panose="020B0503020204020204" pitchFamily="34" charset="-122"/>
                </a:rPr>
                <a:t>%</a:t>
              </a:r>
              <a:endParaRPr lang="id-ID" sz="1600" b="1" kern="0" dirty="0">
                <a:solidFill>
                  <a:schemeClr val="tx1">
                    <a:lumMod val="65000"/>
                    <a:lumOff val="35000"/>
                  </a:schemeClr>
                </a:solidFill>
                <a:latin typeface="微软雅黑" panose="020B0503020204020204" pitchFamily="34" charset="-122"/>
              </a:endParaRPr>
            </a:p>
          </p:txBody>
        </p:sp>
        <p:cxnSp>
          <p:nvCxnSpPr>
            <p:cNvPr id="57" name="Straight Connector 35"/>
            <p:cNvCxnSpPr/>
            <p:nvPr/>
          </p:nvCxnSpPr>
          <p:spPr>
            <a:xfrm rot="5400000" flipV="1">
              <a:off x="5404133" y="2756914"/>
              <a:ext cx="828000" cy="4283"/>
            </a:xfrm>
            <a:prstGeom prst="line">
              <a:avLst/>
            </a:prstGeom>
            <a:noFill/>
            <a:ln w="19050" cap="flat" cmpd="sng" algn="ctr">
              <a:solidFill>
                <a:srgbClr val="E7E6E6">
                  <a:lumMod val="75000"/>
                </a:srgbClr>
              </a:solidFill>
              <a:prstDash val="sysDot"/>
              <a:miter lim="800000"/>
              <a:headEnd type="none"/>
              <a:tailEnd type="oval" w="lg" len="lg"/>
            </a:ln>
            <a:effectLst/>
          </p:spPr>
        </p:cxnSp>
      </p:grpSp>
      <p:grpSp>
        <p:nvGrpSpPr>
          <p:cNvPr id="6" name="Group 36"/>
          <p:cNvGrpSpPr/>
          <p:nvPr/>
        </p:nvGrpSpPr>
        <p:grpSpPr>
          <a:xfrm>
            <a:off x="4956301" y="1163054"/>
            <a:ext cx="1471002" cy="2604369"/>
            <a:chOff x="6210518" y="1708505"/>
            <a:chExt cx="1492777" cy="3281184"/>
          </a:xfrm>
        </p:grpSpPr>
        <p:sp>
          <p:nvSpPr>
            <p:cNvPr id="59" name="Freeform 7"/>
            <p:cNvSpPr/>
            <p:nvPr/>
          </p:nvSpPr>
          <p:spPr bwMode="auto">
            <a:xfrm>
              <a:off x="6210518" y="3074873"/>
              <a:ext cx="1492777" cy="1437675"/>
            </a:xfrm>
            <a:custGeom>
              <a:avLst/>
              <a:gdLst>
                <a:gd name="T0" fmla="*/ 330 w 660"/>
                <a:gd name="T1" fmla="*/ 262 h 262"/>
                <a:gd name="T2" fmla="*/ 331 w 660"/>
                <a:gd name="T3" fmla="*/ 262 h 262"/>
                <a:gd name="T4" fmla="*/ 660 w 660"/>
                <a:gd name="T5" fmla="*/ 262 h 262"/>
                <a:gd name="T6" fmla="*/ 330 w 660"/>
                <a:gd name="T7" fmla="*/ 4 h 262"/>
                <a:gd name="T8" fmla="*/ 0 w 660"/>
                <a:gd name="T9" fmla="*/ 262 h 262"/>
                <a:gd name="T10" fmla="*/ 330 w 660"/>
                <a:gd name="T11" fmla="*/ 262 h 262"/>
              </a:gdLst>
              <a:ahLst/>
              <a:cxnLst>
                <a:cxn ang="0">
                  <a:pos x="T0" y="T1"/>
                </a:cxn>
                <a:cxn ang="0">
                  <a:pos x="T2" y="T3"/>
                </a:cxn>
                <a:cxn ang="0">
                  <a:pos x="T4" y="T5"/>
                </a:cxn>
                <a:cxn ang="0">
                  <a:pos x="T6" y="T7"/>
                </a:cxn>
                <a:cxn ang="0">
                  <a:pos x="T8" y="T9"/>
                </a:cxn>
                <a:cxn ang="0">
                  <a:pos x="T10" y="T11"/>
                </a:cxn>
              </a:cxnLst>
              <a:rect l="0" t="0" r="r" b="b"/>
              <a:pathLst>
                <a:path w="660" h="262">
                  <a:moveTo>
                    <a:pt x="330" y="262"/>
                  </a:moveTo>
                  <a:cubicBezTo>
                    <a:pt x="331" y="262"/>
                    <a:pt x="331" y="262"/>
                    <a:pt x="331" y="262"/>
                  </a:cubicBezTo>
                  <a:cubicBezTo>
                    <a:pt x="660" y="262"/>
                    <a:pt x="660" y="262"/>
                    <a:pt x="660" y="262"/>
                  </a:cubicBezTo>
                  <a:cubicBezTo>
                    <a:pt x="442" y="189"/>
                    <a:pt x="419" y="0"/>
                    <a:pt x="330" y="4"/>
                  </a:cubicBezTo>
                  <a:cubicBezTo>
                    <a:pt x="242" y="0"/>
                    <a:pt x="219" y="189"/>
                    <a:pt x="0" y="262"/>
                  </a:cubicBezTo>
                  <a:lnTo>
                    <a:pt x="330" y="262"/>
                  </a:lnTo>
                  <a:close/>
                </a:path>
              </a:pathLst>
            </a:custGeom>
            <a:solidFill>
              <a:schemeClr val="accent1"/>
            </a:solidFill>
            <a:ln>
              <a:noFill/>
            </a:ln>
          </p:spPr>
          <p:txBody>
            <a:bodyPr vert="horz" wrap="square" lIns="91440" tIns="45720" rIns="91440" bIns="45720" numCol="1" anchor="t" anchorCtr="0" compatLnSpc="1"/>
            <a:lstStyle/>
            <a:p>
              <a:pPr defTabSz="725170">
                <a:defRPr/>
              </a:pPr>
              <a:endParaRPr lang="en-US" sz="1400" kern="0" dirty="0">
                <a:solidFill>
                  <a:sysClr val="windowText" lastClr="000000"/>
                </a:solidFill>
                <a:latin typeface="微软雅黑" panose="020B0503020204020204" pitchFamily="34" charset="-122"/>
              </a:endParaRPr>
            </a:p>
          </p:txBody>
        </p:sp>
        <p:sp>
          <p:nvSpPr>
            <p:cNvPr id="60" name="TextBox 59"/>
            <p:cNvSpPr txBox="1"/>
            <p:nvPr/>
          </p:nvSpPr>
          <p:spPr>
            <a:xfrm>
              <a:off x="6324916" y="4621316"/>
              <a:ext cx="1149890" cy="368373"/>
            </a:xfrm>
            <a:prstGeom prst="rect">
              <a:avLst/>
            </a:prstGeom>
            <a:noFill/>
          </p:spPr>
          <p:txBody>
            <a:bodyPr wrap="square" rtlCol="0">
              <a:spAutoFit/>
            </a:bodyPr>
            <a:lstStyle/>
            <a:p>
              <a:pPr algn="ctr" defTabSz="725170">
                <a:defRPr/>
              </a:pPr>
              <a:r>
                <a:rPr lang="zh-CN" altLang="en-US" sz="1300" kern="0" dirty="0" smtClean="0">
                  <a:solidFill>
                    <a:srgbClr val="E7E6E6">
                      <a:lumMod val="50000"/>
                    </a:srgbClr>
                  </a:solidFill>
                  <a:latin typeface="微软雅黑" panose="020B0503020204020204" pitchFamily="34" charset="-122"/>
                  <a:ea typeface="微软雅黑" panose="020B0503020204020204" pitchFamily="34" charset="-122"/>
                </a:rPr>
                <a:t>添加标题</a:t>
              </a:r>
              <a:endParaRPr lang="id-ID" sz="1300" kern="0" dirty="0">
                <a:solidFill>
                  <a:srgbClr val="E7E6E6">
                    <a:lumMod val="50000"/>
                  </a:srgbClr>
                </a:solidFill>
                <a:latin typeface="微软雅黑" panose="020B0503020204020204" pitchFamily="34" charset="-122"/>
              </a:endParaRPr>
            </a:p>
          </p:txBody>
        </p:sp>
        <p:sp>
          <p:nvSpPr>
            <p:cNvPr id="61" name="TextBox 60"/>
            <p:cNvSpPr txBox="1"/>
            <p:nvPr/>
          </p:nvSpPr>
          <p:spPr>
            <a:xfrm>
              <a:off x="6653997" y="1708505"/>
              <a:ext cx="701085" cy="426536"/>
            </a:xfrm>
            <a:prstGeom prst="rect">
              <a:avLst/>
            </a:prstGeom>
            <a:noFill/>
          </p:spPr>
          <p:txBody>
            <a:bodyPr wrap="square" rtlCol="0">
              <a:spAutoFit/>
            </a:bodyPr>
            <a:lstStyle/>
            <a:p>
              <a:pPr algn="ctr" defTabSz="725170">
                <a:defRPr/>
              </a:pPr>
              <a:r>
                <a:rPr lang="id-ID" sz="1600" b="1" kern="0" dirty="0">
                  <a:solidFill>
                    <a:schemeClr val="tx1">
                      <a:lumMod val="65000"/>
                      <a:lumOff val="35000"/>
                    </a:schemeClr>
                  </a:solidFill>
                  <a:latin typeface="微软雅黑" panose="020B0503020204020204" pitchFamily="34" charset="-122"/>
                </a:rPr>
                <a:t>20%</a:t>
              </a:r>
              <a:endParaRPr lang="id-ID" sz="1600" b="1" kern="0" dirty="0">
                <a:solidFill>
                  <a:schemeClr val="tx1">
                    <a:lumMod val="65000"/>
                    <a:lumOff val="35000"/>
                  </a:schemeClr>
                </a:solidFill>
                <a:latin typeface="微软雅黑" panose="020B0503020204020204" pitchFamily="34" charset="-122"/>
              </a:endParaRPr>
            </a:p>
          </p:txBody>
        </p:sp>
        <p:cxnSp>
          <p:nvCxnSpPr>
            <p:cNvPr id="62" name="Straight Connector 41"/>
            <p:cNvCxnSpPr/>
            <p:nvPr/>
          </p:nvCxnSpPr>
          <p:spPr>
            <a:xfrm rot="5400000" flipV="1">
              <a:off x="6630765" y="2642694"/>
              <a:ext cx="648000" cy="4283"/>
            </a:xfrm>
            <a:prstGeom prst="line">
              <a:avLst/>
            </a:prstGeom>
            <a:noFill/>
            <a:ln w="19050" cap="flat" cmpd="sng" algn="ctr">
              <a:solidFill>
                <a:srgbClr val="E7E6E6">
                  <a:lumMod val="75000"/>
                </a:srgbClr>
              </a:solidFill>
              <a:prstDash val="sysDot"/>
              <a:miter lim="800000"/>
              <a:headEnd type="none"/>
              <a:tailEnd type="oval" w="lg" len="lg"/>
            </a:ln>
            <a:effectLst/>
          </p:spPr>
        </p:cxnSp>
      </p:grpSp>
      <p:grpSp>
        <p:nvGrpSpPr>
          <p:cNvPr id="7" name="Group 42"/>
          <p:cNvGrpSpPr/>
          <p:nvPr/>
        </p:nvGrpSpPr>
        <p:grpSpPr>
          <a:xfrm>
            <a:off x="6072580" y="1163053"/>
            <a:ext cx="1471002" cy="2607347"/>
            <a:chOff x="7343322" y="1708505"/>
            <a:chExt cx="1492777" cy="3284936"/>
          </a:xfrm>
        </p:grpSpPr>
        <p:sp>
          <p:nvSpPr>
            <p:cNvPr id="64" name="Freeform 7"/>
            <p:cNvSpPr/>
            <p:nvPr/>
          </p:nvSpPr>
          <p:spPr bwMode="auto">
            <a:xfrm>
              <a:off x="7343322" y="3480212"/>
              <a:ext cx="1492777" cy="1032335"/>
            </a:xfrm>
            <a:custGeom>
              <a:avLst/>
              <a:gdLst>
                <a:gd name="T0" fmla="*/ 330 w 660"/>
                <a:gd name="T1" fmla="*/ 262 h 262"/>
                <a:gd name="T2" fmla="*/ 331 w 660"/>
                <a:gd name="T3" fmla="*/ 262 h 262"/>
                <a:gd name="T4" fmla="*/ 660 w 660"/>
                <a:gd name="T5" fmla="*/ 262 h 262"/>
                <a:gd name="T6" fmla="*/ 330 w 660"/>
                <a:gd name="T7" fmla="*/ 4 h 262"/>
                <a:gd name="T8" fmla="*/ 0 w 660"/>
                <a:gd name="T9" fmla="*/ 262 h 262"/>
                <a:gd name="T10" fmla="*/ 330 w 660"/>
                <a:gd name="T11" fmla="*/ 262 h 262"/>
              </a:gdLst>
              <a:ahLst/>
              <a:cxnLst>
                <a:cxn ang="0">
                  <a:pos x="T0" y="T1"/>
                </a:cxn>
                <a:cxn ang="0">
                  <a:pos x="T2" y="T3"/>
                </a:cxn>
                <a:cxn ang="0">
                  <a:pos x="T4" y="T5"/>
                </a:cxn>
                <a:cxn ang="0">
                  <a:pos x="T6" y="T7"/>
                </a:cxn>
                <a:cxn ang="0">
                  <a:pos x="T8" y="T9"/>
                </a:cxn>
                <a:cxn ang="0">
                  <a:pos x="T10" y="T11"/>
                </a:cxn>
              </a:cxnLst>
              <a:rect l="0" t="0" r="r" b="b"/>
              <a:pathLst>
                <a:path w="660" h="262">
                  <a:moveTo>
                    <a:pt x="330" y="262"/>
                  </a:moveTo>
                  <a:cubicBezTo>
                    <a:pt x="331" y="262"/>
                    <a:pt x="331" y="262"/>
                    <a:pt x="331" y="262"/>
                  </a:cubicBezTo>
                  <a:cubicBezTo>
                    <a:pt x="660" y="262"/>
                    <a:pt x="660" y="262"/>
                    <a:pt x="660" y="262"/>
                  </a:cubicBezTo>
                  <a:cubicBezTo>
                    <a:pt x="442" y="189"/>
                    <a:pt x="419" y="0"/>
                    <a:pt x="330" y="4"/>
                  </a:cubicBezTo>
                  <a:cubicBezTo>
                    <a:pt x="242" y="0"/>
                    <a:pt x="219" y="189"/>
                    <a:pt x="0" y="262"/>
                  </a:cubicBezTo>
                  <a:lnTo>
                    <a:pt x="330" y="262"/>
                  </a:lnTo>
                  <a:close/>
                </a:path>
              </a:pathLst>
            </a:custGeom>
            <a:solidFill>
              <a:schemeClr val="accent2"/>
            </a:solidFill>
            <a:ln>
              <a:noFill/>
            </a:ln>
          </p:spPr>
          <p:txBody>
            <a:bodyPr vert="horz" wrap="square" lIns="91440" tIns="45720" rIns="91440" bIns="45720" numCol="1" anchor="t" anchorCtr="0" compatLnSpc="1"/>
            <a:lstStyle/>
            <a:p>
              <a:pPr defTabSz="725170">
                <a:defRPr/>
              </a:pPr>
              <a:endParaRPr lang="en-US" sz="1400" kern="0" dirty="0">
                <a:solidFill>
                  <a:sysClr val="windowText" lastClr="000000"/>
                </a:solidFill>
                <a:latin typeface="微软雅黑" panose="020B0503020204020204" pitchFamily="34" charset="-122"/>
              </a:endParaRPr>
            </a:p>
          </p:txBody>
        </p:sp>
        <p:sp>
          <p:nvSpPr>
            <p:cNvPr id="65" name="TextBox 64"/>
            <p:cNvSpPr txBox="1"/>
            <p:nvPr/>
          </p:nvSpPr>
          <p:spPr>
            <a:xfrm>
              <a:off x="7511476" y="4625068"/>
              <a:ext cx="1149890" cy="368373"/>
            </a:xfrm>
            <a:prstGeom prst="rect">
              <a:avLst/>
            </a:prstGeom>
            <a:noFill/>
          </p:spPr>
          <p:txBody>
            <a:bodyPr wrap="square" rtlCol="0">
              <a:spAutoFit/>
            </a:bodyPr>
            <a:lstStyle/>
            <a:p>
              <a:pPr algn="ctr" defTabSz="725170">
                <a:defRPr/>
              </a:pPr>
              <a:r>
                <a:rPr lang="zh-CN" altLang="en-US" sz="1300" kern="0" dirty="0" smtClean="0">
                  <a:solidFill>
                    <a:srgbClr val="E7E6E6">
                      <a:lumMod val="50000"/>
                    </a:srgbClr>
                  </a:solidFill>
                  <a:latin typeface="微软雅黑" panose="020B0503020204020204" pitchFamily="34" charset="-122"/>
                  <a:ea typeface="微软雅黑" panose="020B0503020204020204" pitchFamily="34" charset="-122"/>
                </a:rPr>
                <a:t>添加标题</a:t>
              </a:r>
              <a:endParaRPr lang="id-ID" sz="1300" kern="0" dirty="0">
                <a:solidFill>
                  <a:srgbClr val="E7E6E6">
                    <a:lumMod val="50000"/>
                  </a:srgbClr>
                </a:solidFill>
                <a:latin typeface="微软雅黑" panose="020B0503020204020204" pitchFamily="34" charset="-122"/>
              </a:endParaRPr>
            </a:p>
          </p:txBody>
        </p:sp>
        <p:sp>
          <p:nvSpPr>
            <p:cNvPr id="66" name="TextBox 65"/>
            <p:cNvSpPr txBox="1"/>
            <p:nvPr/>
          </p:nvSpPr>
          <p:spPr>
            <a:xfrm>
              <a:off x="7720176" y="1708505"/>
              <a:ext cx="732489" cy="426536"/>
            </a:xfrm>
            <a:prstGeom prst="rect">
              <a:avLst/>
            </a:prstGeom>
            <a:noFill/>
          </p:spPr>
          <p:txBody>
            <a:bodyPr wrap="square" rtlCol="0">
              <a:spAutoFit/>
            </a:bodyPr>
            <a:lstStyle/>
            <a:p>
              <a:pPr algn="ctr" defTabSz="725170">
                <a:defRPr/>
              </a:pPr>
              <a:r>
                <a:rPr lang="id-ID" sz="1600" b="1" kern="0" dirty="0" smtClean="0">
                  <a:solidFill>
                    <a:schemeClr val="tx1">
                      <a:lumMod val="65000"/>
                      <a:lumOff val="35000"/>
                    </a:schemeClr>
                  </a:solidFill>
                  <a:latin typeface="微软雅黑" panose="020B0503020204020204" pitchFamily="34" charset="-122"/>
                </a:rPr>
                <a:t>2</a:t>
              </a:r>
              <a:r>
                <a:rPr lang="en-US" sz="1600" b="1" kern="0" dirty="0" smtClean="0">
                  <a:solidFill>
                    <a:schemeClr val="tx1">
                      <a:lumMod val="65000"/>
                      <a:lumOff val="35000"/>
                    </a:schemeClr>
                  </a:solidFill>
                  <a:latin typeface="微软雅黑" panose="020B0503020204020204" pitchFamily="34" charset="-122"/>
                </a:rPr>
                <a:t>5</a:t>
              </a:r>
              <a:r>
                <a:rPr lang="id-ID" sz="1600" b="1" kern="0" dirty="0" smtClean="0">
                  <a:solidFill>
                    <a:schemeClr val="tx1">
                      <a:lumMod val="65000"/>
                      <a:lumOff val="35000"/>
                    </a:schemeClr>
                  </a:solidFill>
                  <a:latin typeface="微软雅黑" panose="020B0503020204020204" pitchFamily="34" charset="-122"/>
                </a:rPr>
                <a:t>%</a:t>
              </a:r>
              <a:endParaRPr lang="id-ID" sz="1600" b="1" kern="0" dirty="0">
                <a:solidFill>
                  <a:schemeClr val="tx1">
                    <a:lumMod val="65000"/>
                    <a:lumOff val="35000"/>
                  </a:schemeClr>
                </a:solidFill>
                <a:latin typeface="微软雅黑" panose="020B0503020204020204" pitchFamily="34" charset="-122"/>
              </a:endParaRPr>
            </a:p>
          </p:txBody>
        </p:sp>
        <p:cxnSp>
          <p:nvCxnSpPr>
            <p:cNvPr id="67" name="Straight Connector 46"/>
            <p:cNvCxnSpPr/>
            <p:nvPr/>
          </p:nvCxnSpPr>
          <p:spPr>
            <a:xfrm rot="5400000" flipV="1">
              <a:off x="7562279" y="2835282"/>
              <a:ext cx="1044000" cy="4283"/>
            </a:xfrm>
            <a:prstGeom prst="line">
              <a:avLst/>
            </a:prstGeom>
            <a:noFill/>
            <a:ln w="19050" cap="flat" cmpd="sng" algn="ctr">
              <a:solidFill>
                <a:srgbClr val="E7E6E6">
                  <a:lumMod val="75000"/>
                </a:srgbClr>
              </a:solidFill>
              <a:prstDash val="sysDot"/>
              <a:miter lim="800000"/>
              <a:headEnd type="none"/>
              <a:tailEnd type="oval" w="lg" len="lg"/>
            </a:ln>
            <a:effectLst/>
          </p:spPr>
        </p:cxnSp>
      </p:grpSp>
      <p:grpSp>
        <p:nvGrpSpPr>
          <p:cNvPr id="8" name="Group 47"/>
          <p:cNvGrpSpPr/>
          <p:nvPr/>
        </p:nvGrpSpPr>
        <p:grpSpPr>
          <a:xfrm>
            <a:off x="7049324" y="1174572"/>
            <a:ext cx="1471002" cy="2607347"/>
            <a:chOff x="8334525" y="1723019"/>
            <a:chExt cx="1492777" cy="3284936"/>
          </a:xfrm>
        </p:grpSpPr>
        <p:sp>
          <p:nvSpPr>
            <p:cNvPr id="69" name="Freeform 7"/>
            <p:cNvSpPr/>
            <p:nvPr/>
          </p:nvSpPr>
          <p:spPr bwMode="auto">
            <a:xfrm>
              <a:off x="8334525" y="3734120"/>
              <a:ext cx="1492777" cy="778428"/>
            </a:xfrm>
            <a:custGeom>
              <a:avLst/>
              <a:gdLst>
                <a:gd name="T0" fmla="*/ 330 w 660"/>
                <a:gd name="T1" fmla="*/ 262 h 262"/>
                <a:gd name="T2" fmla="*/ 331 w 660"/>
                <a:gd name="T3" fmla="*/ 262 h 262"/>
                <a:gd name="T4" fmla="*/ 660 w 660"/>
                <a:gd name="T5" fmla="*/ 262 h 262"/>
                <a:gd name="T6" fmla="*/ 330 w 660"/>
                <a:gd name="T7" fmla="*/ 4 h 262"/>
                <a:gd name="T8" fmla="*/ 0 w 660"/>
                <a:gd name="T9" fmla="*/ 262 h 262"/>
                <a:gd name="T10" fmla="*/ 330 w 660"/>
                <a:gd name="T11" fmla="*/ 262 h 262"/>
              </a:gdLst>
              <a:ahLst/>
              <a:cxnLst>
                <a:cxn ang="0">
                  <a:pos x="T0" y="T1"/>
                </a:cxn>
                <a:cxn ang="0">
                  <a:pos x="T2" y="T3"/>
                </a:cxn>
                <a:cxn ang="0">
                  <a:pos x="T4" y="T5"/>
                </a:cxn>
                <a:cxn ang="0">
                  <a:pos x="T6" y="T7"/>
                </a:cxn>
                <a:cxn ang="0">
                  <a:pos x="T8" y="T9"/>
                </a:cxn>
                <a:cxn ang="0">
                  <a:pos x="T10" y="T11"/>
                </a:cxn>
              </a:cxnLst>
              <a:rect l="0" t="0" r="r" b="b"/>
              <a:pathLst>
                <a:path w="660" h="262">
                  <a:moveTo>
                    <a:pt x="330" y="262"/>
                  </a:moveTo>
                  <a:cubicBezTo>
                    <a:pt x="331" y="262"/>
                    <a:pt x="331" y="262"/>
                    <a:pt x="331" y="262"/>
                  </a:cubicBezTo>
                  <a:cubicBezTo>
                    <a:pt x="660" y="262"/>
                    <a:pt x="660" y="262"/>
                    <a:pt x="660" y="262"/>
                  </a:cubicBezTo>
                  <a:cubicBezTo>
                    <a:pt x="442" y="189"/>
                    <a:pt x="419" y="0"/>
                    <a:pt x="330" y="4"/>
                  </a:cubicBezTo>
                  <a:cubicBezTo>
                    <a:pt x="242" y="0"/>
                    <a:pt x="219" y="189"/>
                    <a:pt x="0" y="262"/>
                  </a:cubicBezTo>
                  <a:lnTo>
                    <a:pt x="330" y="262"/>
                  </a:lnTo>
                  <a:close/>
                </a:path>
              </a:pathLst>
            </a:custGeom>
            <a:solidFill>
              <a:schemeClr val="accent3"/>
            </a:solidFill>
            <a:ln>
              <a:noFill/>
            </a:ln>
          </p:spPr>
          <p:txBody>
            <a:bodyPr vert="horz" wrap="square" lIns="91440" tIns="45720" rIns="91440" bIns="45720" numCol="1" anchor="t" anchorCtr="0" compatLnSpc="1"/>
            <a:lstStyle/>
            <a:p>
              <a:pPr defTabSz="725170">
                <a:defRPr/>
              </a:pPr>
              <a:endParaRPr lang="en-US" sz="1400" kern="0" dirty="0">
                <a:solidFill>
                  <a:schemeClr val="bg2"/>
                </a:solidFill>
                <a:latin typeface="微软雅黑" panose="020B0503020204020204" pitchFamily="34" charset="-122"/>
              </a:endParaRPr>
            </a:p>
          </p:txBody>
        </p:sp>
        <p:sp>
          <p:nvSpPr>
            <p:cNvPr id="70" name="TextBox 69"/>
            <p:cNvSpPr txBox="1"/>
            <p:nvPr/>
          </p:nvSpPr>
          <p:spPr>
            <a:xfrm>
              <a:off x="8531686" y="4639582"/>
              <a:ext cx="1149890" cy="368373"/>
            </a:xfrm>
            <a:prstGeom prst="rect">
              <a:avLst/>
            </a:prstGeom>
            <a:noFill/>
          </p:spPr>
          <p:txBody>
            <a:bodyPr wrap="square" rtlCol="0">
              <a:spAutoFit/>
            </a:bodyPr>
            <a:lstStyle/>
            <a:p>
              <a:pPr algn="ctr" defTabSz="725170">
                <a:defRPr/>
              </a:pPr>
              <a:r>
                <a:rPr lang="zh-CN" altLang="en-US" sz="1300" kern="0" dirty="0" smtClean="0">
                  <a:solidFill>
                    <a:schemeClr val="bg2"/>
                  </a:solidFill>
                  <a:latin typeface="微软雅黑" panose="020B0503020204020204" pitchFamily="34" charset="-122"/>
                  <a:ea typeface="微软雅黑" panose="020B0503020204020204" pitchFamily="34" charset="-122"/>
                </a:rPr>
                <a:t>添加标题</a:t>
              </a:r>
              <a:endParaRPr lang="id-ID" sz="1300" kern="0" dirty="0">
                <a:solidFill>
                  <a:schemeClr val="bg2"/>
                </a:solidFill>
                <a:latin typeface="微软雅黑" panose="020B0503020204020204" pitchFamily="34" charset="-122"/>
              </a:endParaRPr>
            </a:p>
          </p:txBody>
        </p:sp>
        <p:sp>
          <p:nvSpPr>
            <p:cNvPr id="71" name="TextBox 70"/>
            <p:cNvSpPr txBox="1"/>
            <p:nvPr/>
          </p:nvSpPr>
          <p:spPr>
            <a:xfrm>
              <a:off x="8731952" y="1723019"/>
              <a:ext cx="697922" cy="426536"/>
            </a:xfrm>
            <a:prstGeom prst="rect">
              <a:avLst/>
            </a:prstGeom>
            <a:noFill/>
          </p:spPr>
          <p:txBody>
            <a:bodyPr wrap="square" rtlCol="0">
              <a:spAutoFit/>
            </a:bodyPr>
            <a:lstStyle/>
            <a:p>
              <a:pPr algn="ctr" defTabSz="725170">
                <a:defRPr/>
              </a:pPr>
              <a:r>
                <a:rPr lang="en-US" sz="1600" b="1" kern="0" dirty="0" smtClean="0">
                  <a:solidFill>
                    <a:schemeClr val="tx1">
                      <a:lumMod val="65000"/>
                      <a:lumOff val="35000"/>
                    </a:schemeClr>
                  </a:solidFill>
                  <a:latin typeface="微软雅黑" panose="020B0503020204020204" pitchFamily="34" charset="-122"/>
                </a:rPr>
                <a:t>15</a:t>
              </a:r>
              <a:r>
                <a:rPr lang="id-ID" sz="1600" b="1" kern="0" dirty="0" smtClean="0">
                  <a:solidFill>
                    <a:schemeClr val="tx1">
                      <a:lumMod val="65000"/>
                      <a:lumOff val="35000"/>
                    </a:schemeClr>
                  </a:solidFill>
                  <a:latin typeface="微软雅黑" panose="020B0503020204020204" pitchFamily="34" charset="-122"/>
                </a:rPr>
                <a:t>%</a:t>
              </a:r>
              <a:endParaRPr lang="id-ID" sz="1600" b="1" kern="0" dirty="0">
                <a:solidFill>
                  <a:schemeClr val="tx1">
                    <a:lumMod val="65000"/>
                    <a:lumOff val="35000"/>
                  </a:schemeClr>
                </a:solidFill>
                <a:latin typeface="微软雅黑" panose="020B0503020204020204" pitchFamily="34" charset="-122"/>
              </a:endParaRPr>
            </a:p>
          </p:txBody>
        </p:sp>
        <p:cxnSp>
          <p:nvCxnSpPr>
            <p:cNvPr id="72" name="Straight Connector 51"/>
            <p:cNvCxnSpPr/>
            <p:nvPr/>
          </p:nvCxnSpPr>
          <p:spPr>
            <a:xfrm rot="5400000" flipV="1">
              <a:off x="8465067" y="2962530"/>
              <a:ext cx="1224000" cy="4283"/>
            </a:xfrm>
            <a:prstGeom prst="line">
              <a:avLst/>
            </a:prstGeom>
            <a:noFill/>
            <a:ln w="19050" cap="flat" cmpd="sng" algn="ctr">
              <a:solidFill>
                <a:srgbClr val="E7E6E6">
                  <a:lumMod val="75000"/>
                </a:srgbClr>
              </a:solidFill>
              <a:prstDash val="sysDot"/>
              <a:miter lim="800000"/>
              <a:headEnd type="none"/>
              <a:tailEnd type="oval" w="lg" len="lg"/>
            </a:ln>
            <a:effectLst/>
          </p:spPr>
        </p:cxnSp>
      </p:grpSp>
      <p:sp>
        <p:nvSpPr>
          <p:cNvPr id="73" name="Content Placeholder 2"/>
          <p:cNvSpPr txBox="1"/>
          <p:nvPr/>
        </p:nvSpPr>
        <p:spPr>
          <a:xfrm>
            <a:off x="906506" y="3904022"/>
            <a:ext cx="7222188" cy="899976"/>
          </a:xfrm>
          <a:prstGeom prst="rect">
            <a:avLst/>
          </a:prstGeom>
        </p:spPr>
        <p:txBody>
          <a:bodyPr vert="horz" lIns="72545" tIns="36272" rIns="72545" bIns="36272" rtlCol="0">
            <a:normAutofit/>
          </a:bodyPr>
          <a:lst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defTabSz="725170">
              <a:buNone/>
              <a:defRPr/>
            </a:pP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rPr>
              <a:t>数据分析</a:t>
            </a:r>
            <a:endParaRPr lang="id-ID" sz="1400" b="1" dirty="0" smtClean="0">
              <a:solidFill>
                <a:schemeClr val="tx1">
                  <a:lumMod val="65000"/>
                  <a:lumOff val="35000"/>
                </a:schemeClr>
              </a:solidFill>
              <a:latin typeface="微软雅黑" panose="020B0503020204020204" pitchFamily="34" charset="-122"/>
              <a:ea typeface="微软雅黑" panose="020B0503020204020204" pitchFamily="34" charset="-122"/>
            </a:endParaRPr>
          </a:p>
          <a:p>
            <a:pPr marL="0" indent="0" algn="just" defTabSz="725170">
              <a:buNone/>
              <a:defRPr/>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此处添加详细文本描述，建议与标题相关并符合整体语言风格，语言描</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述尽量简洁生动。尽量将每页幻灯片的字数控制在</a:t>
            </a:r>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rPr>
              <a:t>200</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字以内，据统计每页幻灯片的最好控制在</a:t>
            </a:r>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rPr>
              <a:t>5</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分钟之内</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3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300"/>
                                        <p:tgtEl>
                                          <p:spTgt spid="6"/>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300"/>
                                        <p:tgtEl>
                                          <p:spTgt spid="3"/>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300"/>
                                        <p:tgtEl>
                                          <p:spTgt spid="7"/>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300"/>
                                        <p:tgtEl>
                                          <p:spTgt spid="4"/>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300"/>
                                        <p:tgtEl>
                                          <p:spTgt spid="8"/>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down)">
                                      <p:cBhvr>
                                        <p:cTn id="31" dur="300"/>
                                        <p:tgtEl>
                                          <p:spTgt spid="5"/>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73"/>
                                        </p:tgtEl>
                                        <p:attrNameLst>
                                          <p:attrName>style.visibility</p:attrName>
                                        </p:attrNameLst>
                                      </p:cBhvr>
                                      <p:to>
                                        <p:strVal val="visible"/>
                                      </p:to>
                                    </p:set>
                                    <p:animEffect transition="in" filter="wipe(left)">
                                      <p:cBhvr>
                                        <p:cTn id="35" dur="3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756260" y="1131590"/>
            <a:ext cx="1888260" cy="1599890"/>
          </a:xfrm>
          <a:prstGeom prst="rect">
            <a:avLst/>
          </a:prstGeom>
          <a:solidFill>
            <a:schemeClr val="accent1"/>
          </a:solidFill>
          <a:ln w="12700" cmpd="sng">
            <a:noFill/>
            <a:miter lim="800000"/>
          </a:ln>
        </p:spPr>
        <p:txBody>
          <a:bodyPr lIns="91413" tIns="45706" rIns="91413" bIns="45706" anchor="ctr"/>
          <a:lstStyle/>
          <a:p>
            <a:pPr algn="ctr"/>
            <a:endParaRPr lang="en-US" altLang="zh-CN" sz="1400" dirty="0">
              <a:solidFill>
                <a:schemeClr val="tx1">
                  <a:lumMod val="85000"/>
                  <a:lumOff val="15000"/>
                </a:schemeClr>
              </a:solidFill>
              <a:latin typeface="+mn-ea"/>
            </a:endParaRPr>
          </a:p>
          <a:p>
            <a:pPr algn="ctr"/>
            <a:r>
              <a:rPr lang="zh-CN" altLang="en-US" sz="1600" b="1" dirty="0">
                <a:solidFill>
                  <a:schemeClr val="bg1"/>
                </a:solidFill>
                <a:latin typeface="微软雅黑" panose="020B0503020204020204" pitchFamily="34" charset="-122"/>
                <a:ea typeface="微软雅黑" panose="020B0503020204020204" pitchFamily="34" charset="-122"/>
              </a:rPr>
              <a:t>单击填加标题</a:t>
            </a:r>
            <a:endParaRPr lang="en-US" altLang="zh-CN" sz="1600" b="1" dirty="0">
              <a:solidFill>
                <a:schemeClr val="bg1"/>
              </a:solidFill>
              <a:latin typeface="微软雅黑" panose="020B0503020204020204" pitchFamily="34" charset="-122"/>
              <a:ea typeface="微软雅黑" panose="020B0503020204020204" pitchFamily="34" charset="-122"/>
            </a:endParaRPr>
          </a:p>
          <a:p>
            <a:pPr algn="ctr"/>
            <a:endParaRPr lang="en-US" sz="1200" dirty="0">
              <a:solidFill>
                <a:schemeClr val="bg1"/>
              </a:solidFill>
              <a:latin typeface="+mn-ea"/>
            </a:endParaRPr>
          </a:p>
          <a:p>
            <a:pPr algn="ctr"/>
            <a:r>
              <a:rPr lang="zh-CN" altLang="en-US" sz="1200" dirty="0">
                <a:solidFill>
                  <a:schemeClr val="bg1"/>
                </a:solidFill>
                <a:latin typeface="+mn-ea"/>
              </a:rPr>
              <a:t>单击填加文字内容</a:t>
            </a:r>
            <a:endParaRPr lang="en-US" altLang="zh-CN" sz="1200" dirty="0">
              <a:solidFill>
                <a:schemeClr val="bg1"/>
              </a:solidFill>
              <a:latin typeface="+mn-ea"/>
            </a:endParaRPr>
          </a:p>
          <a:p>
            <a:pPr algn="ctr"/>
            <a:r>
              <a:rPr lang="zh-CN" altLang="en-US" sz="1200" dirty="0">
                <a:solidFill>
                  <a:schemeClr val="bg1"/>
                </a:solidFill>
                <a:latin typeface="+mn-ea"/>
              </a:rPr>
              <a:t>单击填加文字内容</a:t>
            </a:r>
            <a:endParaRPr lang="en-US" altLang="zh-CN" sz="1200" dirty="0">
              <a:solidFill>
                <a:schemeClr val="bg1"/>
              </a:solidFill>
              <a:latin typeface="+mn-ea"/>
            </a:endParaRPr>
          </a:p>
          <a:p>
            <a:pPr algn="ctr"/>
            <a:r>
              <a:rPr lang="zh-CN" altLang="en-US" sz="1200" dirty="0">
                <a:solidFill>
                  <a:schemeClr val="bg1"/>
                </a:solidFill>
                <a:latin typeface="+mn-ea"/>
              </a:rPr>
              <a:t>单击填加文字内容</a:t>
            </a:r>
            <a:endParaRPr lang="en-US" altLang="zh-CN" sz="1200" dirty="0">
              <a:solidFill>
                <a:schemeClr val="bg1"/>
              </a:solidFill>
              <a:latin typeface="+mn-ea"/>
            </a:endParaRPr>
          </a:p>
          <a:p>
            <a:pPr algn="ctr"/>
            <a:endParaRPr lang="en-US" sz="1400" dirty="0">
              <a:solidFill>
                <a:schemeClr val="tx1">
                  <a:lumMod val="85000"/>
                  <a:lumOff val="15000"/>
                </a:schemeClr>
              </a:solidFill>
              <a:latin typeface="+mn-ea"/>
            </a:endParaRPr>
          </a:p>
        </p:txBody>
      </p:sp>
      <p:grpSp>
        <p:nvGrpSpPr>
          <p:cNvPr id="2" name="组合 3"/>
          <p:cNvGrpSpPr/>
          <p:nvPr/>
        </p:nvGrpSpPr>
        <p:grpSpPr>
          <a:xfrm>
            <a:off x="755578" y="2845110"/>
            <a:ext cx="3890323" cy="1886881"/>
            <a:chOff x="1621077" y="2591060"/>
            <a:chExt cx="3890323" cy="1886881"/>
          </a:xfrm>
        </p:grpSpPr>
        <p:sp>
          <p:nvSpPr>
            <p:cNvPr id="5" name="Rectangle 3"/>
            <p:cNvSpPr/>
            <p:nvPr/>
          </p:nvSpPr>
          <p:spPr bwMode="auto">
            <a:xfrm>
              <a:off x="1621077" y="2591060"/>
              <a:ext cx="3890323" cy="1886881"/>
            </a:xfrm>
            <a:prstGeom prst="rect">
              <a:avLst/>
            </a:prstGeom>
            <a:solidFill>
              <a:schemeClr val="accent3"/>
            </a:solidFill>
            <a:ln w="12700" cmpd="sng">
              <a:noFill/>
              <a:miter lim="800000"/>
            </a:ln>
          </p:spPr>
          <p:txBody>
            <a:bodyPr anchor="ctr"/>
            <a:lstStyle/>
            <a:p>
              <a:r>
                <a:rPr lang="zh-CN" altLang="en-US" sz="2800" b="1" dirty="0">
                  <a:solidFill>
                    <a:schemeClr val="bg1"/>
                  </a:solidFill>
                  <a:latin typeface="微软雅黑" panose="020B0503020204020204" pitchFamily="34" charset="-122"/>
                  <a:ea typeface="微软雅黑" panose="020B0503020204020204" pitchFamily="34" charset="-122"/>
                </a:rPr>
                <a:t>单击填加标题</a:t>
              </a:r>
              <a:endParaRPr lang="en-US" altLang="zh-CN" sz="2800" b="1" dirty="0">
                <a:solidFill>
                  <a:schemeClr val="bg1"/>
                </a:solidFill>
                <a:latin typeface="微软雅黑" panose="020B0503020204020204" pitchFamily="34" charset="-122"/>
                <a:ea typeface="微软雅黑" panose="020B0503020204020204" pitchFamily="34" charset="-122"/>
              </a:endParaRPr>
            </a:p>
            <a:p>
              <a:endParaRPr lang="en-US" sz="1400" dirty="0">
                <a:solidFill>
                  <a:schemeClr val="tx1">
                    <a:lumMod val="85000"/>
                    <a:lumOff val="15000"/>
                  </a:schemeClr>
                </a:solidFill>
                <a:latin typeface="+mn-ea"/>
              </a:endParaRPr>
            </a:p>
            <a:p>
              <a:r>
                <a:rPr lang="zh-CN" altLang="en-US" sz="1400" dirty="0">
                  <a:solidFill>
                    <a:schemeClr val="bg1"/>
                  </a:solidFill>
                  <a:latin typeface="+mn-ea"/>
                </a:rPr>
                <a:t>单击填加文字内容</a:t>
              </a:r>
              <a:endParaRPr lang="en-US" sz="1400" dirty="0">
                <a:solidFill>
                  <a:schemeClr val="bg1"/>
                </a:solidFill>
                <a:latin typeface="+mn-ea"/>
              </a:endParaRPr>
            </a:p>
          </p:txBody>
        </p:sp>
        <p:sp>
          <p:nvSpPr>
            <p:cNvPr id="7" name="Freeform 72"/>
            <p:cNvSpPr>
              <a:spLocks noEditPoints="1"/>
            </p:cNvSpPr>
            <p:nvPr/>
          </p:nvSpPr>
          <p:spPr bwMode="auto">
            <a:xfrm>
              <a:off x="4567270" y="3534499"/>
              <a:ext cx="743144" cy="744482"/>
            </a:xfrm>
            <a:custGeom>
              <a:avLst/>
              <a:gdLst>
                <a:gd name="T0" fmla="*/ 337 w 411"/>
                <a:gd name="T1" fmla="*/ 198 h 412"/>
                <a:gd name="T2" fmla="*/ 284 w 411"/>
                <a:gd name="T3" fmla="*/ 220 h 412"/>
                <a:gd name="T4" fmla="*/ 249 w 411"/>
                <a:gd name="T5" fmla="*/ 185 h 412"/>
                <a:gd name="T6" fmla="*/ 283 w 411"/>
                <a:gd name="T7" fmla="*/ 107 h 412"/>
                <a:gd name="T8" fmla="*/ 176 w 411"/>
                <a:gd name="T9" fmla="*/ 0 h 412"/>
                <a:gd name="T10" fmla="*/ 68 w 411"/>
                <a:gd name="T11" fmla="*/ 107 h 412"/>
                <a:gd name="T12" fmla="*/ 116 w 411"/>
                <a:gd name="T13" fmla="*/ 196 h 412"/>
                <a:gd name="T14" fmla="*/ 96 w 411"/>
                <a:gd name="T15" fmla="*/ 266 h 412"/>
                <a:gd name="T16" fmla="*/ 74 w 411"/>
                <a:gd name="T17" fmla="*/ 263 h 412"/>
                <a:gd name="T18" fmla="*/ 0 w 411"/>
                <a:gd name="T19" fmla="*/ 337 h 412"/>
                <a:gd name="T20" fmla="*/ 74 w 411"/>
                <a:gd name="T21" fmla="*/ 412 h 412"/>
                <a:gd name="T22" fmla="*/ 149 w 411"/>
                <a:gd name="T23" fmla="*/ 337 h 412"/>
                <a:gd name="T24" fmla="*/ 110 w 411"/>
                <a:gd name="T25" fmla="*/ 272 h 412"/>
                <a:gd name="T26" fmla="*/ 130 w 411"/>
                <a:gd name="T27" fmla="*/ 204 h 412"/>
                <a:gd name="T28" fmla="*/ 176 w 411"/>
                <a:gd name="T29" fmla="*/ 214 h 412"/>
                <a:gd name="T30" fmla="*/ 238 w 411"/>
                <a:gd name="T31" fmla="*/ 195 h 412"/>
                <a:gd name="T32" fmla="*/ 275 w 411"/>
                <a:gd name="T33" fmla="*/ 232 h 412"/>
                <a:gd name="T34" fmla="*/ 262 w 411"/>
                <a:gd name="T35" fmla="*/ 273 h 412"/>
                <a:gd name="T36" fmla="*/ 337 w 411"/>
                <a:gd name="T37" fmla="*/ 347 h 412"/>
                <a:gd name="T38" fmla="*/ 411 w 411"/>
                <a:gd name="T39" fmla="*/ 273 h 412"/>
                <a:gd name="T40" fmla="*/ 337 w 411"/>
                <a:gd name="T41" fmla="*/ 198 h 412"/>
                <a:gd name="T42" fmla="*/ 134 w 411"/>
                <a:gd name="T43" fmla="*/ 337 h 412"/>
                <a:gd name="T44" fmla="*/ 74 w 411"/>
                <a:gd name="T45" fmla="*/ 397 h 412"/>
                <a:gd name="T46" fmla="*/ 14 w 411"/>
                <a:gd name="T47" fmla="*/ 337 h 412"/>
                <a:gd name="T48" fmla="*/ 74 w 411"/>
                <a:gd name="T49" fmla="*/ 278 h 412"/>
                <a:gd name="T50" fmla="*/ 134 w 411"/>
                <a:gd name="T51" fmla="*/ 337 h 412"/>
                <a:gd name="T52" fmla="*/ 83 w 411"/>
                <a:gd name="T53" fmla="*/ 107 h 412"/>
                <a:gd name="T54" fmla="*/ 176 w 411"/>
                <a:gd name="T55" fmla="*/ 14 h 412"/>
                <a:gd name="T56" fmla="*/ 268 w 411"/>
                <a:gd name="T57" fmla="*/ 107 h 412"/>
                <a:gd name="T58" fmla="*/ 176 w 411"/>
                <a:gd name="T59" fmla="*/ 200 h 412"/>
                <a:gd name="T60" fmla="*/ 83 w 411"/>
                <a:gd name="T61" fmla="*/ 107 h 412"/>
                <a:gd name="T62" fmla="*/ 337 w 411"/>
                <a:gd name="T63" fmla="*/ 332 h 412"/>
                <a:gd name="T64" fmla="*/ 277 w 411"/>
                <a:gd name="T65" fmla="*/ 273 h 412"/>
                <a:gd name="T66" fmla="*/ 337 w 411"/>
                <a:gd name="T67" fmla="*/ 213 h 412"/>
                <a:gd name="T68" fmla="*/ 397 w 411"/>
                <a:gd name="T69" fmla="*/ 273 h 412"/>
                <a:gd name="T70" fmla="*/ 337 w 411"/>
                <a:gd name="T71" fmla="*/ 332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11" h="412">
                  <a:moveTo>
                    <a:pt x="337" y="198"/>
                  </a:moveTo>
                  <a:cubicBezTo>
                    <a:pt x="316" y="198"/>
                    <a:pt x="298" y="206"/>
                    <a:pt x="284" y="220"/>
                  </a:cubicBezTo>
                  <a:cubicBezTo>
                    <a:pt x="249" y="185"/>
                    <a:pt x="249" y="185"/>
                    <a:pt x="249" y="185"/>
                  </a:cubicBezTo>
                  <a:cubicBezTo>
                    <a:pt x="270" y="166"/>
                    <a:pt x="283" y="138"/>
                    <a:pt x="283" y="107"/>
                  </a:cubicBezTo>
                  <a:cubicBezTo>
                    <a:pt x="283" y="48"/>
                    <a:pt x="235" y="0"/>
                    <a:pt x="176" y="0"/>
                  </a:cubicBezTo>
                  <a:cubicBezTo>
                    <a:pt x="117" y="0"/>
                    <a:pt x="68" y="48"/>
                    <a:pt x="68" y="107"/>
                  </a:cubicBezTo>
                  <a:cubicBezTo>
                    <a:pt x="68" y="144"/>
                    <a:pt x="88" y="177"/>
                    <a:pt x="116" y="196"/>
                  </a:cubicBezTo>
                  <a:cubicBezTo>
                    <a:pt x="96" y="266"/>
                    <a:pt x="96" y="266"/>
                    <a:pt x="96" y="266"/>
                  </a:cubicBezTo>
                  <a:cubicBezTo>
                    <a:pt x="89" y="264"/>
                    <a:pt x="82" y="263"/>
                    <a:pt x="74" y="263"/>
                  </a:cubicBezTo>
                  <a:cubicBezTo>
                    <a:pt x="33" y="263"/>
                    <a:pt x="0" y="296"/>
                    <a:pt x="0" y="337"/>
                  </a:cubicBezTo>
                  <a:cubicBezTo>
                    <a:pt x="0" y="378"/>
                    <a:pt x="33" y="412"/>
                    <a:pt x="74" y="412"/>
                  </a:cubicBezTo>
                  <a:cubicBezTo>
                    <a:pt x="115" y="412"/>
                    <a:pt x="149" y="378"/>
                    <a:pt x="149" y="337"/>
                  </a:cubicBezTo>
                  <a:cubicBezTo>
                    <a:pt x="149" y="309"/>
                    <a:pt x="133" y="284"/>
                    <a:pt x="110" y="272"/>
                  </a:cubicBezTo>
                  <a:cubicBezTo>
                    <a:pt x="130" y="204"/>
                    <a:pt x="130" y="204"/>
                    <a:pt x="130" y="204"/>
                  </a:cubicBezTo>
                  <a:cubicBezTo>
                    <a:pt x="144" y="210"/>
                    <a:pt x="159" y="214"/>
                    <a:pt x="176" y="214"/>
                  </a:cubicBezTo>
                  <a:cubicBezTo>
                    <a:pt x="199" y="214"/>
                    <a:pt x="220" y="207"/>
                    <a:pt x="238" y="195"/>
                  </a:cubicBezTo>
                  <a:cubicBezTo>
                    <a:pt x="275" y="232"/>
                    <a:pt x="275" y="232"/>
                    <a:pt x="275" y="232"/>
                  </a:cubicBezTo>
                  <a:cubicBezTo>
                    <a:pt x="267" y="243"/>
                    <a:pt x="262" y="257"/>
                    <a:pt x="262" y="273"/>
                  </a:cubicBezTo>
                  <a:cubicBezTo>
                    <a:pt x="262" y="314"/>
                    <a:pt x="296" y="347"/>
                    <a:pt x="337" y="347"/>
                  </a:cubicBezTo>
                  <a:cubicBezTo>
                    <a:pt x="378" y="347"/>
                    <a:pt x="411" y="314"/>
                    <a:pt x="411" y="273"/>
                  </a:cubicBezTo>
                  <a:cubicBezTo>
                    <a:pt x="411" y="231"/>
                    <a:pt x="378" y="198"/>
                    <a:pt x="337" y="198"/>
                  </a:cubicBezTo>
                  <a:close/>
                  <a:moveTo>
                    <a:pt x="134" y="337"/>
                  </a:moveTo>
                  <a:cubicBezTo>
                    <a:pt x="134" y="370"/>
                    <a:pt x="107" y="397"/>
                    <a:pt x="74" y="397"/>
                  </a:cubicBezTo>
                  <a:cubicBezTo>
                    <a:pt x="41" y="397"/>
                    <a:pt x="14" y="370"/>
                    <a:pt x="14" y="337"/>
                  </a:cubicBezTo>
                  <a:cubicBezTo>
                    <a:pt x="14" y="304"/>
                    <a:pt x="41" y="278"/>
                    <a:pt x="74" y="278"/>
                  </a:cubicBezTo>
                  <a:cubicBezTo>
                    <a:pt x="107" y="278"/>
                    <a:pt x="134" y="304"/>
                    <a:pt x="134" y="337"/>
                  </a:cubicBezTo>
                  <a:close/>
                  <a:moveTo>
                    <a:pt x="83" y="107"/>
                  </a:moveTo>
                  <a:cubicBezTo>
                    <a:pt x="83" y="56"/>
                    <a:pt x="125" y="14"/>
                    <a:pt x="176" y="14"/>
                  </a:cubicBezTo>
                  <a:cubicBezTo>
                    <a:pt x="227" y="14"/>
                    <a:pt x="268" y="56"/>
                    <a:pt x="268" y="107"/>
                  </a:cubicBezTo>
                  <a:cubicBezTo>
                    <a:pt x="268" y="158"/>
                    <a:pt x="227" y="200"/>
                    <a:pt x="176" y="200"/>
                  </a:cubicBezTo>
                  <a:cubicBezTo>
                    <a:pt x="125" y="200"/>
                    <a:pt x="83" y="158"/>
                    <a:pt x="83" y="107"/>
                  </a:cubicBezTo>
                  <a:close/>
                  <a:moveTo>
                    <a:pt x="337" y="332"/>
                  </a:moveTo>
                  <a:cubicBezTo>
                    <a:pt x="304" y="332"/>
                    <a:pt x="277" y="306"/>
                    <a:pt x="277" y="273"/>
                  </a:cubicBezTo>
                  <a:cubicBezTo>
                    <a:pt x="277" y="240"/>
                    <a:pt x="304" y="213"/>
                    <a:pt x="337" y="213"/>
                  </a:cubicBezTo>
                  <a:cubicBezTo>
                    <a:pt x="370" y="213"/>
                    <a:pt x="397" y="240"/>
                    <a:pt x="397" y="273"/>
                  </a:cubicBezTo>
                  <a:cubicBezTo>
                    <a:pt x="397" y="306"/>
                    <a:pt x="370" y="332"/>
                    <a:pt x="337" y="332"/>
                  </a:cubicBezTo>
                  <a:close/>
                </a:path>
              </a:pathLst>
            </a:custGeom>
            <a:solidFill>
              <a:schemeClr val="accent1">
                <a:alpha val="24000"/>
              </a:schemeClr>
            </a:solidFill>
            <a:ln w="12700" cmpd="sng">
              <a:solidFill>
                <a:schemeClr val="bg1"/>
              </a:solidFill>
              <a:miter lim="800000"/>
            </a:ln>
          </p:spPr>
          <p:txBody>
            <a:bodyPr anchor="ctr"/>
            <a:lstStyle/>
            <a:p>
              <a:pPr algn="ctr"/>
              <a:endParaRPr lang="en-US" sz="1400" dirty="0">
                <a:solidFill>
                  <a:schemeClr val="tx1">
                    <a:lumMod val="85000"/>
                    <a:lumOff val="15000"/>
                  </a:schemeClr>
                </a:solidFill>
                <a:latin typeface="+mn-ea"/>
              </a:endParaRPr>
            </a:p>
          </p:txBody>
        </p:sp>
      </p:grpSp>
      <p:sp>
        <p:nvSpPr>
          <p:cNvPr id="8" name="Rectangle 2"/>
          <p:cNvSpPr/>
          <p:nvPr/>
        </p:nvSpPr>
        <p:spPr bwMode="auto">
          <a:xfrm>
            <a:off x="2757639" y="1131590"/>
            <a:ext cx="1888260" cy="1599890"/>
          </a:xfrm>
          <a:prstGeom prst="rect">
            <a:avLst/>
          </a:prstGeom>
          <a:solidFill>
            <a:schemeClr val="accent2"/>
          </a:solidFill>
          <a:ln w="12700" cmpd="sng">
            <a:noFill/>
            <a:miter lim="800000"/>
          </a:ln>
        </p:spPr>
        <p:txBody>
          <a:bodyPr lIns="91413" tIns="45706" rIns="91413" bIns="45706" anchor="ctr"/>
          <a:lstStyle/>
          <a:p>
            <a:pPr algn="ctr"/>
            <a:endParaRPr lang="en-US" altLang="zh-CN" sz="1400" dirty="0">
              <a:solidFill>
                <a:schemeClr val="tx1">
                  <a:lumMod val="85000"/>
                  <a:lumOff val="15000"/>
                </a:schemeClr>
              </a:solidFill>
              <a:latin typeface="+mn-ea"/>
            </a:endParaRPr>
          </a:p>
          <a:p>
            <a:pPr algn="ctr"/>
            <a:r>
              <a:rPr lang="zh-CN" altLang="en-US" sz="1600" b="1" dirty="0">
                <a:solidFill>
                  <a:schemeClr val="bg1"/>
                </a:solidFill>
                <a:latin typeface="微软雅黑" panose="020B0503020204020204" pitchFamily="34" charset="-122"/>
                <a:ea typeface="微软雅黑" panose="020B0503020204020204" pitchFamily="34" charset="-122"/>
              </a:rPr>
              <a:t>单击填加标题</a:t>
            </a:r>
            <a:endParaRPr lang="en-US" altLang="zh-CN" sz="1600" b="1" dirty="0">
              <a:solidFill>
                <a:schemeClr val="bg1"/>
              </a:solidFill>
              <a:latin typeface="微软雅黑" panose="020B0503020204020204" pitchFamily="34" charset="-122"/>
              <a:ea typeface="微软雅黑" panose="020B0503020204020204" pitchFamily="34" charset="-122"/>
            </a:endParaRPr>
          </a:p>
          <a:p>
            <a:pPr algn="ctr"/>
            <a:endParaRPr lang="en-US" sz="1200" dirty="0">
              <a:solidFill>
                <a:schemeClr val="tx1">
                  <a:lumMod val="85000"/>
                  <a:lumOff val="15000"/>
                </a:schemeClr>
              </a:solidFill>
              <a:latin typeface="+mn-ea"/>
            </a:endParaRPr>
          </a:p>
          <a:p>
            <a:pPr algn="ctr"/>
            <a:r>
              <a:rPr lang="zh-CN" altLang="en-US" sz="1200" dirty="0">
                <a:solidFill>
                  <a:schemeClr val="bg1"/>
                </a:solidFill>
                <a:latin typeface="+mn-ea"/>
              </a:rPr>
              <a:t>单击填加文字内容</a:t>
            </a:r>
            <a:endParaRPr lang="en-US" altLang="zh-CN" sz="1200" dirty="0">
              <a:solidFill>
                <a:schemeClr val="bg1"/>
              </a:solidFill>
              <a:latin typeface="+mn-ea"/>
            </a:endParaRPr>
          </a:p>
          <a:p>
            <a:pPr algn="ctr"/>
            <a:r>
              <a:rPr lang="zh-CN" altLang="en-US" sz="1200" dirty="0">
                <a:solidFill>
                  <a:schemeClr val="bg1"/>
                </a:solidFill>
                <a:latin typeface="+mn-ea"/>
              </a:rPr>
              <a:t>单击填加文字内容</a:t>
            </a:r>
            <a:endParaRPr lang="en-US" altLang="zh-CN" sz="1200" dirty="0">
              <a:solidFill>
                <a:schemeClr val="bg1"/>
              </a:solidFill>
              <a:latin typeface="+mn-ea"/>
            </a:endParaRPr>
          </a:p>
          <a:p>
            <a:pPr algn="ctr"/>
            <a:r>
              <a:rPr lang="zh-CN" altLang="en-US" sz="1200" dirty="0">
                <a:solidFill>
                  <a:schemeClr val="bg1"/>
                </a:solidFill>
                <a:latin typeface="+mn-ea"/>
              </a:rPr>
              <a:t>单击填加文字内容</a:t>
            </a:r>
            <a:endParaRPr lang="en-US" altLang="zh-CN" sz="1200" dirty="0">
              <a:solidFill>
                <a:schemeClr val="bg1"/>
              </a:solidFill>
              <a:latin typeface="+mn-ea"/>
            </a:endParaRPr>
          </a:p>
          <a:p>
            <a:pPr algn="ctr"/>
            <a:endParaRPr lang="en-US" sz="1400" dirty="0">
              <a:solidFill>
                <a:schemeClr val="tx1">
                  <a:lumMod val="85000"/>
                  <a:lumOff val="15000"/>
                </a:schemeClr>
              </a:solidFill>
              <a:latin typeface="+mn-ea"/>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761395" y="1131592"/>
            <a:ext cx="3627031" cy="3567134"/>
          </a:xfrm>
          <a:prstGeom prst="rect">
            <a:avLst/>
          </a:prstGeom>
          <a:ln w="19050">
            <a:noFill/>
          </a:ln>
          <a:effectLst/>
        </p:spPr>
      </p:pic>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5" descr="C:\Users\Administrator\Desktop\9799efde2dd13e2cab8f5162a36d61e2.png"/>
          <p:cNvPicPr>
            <a:picLocks noChangeAspect="1" noChangeArrowheads="1"/>
          </p:cNvPicPr>
          <p:nvPr/>
        </p:nvPicPr>
        <p:blipFill>
          <a:blip r:embed="rId1" cstate="print"/>
          <a:srcRect/>
          <a:stretch>
            <a:fillRect/>
          </a:stretch>
        </p:blipFill>
        <p:spPr bwMode="auto">
          <a:xfrm>
            <a:off x="0" y="1"/>
            <a:ext cx="9144000" cy="5143500"/>
          </a:xfrm>
          <a:prstGeom prst="rect">
            <a:avLst/>
          </a:prstGeom>
          <a:noFill/>
        </p:spPr>
      </p:pic>
      <p:grpSp>
        <p:nvGrpSpPr>
          <p:cNvPr id="2" name="组合 81"/>
          <p:cNvGrpSpPr/>
          <p:nvPr/>
        </p:nvGrpSpPr>
        <p:grpSpPr>
          <a:xfrm>
            <a:off x="2489922" y="1995686"/>
            <a:ext cx="1073966" cy="1073821"/>
            <a:chOff x="304800" y="673100"/>
            <a:chExt cx="4000500" cy="4000500"/>
          </a:xfrm>
          <a:effectLst>
            <a:outerShdw blurRad="444500" dist="254000" dir="8100000" algn="tr" rotWithShape="0">
              <a:prstClr val="black">
                <a:alpha val="50000"/>
              </a:prstClr>
            </a:outerShdw>
          </a:effectLst>
        </p:grpSpPr>
        <p:sp>
          <p:nvSpPr>
            <p:cNvPr id="48" name="同心圆 4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080808"/>
                </a:solidFill>
                <a:latin typeface="+mj-ea"/>
                <a:ea typeface="+mj-ea"/>
              </a:endParaRPr>
            </a:p>
          </p:txBody>
        </p:sp>
        <p:sp>
          <p:nvSpPr>
            <p:cNvPr id="49" name="椭圆 48"/>
            <p:cNvSpPr/>
            <p:nvPr/>
          </p:nvSpPr>
          <p:spPr>
            <a:xfrm>
              <a:off x="392112" y="760412"/>
              <a:ext cx="3825874" cy="382587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080808"/>
                </a:solidFill>
                <a:latin typeface="+mj-ea"/>
                <a:ea typeface="+mj-ea"/>
              </a:endParaRPr>
            </a:p>
          </p:txBody>
        </p:sp>
      </p:grpSp>
      <p:sp>
        <p:nvSpPr>
          <p:cNvPr id="44" name="TextBox 43"/>
          <p:cNvSpPr txBox="1">
            <a:spLocks noChangeArrowheads="1"/>
          </p:cNvSpPr>
          <p:nvPr/>
        </p:nvSpPr>
        <p:spPr bwMode="auto">
          <a:xfrm>
            <a:off x="4098756" y="1671791"/>
            <a:ext cx="2569884" cy="1000250"/>
          </a:xfrm>
          <a:prstGeom prst="rect">
            <a:avLst/>
          </a:prstGeom>
          <a:noFill/>
          <a:ln w="9525">
            <a:noFill/>
            <a:miter lim="800000"/>
          </a:ln>
        </p:spPr>
        <p:txBody>
          <a:bodyPr wrap="none" lIns="91415" tIns="45708" rIns="91415" bIns="45708">
            <a:spAutoFit/>
          </a:bodyPr>
          <a:lstStyle/>
          <a:p>
            <a:pPr marL="0" lvl="1"/>
            <a:r>
              <a:rPr lang="zh-CN" altLang="en-US" sz="1400" b="1" dirty="0">
                <a:solidFill>
                  <a:srgbClr val="080808"/>
                </a:solidFill>
                <a:latin typeface="微软雅黑" panose="020B0503020204020204" pitchFamily="34" charset="-122"/>
                <a:ea typeface="微软雅黑" panose="020B0503020204020204" pitchFamily="34" charset="-122"/>
              </a:rPr>
              <a:t> </a:t>
            </a:r>
            <a:r>
              <a:rPr lang="zh-CN" altLang="en-US" sz="2800" b="1" dirty="0">
                <a:solidFill>
                  <a:schemeClr val="tx1">
                    <a:lumMod val="50000"/>
                    <a:lumOff val="50000"/>
                  </a:schemeClr>
                </a:solidFill>
                <a:latin typeface="微软雅黑" panose="020B0503020204020204" pitchFamily="34" charset="-122"/>
                <a:ea typeface="微软雅黑" panose="020B0503020204020204" pitchFamily="34" charset="-122"/>
              </a:rPr>
              <a:t>第一部分</a:t>
            </a:r>
            <a:endParaRPr lang="en-US" altLang="zh-CN" sz="2800" b="1" dirty="0">
              <a:solidFill>
                <a:schemeClr val="tx1">
                  <a:lumMod val="50000"/>
                  <a:lumOff val="50000"/>
                </a:schemeClr>
              </a:solidFill>
              <a:latin typeface="微软雅黑" panose="020B0503020204020204" pitchFamily="34" charset="-122"/>
              <a:ea typeface="微软雅黑" panose="020B0503020204020204" pitchFamily="34" charset="-122"/>
            </a:endParaRPr>
          </a:p>
          <a:p>
            <a:pPr marL="0" lvl="1"/>
            <a:r>
              <a:rPr lang="zh-CN" altLang="en-US" sz="3100" dirty="0">
                <a:solidFill>
                  <a:schemeClr val="tx1">
                    <a:lumMod val="50000"/>
                    <a:lumOff val="50000"/>
                  </a:schemeClr>
                </a:solidFill>
                <a:latin typeface="微软雅黑" panose="020B0503020204020204" pitchFamily="34" charset="-122"/>
                <a:ea typeface="微软雅黑" panose="020B0503020204020204" pitchFamily="34" charset="-122"/>
              </a:rPr>
              <a:t>标题文字内容</a:t>
            </a:r>
            <a:endParaRPr lang="en-US" altLang="zh-CN" sz="31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cxnSp>
        <p:nvCxnSpPr>
          <p:cNvPr id="45" name="直接连接符 44"/>
          <p:cNvCxnSpPr/>
          <p:nvPr/>
        </p:nvCxnSpPr>
        <p:spPr>
          <a:xfrm flipV="1">
            <a:off x="3882893" y="1598788"/>
            <a:ext cx="0" cy="1925044"/>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550975" y="2269920"/>
            <a:ext cx="903131" cy="553998"/>
          </a:xfrm>
          <a:prstGeom prst="rect">
            <a:avLst/>
          </a:prstGeom>
          <a:noFill/>
        </p:spPr>
        <p:txBody>
          <a:bodyPr lIns="0" tIns="0" rIns="0" bIns="0">
            <a:spAutoFit/>
          </a:bodyPr>
          <a:lstStyle/>
          <a:p>
            <a:pPr algn="ctr">
              <a:defRPr/>
            </a:pPr>
            <a:r>
              <a:rPr lang="en-US" altLang="zh-CN" sz="3600" b="1" dirty="0" smtClean="0">
                <a:solidFill>
                  <a:schemeClr val="bg1"/>
                </a:solidFill>
                <a:latin typeface="微软雅黑" panose="020B0503020204020204" pitchFamily="34" charset="-122"/>
                <a:ea typeface="微软雅黑" panose="020B0503020204020204" pitchFamily="34" charset="-122"/>
              </a:rPr>
              <a:t>03</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50" name="TextBox 49"/>
          <p:cNvSpPr txBox="1"/>
          <p:nvPr/>
        </p:nvSpPr>
        <p:spPr>
          <a:xfrm>
            <a:off x="4195576" y="2750958"/>
            <a:ext cx="1028521"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1" name="TextBox 50"/>
          <p:cNvSpPr txBox="1"/>
          <p:nvPr/>
        </p:nvSpPr>
        <p:spPr>
          <a:xfrm>
            <a:off x="5247905" y="2750958"/>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2" name="TextBox 51"/>
          <p:cNvSpPr txBox="1"/>
          <p:nvPr/>
        </p:nvSpPr>
        <p:spPr>
          <a:xfrm>
            <a:off x="6258969" y="2750958"/>
            <a:ext cx="1026933"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3" name="TextBox 52"/>
          <p:cNvSpPr txBox="1"/>
          <p:nvPr/>
        </p:nvSpPr>
        <p:spPr>
          <a:xfrm>
            <a:off x="4195577" y="3098514"/>
            <a:ext cx="985666"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4" name="TextBox 53"/>
          <p:cNvSpPr txBox="1"/>
          <p:nvPr/>
        </p:nvSpPr>
        <p:spPr>
          <a:xfrm>
            <a:off x="5247905" y="3098514"/>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5" name="TextBox 54"/>
          <p:cNvSpPr txBox="1"/>
          <p:nvPr/>
        </p:nvSpPr>
        <p:spPr>
          <a:xfrm>
            <a:off x="6257380" y="3098514"/>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2" presetClass="entr" presetSubtype="2"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wipe(down)">
                                      <p:cBhvr>
                                        <p:cTn id="17" dur="500"/>
                                        <p:tgtEl>
                                          <p:spTgt spid="45"/>
                                        </p:tgtEl>
                                      </p:cBhvr>
                                    </p:animEffect>
                                  </p:childTnLst>
                                </p:cTn>
                              </p:par>
                            </p:childTnLst>
                          </p:cTn>
                        </p:par>
                        <p:par>
                          <p:cTn id="18" fill="hold">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additive="base">
                                        <p:cTn id="21" dur="500"/>
                                        <p:tgtEl>
                                          <p:spTgt spid="44"/>
                                        </p:tgtEl>
                                        <p:attrNameLst>
                                          <p:attrName>ppt_x</p:attrName>
                                        </p:attrNameLst>
                                      </p:cBhvr>
                                      <p:tavLst>
                                        <p:tav tm="0">
                                          <p:val>
                                            <p:strVal val="#ppt_x-#ppt_w*1.125000"/>
                                          </p:val>
                                        </p:tav>
                                        <p:tav tm="100000">
                                          <p:val>
                                            <p:strVal val="#ppt_x"/>
                                          </p:val>
                                        </p:tav>
                                      </p:tavLst>
                                    </p:anim>
                                    <p:animEffect transition="in" filter="wipe(right)">
                                      <p:cBhvr>
                                        <p:cTn id="22" dur="500"/>
                                        <p:tgtEl>
                                          <p:spTgt spid="44"/>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fade">
                                      <p:cBhvr>
                                        <p:cTn id="26" dur="500"/>
                                        <p:tgtEl>
                                          <p:spTgt spid="46"/>
                                        </p:tgtEl>
                                      </p:cBhvr>
                                    </p:animEffect>
                                    <p:anim calcmode="lin" valueType="num">
                                      <p:cBhvr>
                                        <p:cTn id="27" dur="500" fill="hold"/>
                                        <p:tgtEl>
                                          <p:spTgt spid="46"/>
                                        </p:tgtEl>
                                        <p:attrNameLst>
                                          <p:attrName>ppt_x</p:attrName>
                                        </p:attrNameLst>
                                      </p:cBhvr>
                                      <p:tavLst>
                                        <p:tav tm="0">
                                          <p:val>
                                            <p:strVal val="#ppt_x"/>
                                          </p:val>
                                        </p:tav>
                                        <p:tav tm="100000">
                                          <p:val>
                                            <p:strVal val="#ppt_x"/>
                                          </p:val>
                                        </p:tav>
                                      </p:tavLst>
                                    </p:anim>
                                    <p:anim calcmode="lin" valueType="num">
                                      <p:cBhvr>
                                        <p:cTn id="28" dur="500" fill="hold"/>
                                        <p:tgtEl>
                                          <p:spTgt spid="46"/>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50"/>
                                        </p:tgtEl>
                                        <p:attrNameLst>
                                          <p:attrName>style.visibility</p:attrName>
                                        </p:attrNameLst>
                                      </p:cBhvr>
                                      <p:to>
                                        <p:strVal val="visible"/>
                                      </p:to>
                                    </p:set>
                                    <p:anim calcmode="lin" valueType="num">
                                      <p:cBhvr additive="base">
                                        <p:cTn id="32" dur="500" fill="hold"/>
                                        <p:tgtEl>
                                          <p:spTgt spid="50"/>
                                        </p:tgtEl>
                                        <p:attrNameLst>
                                          <p:attrName>ppt_x</p:attrName>
                                        </p:attrNameLst>
                                      </p:cBhvr>
                                      <p:tavLst>
                                        <p:tav tm="0">
                                          <p:val>
                                            <p:strVal val="#ppt_x"/>
                                          </p:val>
                                        </p:tav>
                                        <p:tav tm="100000">
                                          <p:val>
                                            <p:strVal val="#ppt_x"/>
                                          </p:val>
                                        </p:tav>
                                      </p:tavLst>
                                    </p:anim>
                                    <p:anim calcmode="lin" valueType="num">
                                      <p:cBhvr additive="base">
                                        <p:cTn id="33" dur="500" fill="hold"/>
                                        <p:tgtEl>
                                          <p:spTgt spid="50"/>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200"/>
                                  </p:stCondLst>
                                  <p:childTnLst>
                                    <p:set>
                                      <p:cBhvr>
                                        <p:cTn id="35" dur="1" fill="hold">
                                          <p:stCondLst>
                                            <p:cond delay="0"/>
                                          </p:stCondLst>
                                        </p:cTn>
                                        <p:tgtEl>
                                          <p:spTgt spid="51"/>
                                        </p:tgtEl>
                                        <p:attrNameLst>
                                          <p:attrName>style.visibility</p:attrName>
                                        </p:attrNameLst>
                                      </p:cBhvr>
                                      <p:to>
                                        <p:strVal val="visible"/>
                                      </p:to>
                                    </p:set>
                                    <p:anim calcmode="lin" valueType="num">
                                      <p:cBhvr additive="base">
                                        <p:cTn id="36" dur="500" fill="hold"/>
                                        <p:tgtEl>
                                          <p:spTgt spid="51"/>
                                        </p:tgtEl>
                                        <p:attrNameLst>
                                          <p:attrName>ppt_x</p:attrName>
                                        </p:attrNameLst>
                                      </p:cBhvr>
                                      <p:tavLst>
                                        <p:tav tm="0">
                                          <p:val>
                                            <p:strVal val="#ppt_x"/>
                                          </p:val>
                                        </p:tav>
                                        <p:tav tm="100000">
                                          <p:val>
                                            <p:strVal val="#ppt_x"/>
                                          </p:val>
                                        </p:tav>
                                      </p:tavLst>
                                    </p:anim>
                                    <p:anim calcmode="lin" valueType="num">
                                      <p:cBhvr additive="base">
                                        <p:cTn id="37" dur="500" fill="hold"/>
                                        <p:tgtEl>
                                          <p:spTgt spid="51"/>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400"/>
                                  </p:stCondLst>
                                  <p:childTnLst>
                                    <p:set>
                                      <p:cBhvr>
                                        <p:cTn id="39" dur="1" fill="hold">
                                          <p:stCondLst>
                                            <p:cond delay="0"/>
                                          </p:stCondLst>
                                        </p:cTn>
                                        <p:tgtEl>
                                          <p:spTgt spid="52"/>
                                        </p:tgtEl>
                                        <p:attrNameLst>
                                          <p:attrName>style.visibility</p:attrName>
                                        </p:attrNameLst>
                                      </p:cBhvr>
                                      <p:to>
                                        <p:strVal val="visible"/>
                                      </p:to>
                                    </p:set>
                                    <p:anim calcmode="lin" valueType="num">
                                      <p:cBhvr additive="base">
                                        <p:cTn id="40" dur="500" fill="hold"/>
                                        <p:tgtEl>
                                          <p:spTgt spid="52"/>
                                        </p:tgtEl>
                                        <p:attrNameLst>
                                          <p:attrName>ppt_x</p:attrName>
                                        </p:attrNameLst>
                                      </p:cBhvr>
                                      <p:tavLst>
                                        <p:tav tm="0">
                                          <p:val>
                                            <p:strVal val="#ppt_x"/>
                                          </p:val>
                                        </p:tav>
                                        <p:tav tm="100000">
                                          <p:val>
                                            <p:strVal val="#ppt_x"/>
                                          </p:val>
                                        </p:tav>
                                      </p:tavLst>
                                    </p:anim>
                                    <p:anim calcmode="lin" valueType="num">
                                      <p:cBhvr additive="base">
                                        <p:cTn id="41" dur="500" fill="hold"/>
                                        <p:tgtEl>
                                          <p:spTgt spid="52"/>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600"/>
                                  </p:stCondLst>
                                  <p:childTnLst>
                                    <p:set>
                                      <p:cBhvr>
                                        <p:cTn id="43" dur="1" fill="hold">
                                          <p:stCondLst>
                                            <p:cond delay="0"/>
                                          </p:stCondLst>
                                        </p:cTn>
                                        <p:tgtEl>
                                          <p:spTgt spid="53"/>
                                        </p:tgtEl>
                                        <p:attrNameLst>
                                          <p:attrName>style.visibility</p:attrName>
                                        </p:attrNameLst>
                                      </p:cBhvr>
                                      <p:to>
                                        <p:strVal val="visible"/>
                                      </p:to>
                                    </p:set>
                                    <p:anim calcmode="lin" valueType="num">
                                      <p:cBhvr additive="base">
                                        <p:cTn id="44" dur="500" fill="hold"/>
                                        <p:tgtEl>
                                          <p:spTgt spid="53"/>
                                        </p:tgtEl>
                                        <p:attrNameLst>
                                          <p:attrName>ppt_x</p:attrName>
                                        </p:attrNameLst>
                                      </p:cBhvr>
                                      <p:tavLst>
                                        <p:tav tm="0">
                                          <p:val>
                                            <p:strVal val="#ppt_x"/>
                                          </p:val>
                                        </p:tav>
                                        <p:tav tm="100000">
                                          <p:val>
                                            <p:strVal val="#ppt_x"/>
                                          </p:val>
                                        </p:tav>
                                      </p:tavLst>
                                    </p:anim>
                                    <p:anim calcmode="lin" valueType="num">
                                      <p:cBhvr additive="base">
                                        <p:cTn id="45" dur="500" fill="hold"/>
                                        <p:tgtEl>
                                          <p:spTgt spid="53"/>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800"/>
                                  </p:stCondLst>
                                  <p:childTnLst>
                                    <p:set>
                                      <p:cBhvr>
                                        <p:cTn id="47" dur="1" fill="hold">
                                          <p:stCondLst>
                                            <p:cond delay="0"/>
                                          </p:stCondLst>
                                        </p:cTn>
                                        <p:tgtEl>
                                          <p:spTgt spid="54"/>
                                        </p:tgtEl>
                                        <p:attrNameLst>
                                          <p:attrName>style.visibility</p:attrName>
                                        </p:attrNameLst>
                                      </p:cBhvr>
                                      <p:to>
                                        <p:strVal val="visible"/>
                                      </p:to>
                                    </p:set>
                                    <p:anim calcmode="lin" valueType="num">
                                      <p:cBhvr additive="base">
                                        <p:cTn id="48" dur="500" fill="hold"/>
                                        <p:tgtEl>
                                          <p:spTgt spid="54"/>
                                        </p:tgtEl>
                                        <p:attrNameLst>
                                          <p:attrName>ppt_x</p:attrName>
                                        </p:attrNameLst>
                                      </p:cBhvr>
                                      <p:tavLst>
                                        <p:tav tm="0">
                                          <p:val>
                                            <p:strVal val="#ppt_x"/>
                                          </p:val>
                                        </p:tav>
                                        <p:tav tm="100000">
                                          <p:val>
                                            <p:strVal val="#ppt_x"/>
                                          </p:val>
                                        </p:tav>
                                      </p:tavLst>
                                    </p:anim>
                                    <p:anim calcmode="lin" valueType="num">
                                      <p:cBhvr additive="base">
                                        <p:cTn id="49" dur="500" fill="hold"/>
                                        <p:tgtEl>
                                          <p:spTgt spid="54"/>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1000"/>
                                  </p:stCondLst>
                                  <p:childTnLst>
                                    <p:set>
                                      <p:cBhvr>
                                        <p:cTn id="51" dur="1" fill="hold">
                                          <p:stCondLst>
                                            <p:cond delay="0"/>
                                          </p:stCondLst>
                                        </p:cTn>
                                        <p:tgtEl>
                                          <p:spTgt spid="55"/>
                                        </p:tgtEl>
                                        <p:attrNameLst>
                                          <p:attrName>style.visibility</p:attrName>
                                        </p:attrNameLst>
                                      </p:cBhvr>
                                      <p:to>
                                        <p:strVal val="visible"/>
                                      </p:to>
                                    </p:set>
                                    <p:anim calcmode="lin" valueType="num">
                                      <p:cBhvr additive="base">
                                        <p:cTn id="52" dur="500" fill="hold"/>
                                        <p:tgtEl>
                                          <p:spTgt spid="55"/>
                                        </p:tgtEl>
                                        <p:attrNameLst>
                                          <p:attrName>ppt_x</p:attrName>
                                        </p:attrNameLst>
                                      </p:cBhvr>
                                      <p:tavLst>
                                        <p:tav tm="0">
                                          <p:val>
                                            <p:strVal val="#ppt_x"/>
                                          </p:val>
                                        </p:tav>
                                        <p:tav tm="100000">
                                          <p:val>
                                            <p:strVal val="#ppt_x"/>
                                          </p:val>
                                        </p:tav>
                                      </p:tavLst>
                                    </p:anim>
                                    <p:anim calcmode="lin" valueType="num">
                                      <p:cBhvr additive="base">
                                        <p:cTn id="53"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50" grpId="0"/>
      <p:bldP spid="51" grpId="0"/>
      <p:bldP spid="52" grpId="0"/>
      <p:bldP spid="53" grpId="0"/>
      <p:bldP spid="54" grpId="0"/>
      <p:bldP spid="5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3" name="Freeform 239"/>
          <p:cNvSpPr>
            <a:spLocks noEditPoints="1"/>
          </p:cNvSpPr>
          <p:nvPr/>
        </p:nvSpPr>
        <p:spPr bwMode="auto">
          <a:xfrm>
            <a:off x="3430192" y="1815704"/>
            <a:ext cx="2000250" cy="2000250"/>
          </a:xfrm>
          <a:custGeom>
            <a:avLst/>
            <a:gdLst>
              <a:gd name="T0" fmla="*/ 2147483647 w 2116"/>
              <a:gd name="T1" fmla="*/ 2147483647 h 2116"/>
              <a:gd name="T2" fmla="*/ 2147483647 w 2116"/>
              <a:gd name="T3" fmla="*/ 2147483647 h 2116"/>
              <a:gd name="T4" fmla="*/ 2147483647 w 2116"/>
              <a:gd name="T5" fmla="*/ 2147483647 h 2116"/>
              <a:gd name="T6" fmla="*/ 2147483647 w 2116"/>
              <a:gd name="T7" fmla="*/ 2147483647 h 2116"/>
              <a:gd name="T8" fmla="*/ 2147483647 w 2116"/>
              <a:gd name="T9" fmla="*/ 2147483647 h 2116"/>
              <a:gd name="T10" fmla="*/ 2147483647 w 2116"/>
              <a:gd name="T11" fmla="*/ 2147483647 h 2116"/>
              <a:gd name="T12" fmla="*/ 2147483647 w 2116"/>
              <a:gd name="T13" fmla="*/ 2147483647 h 2116"/>
              <a:gd name="T14" fmla="*/ 2147483647 w 2116"/>
              <a:gd name="T15" fmla="*/ 2147483647 h 2116"/>
              <a:gd name="T16" fmla="*/ 2147483647 w 2116"/>
              <a:gd name="T17" fmla="*/ 0 h 2116"/>
              <a:gd name="T18" fmla="*/ 2147483647 w 2116"/>
              <a:gd name="T19" fmla="*/ 2147483647 h 2116"/>
              <a:gd name="T20" fmla="*/ 2147483647 w 2116"/>
              <a:gd name="T21" fmla="*/ 2147483647 h 2116"/>
              <a:gd name="T22" fmla="*/ 2147483647 w 2116"/>
              <a:gd name="T23" fmla="*/ 2147483647 h 2116"/>
              <a:gd name="T24" fmla="*/ 2147483647 w 2116"/>
              <a:gd name="T25" fmla="*/ 2147483647 h 2116"/>
              <a:gd name="T26" fmla="*/ 2147483647 w 2116"/>
              <a:gd name="T27" fmla="*/ 2147483647 h 2116"/>
              <a:gd name="T28" fmla="*/ 2147483647 w 2116"/>
              <a:gd name="T29" fmla="*/ 2147483647 h 2116"/>
              <a:gd name="T30" fmla="*/ 2147483647 w 2116"/>
              <a:gd name="T31" fmla="*/ 2147483647 h 2116"/>
              <a:gd name="T32" fmla="*/ 0 w 2116"/>
              <a:gd name="T33" fmla="*/ 2147483647 h 2116"/>
              <a:gd name="T34" fmla="*/ 2147483647 w 2116"/>
              <a:gd name="T35" fmla="*/ 2147483647 h 2116"/>
              <a:gd name="T36" fmla="*/ 2147483647 w 2116"/>
              <a:gd name="T37" fmla="*/ 2147483647 h 2116"/>
              <a:gd name="T38" fmla="*/ 2147483647 w 2116"/>
              <a:gd name="T39" fmla="*/ 2147483647 h 2116"/>
              <a:gd name="T40" fmla="*/ 2147483647 w 2116"/>
              <a:gd name="T41" fmla="*/ 2147483647 h 2116"/>
              <a:gd name="T42" fmla="*/ 2147483647 w 2116"/>
              <a:gd name="T43" fmla="*/ 2147483647 h 2116"/>
              <a:gd name="T44" fmla="*/ 2147483647 w 2116"/>
              <a:gd name="T45" fmla="*/ 2147483647 h 2116"/>
              <a:gd name="T46" fmla="*/ 2147483647 w 2116"/>
              <a:gd name="T47" fmla="*/ 2147483647 h 2116"/>
              <a:gd name="T48" fmla="*/ 2147483647 w 2116"/>
              <a:gd name="T49" fmla="*/ 2147483647 h 2116"/>
              <a:gd name="T50" fmla="*/ 2147483647 w 2116"/>
              <a:gd name="T51" fmla="*/ 2147483647 h 2116"/>
              <a:gd name="T52" fmla="*/ 2147483647 w 2116"/>
              <a:gd name="T53" fmla="*/ 2147483647 h 2116"/>
              <a:gd name="T54" fmla="*/ 2147483647 w 2116"/>
              <a:gd name="T55" fmla="*/ 2147483647 h 2116"/>
              <a:gd name="T56" fmla="*/ 2147483647 w 2116"/>
              <a:gd name="T57" fmla="*/ 2147483647 h 2116"/>
              <a:gd name="T58" fmla="*/ 2147483647 w 2116"/>
              <a:gd name="T59" fmla="*/ 2147483647 h 2116"/>
              <a:gd name="T60" fmla="*/ 2147483647 w 2116"/>
              <a:gd name="T61" fmla="*/ 2147483647 h 2116"/>
              <a:gd name="T62" fmla="*/ 2147483647 w 2116"/>
              <a:gd name="T63" fmla="*/ 2147483647 h 2116"/>
              <a:gd name="T64" fmla="*/ 2147483647 w 2116"/>
              <a:gd name="T65" fmla="*/ 2147483647 h 2116"/>
              <a:gd name="T66" fmla="*/ 2147483647 w 2116"/>
              <a:gd name="T67" fmla="*/ 2147483647 h 2116"/>
              <a:gd name="T68" fmla="*/ 2147483647 w 2116"/>
              <a:gd name="T69" fmla="*/ 2147483647 h 21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16"/>
              <a:gd name="T106" fmla="*/ 0 h 2116"/>
              <a:gd name="T107" fmla="*/ 2116 w 2116"/>
              <a:gd name="T108" fmla="*/ 2116 h 21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16" h="2116">
                <a:moveTo>
                  <a:pt x="1941" y="1111"/>
                </a:moveTo>
                <a:cubicBezTo>
                  <a:pt x="2116" y="1052"/>
                  <a:pt x="2116" y="1052"/>
                  <a:pt x="2116" y="1052"/>
                </a:cubicBezTo>
                <a:cubicBezTo>
                  <a:pt x="2107" y="917"/>
                  <a:pt x="2107" y="917"/>
                  <a:pt x="2107" y="917"/>
                </a:cubicBezTo>
                <a:cubicBezTo>
                  <a:pt x="1925" y="883"/>
                  <a:pt x="1925" y="883"/>
                  <a:pt x="1925" y="883"/>
                </a:cubicBezTo>
                <a:cubicBezTo>
                  <a:pt x="1918" y="847"/>
                  <a:pt x="1908" y="810"/>
                  <a:pt x="1896" y="774"/>
                </a:cubicBezTo>
                <a:cubicBezTo>
                  <a:pt x="2038" y="652"/>
                  <a:pt x="2038" y="652"/>
                  <a:pt x="2038" y="652"/>
                </a:cubicBezTo>
                <a:cubicBezTo>
                  <a:pt x="1979" y="532"/>
                  <a:pt x="1979" y="532"/>
                  <a:pt x="1979" y="532"/>
                </a:cubicBezTo>
                <a:cubicBezTo>
                  <a:pt x="1795" y="570"/>
                  <a:pt x="1795" y="570"/>
                  <a:pt x="1795" y="570"/>
                </a:cubicBezTo>
                <a:cubicBezTo>
                  <a:pt x="1772" y="535"/>
                  <a:pt x="1747" y="502"/>
                  <a:pt x="1720" y="471"/>
                </a:cubicBezTo>
                <a:cubicBezTo>
                  <a:pt x="1802" y="305"/>
                  <a:pt x="1802" y="305"/>
                  <a:pt x="1802" y="305"/>
                </a:cubicBezTo>
                <a:cubicBezTo>
                  <a:pt x="1700" y="217"/>
                  <a:pt x="1700" y="217"/>
                  <a:pt x="1700" y="217"/>
                </a:cubicBezTo>
                <a:cubicBezTo>
                  <a:pt x="1548" y="321"/>
                  <a:pt x="1548" y="321"/>
                  <a:pt x="1548" y="321"/>
                </a:cubicBezTo>
                <a:cubicBezTo>
                  <a:pt x="1516" y="301"/>
                  <a:pt x="1483" y="282"/>
                  <a:pt x="1450" y="265"/>
                </a:cubicBezTo>
                <a:cubicBezTo>
                  <a:pt x="1464" y="80"/>
                  <a:pt x="1464" y="80"/>
                  <a:pt x="1464" y="80"/>
                </a:cubicBezTo>
                <a:cubicBezTo>
                  <a:pt x="1336" y="37"/>
                  <a:pt x="1336" y="37"/>
                  <a:pt x="1336" y="37"/>
                </a:cubicBezTo>
                <a:cubicBezTo>
                  <a:pt x="1234" y="191"/>
                  <a:pt x="1234" y="191"/>
                  <a:pt x="1234" y="191"/>
                </a:cubicBezTo>
                <a:cubicBezTo>
                  <a:pt x="1194" y="183"/>
                  <a:pt x="1152" y="178"/>
                  <a:pt x="1111" y="175"/>
                </a:cubicBezTo>
                <a:cubicBezTo>
                  <a:pt x="1052" y="0"/>
                  <a:pt x="1052" y="0"/>
                  <a:pt x="1052" y="0"/>
                </a:cubicBezTo>
                <a:cubicBezTo>
                  <a:pt x="918" y="9"/>
                  <a:pt x="918" y="9"/>
                  <a:pt x="918" y="9"/>
                </a:cubicBezTo>
                <a:cubicBezTo>
                  <a:pt x="884" y="191"/>
                  <a:pt x="884" y="191"/>
                  <a:pt x="884" y="191"/>
                </a:cubicBezTo>
                <a:cubicBezTo>
                  <a:pt x="847" y="198"/>
                  <a:pt x="810" y="208"/>
                  <a:pt x="774" y="220"/>
                </a:cubicBezTo>
                <a:cubicBezTo>
                  <a:pt x="653" y="78"/>
                  <a:pt x="653" y="78"/>
                  <a:pt x="653" y="78"/>
                </a:cubicBezTo>
                <a:cubicBezTo>
                  <a:pt x="532" y="137"/>
                  <a:pt x="532" y="137"/>
                  <a:pt x="532" y="137"/>
                </a:cubicBezTo>
                <a:cubicBezTo>
                  <a:pt x="570" y="321"/>
                  <a:pt x="570" y="321"/>
                  <a:pt x="570" y="321"/>
                </a:cubicBezTo>
                <a:cubicBezTo>
                  <a:pt x="535" y="344"/>
                  <a:pt x="502" y="369"/>
                  <a:pt x="471" y="396"/>
                </a:cubicBezTo>
                <a:cubicBezTo>
                  <a:pt x="305" y="314"/>
                  <a:pt x="305" y="314"/>
                  <a:pt x="305" y="314"/>
                </a:cubicBezTo>
                <a:cubicBezTo>
                  <a:pt x="217" y="416"/>
                  <a:pt x="217" y="416"/>
                  <a:pt x="217" y="416"/>
                </a:cubicBezTo>
                <a:cubicBezTo>
                  <a:pt x="322" y="568"/>
                  <a:pt x="322" y="568"/>
                  <a:pt x="322" y="568"/>
                </a:cubicBezTo>
                <a:cubicBezTo>
                  <a:pt x="301" y="600"/>
                  <a:pt x="282" y="633"/>
                  <a:pt x="265" y="666"/>
                </a:cubicBezTo>
                <a:cubicBezTo>
                  <a:pt x="81" y="652"/>
                  <a:pt x="81" y="652"/>
                  <a:pt x="81" y="652"/>
                </a:cubicBezTo>
                <a:cubicBezTo>
                  <a:pt x="37" y="780"/>
                  <a:pt x="37" y="780"/>
                  <a:pt x="37" y="780"/>
                </a:cubicBezTo>
                <a:cubicBezTo>
                  <a:pt x="192" y="882"/>
                  <a:pt x="192" y="882"/>
                  <a:pt x="192" y="882"/>
                </a:cubicBezTo>
                <a:cubicBezTo>
                  <a:pt x="183" y="923"/>
                  <a:pt x="178" y="964"/>
                  <a:pt x="175" y="1005"/>
                </a:cubicBezTo>
                <a:cubicBezTo>
                  <a:pt x="0" y="1064"/>
                  <a:pt x="0" y="1064"/>
                  <a:pt x="0" y="1064"/>
                </a:cubicBezTo>
                <a:cubicBezTo>
                  <a:pt x="9" y="1198"/>
                  <a:pt x="9" y="1198"/>
                  <a:pt x="9" y="1198"/>
                </a:cubicBezTo>
                <a:cubicBezTo>
                  <a:pt x="191" y="1233"/>
                  <a:pt x="191" y="1233"/>
                  <a:pt x="191" y="1233"/>
                </a:cubicBezTo>
                <a:cubicBezTo>
                  <a:pt x="199" y="1269"/>
                  <a:pt x="208" y="1306"/>
                  <a:pt x="221" y="1342"/>
                </a:cubicBezTo>
                <a:cubicBezTo>
                  <a:pt x="78" y="1463"/>
                  <a:pt x="78" y="1463"/>
                  <a:pt x="78" y="1463"/>
                </a:cubicBezTo>
                <a:cubicBezTo>
                  <a:pt x="138" y="1584"/>
                  <a:pt x="138" y="1584"/>
                  <a:pt x="138" y="1584"/>
                </a:cubicBezTo>
                <a:cubicBezTo>
                  <a:pt x="321" y="1546"/>
                  <a:pt x="321" y="1546"/>
                  <a:pt x="321" y="1546"/>
                </a:cubicBezTo>
                <a:cubicBezTo>
                  <a:pt x="344" y="1581"/>
                  <a:pt x="369" y="1614"/>
                  <a:pt x="397" y="1645"/>
                </a:cubicBezTo>
                <a:cubicBezTo>
                  <a:pt x="314" y="1811"/>
                  <a:pt x="314" y="1811"/>
                  <a:pt x="314" y="1811"/>
                </a:cubicBezTo>
                <a:cubicBezTo>
                  <a:pt x="416" y="1899"/>
                  <a:pt x="416" y="1899"/>
                  <a:pt x="416" y="1899"/>
                </a:cubicBezTo>
                <a:cubicBezTo>
                  <a:pt x="569" y="1794"/>
                  <a:pt x="569" y="1794"/>
                  <a:pt x="569" y="1794"/>
                </a:cubicBezTo>
                <a:cubicBezTo>
                  <a:pt x="600" y="1815"/>
                  <a:pt x="633" y="1834"/>
                  <a:pt x="667" y="1851"/>
                </a:cubicBezTo>
                <a:cubicBezTo>
                  <a:pt x="653" y="2035"/>
                  <a:pt x="653" y="2035"/>
                  <a:pt x="653" y="2035"/>
                </a:cubicBezTo>
                <a:cubicBezTo>
                  <a:pt x="780" y="2079"/>
                  <a:pt x="780" y="2079"/>
                  <a:pt x="780" y="2079"/>
                </a:cubicBezTo>
                <a:cubicBezTo>
                  <a:pt x="882" y="1925"/>
                  <a:pt x="882" y="1925"/>
                  <a:pt x="882" y="1925"/>
                </a:cubicBezTo>
                <a:cubicBezTo>
                  <a:pt x="923" y="1933"/>
                  <a:pt x="964" y="1938"/>
                  <a:pt x="1005" y="1941"/>
                </a:cubicBezTo>
                <a:cubicBezTo>
                  <a:pt x="1064" y="2116"/>
                  <a:pt x="1064" y="2116"/>
                  <a:pt x="1064" y="2116"/>
                </a:cubicBezTo>
                <a:cubicBezTo>
                  <a:pt x="1199" y="2107"/>
                  <a:pt x="1199" y="2107"/>
                  <a:pt x="1199" y="2107"/>
                </a:cubicBezTo>
                <a:cubicBezTo>
                  <a:pt x="1233" y="1925"/>
                  <a:pt x="1233" y="1925"/>
                  <a:pt x="1233" y="1925"/>
                </a:cubicBezTo>
                <a:cubicBezTo>
                  <a:pt x="1269" y="1918"/>
                  <a:pt x="1306" y="1908"/>
                  <a:pt x="1342" y="1896"/>
                </a:cubicBezTo>
                <a:cubicBezTo>
                  <a:pt x="1464" y="2038"/>
                  <a:pt x="1464" y="2038"/>
                  <a:pt x="1464" y="2038"/>
                </a:cubicBezTo>
                <a:cubicBezTo>
                  <a:pt x="1584" y="1979"/>
                  <a:pt x="1584" y="1979"/>
                  <a:pt x="1584" y="1979"/>
                </a:cubicBezTo>
                <a:cubicBezTo>
                  <a:pt x="1546" y="1795"/>
                  <a:pt x="1546" y="1795"/>
                  <a:pt x="1546" y="1795"/>
                </a:cubicBezTo>
                <a:cubicBezTo>
                  <a:pt x="1581" y="1772"/>
                  <a:pt x="1614" y="1747"/>
                  <a:pt x="1645" y="1719"/>
                </a:cubicBezTo>
                <a:cubicBezTo>
                  <a:pt x="1811" y="1802"/>
                  <a:pt x="1811" y="1802"/>
                  <a:pt x="1811" y="1802"/>
                </a:cubicBezTo>
                <a:cubicBezTo>
                  <a:pt x="1899" y="1700"/>
                  <a:pt x="1899" y="1700"/>
                  <a:pt x="1899" y="1700"/>
                </a:cubicBezTo>
                <a:cubicBezTo>
                  <a:pt x="1795" y="1547"/>
                  <a:pt x="1795" y="1547"/>
                  <a:pt x="1795" y="1547"/>
                </a:cubicBezTo>
                <a:cubicBezTo>
                  <a:pt x="1816" y="1516"/>
                  <a:pt x="1834" y="1483"/>
                  <a:pt x="1851" y="1450"/>
                </a:cubicBezTo>
                <a:cubicBezTo>
                  <a:pt x="2036" y="1463"/>
                  <a:pt x="2036" y="1463"/>
                  <a:pt x="2036" y="1463"/>
                </a:cubicBezTo>
                <a:cubicBezTo>
                  <a:pt x="2079" y="1336"/>
                  <a:pt x="2079" y="1336"/>
                  <a:pt x="2079" y="1336"/>
                </a:cubicBezTo>
                <a:cubicBezTo>
                  <a:pt x="1925" y="1234"/>
                  <a:pt x="1925" y="1234"/>
                  <a:pt x="1925" y="1234"/>
                </a:cubicBezTo>
                <a:cubicBezTo>
                  <a:pt x="1933" y="1193"/>
                  <a:pt x="1938" y="1152"/>
                  <a:pt x="1941" y="1111"/>
                </a:cubicBezTo>
                <a:close/>
                <a:moveTo>
                  <a:pt x="1358" y="1669"/>
                </a:moveTo>
                <a:cubicBezTo>
                  <a:pt x="1020" y="1834"/>
                  <a:pt x="613" y="1695"/>
                  <a:pt x="447" y="1357"/>
                </a:cubicBezTo>
                <a:cubicBezTo>
                  <a:pt x="282" y="1020"/>
                  <a:pt x="421" y="613"/>
                  <a:pt x="759" y="447"/>
                </a:cubicBezTo>
                <a:cubicBezTo>
                  <a:pt x="1096" y="282"/>
                  <a:pt x="1504" y="421"/>
                  <a:pt x="1669" y="759"/>
                </a:cubicBezTo>
                <a:cubicBezTo>
                  <a:pt x="1834" y="1096"/>
                  <a:pt x="1695" y="1503"/>
                  <a:pt x="1358" y="1669"/>
                </a:cubicBezTo>
                <a:close/>
              </a:path>
            </a:pathLst>
          </a:custGeom>
          <a:solidFill>
            <a:schemeClr val="accent3"/>
          </a:solidFill>
          <a:ln w="25400">
            <a:solidFill>
              <a:schemeClr val="bg1"/>
            </a:solidFill>
            <a:round/>
          </a:ln>
        </p:spPr>
        <p:txBody>
          <a:bodyPr lIns="68559" tIns="34280" rIns="68559" bIns="34280"/>
          <a:lstStyle/>
          <a:p>
            <a:endParaRPr lang="zh-CN" altLang="en-US"/>
          </a:p>
        </p:txBody>
      </p:sp>
      <p:sp>
        <p:nvSpPr>
          <p:cNvPr id="52234" name="Freeform 240"/>
          <p:cNvSpPr>
            <a:spLocks noEditPoints="1"/>
          </p:cNvSpPr>
          <p:nvPr/>
        </p:nvSpPr>
        <p:spPr bwMode="auto">
          <a:xfrm>
            <a:off x="1963343" y="2750345"/>
            <a:ext cx="1739503" cy="1739504"/>
          </a:xfrm>
          <a:custGeom>
            <a:avLst/>
            <a:gdLst>
              <a:gd name="T0" fmla="*/ 2147483647 w 1840"/>
              <a:gd name="T1" fmla="*/ 2147483647 h 1840"/>
              <a:gd name="T2" fmla="*/ 2147483647 w 1840"/>
              <a:gd name="T3" fmla="*/ 2147483647 h 1840"/>
              <a:gd name="T4" fmla="*/ 2147483647 w 1840"/>
              <a:gd name="T5" fmla="*/ 2147483647 h 1840"/>
              <a:gd name="T6" fmla="*/ 2147483647 w 1840"/>
              <a:gd name="T7" fmla="*/ 2147483647 h 1840"/>
              <a:gd name="T8" fmla="*/ 2147483647 w 1840"/>
              <a:gd name="T9" fmla="*/ 2147483647 h 1840"/>
              <a:gd name="T10" fmla="*/ 2147483647 w 1840"/>
              <a:gd name="T11" fmla="*/ 2147483647 h 1840"/>
              <a:gd name="T12" fmla="*/ 2147483647 w 1840"/>
              <a:gd name="T13" fmla="*/ 2147483647 h 1840"/>
              <a:gd name="T14" fmla="*/ 2147483647 w 1840"/>
              <a:gd name="T15" fmla="*/ 2147483647 h 1840"/>
              <a:gd name="T16" fmla="*/ 2147483647 w 1840"/>
              <a:gd name="T17" fmla="*/ 0 h 1840"/>
              <a:gd name="T18" fmla="*/ 2147483647 w 1840"/>
              <a:gd name="T19" fmla="*/ 2147483647 h 1840"/>
              <a:gd name="T20" fmla="*/ 2147483647 w 1840"/>
              <a:gd name="T21" fmla="*/ 2147483647 h 1840"/>
              <a:gd name="T22" fmla="*/ 2147483647 w 1840"/>
              <a:gd name="T23" fmla="*/ 2147483647 h 1840"/>
              <a:gd name="T24" fmla="*/ 2147483647 w 1840"/>
              <a:gd name="T25" fmla="*/ 2147483647 h 1840"/>
              <a:gd name="T26" fmla="*/ 2147483647 w 1840"/>
              <a:gd name="T27" fmla="*/ 2147483647 h 1840"/>
              <a:gd name="T28" fmla="*/ 2147483647 w 1840"/>
              <a:gd name="T29" fmla="*/ 2147483647 h 1840"/>
              <a:gd name="T30" fmla="*/ 2147483647 w 1840"/>
              <a:gd name="T31" fmla="*/ 2147483647 h 1840"/>
              <a:gd name="T32" fmla="*/ 0 w 1840"/>
              <a:gd name="T33" fmla="*/ 2147483647 h 1840"/>
              <a:gd name="T34" fmla="*/ 2147483647 w 1840"/>
              <a:gd name="T35" fmla="*/ 2147483647 h 1840"/>
              <a:gd name="T36" fmla="*/ 2147483647 w 1840"/>
              <a:gd name="T37" fmla="*/ 2147483647 h 1840"/>
              <a:gd name="T38" fmla="*/ 2147483647 w 1840"/>
              <a:gd name="T39" fmla="*/ 2147483647 h 1840"/>
              <a:gd name="T40" fmla="*/ 2147483647 w 1840"/>
              <a:gd name="T41" fmla="*/ 2147483647 h 1840"/>
              <a:gd name="T42" fmla="*/ 2147483647 w 1840"/>
              <a:gd name="T43" fmla="*/ 2147483647 h 1840"/>
              <a:gd name="T44" fmla="*/ 2147483647 w 1840"/>
              <a:gd name="T45" fmla="*/ 2147483647 h 1840"/>
              <a:gd name="T46" fmla="*/ 2147483647 w 1840"/>
              <a:gd name="T47" fmla="*/ 2147483647 h 1840"/>
              <a:gd name="T48" fmla="*/ 2147483647 w 1840"/>
              <a:gd name="T49" fmla="*/ 2147483647 h 1840"/>
              <a:gd name="T50" fmla="*/ 2147483647 w 1840"/>
              <a:gd name="T51" fmla="*/ 2147483647 h 1840"/>
              <a:gd name="T52" fmla="*/ 2147483647 w 1840"/>
              <a:gd name="T53" fmla="*/ 2147483647 h 1840"/>
              <a:gd name="T54" fmla="*/ 2147483647 w 1840"/>
              <a:gd name="T55" fmla="*/ 2147483647 h 1840"/>
              <a:gd name="T56" fmla="*/ 2147483647 w 1840"/>
              <a:gd name="T57" fmla="*/ 2147483647 h 1840"/>
              <a:gd name="T58" fmla="*/ 2147483647 w 1840"/>
              <a:gd name="T59" fmla="*/ 2147483647 h 1840"/>
              <a:gd name="T60" fmla="*/ 2147483647 w 1840"/>
              <a:gd name="T61" fmla="*/ 2147483647 h 1840"/>
              <a:gd name="T62" fmla="*/ 2147483647 w 1840"/>
              <a:gd name="T63" fmla="*/ 2147483647 h 1840"/>
              <a:gd name="T64" fmla="*/ 2147483647 w 1840"/>
              <a:gd name="T65" fmla="*/ 2147483647 h 1840"/>
              <a:gd name="T66" fmla="*/ 2147483647 w 1840"/>
              <a:gd name="T67" fmla="*/ 2147483647 h 1840"/>
              <a:gd name="T68" fmla="*/ 2147483647 w 1840"/>
              <a:gd name="T69" fmla="*/ 2147483647 h 184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40"/>
              <a:gd name="T106" fmla="*/ 0 h 1840"/>
              <a:gd name="T107" fmla="*/ 1840 w 1840"/>
              <a:gd name="T108" fmla="*/ 1840 h 184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solidFill>
            <a:schemeClr val="accent2"/>
          </a:solidFill>
          <a:ln w="25400">
            <a:solidFill>
              <a:schemeClr val="bg1"/>
            </a:solidFill>
            <a:round/>
          </a:ln>
        </p:spPr>
        <p:txBody>
          <a:bodyPr lIns="68559" tIns="34280" rIns="68559" bIns="34280"/>
          <a:lstStyle/>
          <a:p>
            <a:endParaRPr lang="zh-CN" altLang="en-US"/>
          </a:p>
        </p:txBody>
      </p:sp>
      <p:sp>
        <p:nvSpPr>
          <p:cNvPr id="154638" name="Freeform 241"/>
          <p:cNvSpPr>
            <a:spLocks noEditPoints="1"/>
          </p:cNvSpPr>
          <p:nvPr/>
        </p:nvSpPr>
        <p:spPr bwMode="auto">
          <a:xfrm>
            <a:off x="864395" y="2383633"/>
            <a:ext cx="1262063" cy="1262063"/>
          </a:xfrm>
          <a:custGeom>
            <a:avLst/>
            <a:gdLst>
              <a:gd name="T0" fmla="*/ 2147483647 w 1335"/>
              <a:gd name="T1" fmla="*/ 2147483647 h 1335"/>
              <a:gd name="T2" fmla="*/ 2147483647 w 1335"/>
              <a:gd name="T3" fmla="*/ 2147483647 h 1335"/>
              <a:gd name="T4" fmla="*/ 2147483647 w 1335"/>
              <a:gd name="T5" fmla="*/ 2147483647 h 1335"/>
              <a:gd name="T6" fmla="*/ 2147483647 w 1335"/>
              <a:gd name="T7" fmla="*/ 2147483647 h 1335"/>
              <a:gd name="T8" fmla="*/ 2147483647 w 1335"/>
              <a:gd name="T9" fmla="*/ 2147483647 h 1335"/>
              <a:gd name="T10" fmla="*/ 2147483647 w 1335"/>
              <a:gd name="T11" fmla="*/ 2147483647 h 1335"/>
              <a:gd name="T12" fmla="*/ 2147483647 w 1335"/>
              <a:gd name="T13" fmla="*/ 2147483647 h 1335"/>
              <a:gd name="T14" fmla="*/ 2147483647 w 1335"/>
              <a:gd name="T15" fmla="*/ 2147483647 h 1335"/>
              <a:gd name="T16" fmla="*/ 2147483647 w 1335"/>
              <a:gd name="T17" fmla="*/ 0 h 1335"/>
              <a:gd name="T18" fmla="*/ 2147483647 w 1335"/>
              <a:gd name="T19" fmla="*/ 2147483647 h 1335"/>
              <a:gd name="T20" fmla="*/ 2147483647 w 1335"/>
              <a:gd name="T21" fmla="*/ 2147483647 h 1335"/>
              <a:gd name="T22" fmla="*/ 2147483647 w 1335"/>
              <a:gd name="T23" fmla="*/ 2147483647 h 1335"/>
              <a:gd name="T24" fmla="*/ 2147483647 w 1335"/>
              <a:gd name="T25" fmla="*/ 2147483647 h 1335"/>
              <a:gd name="T26" fmla="*/ 2147483647 w 1335"/>
              <a:gd name="T27" fmla="*/ 2147483647 h 1335"/>
              <a:gd name="T28" fmla="*/ 2147483647 w 1335"/>
              <a:gd name="T29" fmla="*/ 2147483647 h 1335"/>
              <a:gd name="T30" fmla="*/ 2147483647 w 1335"/>
              <a:gd name="T31" fmla="*/ 2147483647 h 1335"/>
              <a:gd name="T32" fmla="*/ 0 w 1335"/>
              <a:gd name="T33" fmla="*/ 2147483647 h 1335"/>
              <a:gd name="T34" fmla="*/ 2147483647 w 1335"/>
              <a:gd name="T35" fmla="*/ 2147483647 h 1335"/>
              <a:gd name="T36" fmla="*/ 2147483647 w 1335"/>
              <a:gd name="T37" fmla="*/ 2147483647 h 1335"/>
              <a:gd name="T38" fmla="*/ 2147483647 w 1335"/>
              <a:gd name="T39" fmla="*/ 2147483647 h 1335"/>
              <a:gd name="T40" fmla="*/ 2147483647 w 1335"/>
              <a:gd name="T41" fmla="*/ 2147483647 h 1335"/>
              <a:gd name="T42" fmla="*/ 2147483647 w 1335"/>
              <a:gd name="T43" fmla="*/ 2147483647 h 1335"/>
              <a:gd name="T44" fmla="*/ 2147483647 w 1335"/>
              <a:gd name="T45" fmla="*/ 2147483647 h 1335"/>
              <a:gd name="T46" fmla="*/ 2147483647 w 1335"/>
              <a:gd name="T47" fmla="*/ 2147483647 h 1335"/>
              <a:gd name="T48" fmla="*/ 2147483647 w 1335"/>
              <a:gd name="T49" fmla="*/ 2147483647 h 1335"/>
              <a:gd name="T50" fmla="*/ 2147483647 w 1335"/>
              <a:gd name="T51" fmla="*/ 2147483647 h 1335"/>
              <a:gd name="T52" fmla="*/ 2147483647 w 1335"/>
              <a:gd name="T53" fmla="*/ 2147483647 h 1335"/>
              <a:gd name="T54" fmla="*/ 2147483647 w 1335"/>
              <a:gd name="T55" fmla="*/ 2147483647 h 1335"/>
              <a:gd name="T56" fmla="*/ 2147483647 w 1335"/>
              <a:gd name="T57" fmla="*/ 2147483647 h 1335"/>
              <a:gd name="T58" fmla="*/ 2147483647 w 1335"/>
              <a:gd name="T59" fmla="*/ 2147483647 h 1335"/>
              <a:gd name="T60" fmla="*/ 2147483647 w 1335"/>
              <a:gd name="T61" fmla="*/ 2147483647 h 1335"/>
              <a:gd name="T62" fmla="*/ 2147483647 w 1335"/>
              <a:gd name="T63" fmla="*/ 2147483647 h 1335"/>
              <a:gd name="T64" fmla="*/ 2147483647 w 1335"/>
              <a:gd name="T65" fmla="*/ 2147483647 h 1335"/>
              <a:gd name="T66" fmla="*/ 2147483647 w 1335"/>
              <a:gd name="T67" fmla="*/ 2147483647 h 1335"/>
              <a:gd name="T68" fmla="*/ 2147483647 w 1335"/>
              <a:gd name="T69" fmla="*/ 2147483647 h 133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35"/>
              <a:gd name="T106" fmla="*/ 0 h 1335"/>
              <a:gd name="T107" fmla="*/ 1335 w 1335"/>
              <a:gd name="T108" fmla="*/ 1335 h 133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35" h="1335">
                <a:moveTo>
                  <a:pt x="1326" y="784"/>
                </a:moveTo>
                <a:cubicBezTo>
                  <a:pt x="1335" y="699"/>
                  <a:pt x="1335" y="699"/>
                  <a:pt x="1335" y="699"/>
                </a:cubicBezTo>
                <a:cubicBezTo>
                  <a:pt x="1226" y="658"/>
                  <a:pt x="1226" y="658"/>
                  <a:pt x="1226" y="658"/>
                </a:cubicBezTo>
                <a:cubicBezTo>
                  <a:pt x="1226" y="634"/>
                  <a:pt x="1224" y="610"/>
                  <a:pt x="1220" y="586"/>
                </a:cubicBezTo>
                <a:cubicBezTo>
                  <a:pt x="1323" y="527"/>
                  <a:pt x="1323" y="527"/>
                  <a:pt x="1323" y="527"/>
                </a:cubicBezTo>
                <a:cubicBezTo>
                  <a:pt x="1300" y="445"/>
                  <a:pt x="1300" y="445"/>
                  <a:pt x="1300" y="445"/>
                </a:cubicBezTo>
                <a:cubicBezTo>
                  <a:pt x="1181" y="448"/>
                  <a:pt x="1181" y="448"/>
                  <a:pt x="1181" y="448"/>
                </a:cubicBezTo>
                <a:cubicBezTo>
                  <a:pt x="1171" y="424"/>
                  <a:pt x="1159" y="400"/>
                  <a:pt x="1145" y="378"/>
                </a:cubicBezTo>
                <a:cubicBezTo>
                  <a:pt x="1215" y="284"/>
                  <a:pt x="1215" y="284"/>
                  <a:pt x="1215" y="284"/>
                </a:cubicBezTo>
                <a:cubicBezTo>
                  <a:pt x="1162" y="218"/>
                  <a:pt x="1162" y="218"/>
                  <a:pt x="1162" y="218"/>
                </a:cubicBezTo>
                <a:cubicBezTo>
                  <a:pt x="1055" y="266"/>
                  <a:pt x="1055" y="266"/>
                  <a:pt x="1055" y="266"/>
                </a:cubicBezTo>
                <a:cubicBezTo>
                  <a:pt x="1038" y="249"/>
                  <a:pt x="1020" y="234"/>
                  <a:pt x="1001" y="219"/>
                </a:cubicBezTo>
                <a:cubicBezTo>
                  <a:pt x="1031" y="106"/>
                  <a:pt x="1031" y="106"/>
                  <a:pt x="1031" y="106"/>
                </a:cubicBezTo>
                <a:cubicBezTo>
                  <a:pt x="956" y="65"/>
                  <a:pt x="956" y="65"/>
                  <a:pt x="956" y="65"/>
                </a:cubicBezTo>
                <a:cubicBezTo>
                  <a:pt x="875" y="149"/>
                  <a:pt x="875" y="149"/>
                  <a:pt x="875" y="149"/>
                </a:cubicBezTo>
                <a:cubicBezTo>
                  <a:pt x="851" y="139"/>
                  <a:pt x="826" y="131"/>
                  <a:pt x="801" y="125"/>
                </a:cubicBezTo>
                <a:cubicBezTo>
                  <a:pt x="784" y="9"/>
                  <a:pt x="784" y="9"/>
                  <a:pt x="784" y="9"/>
                </a:cubicBezTo>
                <a:cubicBezTo>
                  <a:pt x="699" y="0"/>
                  <a:pt x="699" y="0"/>
                  <a:pt x="699" y="0"/>
                </a:cubicBezTo>
                <a:cubicBezTo>
                  <a:pt x="658" y="109"/>
                  <a:pt x="658" y="109"/>
                  <a:pt x="658" y="109"/>
                </a:cubicBezTo>
                <a:cubicBezTo>
                  <a:pt x="634" y="109"/>
                  <a:pt x="610" y="111"/>
                  <a:pt x="586" y="115"/>
                </a:cubicBezTo>
                <a:cubicBezTo>
                  <a:pt x="527" y="12"/>
                  <a:pt x="527" y="12"/>
                  <a:pt x="527" y="12"/>
                </a:cubicBezTo>
                <a:cubicBezTo>
                  <a:pt x="445" y="35"/>
                  <a:pt x="445" y="35"/>
                  <a:pt x="445" y="35"/>
                </a:cubicBezTo>
                <a:cubicBezTo>
                  <a:pt x="448" y="154"/>
                  <a:pt x="448" y="154"/>
                  <a:pt x="448" y="154"/>
                </a:cubicBezTo>
                <a:cubicBezTo>
                  <a:pt x="424" y="164"/>
                  <a:pt x="400" y="176"/>
                  <a:pt x="378" y="190"/>
                </a:cubicBezTo>
                <a:cubicBezTo>
                  <a:pt x="284" y="120"/>
                  <a:pt x="284" y="120"/>
                  <a:pt x="284" y="120"/>
                </a:cubicBezTo>
                <a:cubicBezTo>
                  <a:pt x="218" y="173"/>
                  <a:pt x="218" y="173"/>
                  <a:pt x="218" y="173"/>
                </a:cubicBezTo>
                <a:cubicBezTo>
                  <a:pt x="266" y="280"/>
                  <a:pt x="266" y="280"/>
                  <a:pt x="266" y="280"/>
                </a:cubicBezTo>
                <a:cubicBezTo>
                  <a:pt x="249" y="297"/>
                  <a:pt x="234" y="315"/>
                  <a:pt x="220" y="334"/>
                </a:cubicBezTo>
                <a:cubicBezTo>
                  <a:pt x="106" y="305"/>
                  <a:pt x="106" y="305"/>
                  <a:pt x="106" y="305"/>
                </a:cubicBezTo>
                <a:cubicBezTo>
                  <a:pt x="65" y="379"/>
                  <a:pt x="65" y="379"/>
                  <a:pt x="65" y="379"/>
                </a:cubicBezTo>
                <a:cubicBezTo>
                  <a:pt x="149" y="460"/>
                  <a:pt x="149" y="460"/>
                  <a:pt x="149" y="460"/>
                </a:cubicBezTo>
                <a:cubicBezTo>
                  <a:pt x="139" y="484"/>
                  <a:pt x="131" y="509"/>
                  <a:pt x="125" y="535"/>
                </a:cubicBezTo>
                <a:cubicBezTo>
                  <a:pt x="9" y="551"/>
                  <a:pt x="9" y="551"/>
                  <a:pt x="9" y="551"/>
                </a:cubicBezTo>
                <a:cubicBezTo>
                  <a:pt x="0" y="636"/>
                  <a:pt x="0" y="636"/>
                  <a:pt x="0" y="636"/>
                </a:cubicBezTo>
                <a:cubicBezTo>
                  <a:pt x="109" y="678"/>
                  <a:pt x="109" y="678"/>
                  <a:pt x="109" y="678"/>
                </a:cubicBezTo>
                <a:cubicBezTo>
                  <a:pt x="110" y="701"/>
                  <a:pt x="111" y="725"/>
                  <a:pt x="115" y="749"/>
                </a:cubicBezTo>
                <a:cubicBezTo>
                  <a:pt x="12" y="809"/>
                  <a:pt x="12" y="809"/>
                  <a:pt x="12" y="809"/>
                </a:cubicBezTo>
                <a:cubicBezTo>
                  <a:pt x="35" y="890"/>
                  <a:pt x="35" y="890"/>
                  <a:pt x="35" y="890"/>
                </a:cubicBezTo>
                <a:cubicBezTo>
                  <a:pt x="154" y="887"/>
                  <a:pt x="154" y="887"/>
                  <a:pt x="154" y="887"/>
                </a:cubicBezTo>
                <a:cubicBezTo>
                  <a:pt x="164" y="912"/>
                  <a:pt x="177" y="935"/>
                  <a:pt x="190" y="957"/>
                </a:cubicBezTo>
                <a:cubicBezTo>
                  <a:pt x="120" y="1051"/>
                  <a:pt x="120" y="1051"/>
                  <a:pt x="120" y="1051"/>
                </a:cubicBezTo>
                <a:cubicBezTo>
                  <a:pt x="173" y="1117"/>
                  <a:pt x="173" y="1117"/>
                  <a:pt x="173" y="1117"/>
                </a:cubicBezTo>
                <a:cubicBezTo>
                  <a:pt x="280" y="1070"/>
                  <a:pt x="280" y="1070"/>
                  <a:pt x="280" y="1070"/>
                </a:cubicBezTo>
                <a:cubicBezTo>
                  <a:pt x="297" y="1086"/>
                  <a:pt x="315" y="1102"/>
                  <a:pt x="334" y="1116"/>
                </a:cubicBezTo>
                <a:cubicBezTo>
                  <a:pt x="305" y="1229"/>
                  <a:pt x="305" y="1229"/>
                  <a:pt x="305" y="1229"/>
                </a:cubicBezTo>
                <a:cubicBezTo>
                  <a:pt x="379" y="1270"/>
                  <a:pt x="379" y="1270"/>
                  <a:pt x="379" y="1270"/>
                </a:cubicBezTo>
                <a:cubicBezTo>
                  <a:pt x="460" y="1186"/>
                  <a:pt x="460" y="1186"/>
                  <a:pt x="460" y="1186"/>
                </a:cubicBezTo>
                <a:cubicBezTo>
                  <a:pt x="484" y="1196"/>
                  <a:pt x="509" y="1204"/>
                  <a:pt x="535" y="1210"/>
                </a:cubicBezTo>
                <a:cubicBezTo>
                  <a:pt x="551" y="1326"/>
                  <a:pt x="551" y="1326"/>
                  <a:pt x="551" y="1326"/>
                </a:cubicBezTo>
                <a:cubicBezTo>
                  <a:pt x="636" y="1335"/>
                  <a:pt x="636" y="1335"/>
                  <a:pt x="636" y="1335"/>
                </a:cubicBezTo>
                <a:cubicBezTo>
                  <a:pt x="678" y="1226"/>
                  <a:pt x="678" y="1226"/>
                  <a:pt x="678" y="1226"/>
                </a:cubicBezTo>
                <a:cubicBezTo>
                  <a:pt x="701" y="1226"/>
                  <a:pt x="725" y="1224"/>
                  <a:pt x="749" y="1220"/>
                </a:cubicBezTo>
                <a:cubicBezTo>
                  <a:pt x="808" y="1323"/>
                  <a:pt x="808" y="1323"/>
                  <a:pt x="808" y="1323"/>
                </a:cubicBezTo>
                <a:cubicBezTo>
                  <a:pt x="890" y="1299"/>
                  <a:pt x="890" y="1299"/>
                  <a:pt x="890" y="1299"/>
                </a:cubicBezTo>
                <a:cubicBezTo>
                  <a:pt x="887" y="1181"/>
                  <a:pt x="887" y="1181"/>
                  <a:pt x="887" y="1181"/>
                </a:cubicBezTo>
                <a:cubicBezTo>
                  <a:pt x="912" y="1171"/>
                  <a:pt x="935" y="1159"/>
                  <a:pt x="957" y="1145"/>
                </a:cubicBezTo>
                <a:cubicBezTo>
                  <a:pt x="1051" y="1215"/>
                  <a:pt x="1051" y="1215"/>
                  <a:pt x="1051" y="1215"/>
                </a:cubicBezTo>
                <a:cubicBezTo>
                  <a:pt x="1117" y="1162"/>
                  <a:pt x="1117" y="1162"/>
                  <a:pt x="1117" y="1162"/>
                </a:cubicBezTo>
                <a:cubicBezTo>
                  <a:pt x="1070" y="1055"/>
                  <a:pt x="1070" y="1055"/>
                  <a:pt x="1070" y="1055"/>
                </a:cubicBezTo>
                <a:cubicBezTo>
                  <a:pt x="1086" y="1038"/>
                  <a:pt x="1102" y="1020"/>
                  <a:pt x="1116" y="1001"/>
                </a:cubicBezTo>
                <a:cubicBezTo>
                  <a:pt x="1229" y="1031"/>
                  <a:pt x="1229" y="1031"/>
                  <a:pt x="1229" y="1031"/>
                </a:cubicBezTo>
                <a:cubicBezTo>
                  <a:pt x="1271" y="956"/>
                  <a:pt x="1271" y="956"/>
                  <a:pt x="1271" y="956"/>
                </a:cubicBezTo>
                <a:cubicBezTo>
                  <a:pt x="1186" y="875"/>
                  <a:pt x="1186" y="875"/>
                  <a:pt x="1186" y="875"/>
                </a:cubicBezTo>
                <a:cubicBezTo>
                  <a:pt x="1196" y="851"/>
                  <a:pt x="1204" y="826"/>
                  <a:pt x="1210" y="801"/>
                </a:cubicBezTo>
                <a:lnTo>
                  <a:pt x="1326" y="784"/>
                </a:lnTo>
                <a:close/>
                <a:moveTo>
                  <a:pt x="776" y="1050"/>
                </a:moveTo>
                <a:cubicBezTo>
                  <a:pt x="565" y="1109"/>
                  <a:pt x="345" y="986"/>
                  <a:pt x="286" y="775"/>
                </a:cubicBezTo>
                <a:cubicBezTo>
                  <a:pt x="226" y="564"/>
                  <a:pt x="349" y="345"/>
                  <a:pt x="560" y="286"/>
                </a:cubicBezTo>
                <a:cubicBezTo>
                  <a:pt x="771" y="226"/>
                  <a:pt x="990" y="349"/>
                  <a:pt x="1050" y="560"/>
                </a:cubicBezTo>
                <a:cubicBezTo>
                  <a:pt x="1109" y="771"/>
                  <a:pt x="987" y="990"/>
                  <a:pt x="776" y="1050"/>
                </a:cubicBezTo>
                <a:close/>
              </a:path>
            </a:pathLst>
          </a:custGeom>
          <a:solidFill>
            <a:schemeClr val="accent1"/>
          </a:solidFill>
          <a:ln w="25400">
            <a:solidFill>
              <a:schemeClr val="bg1"/>
            </a:solidFill>
            <a:round/>
          </a:ln>
        </p:spPr>
        <p:txBody>
          <a:bodyPr lIns="68559" tIns="34280" rIns="68559" bIns="34280"/>
          <a:lstStyle/>
          <a:p>
            <a:endParaRPr lang="zh-CN" altLang="en-US"/>
          </a:p>
        </p:txBody>
      </p:sp>
      <p:sp>
        <p:nvSpPr>
          <p:cNvPr id="52236" name="Freeform 247"/>
          <p:cNvSpPr>
            <a:spLocks noEditPoints="1"/>
          </p:cNvSpPr>
          <p:nvPr/>
        </p:nvSpPr>
        <p:spPr bwMode="auto">
          <a:xfrm>
            <a:off x="2596754" y="3384947"/>
            <a:ext cx="472678" cy="471488"/>
          </a:xfrm>
          <a:custGeom>
            <a:avLst/>
            <a:gdLst>
              <a:gd name="T0" fmla="*/ 2147483647 w 500"/>
              <a:gd name="T1" fmla="*/ 2147483647 h 499"/>
              <a:gd name="T2" fmla="*/ 0 w 500"/>
              <a:gd name="T3" fmla="*/ 2147483647 h 499"/>
              <a:gd name="T4" fmla="*/ 2147483647 w 500"/>
              <a:gd name="T5" fmla="*/ 0 h 499"/>
              <a:gd name="T6" fmla="*/ 2147483647 w 500"/>
              <a:gd name="T7" fmla="*/ 2147483647 h 499"/>
              <a:gd name="T8" fmla="*/ 2147483647 w 500"/>
              <a:gd name="T9" fmla="*/ 2147483647 h 499"/>
              <a:gd name="T10" fmla="*/ 2147483647 w 500"/>
              <a:gd name="T11" fmla="*/ 2147483647 h 499"/>
              <a:gd name="T12" fmla="*/ 2147483647 w 500"/>
              <a:gd name="T13" fmla="*/ 2147483647 h 499"/>
              <a:gd name="T14" fmla="*/ 2147483647 w 500"/>
              <a:gd name="T15" fmla="*/ 2147483647 h 499"/>
              <a:gd name="T16" fmla="*/ 2147483647 w 500"/>
              <a:gd name="T17" fmla="*/ 2147483647 h 499"/>
              <a:gd name="T18" fmla="*/ 2147483647 w 500"/>
              <a:gd name="T19" fmla="*/ 2147483647 h 4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0"/>
              <a:gd name="T31" fmla="*/ 0 h 499"/>
              <a:gd name="T32" fmla="*/ 500 w 500"/>
              <a:gd name="T33" fmla="*/ 499 h 49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0" h="499">
                <a:moveTo>
                  <a:pt x="250" y="499"/>
                </a:moveTo>
                <a:cubicBezTo>
                  <a:pt x="112" y="499"/>
                  <a:pt x="0" y="387"/>
                  <a:pt x="0" y="249"/>
                </a:cubicBezTo>
                <a:cubicBezTo>
                  <a:pt x="0" y="112"/>
                  <a:pt x="112" y="0"/>
                  <a:pt x="250" y="0"/>
                </a:cubicBezTo>
                <a:cubicBezTo>
                  <a:pt x="388" y="0"/>
                  <a:pt x="500" y="112"/>
                  <a:pt x="500" y="249"/>
                </a:cubicBezTo>
                <a:cubicBezTo>
                  <a:pt x="500" y="387"/>
                  <a:pt x="388" y="499"/>
                  <a:pt x="250" y="499"/>
                </a:cubicBezTo>
                <a:close/>
                <a:moveTo>
                  <a:pt x="250" y="140"/>
                </a:moveTo>
                <a:cubicBezTo>
                  <a:pt x="190" y="140"/>
                  <a:pt x="140" y="189"/>
                  <a:pt x="140" y="249"/>
                </a:cubicBezTo>
                <a:cubicBezTo>
                  <a:pt x="140" y="310"/>
                  <a:pt x="190" y="359"/>
                  <a:pt x="250" y="359"/>
                </a:cubicBezTo>
                <a:cubicBezTo>
                  <a:pt x="311" y="359"/>
                  <a:pt x="360" y="310"/>
                  <a:pt x="360" y="249"/>
                </a:cubicBezTo>
                <a:cubicBezTo>
                  <a:pt x="360" y="189"/>
                  <a:pt x="311" y="140"/>
                  <a:pt x="250" y="140"/>
                </a:cubicBezTo>
                <a:close/>
              </a:path>
            </a:pathLst>
          </a:custGeom>
          <a:solidFill>
            <a:schemeClr val="accent2"/>
          </a:solidFill>
          <a:ln w="25400">
            <a:solidFill>
              <a:schemeClr val="bg1"/>
            </a:solidFill>
            <a:round/>
          </a:ln>
        </p:spPr>
        <p:txBody>
          <a:bodyPr lIns="68559" tIns="34280" rIns="68559" bIns="34280"/>
          <a:lstStyle/>
          <a:p>
            <a:endParaRPr lang="zh-CN" altLang="en-US"/>
          </a:p>
        </p:txBody>
      </p:sp>
      <p:sp>
        <p:nvSpPr>
          <p:cNvPr id="52237" name="Freeform 248"/>
          <p:cNvSpPr>
            <a:spLocks noEditPoints="1"/>
          </p:cNvSpPr>
          <p:nvPr/>
        </p:nvSpPr>
        <p:spPr bwMode="auto">
          <a:xfrm>
            <a:off x="4169570" y="2544369"/>
            <a:ext cx="541735" cy="544115"/>
          </a:xfrm>
          <a:custGeom>
            <a:avLst/>
            <a:gdLst>
              <a:gd name="T0" fmla="*/ 2147483647 w 574"/>
              <a:gd name="T1" fmla="*/ 2147483647 h 575"/>
              <a:gd name="T2" fmla="*/ 0 w 574"/>
              <a:gd name="T3" fmla="*/ 2147483647 h 575"/>
              <a:gd name="T4" fmla="*/ 2147483647 w 574"/>
              <a:gd name="T5" fmla="*/ 0 h 575"/>
              <a:gd name="T6" fmla="*/ 2147483647 w 574"/>
              <a:gd name="T7" fmla="*/ 2147483647 h 575"/>
              <a:gd name="T8" fmla="*/ 2147483647 w 574"/>
              <a:gd name="T9" fmla="*/ 2147483647 h 575"/>
              <a:gd name="T10" fmla="*/ 2147483647 w 574"/>
              <a:gd name="T11" fmla="*/ 2147483647 h 575"/>
              <a:gd name="T12" fmla="*/ 2147483647 w 574"/>
              <a:gd name="T13" fmla="*/ 2147483647 h 575"/>
              <a:gd name="T14" fmla="*/ 2147483647 w 574"/>
              <a:gd name="T15" fmla="*/ 2147483647 h 575"/>
              <a:gd name="T16" fmla="*/ 2147483647 w 574"/>
              <a:gd name="T17" fmla="*/ 2147483647 h 575"/>
              <a:gd name="T18" fmla="*/ 2147483647 w 574"/>
              <a:gd name="T19" fmla="*/ 2147483647 h 5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4"/>
              <a:gd name="T31" fmla="*/ 0 h 575"/>
              <a:gd name="T32" fmla="*/ 574 w 574"/>
              <a:gd name="T33" fmla="*/ 575 h 5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4" h="575">
                <a:moveTo>
                  <a:pt x="287" y="575"/>
                </a:moveTo>
                <a:cubicBezTo>
                  <a:pt x="129" y="575"/>
                  <a:pt x="0" y="446"/>
                  <a:pt x="0" y="287"/>
                </a:cubicBezTo>
                <a:cubicBezTo>
                  <a:pt x="0" y="129"/>
                  <a:pt x="129" y="0"/>
                  <a:pt x="287" y="0"/>
                </a:cubicBezTo>
                <a:cubicBezTo>
                  <a:pt x="446" y="0"/>
                  <a:pt x="574" y="129"/>
                  <a:pt x="574" y="287"/>
                </a:cubicBezTo>
                <a:cubicBezTo>
                  <a:pt x="574" y="446"/>
                  <a:pt x="446" y="575"/>
                  <a:pt x="287" y="575"/>
                </a:cubicBezTo>
                <a:close/>
                <a:moveTo>
                  <a:pt x="287" y="160"/>
                </a:moveTo>
                <a:cubicBezTo>
                  <a:pt x="217" y="160"/>
                  <a:pt x="160" y="217"/>
                  <a:pt x="160" y="287"/>
                </a:cubicBezTo>
                <a:cubicBezTo>
                  <a:pt x="160" y="358"/>
                  <a:pt x="217" y="415"/>
                  <a:pt x="287" y="415"/>
                </a:cubicBezTo>
                <a:cubicBezTo>
                  <a:pt x="357" y="415"/>
                  <a:pt x="414" y="358"/>
                  <a:pt x="414" y="287"/>
                </a:cubicBezTo>
                <a:cubicBezTo>
                  <a:pt x="414" y="217"/>
                  <a:pt x="357" y="160"/>
                  <a:pt x="287" y="160"/>
                </a:cubicBezTo>
                <a:close/>
              </a:path>
            </a:pathLst>
          </a:custGeom>
          <a:solidFill>
            <a:schemeClr val="accent3"/>
          </a:solidFill>
          <a:ln w="25400">
            <a:solidFill>
              <a:schemeClr val="bg1"/>
            </a:solidFill>
            <a:round/>
          </a:ln>
        </p:spPr>
        <p:txBody>
          <a:bodyPr lIns="68559" tIns="34280" rIns="68559" bIns="34280"/>
          <a:lstStyle/>
          <a:p>
            <a:endParaRPr lang="zh-CN" altLang="en-US"/>
          </a:p>
        </p:txBody>
      </p:sp>
      <p:sp>
        <p:nvSpPr>
          <p:cNvPr id="154641" name="Freeform 249"/>
          <p:cNvSpPr>
            <a:spLocks noEditPoints="1"/>
          </p:cNvSpPr>
          <p:nvPr/>
        </p:nvSpPr>
        <p:spPr bwMode="auto">
          <a:xfrm>
            <a:off x="1325166" y="2845594"/>
            <a:ext cx="342900" cy="342900"/>
          </a:xfrm>
          <a:custGeom>
            <a:avLst/>
            <a:gdLst>
              <a:gd name="T0" fmla="*/ 2147483647 w 363"/>
              <a:gd name="T1" fmla="*/ 2147483647 h 363"/>
              <a:gd name="T2" fmla="*/ 0 w 363"/>
              <a:gd name="T3" fmla="*/ 2147483647 h 363"/>
              <a:gd name="T4" fmla="*/ 2147483647 w 363"/>
              <a:gd name="T5" fmla="*/ 0 h 363"/>
              <a:gd name="T6" fmla="*/ 2147483647 w 363"/>
              <a:gd name="T7" fmla="*/ 2147483647 h 363"/>
              <a:gd name="T8" fmla="*/ 2147483647 w 363"/>
              <a:gd name="T9" fmla="*/ 2147483647 h 363"/>
              <a:gd name="T10" fmla="*/ 2147483647 w 363"/>
              <a:gd name="T11" fmla="*/ 2147483647 h 363"/>
              <a:gd name="T12" fmla="*/ 2147483647 w 363"/>
              <a:gd name="T13" fmla="*/ 2147483647 h 363"/>
              <a:gd name="T14" fmla="*/ 2147483647 w 363"/>
              <a:gd name="T15" fmla="*/ 2147483647 h 363"/>
              <a:gd name="T16" fmla="*/ 2147483647 w 363"/>
              <a:gd name="T17" fmla="*/ 2147483647 h 363"/>
              <a:gd name="T18" fmla="*/ 2147483647 w 363"/>
              <a:gd name="T19" fmla="*/ 2147483647 h 3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3"/>
              <a:gd name="T31" fmla="*/ 0 h 363"/>
              <a:gd name="T32" fmla="*/ 363 w 363"/>
              <a:gd name="T33" fmla="*/ 363 h 3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3" h="363">
                <a:moveTo>
                  <a:pt x="181" y="363"/>
                </a:moveTo>
                <a:cubicBezTo>
                  <a:pt x="81" y="363"/>
                  <a:pt x="0" y="282"/>
                  <a:pt x="0" y="181"/>
                </a:cubicBezTo>
                <a:cubicBezTo>
                  <a:pt x="0" y="81"/>
                  <a:pt x="81" y="0"/>
                  <a:pt x="181" y="0"/>
                </a:cubicBezTo>
                <a:cubicBezTo>
                  <a:pt x="281" y="0"/>
                  <a:pt x="363" y="81"/>
                  <a:pt x="363" y="181"/>
                </a:cubicBezTo>
                <a:cubicBezTo>
                  <a:pt x="363" y="282"/>
                  <a:pt x="281" y="363"/>
                  <a:pt x="181" y="363"/>
                </a:cubicBezTo>
                <a:close/>
                <a:moveTo>
                  <a:pt x="181" y="120"/>
                </a:moveTo>
                <a:cubicBezTo>
                  <a:pt x="147" y="120"/>
                  <a:pt x="120" y="147"/>
                  <a:pt x="120" y="181"/>
                </a:cubicBezTo>
                <a:cubicBezTo>
                  <a:pt x="120" y="215"/>
                  <a:pt x="147" y="243"/>
                  <a:pt x="181" y="243"/>
                </a:cubicBezTo>
                <a:cubicBezTo>
                  <a:pt x="215" y="243"/>
                  <a:pt x="243" y="215"/>
                  <a:pt x="243" y="181"/>
                </a:cubicBezTo>
                <a:cubicBezTo>
                  <a:pt x="243" y="147"/>
                  <a:pt x="215" y="120"/>
                  <a:pt x="181" y="120"/>
                </a:cubicBezTo>
                <a:close/>
              </a:path>
            </a:pathLst>
          </a:custGeom>
          <a:solidFill>
            <a:schemeClr val="accent1"/>
          </a:solidFill>
          <a:ln w="25400">
            <a:solidFill>
              <a:schemeClr val="bg1"/>
            </a:solidFill>
            <a:round/>
          </a:ln>
        </p:spPr>
        <p:txBody>
          <a:bodyPr lIns="68559" tIns="34280" rIns="68559" bIns="34280"/>
          <a:lstStyle/>
          <a:p>
            <a:endParaRPr lang="zh-CN" altLang="en-US"/>
          </a:p>
        </p:txBody>
      </p:sp>
      <p:sp>
        <p:nvSpPr>
          <p:cNvPr id="74" name="TextBox 73"/>
          <p:cNvSpPr txBox="1">
            <a:spLocks noChangeArrowheads="1"/>
          </p:cNvSpPr>
          <p:nvPr/>
        </p:nvSpPr>
        <p:spPr bwMode="auto">
          <a:xfrm>
            <a:off x="953692" y="1094187"/>
            <a:ext cx="856645" cy="284605"/>
          </a:xfrm>
          <a:prstGeom prst="rect">
            <a:avLst/>
          </a:prstGeom>
          <a:noFill/>
          <a:ln w="9525">
            <a:noFill/>
            <a:miter lim="800000"/>
          </a:ln>
        </p:spPr>
        <p:txBody>
          <a:bodyPr wrap="none" lIns="68559" tIns="34280" rIns="68559" bIns="34280">
            <a:spAutoFit/>
          </a:bodyPr>
          <a:lstStyle/>
          <a:p>
            <a:r>
              <a:rPr lang="zh-CN" altLang="en-US" sz="1400" b="1" dirty="0">
                <a:solidFill>
                  <a:schemeClr val="tx1">
                    <a:lumMod val="65000"/>
                    <a:lumOff val="35000"/>
                  </a:schemeClr>
                </a:solidFill>
                <a:ea typeface="微软雅黑" panose="020B0503020204020204" pitchFamily="34" charset="-122"/>
              </a:rPr>
              <a:t>添加标题</a:t>
            </a:r>
            <a:endParaRPr lang="zh-CN" altLang="id-ID" sz="1400" b="1" dirty="0">
              <a:solidFill>
                <a:schemeClr val="tx1">
                  <a:lumMod val="65000"/>
                  <a:lumOff val="35000"/>
                </a:schemeClr>
              </a:solidFill>
              <a:ea typeface="微软雅黑" panose="020B0503020204020204" pitchFamily="34" charset="-122"/>
            </a:endParaRPr>
          </a:p>
        </p:txBody>
      </p:sp>
      <p:sp>
        <p:nvSpPr>
          <p:cNvPr id="75" name="TextBox 74"/>
          <p:cNvSpPr txBox="1">
            <a:spLocks noChangeArrowheads="1"/>
          </p:cNvSpPr>
          <p:nvPr/>
        </p:nvSpPr>
        <p:spPr bwMode="auto">
          <a:xfrm>
            <a:off x="953693" y="1383507"/>
            <a:ext cx="2020490" cy="576903"/>
          </a:xfrm>
          <a:prstGeom prst="rect">
            <a:avLst/>
          </a:prstGeom>
          <a:noFill/>
          <a:ln w="9525">
            <a:noFill/>
            <a:miter lim="800000"/>
          </a:ln>
        </p:spPr>
        <p:txBody>
          <a:bodyPr lIns="68559" tIns="34280" rIns="68559" bIns="34280">
            <a:spAutoFit/>
          </a:bodyPr>
          <a:lstStyle/>
          <a:p>
            <a:pPr>
              <a:lnSpc>
                <a:spcPct val="110000"/>
              </a:lnSpc>
              <a:buFont typeface="Arial" panose="020B0604020202020204" pitchFamily="34" charset="0"/>
              <a:buNone/>
            </a:pPr>
            <a:r>
              <a:rPr lang="zh-CN" altLang="en-US" sz="1000" dirty="0">
                <a:solidFill>
                  <a:schemeClr val="tx1">
                    <a:lumMod val="65000"/>
                    <a:lumOff val="35000"/>
                  </a:schemeClr>
                </a:solidFill>
                <a:ea typeface="微软雅黑" panose="020B0503020204020204" pitchFamily="34" charset="-122"/>
                <a:sym typeface="微软雅黑" panose="020B0503020204020204" pitchFamily="34" charset="-122"/>
              </a:rPr>
              <a:t>在此录入图表的描述说明，在此录入图表的描述说明，在此录入上述图表的描述说明。</a:t>
            </a:r>
            <a:endParaRPr lang="zh-CN" altLang="en-US" sz="1000" dirty="0">
              <a:solidFill>
                <a:schemeClr val="tx1">
                  <a:lumMod val="65000"/>
                  <a:lumOff val="35000"/>
                </a:schemeClr>
              </a:solidFill>
              <a:ea typeface="微软雅黑" panose="020B0503020204020204" pitchFamily="34" charset="-122"/>
              <a:sym typeface="微软雅黑" panose="020B0503020204020204" pitchFamily="34" charset="-122"/>
            </a:endParaRPr>
          </a:p>
        </p:txBody>
      </p:sp>
      <p:cxnSp>
        <p:nvCxnSpPr>
          <p:cNvPr id="154645" name="Straight Connector 82"/>
          <p:cNvCxnSpPr>
            <a:cxnSpLocks noChangeShapeType="1"/>
          </p:cNvCxnSpPr>
          <p:nvPr/>
        </p:nvCxnSpPr>
        <p:spPr bwMode="auto">
          <a:xfrm>
            <a:off x="3762378" y="4192191"/>
            <a:ext cx="2070497" cy="0"/>
          </a:xfrm>
          <a:prstGeom prst="line">
            <a:avLst/>
          </a:prstGeom>
          <a:noFill/>
          <a:ln w="25400" algn="ctr">
            <a:solidFill>
              <a:schemeClr val="tx1">
                <a:lumMod val="65000"/>
                <a:lumOff val="35000"/>
              </a:schemeClr>
            </a:solidFill>
            <a:prstDash val="sysDot"/>
            <a:miter lim="800000"/>
            <a:tailEnd type="oval" w="med" len="med"/>
          </a:ln>
        </p:spPr>
      </p:cxnSp>
      <p:grpSp>
        <p:nvGrpSpPr>
          <p:cNvPr id="2" name="Group 83"/>
          <p:cNvGrpSpPr/>
          <p:nvPr/>
        </p:nvGrpSpPr>
        <p:grpSpPr bwMode="auto">
          <a:xfrm>
            <a:off x="6296026" y="1254920"/>
            <a:ext cx="2020491" cy="1413897"/>
            <a:chOff x="8198838" y="2976912"/>
            <a:chExt cx="2694701" cy="1883146"/>
          </a:xfrm>
        </p:grpSpPr>
        <p:sp>
          <p:nvSpPr>
            <p:cNvPr id="52248" name="TextBox 84"/>
            <p:cNvSpPr txBox="1">
              <a:spLocks noChangeArrowheads="1"/>
            </p:cNvSpPr>
            <p:nvPr/>
          </p:nvSpPr>
          <p:spPr bwMode="auto">
            <a:xfrm>
              <a:off x="8198838" y="2976912"/>
              <a:ext cx="1204067" cy="409796"/>
            </a:xfrm>
            <a:prstGeom prst="rect">
              <a:avLst/>
            </a:prstGeom>
            <a:noFill/>
            <a:ln w="9525">
              <a:noFill/>
              <a:miter lim="800000"/>
            </a:ln>
          </p:spPr>
          <p:txBody>
            <a:bodyPr wrap="none">
              <a:spAutoFit/>
            </a:bodyPr>
            <a:lstStyle/>
            <a:p>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rPr>
                <a:t>添加标题</a:t>
              </a:r>
              <a:endParaRPr lang="zh-CN" altLang="id-ID" sz="14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2249" name="TextBox 85"/>
            <p:cNvSpPr txBox="1">
              <a:spLocks noChangeArrowheads="1"/>
            </p:cNvSpPr>
            <p:nvPr/>
          </p:nvSpPr>
          <p:spPr bwMode="auto">
            <a:xfrm>
              <a:off x="8198838" y="3362255"/>
              <a:ext cx="2694701" cy="1497803"/>
            </a:xfrm>
            <a:prstGeom prst="rect">
              <a:avLst/>
            </a:prstGeom>
            <a:noFill/>
            <a:ln w="9525">
              <a:noFill/>
              <a:miter lim="800000"/>
            </a:ln>
          </p:spPr>
          <p:txBody>
            <a:bodyPr>
              <a:spAutoFit/>
            </a:bodyPr>
            <a:lstStyle/>
            <a:p>
              <a:pPr>
                <a:lnSpc>
                  <a:spcPct val="110000"/>
                </a:lnSpc>
                <a:buFont typeface="Arial" panose="020B0604020202020204" pitchFamily="34" charset="0"/>
                <a:buNone/>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在此录入图表的描述说明，在此录入图表的描述说明，在此录入上述图表的描述说明。</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10000"/>
                </a:lnSpc>
                <a:buFont typeface="Arial" panose="020B0604020202020204" pitchFamily="34" charset="0"/>
                <a:buNone/>
              </a:pPr>
              <a:endParaRPr lang="en-US" altLang="zh-CN" sz="1100" dirty="0">
                <a:latin typeface="微软雅黑" panose="020B0503020204020204" pitchFamily="34" charset="-122"/>
                <a:ea typeface="微软雅黑" panose="020B0503020204020204" pitchFamily="34" charset="-122"/>
              </a:endParaRPr>
            </a:p>
            <a:p>
              <a:endParaRPr lang="en-US" altLang="zh-CN" sz="1100" dirty="0">
                <a:latin typeface="微软雅黑" panose="020B0503020204020204" pitchFamily="34" charset="-122"/>
                <a:ea typeface="微软雅黑" panose="020B0503020204020204" pitchFamily="34" charset="-122"/>
              </a:endParaRPr>
            </a:p>
            <a:p>
              <a:endParaRPr lang="zh-CN" altLang="en-US" sz="1100" dirty="0">
                <a:latin typeface="微软雅黑" panose="020B0503020204020204" pitchFamily="34" charset="-122"/>
                <a:ea typeface="微软雅黑" panose="020B0503020204020204" pitchFamily="34" charset="-122"/>
              </a:endParaRPr>
            </a:p>
          </p:txBody>
        </p:sp>
      </p:grpSp>
      <p:grpSp>
        <p:nvGrpSpPr>
          <p:cNvPr id="3" name="Group 86"/>
          <p:cNvGrpSpPr/>
          <p:nvPr/>
        </p:nvGrpSpPr>
        <p:grpSpPr bwMode="auto">
          <a:xfrm>
            <a:off x="6300788" y="3489727"/>
            <a:ext cx="2020491" cy="889300"/>
            <a:chOff x="8198838" y="3752829"/>
            <a:chExt cx="2694701" cy="1186458"/>
          </a:xfrm>
        </p:grpSpPr>
        <p:sp>
          <p:nvSpPr>
            <p:cNvPr id="52246" name="TextBox 87"/>
            <p:cNvSpPr txBox="1">
              <a:spLocks noChangeArrowheads="1"/>
            </p:cNvSpPr>
            <p:nvPr/>
          </p:nvSpPr>
          <p:spPr bwMode="auto">
            <a:xfrm>
              <a:off x="8198838" y="3752829"/>
              <a:ext cx="1204067" cy="410493"/>
            </a:xfrm>
            <a:prstGeom prst="rect">
              <a:avLst/>
            </a:prstGeom>
            <a:noFill/>
            <a:ln w="9525">
              <a:noFill/>
              <a:miter lim="800000"/>
            </a:ln>
          </p:spPr>
          <p:txBody>
            <a:bodyPr wrap="none">
              <a:spAutoFit/>
            </a:bodyPr>
            <a:lstStyle/>
            <a:p>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rPr>
                <a:t>添加标题</a:t>
              </a:r>
              <a:endParaRPr lang="zh-CN" altLang="id-ID" sz="14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2247" name="TextBox 88"/>
            <p:cNvSpPr txBox="1">
              <a:spLocks noChangeArrowheads="1"/>
            </p:cNvSpPr>
            <p:nvPr/>
          </p:nvSpPr>
          <p:spPr bwMode="auto">
            <a:xfrm>
              <a:off x="8198838" y="4138827"/>
              <a:ext cx="2694701" cy="800460"/>
            </a:xfrm>
            <a:prstGeom prst="rect">
              <a:avLst/>
            </a:prstGeom>
            <a:noFill/>
            <a:ln w="9525">
              <a:noFill/>
              <a:miter lim="800000"/>
            </a:ln>
          </p:spPr>
          <p:txBody>
            <a:bodyPr>
              <a:spAutoFit/>
            </a:bodyPr>
            <a:lstStyle/>
            <a:p>
              <a:pPr>
                <a:lnSpc>
                  <a:spcPct val="110000"/>
                </a:lnSpc>
                <a:buFont typeface="Arial" panose="020B0604020202020204" pitchFamily="34" charset="0"/>
                <a:buNone/>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在此录入图表的描述说明，在此录入图表的描述说明，在此录入上述图表的描述说明。</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7778" name="TextBox 89"/>
          <p:cNvSpPr txBox="1">
            <a:spLocks noChangeArrowheads="1"/>
          </p:cNvSpPr>
          <p:nvPr/>
        </p:nvSpPr>
        <p:spPr bwMode="auto">
          <a:xfrm>
            <a:off x="6303170" y="2359820"/>
            <a:ext cx="2656285" cy="915352"/>
          </a:xfrm>
          <a:prstGeom prst="rect">
            <a:avLst/>
          </a:prstGeom>
          <a:noFill/>
          <a:ln w="9525">
            <a:noFill/>
            <a:miter lim="800000"/>
          </a:ln>
        </p:spPr>
        <p:txBody>
          <a:bodyPr lIns="68559" tIns="34280" rIns="68559" bIns="34280">
            <a:spAutoFit/>
          </a:bodyPr>
          <a:lstStyle/>
          <a:p>
            <a:pPr>
              <a:lnSpc>
                <a:spcPct val="110000"/>
              </a:lnSpc>
              <a:buFont typeface="Arial" panose="020B0604020202020204" pitchFamily="34" charset="0"/>
              <a:buNone/>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在此录入图表的描述说明，在此录入图表的描述说明，在此录入上述图表的描述说明。</a:t>
            </a:r>
            <a:r>
              <a:rPr lang="zh-CN" altLang="en-US" sz="1000" dirty="0">
                <a:solidFill>
                  <a:schemeClr val="tx1">
                    <a:lumMod val="65000"/>
                    <a:lumOff val="35000"/>
                  </a:schemeClr>
                </a:solidFill>
                <a:ea typeface="微软雅黑" panose="020B0503020204020204" pitchFamily="34" charset="-122"/>
                <a:sym typeface="微软雅黑" panose="020B0503020204020204" pitchFamily="34" charset="-122"/>
              </a:rPr>
              <a:t>在此录入图表的描述说明，在此录入图表的描述说明，在此录入上述图表的描述说明。</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endParaRPr lang="id-ID" altLang="zh-CN"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2234"/>
                                        </p:tgtEl>
                                        <p:attrNameLst>
                                          <p:attrName>style.visibility</p:attrName>
                                        </p:attrNameLst>
                                      </p:cBhvr>
                                      <p:to>
                                        <p:strVal val="visible"/>
                                      </p:to>
                                    </p:set>
                                    <p:anim calcmode="lin" valueType="num">
                                      <p:cBhvr>
                                        <p:cTn id="7" dur="500" fill="hold"/>
                                        <p:tgtEl>
                                          <p:spTgt spid="52234"/>
                                        </p:tgtEl>
                                        <p:attrNameLst>
                                          <p:attrName>ppt_w</p:attrName>
                                        </p:attrNameLst>
                                      </p:cBhvr>
                                      <p:tavLst>
                                        <p:tav tm="0">
                                          <p:val>
                                            <p:fltVal val="0"/>
                                          </p:val>
                                        </p:tav>
                                        <p:tav tm="100000">
                                          <p:val>
                                            <p:strVal val="#ppt_w"/>
                                          </p:val>
                                        </p:tav>
                                      </p:tavLst>
                                    </p:anim>
                                    <p:anim calcmode="lin" valueType="num">
                                      <p:cBhvr>
                                        <p:cTn id="8" dur="500" fill="hold"/>
                                        <p:tgtEl>
                                          <p:spTgt spid="52234"/>
                                        </p:tgtEl>
                                        <p:attrNameLst>
                                          <p:attrName>ppt_h</p:attrName>
                                        </p:attrNameLst>
                                      </p:cBhvr>
                                      <p:tavLst>
                                        <p:tav tm="0">
                                          <p:val>
                                            <p:fltVal val="0"/>
                                          </p:val>
                                        </p:tav>
                                        <p:tav tm="100000">
                                          <p:val>
                                            <p:strVal val="#ppt_h"/>
                                          </p:val>
                                        </p:tav>
                                      </p:tavLst>
                                    </p:anim>
                                    <p:animEffect transition="in" filter="fade">
                                      <p:cBhvr>
                                        <p:cTn id="9" dur="500"/>
                                        <p:tgtEl>
                                          <p:spTgt spid="5223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54638"/>
                                        </p:tgtEl>
                                        <p:attrNameLst>
                                          <p:attrName>style.visibility</p:attrName>
                                        </p:attrNameLst>
                                      </p:cBhvr>
                                      <p:to>
                                        <p:strVal val="visible"/>
                                      </p:to>
                                    </p:set>
                                    <p:anim calcmode="lin" valueType="num">
                                      <p:cBhvr>
                                        <p:cTn id="12" dur="500" fill="hold"/>
                                        <p:tgtEl>
                                          <p:spTgt spid="154638"/>
                                        </p:tgtEl>
                                        <p:attrNameLst>
                                          <p:attrName>ppt_w</p:attrName>
                                        </p:attrNameLst>
                                      </p:cBhvr>
                                      <p:tavLst>
                                        <p:tav tm="0">
                                          <p:val>
                                            <p:fltVal val="0"/>
                                          </p:val>
                                        </p:tav>
                                        <p:tav tm="100000">
                                          <p:val>
                                            <p:strVal val="#ppt_w"/>
                                          </p:val>
                                        </p:tav>
                                      </p:tavLst>
                                    </p:anim>
                                    <p:anim calcmode="lin" valueType="num">
                                      <p:cBhvr>
                                        <p:cTn id="13" dur="500" fill="hold"/>
                                        <p:tgtEl>
                                          <p:spTgt spid="154638"/>
                                        </p:tgtEl>
                                        <p:attrNameLst>
                                          <p:attrName>ppt_h</p:attrName>
                                        </p:attrNameLst>
                                      </p:cBhvr>
                                      <p:tavLst>
                                        <p:tav tm="0">
                                          <p:val>
                                            <p:fltVal val="0"/>
                                          </p:val>
                                        </p:tav>
                                        <p:tav tm="100000">
                                          <p:val>
                                            <p:strVal val="#ppt_h"/>
                                          </p:val>
                                        </p:tav>
                                      </p:tavLst>
                                    </p:anim>
                                    <p:animEffect transition="in" filter="fade">
                                      <p:cBhvr>
                                        <p:cTn id="14" dur="500"/>
                                        <p:tgtEl>
                                          <p:spTgt spid="15463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2233"/>
                                        </p:tgtEl>
                                        <p:attrNameLst>
                                          <p:attrName>style.visibility</p:attrName>
                                        </p:attrNameLst>
                                      </p:cBhvr>
                                      <p:to>
                                        <p:strVal val="visible"/>
                                      </p:to>
                                    </p:set>
                                    <p:anim calcmode="lin" valueType="num">
                                      <p:cBhvr>
                                        <p:cTn id="17" dur="500" fill="hold"/>
                                        <p:tgtEl>
                                          <p:spTgt spid="52233"/>
                                        </p:tgtEl>
                                        <p:attrNameLst>
                                          <p:attrName>ppt_w</p:attrName>
                                        </p:attrNameLst>
                                      </p:cBhvr>
                                      <p:tavLst>
                                        <p:tav tm="0">
                                          <p:val>
                                            <p:fltVal val="0"/>
                                          </p:val>
                                        </p:tav>
                                        <p:tav tm="100000">
                                          <p:val>
                                            <p:strVal val="#ppt_w"/>
                                          </p:val>
                                        </p:tav>
                                      </p:tavLst>
                                    </p:anim>
                                    <p:anim calcmode="lin" valueType="num">
                                      <p:cBhvr>
                                        <p:cTn id="18" dur="500" fill="hold"/>
                                        <p:tgtEl>
                                          <p:spTgt spid="52233"/>
                                        </p:tgtEl>
                                        <p:attrNameLst>
                                          <p:attrName>ppt_h</p:attrName>
                                        </p:attrNameLst>
                                      </p:cBhvr>
                                      <p:tavLst>
                                        <p:tav tm="0">
                                          <p:val>
                                            <p:fltVal val="0"/>
                                          </p:val>
                                        </p:tav>
                                        <p:tav tm="100000">
                                          <p:val>
                                            <p:strVal val="#ppt_h"/>
                                          </p:val>
                                        </p:tav>
                                      </p:tavLst>
                                    </p:anim>
                                    <p:animEffect transition="in" filter="fade">
                                      <p:cBhvr>
                                        <p:cTn id="19" dur="500"/>
                                        <p:tgtEl>
                                          <p:spTgt spid="52233"/>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2236"/>
                                        </p:tgtEl>
                                        <p:attrNameLst>
                                          <p:attrName>style.visibility</p:attrName>
                                        </p:attrNameLst>
                                      </p:cBhvr>
                                      <p:to>
                                        <p:strVal val="visible"/>
                                      </p:to>
                                    </p:set>
                                    <p:anim calcmode="lin" valueType="num">
                                      <p:cBhvr>
                                        <p:cTn id="22" dur="500" fill="hold"/>
                                        <p:tgtEl>
                                          <p:spTgt spid="52236"/>
                                        </p:tgtEl>
                                        <p:attrNameLst>
                                          <p:attrName>ppt_w</p:attrName>
                                        </p:attrNameLst>
                                      </p:cBhvr>
                                      <p:tavLst>
                                        <p:tav tm="0">
                                          <p:val>
                                            <p:fltVal val="0"/>
                                          </p:val>
                                        </p:tav>
                                        <p:tav tm="100000">
                                          <p:val>
                                            <p:strVal val="#ppt_w"/>
                                          </p:val>
                                        </p:tav>
                                      </p:tavLst>
                                    </p:anim>
                                    <p:anim calcmode="lin" valueType="num">
                                      <p:cBhvr>
                                        <p:cTn id="23" dur="500" fill="hold"/>
                                        <p:tgtEl>
                                          <p:spTgt spid="52236"/>
                                        </p:tgtEl>
                                        <p:attrNameLst>
                                          <p:attrName>ppt_h</p:attrName>
                                        </p:attrNameLst>
                                      </p:cBhvr>
                                      <p:tavLst>
                                        <p:tav tm="0">
                                          <p:val>
                                            <p:fltVal val="0"/>
                                          </p:val>
                                        </p:tav>
                                        <p:tav tm="100000">
                                          <p:val>
                                            <p:strVal val="#ppt_h"/>
                                          </p:val>
                                        </p:tav>
                                      </p:tavLst>
                                    </p:anim>
                                    <p:animEffect transition="in" filter="fade">
                                      <p:cBhvr>
                                        <p:cTn id="24" dur="500"/>
                                        <p:tgtEl>
                                          <p:spTgt spid="52236"/>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54641"/>
                                        </p:tgtEl>
                                        <p:attrNameLst>
                                          <p:attrName>style.visibility</p:attrName>
                                        </p:attrNameLst>
                                      </p:cBhvr>
                                      <p:to>
                                        <p:strVal val="visible"/>
                                      </p:to>
                                    </p:set>
                                    <p:anim calcmode="lin" valueType="num">
                                      <p:cBhvr>
                                        <p:cTn id="27" dur="500" fill="hold"/>
                                        <p:tgtEl>
                                          <p:spTgt spid="154641"/>
                                        </p:tgtEl>
                                        <p:attrNameLst>
                                          <p:attrName>ppt_w</p:attrName>
                                        </p:attrNameLst>
                                      </p:cBhvr>
                                      <p:tavLst>
                                        <p:tav tm="0">
                                          <p:val>
                                            <p:fltVal val="0"/>
                                          </p:val>
                                        </p:tav>
                                        <p:tav tm="100000">
                                          <p:val>
                                            <p:strVal val="#ppt_w"/>
                                          </p:val>
                                        </p:tav>
                                      </p:tavLst>
                                    </p:anim>
                                    <p:anim calcmode="lin" valueType="num">
                                      <p:cBhvr>
                                        <p:cTn id="28" dur="500" fill="hold"/>
                                        <p:tgtEl>
                                          <p:spTgt spid="154641"/>
                                        </p:tgtEl>
                                        <p:attrNameLst>
                                          <p:attrName>ppt_h</p:attrName>
                                        </p:attrNameLst>
                                      </p:cBhvr>
                                      <p:tavLst>
                                        <p:tav tm="0">
                                          <p:val>
                                            <p:fltVal val="0"/>
                                          </p:val>
                                        </p:tav>
                                        <p:tav tm="100000">
                                          <p:val>
                                            <p:strVal val="#ppt_h"/>
                                          </p:val>
                                        </p:tav>
                                      </p:tavLst>
                                    </p:anim>
                                    <p:animEffect transition="in" filter="fade">
                                      <p:cBhvr>
                                        <p:cTn id="29" dur="500"/>
                                        <p:tgtEl>
                                          <p:spTgt spid="154641"/>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52237"/>
                                        </p:tgtEl>
                                        <p:attrNameLst>
                                          <p:attrName>style.visibility</p:attrName>
                                        </p:attrNameLst>
                                      </p:cBhvr>
                                      <p:to>
                                        <p:strVal val="visible"/>
                                      </p:to>
                                    </p:set>
                                    <p:anim calcmode="lin" valueType="num">
                                      <p:cBhvr>
                                        <p:cTn id="32" dur="500" fill="hold"/>
                                        <p:tgtEl>
                                          <p:spTgt spid="52237"/>
                                        </p:tgtEl>
                                        <p:attrNameLst>
                                          <p:attrName>ppt_w</p:attrName>
                                        </p:attrNameLst>
                                      </p:cBhvr>
                                      <p:tavLst>
                                        <p:tav tm="0">
                                          <p:val>
                                            <p:fltVal val="0"/>
                                          </p:val>
                                        </p:tav>
                                        <p:tav tm="100000">
                                          <p:val>
                                            <p:strVal val="#ppt_w"/>
                                          </p:val>
                                        </p:tav>
                                      </p:tavLst>
                                    </p:anim>
                                    <p:anim calcmode="lin" valueType="num">
                                      <p:cBhvr>
                                        <p:cTn id="33" dur="500" fill="hold"/>
                                        <p:tgtEl>
                                          <p:spTgt spid="52237"/>
                                        </p:tgtEl>
                                        <p:attrNameLst>
                                          <p:attrName>ppt_h</p:attrName>
                                        </p:attrNameLst>
                                      </p:cBhvr>
                                      <p:tavLst>
                                        <p:tav tm="0">
                                          <p:val>
                                            <p:fltVal val="0"/>
                                          </p:val>
                                        </p:tav>
                                        <p:tav tm="100000">
                                          <p:val>
                                            <p:strVal val="#ppt_h"/>
                                          </p:val>
                                        </p:tav>
                                      </p:tavLst>
                                    </p:anim>
                                    <p:animEffect transition="in" filter="fade">
                                      <p:cBhvr>
                                        <p:cTn id="34" dur="500"/>
                                        <p:tgtEl>
                                          <p:spTgt spid="52237"/>
                                        </p:tgtEl>
                                      </p:cBhvr>
                                    </p:animEffect>
                                  </p:childTnLst>
                                </p:cTn>
                              </p:par>
                              <p:par>
                                <p:cTn id="35" presetID="8" presetClass="emph" presetSubtype="0" fill="hold" grpId="1" nodeType="withEffect">
                                  <p:stCondLst>
                                    <p:cond delay="0"/>
                                  </p:stCondLst>
                                  <p:childTnLst>
                                    <p:animRot by="21600000">
                                      <p:cBhvr>
                                        <p:cTn id="36" dur="4000" fill="hold"/>
                                        <p:tgtEl>
                                          <p:spTgt spid="52234"/>
                                        </p:tgtEl>
                                        <p:attrNameLst>
                                          <p:attrName>r</p:attrName>
                                        </p:attrNameLst>
                                      </p:cBhvr>
                                    </p:animRot>
                                  </p:childTnLst>
                                </p:cTn>
                              </p:par>
                              <p:par>
                                <p:cTn id="37" presetID="8" presetClass="emph" presetSubtype="0" fill="hold" grpId="1" nodeType="withEffect">
                                  <p:stCondLst>
                                    <p:cond delay="0"/>
                                  </p:stCondLst>
                                  <p:childTnLst>
                                    <p:animRot by="-21600000">
                                      <p:cBhvr>
                                        <p:cTn id="38" dur="4000" fill="hold"/>
                                        <p:tgtEl>
                                          <p:spTgt spid="154638"/>
                                        </p:tgtEl>
                                        <p:attrNameLst>
                                          <p:attrName>r</p:attrName>
                                        </p:attrNameLst>
                                      </p:cBhvr>
                                    </p:animRot>
                                  </p:childTnLst>
                                </p:cTn>
                              </p:par>
                              <p:par>
                                <p:cTn id="39" presetID="8" presetClass="emph" presetSubtype="0" fill="hold" grpId="1" nodeType="withEffect">
                                  <p:stCondLst>
                                    <p:cond delay="0"/>
                                  </p:stCondLst>
                                  <p:childTnLst>
                                    <p:animRot by="-21600000">
                                      <p:cBhvr>
                                        <p:cTn id="40" dur="4000" fill="hold"/>
                                        <p:tgtEl>
                                          <p:spTgt spid="52233"/>
                                        </p:tgtEl>
                                        <p:attrNameLst>
                                          <p:attrName>r</p:attrName>
                                        </p:attrNameLst>
                                      </p:cBhvr>
                                    </p:animRot>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74"/>
                                        </p:tgtEl>
                                        <p:attrNameLst>
                                          <p:attrName>style.visibility</p:attrName>
                                        </p:attrNameLst>
                                      </p:cBhvr>
                                      <p:to>
                                        <p:strVal val="visible"/>
                                      </p:to>
                                    </p:set>
                                    <p:animEffect transition="in" filter="fade">
                                      <p:cBhvr>
                                        <p:cTn id="44" dur="500"/>
                                        <p:tgtEl>
                                          <p:spTgt spid="74"/>
                                        </p:tgtEl>
                                      </p:cBhvr>
                                    </p:animEffect>
                                  </p:childTnLst>
                                </p:cTn>
                              </p:par>
                            </p:childTnLst>
                          </p:cTn>
                        </p:par>
                        <p:par>
                          <p:cTn id="45" fill="hold">
                            <p:stCondLst>
                              <p:cond delay="1000"/>
                            </p:stCondLst>
                            <p:childTnLst>
                              <p:par>
                                <p:cTn id="46" presetID="10" presetClass="entr" presetSubtype="0" fill="hold" grpId="0" nodeType="afterEffect">
                                  <p:stCondLst>
                                    <p:cond delay="0"/>
                                  </p:stCondLst>
                                  <p:childTnLst>
                                    <p:set>
                                      <p:cBhvr>
                                        <p:cTn id="47" dur="1" fill="hold">
                                          <p:stCondLst>
                                            <p:cond delay="0"/>
                                          </p:stCondLst>
                                        </p:cTn>
                                        <p:tgtEl>
                                          <p:spTgt spid="75"/>
                                        </p:tgtEl>
                                        <p:attrNameLst>
                                          <p:attrName>style.visibility</p:attrName>
                                        </p:attrNameLst>
                                      </p:cBhvr>
                                      <p:to>
                                        <p:strVal val="visible"/>
                                      </p:to>
                                    </p:set>
                                    <p:animEffect transition="in" filter="fade">
                                      <p:cBhvr>
                                        <p:cTn id="48" dur="500"/>
                                        <p:tgtEl>
                                          <p:spTgt spid="75"/>
                                        </p:tgtEl>
                                      </p:cBhvr>
                                    </p:animEffect>
                                  </p:childTnLst>
                                </p:cTn>
                              </p:par>
                            </p:childTnLst>
                          </p:cTn>
                        </p:par>
                        <p:par>
                          <p:cTn id="49" fill="hold">
                            <p:stCondLst>
                              <p:cond delay="1500"/>
                            </p:stCondLst>
                            <p:childTnLst>
                              <p:par>
                                <p:cTn id="50" presetID="22" presetClass="entr" presetSubtype="8" fill="hold" nodeType="afterEffect">
                                  <p:stCondLst>
                                    <p:cond delay="0"/>
                                  </p:stCondLst>
                                  <p:childTnLst>
                                    <p:set>
                                      <p:cBhvr>
                                        <p:cTn id="51" dur="1" fill="hold">
                                          <p:stCondLst>
                                            <p:cond delay="0"/>
                                          </p:stCondLst>
                                        </p:cTn>
                                        <p:tgtEl>
                                          <p:spTgt spid="154645"/>
                                        </p:tgtEl>
                                        <p:attrNameLst>
                                          <p:attrName>style.visibility</p:attrName>
                                        </p:attrNameLst>
                                      </p:cBhvr>
                                      <p:to>
                                        <p:strVal val="visible"/>
                                      </p:to>
                                    </p:set>
                                    <p:animEffect transition="in" filter="wipe(left)">
                                      <p:cBhvr>
                                        <p:cTn id="52" dur="500"/>
                                        <p:tgtEl>
                                          <p:spTgt spid="154645"/>
                                        </p:tgtEl>
                                      </p:cBhvr>
                                    </p:animEffect>
                                  </p:childTnLst>
                                </p:cTn>
                              </p:par>
                            </p:childTnLst>
                          </p:cTn>
                        </p:par>
                        <p:par>
                          <p:cTn id="53" fill="hold">
                            <p:stCondLst>
                              <p:cond delay="2000"/>
                            </p:stCondLst>
                            <p:childTnLst>
                              <p:par>
                                <p:cTn id="54" presetID="10" presetClass="entr" presetSubtype="0" fill="hold" nodeType="after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fade">
                                      <p:cBhvr>
                                        <p:cTn id="56" dur="500"/>
                                        <p:tgtEl>
                                          <p:spTgt spid="2"/>
                                        </p:tgtEl>
                                      </p:cBhvr>
                                    </p:animEffect>
                                  </p:childTnLst>
                                </p:cTn>
                              </p:par>
                            </p:childTnLst>
                          </p:cTn>
                        </p:par>
                        <p:par>
                          <p:cTn id="57" fill="hold">
                            <p:stCondLst>
                              <p:cond delay="2500"/>
                            </p:stCondLst>
                            <p:childTnLst>
                              <p:par>
                                <p:cTn id="58" presetID="10" presetClass="entr" presetSubtype="0" fill="hold" grpId="0" nodeType="afterEffect">
                                  <p:stCondLst>
                                    <p:cond delay="0"/>
                                  </p:stCondLst>
                                  <p:childTnLst>
                                    <p:set>
                                      <p:cBhvr>
                                        <p:cTn id="59" dur="1" fill="hold">
                                          <p:stCondLst>
                                            <p:cond delay="0"/>
                                          </p:stCondLst>
                                        </p:cTn>
                                        <p:tgtEl>
                                          <p:spTgt spid="117778"/>
                                        </p:tgtEl>
                                        <p:attrNameLst>
                                          <p:attrName>style.visibility</p:attrName>
                                        </p:attrNameLst>
                                      </p:cBhvr>
                                      <p:to>
                                        <p:strVal val="visible"/>
                                      </p:to>
                                    </p:set>
                                    <p:animEffect transition="in" filter="fade">
                                      <p:cBhvr>
                                        <p:cTn id="60" dur="500"/>
                                        <p:tgtEl>
                                          <p:spTgt spid="117778"/>
                                        </p:tgtEl>
                                      </p:cBhvr>
                                    </p:animEffect>
                                  </p:childTnLst>
                                </p:cTn>
                              </p:par>
                            </p:childTnLst>
                          </p:cTn>
                        </p:par>
                        <p:par>
                          <p:cTn id="61" fill="hold">
                            <p:stCondLst>
                              <p:cond delay="3000"/>
                            </p:stCondLst>
                            <p:childTnLst>
                              <p:par>
                                <p:cTn id="62" presetID="10" presetClass="entr" presetSubtype="0" fill="hold" nodeType="afterEffect">
                                  <p:stCondLst>
                                    <p:cond delay="0"/>
                                  </p:stCondLst>
                                  <p:childTnLst>
                                    <p:set>
                                      <p:cBhvr>
                                        <p:cTn id="63" dur="1" fill="hold">
                                          <p:stCondLst>
                                            <p:cond delay="0"/>
                                          </p:stCondLst>
                                        </p:cTn>
                                        <p:tgtEl>
                                          <p:spTgt spid="3"/>
                                        </p:tgtEl>
                                        <p:attrNameLst>
                                          <p:attrName>style.visibility</p:attrName>
                                        </p:attrNameLst>
                                      </p:cBhvr>
                                      <p:to>
                                        <p:strVal val="visible"/>
                                      </p:to>
                                    </p:set>
                                    <p:animEffect transition="in" filter="fade">
                                      <p:cBhvr>
                                        <p:cTn id="6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3" grpId="0" animBg="1"/>
      <p:bldP spid="52233" grpId="1" animBg="1"/>
      <p:bldP spid="52234" grpId="0" animBg="1"/>
      <p:bldP spid="52234" grpId="1" animBg="1"/>
      <p:bldP spid="154638" grpId="0" animBg="1"/>
      <p:bldP spid="154638" grpId="1" animBg="1"/>
      <p:bldP spid="52236" grpId="0" animBg="1"/>
      <p:bldP spid="52237" grpId="0" animBg="1"/>
      <p:bldP spid="154641" grpId="0" animBg="1"/>
      <p:bldP spid="74" grpId="0"/>
      <p:bldP spid="75" grpId="0"/>
      <p:bldP spid="11777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19"/>
          <p:cNvSpPr/>
          <p:nvPr/>
        </p:nvSpPr>
        <p:spPr bwMode="auto">
          <a:xfrm>
            <a:off x="2770232" y="3910877"/>
            <a:ext cx="1924366" cy="1233146"/>
          </a:xfrm>
          <a:custGeom>
            <a:avLst/>
            <a:gdLst>
              <a:gd name="T0" fmla="*/ 476 w 542"/>
              <a:gd name="T1" fmla="*/ 410 h 410"/>
              <a:gd name="T2" fmla="*/ 476 w 542"/>
              <a:gd name="T3" fmla="*/ 121 h 410"/>
              <a:gd name="T4" fmla="*/ 422 w 542"/>
              <a:gd name="T5" fmla="*/ 67 h 410"/>
              <a:gd name="T6" fmla="*/ 0 w 542"/>
              <a:gd name="T7" fmla="*/ 67 h 410"/>
              <a:gd name="T8" fmla="*/ 0 w 542"/>
              <a:gd name="T9" fmla="*/ 0 h 410"/>
              <a:gd name="T10" fmla="*/ 422 w 542"/>
              <a:gd name="T11" fmla="*/ 0 h 410"/>
              <a:gd name="T12" fmla="*/ 542 w 542"/>
              <a:gd name="T13" fmla="*/ 121 h 410"/>
              <a:gd name="T14" fmla="*/ 542 w 542"/>
              <a:gd name="T15" fmla="*/ 410 h 4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2" h="410">
                <a:moveTo>
                  <a:pt x="476" y="410"/>
                </a:moveTo>
                <a:cubicBezTo>
                  <a:pt x="476" y="121"/>
                  <a:pt x="476" y="121"/>
                  <a:pt x="476" y="121"/>
                </a:cubicBezTo>
                <a:cubicBezTo>
                  <a:pt x="476" y="91"/>
                  <a:pt x="451" y="67"/>
                  <a:pt x="422" y="67"/>
                </a:cubicBezTo>
                <a:cubicBezTo>
                  <a:pt x="0" y="67"/>
                  <a:pt x="0" y="67"/>
                  <a:pt x="0" y="67"/>
                </a:cubicBezTo>
                <a:cubicBezTo>
                  <a:pt x="0" y="0"/>
                  <a:pt x="0" y="0"/>
                  <a:pt x="0" y="0"/>
                </a:cubicBezTo>
                <a:cubicBezTo>
                  <a:pt x="422" y="0"/>
                  <a:pt x="422" y="0"/>
                  <a:pt x="422" y="0"/>
                </a:cubicBezTo>
                <a:cubicBezTo>
                  <a:pt x="488" y="0"/>
                  <a:pt x="542" y="54"/>
                  <a:pt x="542" y="121"/>
                </a:cubicBezTo>
                <a:cubicBezTo>
                  <a:pt x="542" y="410"/>
                  <a:pt x="542" y="410"/>
                  <a:pt x="542" y="410"/>
                </a:cubicBezTo>
              </a:path>
            </a:pathLst>
          </a:custGeom>
          <a:solidFill>
            <a:schemeClr val="bg1">
              <a:lumMod val="85000"/>
            </a:schemeClr>
          </a:solidFill>
          <a:ln>
            <a:noFill/>
          </a:ln>
        </p:spPr>
        <p:txBody>
          <a:bodyPr vert="horz" wrap="square" lIns="68559" tIns="34280" rIns="68559" bIns="34280" numCol="1" anchor="t" anchorCtr="0" compatLnSpc="1"/>
          <a:lstStyle/>
          <a:p>
            <a:pPr defTabSz="457200">
              <a:defRPr/>
            </a:pPr>
            <a:endParaRPr lang="zh-CN" altLang="en-US" sz="1400" kern="0" dirty="0">
              <a:solidFill>
                <a:srgbClr val="103154"/>
              </a:solidFill>
              <a:latin typeface="Century Gothic" panose="020B0502020202020204"/>
            </a:endParaRPr>
          </a:p>
        </p:txBody>
      </p:sp>
      <p:sp>
        <p:nvSpPr>
          <p:cNvPr id="7" name="Freeform 20"/>
          <p:cNvSpPr/>
          <p:nvPr/>
        </p:nvSpPr>
        <p:spPr bwMode="auto">
          <a:xfrm>
            <a:off x="4577332" y="3957485"/>
            <a:ext cx="1399675" cy="550320"/>
          </a:xfrm>
          <a:custGeom>
            <a:avLst/>
            <a:gdLst>
              <a:gd name="T0" fmla="*/ 275 w 394"/>
              <a:gd name="T1" fmla="*/ 155 h 155"/>
              <a:gd name="T2" fmla="*/ 0 w 394"/>
              <a:gd name="T3" fmla="*/ 155 h 155"/>
              <a:gd name="T4" fmla="*/ 0 w 394"/>
              <a:gd name="T5" fmla="*/ 94 h 155"/>
              <a:gd name="T6" fmla="*/ 275 w 394"/>
              <a:gd name="T7" fmla="*/ 94 h 155"/>
              <a:gd name="T8" fmla="*/ 332 w 394"/>
              <a:gd name="T9" fmla="*/ 37 h 155"/>
              <a:gd name="T10" fmla="*/ 332 w 394"/>
              <a:gd name="T11" fmla="*/ 0 h 155"/>
              <a:gd name="T12" fmla="*/ 394 w 394"/>
              <a:gd name="T13" fmla="*/ 0 h 155"/>
              <a:gd name="T14" fmla="*/ 394 w 394"/>
              <a:gd name="T15" fmla="*/ 37 h 155"/>
              <a:gd name="T16" fmla="*/ 275 w 394"/>
              <a:gd name="T17"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4" h="155">
                <a:moveTo>
                  <a:pt x="275" y="155"/>
                </a:moveTo>
                <a:cubicBezTo>
                  <a:pt x="0" y="155"/>
                  <a:pt x="0" y="155"/>
                  <a:pt x="0" y="155"/>
                </a:cubicBezTo>
                <a:cubicBezTo>
                  <a:pt x="0" y="94"/>
                  <a:pt x="0" y="94"/>
                  <a:pt x="0" y="94"/>
                </a:cubicBezTo>
                <a:cubicBezTo>
                  <a:pt x="275" y="94"/>
                  <a:pt x="275" y="94"/>
                  <a:pt x="275" y="94"/>
                </a:cubicBezTo>
                <a:cubicBezTo>
                  <a:pt x="307" y="94"/>
                  <a:pt x="332" y="68"/>
                  <a:pt x="332" y="37"/>
                </a:cubicBezTo>
                <a:cubicBezTo>
                  <a:pt x="332" y="0"/>
                  <a:pt x="332" y="0"/>
                  <a:pt x="332" y="0"/>
                </a:cubicBezTo>
                <a:cubicBezTo>
                  <a:pt x="394" y="0"/>
                  <a:pt x="394" y="0"/>
                  <a:pt x="394" y="0"/>
                </a:cubicBezTo>
                <a:cubicBezTo>
                  <a:pt x="394" y="37"/>
                  <a:pt x="394" y="37"/>
                  <a:pt x="394" y="37"/>
                </a:cubicBezTo>
                <a:cubicBezTo>
                  <a:pt x="394" y="102"/>
                  <a:pt x="341" y="155"/>
                  <a:pt x="275" y="155"/>
                </a:cubicBezTo>
                <a:close/>
              </a:path>
            </a:pathLst>
          </a:custGeom>
          <a:solidFill>
            <a:schemeClr val="bg1">
              <a:lumMod val="85000"/>
            </a:schemeClr>
          </a:solidFill>
          <a:ln>
            <a:noFill/>
          </a:ln>
        </p:spPr>
        <p:txBody>
          <a:bodyPr vert="horz" wrap="square" lIns="68559" tIns="34280" rIns="68559" bIns="34280" numCol="1" anchor="t" anchorCtr="0" compatLnSpc="1"/>
          <a:lstStyle/>
          <a:p>
            <a:pPr defTabSz="457200">
              <a:defRPr/>
            </a:pPr>
            <a:endParaRPr lang="zh-CN" altLang="en-US" sz="1400" kern="0" dirty="0">
              <a:solidFill>
                <a:srgbClr val="103154"/>
              </a:solidFill>
              <a:latin typeface="Century Gothic" panose="020B0502020202020204"/>
            </a:endParaRPr>
          </a:p>
        </p:txBody>
      </p:sp>
      <p:sp>
        <p:nvSpPr>
          <p:cNvPr id="8" name="Freeform 21"/>
          <p:cNvSpPr/>
          <p:nvPr/>
        </p:nvSpPr>
        <p:spPr bwMode="auto">
          <a:xfrm>
            <a:off x="4759246" y="2114067"/>
            <a:ext cx="1277899" cy="521752"/>
          </a:xfrm>
          <a:custGeom>
            <a:avLst/>
            <a:gdLst>
              <a:gd name="T0" fmla="*/ 250 w 360"/>
              <a:gd name="T1" fmla="*/ 147 h 147"/>
              <a:gd name="T2" fmla="*/ 0 w 360"/>
              <a:gd name="T3" fmla="*/ 147 h 147"/>
              <a:gd name="T4" fmla="*/ 0 w 360"/>
              <a:gd name="T5" fmla="*/ 102 h 147"/>
              <a:gd name="T6" fmla="*/ 250 w 360"/>
              <a:gd name="T7" fmla="*/ 102 h 147"/>
              <a:gd name="T8" fmla="*/ 315 w 360"/>
              <a:gd name="T9" fmla="*/ 37 h 147"/>
              <a:gd name="T10" fmla="*/ 315 w 360"/>
              <a:gd name="T11" fmla="*/ 0 h 147"/>
              <a:gd name="T12" fmla="*/ 360 w 360"/>
              <a:gd name="T13" fmla="*/ 0 h 147"/>
              <a:gd name="T14" fmla="*/ 360 w 360"/>
              <a:gd name="T15" fmla="*/ 37 h 147"/>
              <a:gd name="T16" fmla="*/ 250 w 360"/>
              <a:gd name="T1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0" h="147">
                <a:moveTo>
                  <a:pt x="250" y="147"/>
                </a:moveTo>
                <a:cubicBezTo>
                  <a:pt x="0" y="147"/>
                  <a:pt x="0" y="147"/>
                  <a:pt x="0" y="147"/>
                </a:cubicBezTo>
                <a:cubicBezTo>
                  <a:pt x="0" y="102"/>
                  <a:pt x="0" y="102"/>
                  <a:pt x="0" y="102"/>
                </a:cubicBezTo>
                <a:cubicBezTo>
                  <a:pt x="250" y="102"/>
                  <a:pt x="250" y="102"/>
                  <a:pt x="250" y="102"/>
                </a:cubicBezTo>
                <a:cubicBezTo>
                  <a:pt x="286" y="102"/>
                  <a:pt x="315" y="73"/>
                  <a:pt x="315" y="37"/>
                </a:cubicBezTo>
                <a:cubicBezTo>
                  <a:pt x="315" y="0"/>
                  <a:pt x="315" y="0"/>
                  <a:pt x="315" y="0"/>
                </a:cubicBezTo>
                <a:cubicBezTo>
                  <a:pt x="360" y="0"/>
                  <a:pt x="360" y="0"/>
                  <a:pt x="360" y="0"/>
                </a:cubicBezTo>
                <a:cubicBezTo>
                  <a:pt x="360" y="37"/>
                  <a:pt x="360" y="37"/>
                  <a:pt x="360" y="37"/>
                </a:cubicBezTo>
                <a:cubicBezTo>
                  <a:pt x="360" y="98"/>
                  <a:pt x="311" y="147"/>
                  <a:pt x="250" y="147"/>
                </a:cubicBezTo>
                <a:close/>
              </a:path>
            </a:pathLst>
          </a:custGeom>
          <a:solidFill>
            <a:schemeClr val="bg1">
              <a:lumMod val="85000"/>
            </a:schemeClr>
          </a:solidFill>
          <a:ln>
            <a:noFill/>
          </a:ln>
        </p:spPr>
        <p:txBody>
          <a:bodyPr vert="horz" wrap="square" lIns="68559" tIns="34280" rIns="68559" bIns="34280" numCol="1" anchor="t" anchorCtr="0" compatLnSpc="1"/>
          <a:lstStyle/>
          <a:p>
            <a:pPr defTabSz="457200">
              <a:defRPr/>
            </a:pPr>
            <a:endParaRPr lang="zh-CN" altLang="en-US" sz="1400" kern="0" dirty="0">
              <a:solidFill>
                <a:srgbClr val="103154"/>
              </a:solidFill>
              <a:latin typeface="Century Gothic" panose="020B0502020202020204"/>
            </a:endParaRPr>
          </a:p>
        </p:txBody>
      </p:sp>
      <p:sp>
        <p:nvSpPr>
          <p:cNvPr id="9" name="Freeform 22"/>
          <p:cNvSpPr/>
          <p:nvPr/>
        </p:nvSpPr>
        <p:spPr bwMode="auto">
          <a:xfrm>
            <a:off x="3842166" y="2753101"/>
            <a:ext cx="554759" cy="1282577"/>
          </a:xfrm>
          <a:custGeom>
            <a:avLst/>
            <a:gdLst>
              <a:gd name="T0" fmla="*/ 156 w 156"/>
              <a:gd name="T1" fmla="*/ 361 h 361"/>
              <a:gd name="T2" fmla="*/ 95 w 156"/>
              <a:gd name="T3" fmla="*/ 361 h 361"/>
              <a:gd name="T4" fmla="*/ 95 w 156"/>
              <a:gd name="T5" fmla="*/ 118 h 361"/>
              <a:gd name="T6" fmla="*/ 38 w 156"/>
              <a:gd name="T7" fmla="*/ 61 h 361"/>
              <a:gd name="T8" fmla="*/ 0 w 156"/>
              <a:gd name="T9" fmla="*/ 61 h 361"/>
              <a:gd name="T10" fmla="*/ 0 w 156"/>
              <a:gd name="T11" fmla="*/ 0 h 361"/>
              <a:gd name="T12" fmla="*/ 38 w 156"/>
              <a:gd name="T13" fmla="*/ 0 h 361"/>
              <a:gd name="T14" fmla="*/ 156 w 156"/>
              <a:gd name="T15" fmla="*/ 118 h 361"/>
              <a:gd name="T16" fmla="*/ 156 w 156"/>
              <a:gd name="T17" fmla="*/ 361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361">
                <a:moveTo>
                  <a:pt x="156" y="361"/>
                </a:moveTo>
                <a:cubicBezTo>
                  <a:pt x="95" y="361"/>
                  <a:pt x="95" y="361"/>
                  <a:pt x="95" y="361"/>
                </a:cubicBezTo>
                <a:cubicBezTo>
                  <a:pt x="95" y="118"/>
                  <a:pt x="95" y="118"/>
                  <a:pt x="95" y="118"/>
                </a:cubicBezTo>
                <a:cubicBezTo>
                  <a:pt x="95" y="87"/>
                  <a:pt x="69" y="61"/>
                  <a:pt x="38" y="61"/>
                </a:cubicBezTo>
                <a:cubicBezTo>
                  <a:pt x="0" y="61"/>
                  <a:pt x="0" y="61"/>
                  <a:pt x="0" y="61"/>
                </a:cubicBezTo>
                <a:cubicBezTo>
                  <a:pt x="0" y="0"/>
                  <a:pt x="0" y="0"/>
                  <a:pt x="0" y="0"/>
                </a:cubicBezTo>
                <a:cubicBezTo>
                  <a:pt x="38" y="0"/>
                  <a:pt x="38" y="0"/>
                  <a:pt x="38" y="0"/>
                </a:cubicBezTo>
                <a:cubicBezTo>
                  <a:pt x="103" y="0"/>
                  <a:pt x="156" y="53"/>
                  <a:pt x="156" y="118"/>
                </a:cubicBezTo>
                <a:lnTo>
                  <a:pt x="156" y="361"/>
                </a:lnTo>
                <a:close/>
              </a:path>
            </a:pathLst>
          </a:custGeom>
          <a:solidFill>
            <a:schemeClr val="bg1">
              <a:lumMod val="85000"/>
            </a:schemeClr>
          </a:solidFill>
          <a:ln>
            <a:noFill/>
          </a:ln>
        </p:spPr>
        <p:txBody>
          <a:bodyPr vert="horz" wrap="square" lIns="68559" tIns="34280" rIns="68559" bIns="34280" numCol="1" anchor="t" anchorCtr="0" compatLnSpc="1"/>
          <a:lstStyle/>
          <a:p>
            <a:pPr defTabSz="457200">
              <a:defRPr/>
            </a:pPr>
            <a:endParaRPr lang="zh-CN" altLang="en-US" sz="1400" kern="0" dirty="0">
              <a:solidFill>
                <a:srgbClr val="103154"/>
              </a:solidFill>
              <a:latin typeface="Century Gothic" panose="020B0502020202020204"/>
            </a:endParaRPr>
          </a:p>
        </p:txBody>
      </p:sp>
      <p:sp>
        <p:nvSpPr>
          <p:cNvPr id="10" name="Freeform 23"/>
          <p:cNvSpPr/>
          <p:nvPr/>
        </p:nvSpPr>
        <p:spPr bwMode="auto">
          <a:xfrm>
            <a:off x="5011817" y="3193657"/>
            <a:ext cx="1554526" cy="1243483"/>
          </a:xfrm>
          <a:custGeom>
            <a:avLst/>
            <a:gdLst>
              <a:gd name="T0" fmla="*/ 54 w 438"/>
              <a:gd name="T1" fmla="*/ 350 h 350"/>
              <a:gd name="T2" fmla="*/ 0 w 438"/>
              <a:gd name="T3" fmla="*/ 350 h 350"/>
              <a:gd name="T4" fmla="*/ 0 w 438"/>
              <a:gd name="T5" fmla="*/ 114 h 350"/>
              <a:gd name="T6" fmla="*/ 115 w 438"/>
              <a:gd name="T7" fmla="*/ 0 h 350"/>
              <a:gd name="T8" fmla="*/ 438 w 438"/>
              <a:gd name="T9" fmla="*/ 0 h 350"/>
              <a:gd name="T10" fmla="*/ 438 w 438"/>
              <a:gd name="T11" fmla="*/ 53 h 350"/>
              <a:gd name="T12" fmla="*/ 115 w 438"/>
              <a:gd name="T13" fmla="*/ 53 h 350"/>
              <a:gd name="T14" fmla="*/ 54 w 438"/>
              <a:gd name="T15" fmla="*/ 114 h 350"/>
              <a:gd name="T16" fmla="*/ 54 w 438"/>
              <a:gd name="T17"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8" h="350">
                <a:moveTo>
                  <a:pt x="54" y="350"/>
                </a:moveTo>
                <a:cubicBezTo>
                  <a:pt x="0" y="350"/>
                  <a:pt x="0" y="350"/>
                  <a:pt x="0" y="350"/>
                </a:cubicBezTo>
                <a:cubicBezTo>
                  <a:pt x="0" y="114"/>
                  <a:pt x="0" y="114"/>
                  <a:pt x="0" y="114"/>
                </a:cubicBezTo>
                <a:cubicBezTo>
                  <a:pt x="0" y="51"/>
                  <a:pt x="52" y="0"/>
                  <a:pt x="115" y="0"/>
                </a:cubicBezTo>
                <a:cubicBezTo>
                  <a:pt x="438" y="0"/>
                  <a:pt x="438" y="0"/>
                  <a:pt x="438" y="0"/>
                </a:cubicBezTo>
                <a:cubicBezTo>
                  <a:pt x="438" y="53"/>
                  <a:pt x="438" y="53"/>
                  <a:pt x="438" y="53"/>
                </a:cubicBezTo>
                <a:cubicBezTo>
                  <a:pt x="115" y="53"/>
                  <a:pt x="115" y="53"/>
                  <a:pt x="115" y="53"/>
                </a:cubicBezTo>
                <a:cubicBezTo>
                  <a:pt x="81" y="53"/>
                  <a:pt x="54" y="80"/>
                  <a:pt x="54" y="114"/>
                </a:cubicBezTo>
                <a:lnTo>
                  <a:pt x="54" y="350"/>
                </a:lnTo>
                <a:close/>
              </a:path>
            </a:pathLst>
          </a:custGeom>
          <a:solidFill>
            <a:schemeClr val="bg1">
              <a:lumMod val="85000"/>
            </a:schemeClr>
          </a:solidFill>
          <a:ln>
            <a:noFill/>
          </a:ln>
        </p:spPr>
        <p:txBody>
          <a:bodyPr vert="horz" wrap="square" lIns="68559" tIns="34280" rIns="68559" bIns="34280" numCol="1" anchor="t" anchorCtr="0" compatLnSpc="1"/>
          <a:lstStyle/>
          <a:p>
            <a:pPr defTabSz="457200">
              <a:defRPr/>
            </a:pPr>
            <a:endParaRPr lang="zh-CN" altLang="en-US" sz="1400" kern="0" dirty="0">
              <a:solidFill>
                <a:srgbClr val="103154"/>
              </a:solidFill>
              <a:latin typeface="Century Gothic" panose="020B0502020202020204"/>
            </a:endParaRPr>
          </a:p>
        </p:txBody>
      </p:sp>
      <p:sp>
        <p:nvSpPr>
          <p:cNvPr id="11" name="Freeform 24"/>
          <p:cNvSpPr/>
          <p:nvPr/>
        </p:nvSpPr>
        <p:spPr bwMode="auto">
          <a:xfrm>
            <a:off x="3349048" y="1691555"/>
            <a:ext cx="1345552" cy="521752"/>
          </a:xfrm>
          <a:custGeom>
            <a:avLst/>
            <a:gdLst>
              <a:gd name="T0" fmla="*/ 379 w 379"/>
              <a:gd name="T1" fmla="*/ 147 h 147"/>
              <a:gd name="T2" fmla="*/ 110 w 379"/>
              <a:gd name="T3" fmla="*/ 147 h 147"/>
              <a:gd name="T4" fmla="*/ 0 w 379"/>
              <a:gd name="T5" fmla="*/ 37 h 147"/>
              <a:gd name="T6" fmla="*/ 0 w 379"/>
              <a:gd name="T7" fmla="*/ 0 h 147"/>
              <a:gd name="T8" fmla="*/ 45 w 379"/>
              <a:gd name="T9" fmla="*/ 0 h 147"/>
              <a:gd name="T10" fmla="*/ 45 w 379"/>
              <a:gd name="T11" fmla="*/ 37 h 147"/>
              <a:gd name="T12" fmla="*/ 110 w 379"/>
              <a:gd name="T13" fmla="*/ 102 h 147"/>
              <a:gd name="T14" fmla="*/ 379 w 379"/>
              <a:gd name="T15" fmla="*/ 102 h 147"/>
              <a:gd name="T16" fmla="*/ 379 w 379"/>
              <a:gd name="T1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9" h="147">
                <a:moveTo>
                  <a:pt x="379" y="147"/>
                </a:moveTo>
                <a:cubicBezTo>
                  <a:pt x="110" y="147"/>
                  <a:pt x="110" y="147"/>
                  <a:pt x="110" y="147"/>
                </a:cubicBezTo>
                <a:cubicBezTo>
                  <a:pt x="49" y="147"/>
                  <a:pt x="0" y="98"/>
                  <a:pt x="0" y="37"/>
                </a:cubicBezTo>
                <a:cubicBezTo>
                  <a:pt x="0" y="0"/>
                  <a:pt x="0" y="0"/>
                  <a:pt x="0" y="0"/>
                </a:cubicBezTo>
                <a:cubicBezTo>
                  <a:pt x="45" y="0"/>
                  <a:pt x="45" y="0"/>
                  <a:pt x="45" y="0"/>
                </a:cubicBezTo>
                <a:cubicBezTo>
                  <a:pt x="45" y="37"/>
                  <a:pt x="45" y="37"/>
                  <a:pt x="45" y="37"/>
                </a:cubicBezTo>
                <a:cubicBezTo>
                  <a:pt x="45" y="73"/>
                  <a:pt x="74" y="102"/>
                  <a:pt x="110" y="102"/>
                </a:cubicBezTo>
                <a:cubicBezTo>
                  <a:pt x="379" y="102"/>
                  <a:pt x="379" y="102"/>
                  <a:pt x="379" y="102"/>
                </a:cubicBezTo>
                <a:lnTo>
                  <a:pt x="379" y="147"/>
                </a:lnTo>
                <a:close/>
              </a:path>
            </a:pathLst>
          </a:custGeom>
          <a:solidFill>
            <a:schemeClr val="bg1">
              <a:lumMod val="85000"/>
            </a:schemeClr>
          </a:solidFill>
          <a:ln>
            <a:noFill/>
          </a:ln>
        </p:spPr>
        <p:txBody>
          <a:bodyPr vert="horz" wrap="square" lIns="68559" tIns="34280" rIns="68559" bIns="34280" numCol="1" anchor="t" anchorCtr="0" compatLnSpc="1"/>
          <a:lstStyle/>
          <a:p>
            <a:pPr defTabSz="457200">
              <a:defRPr/>
            </a:pPr>
            <a:endParaRPr lang="zh-CN" altLang="en-US" sz="1400" kern="0" dirty="0">
              <a:solidFill>
                <a:srgbClr val="103154"/>
              </a:solidFill>
              <a:latin typeface="Century Gothic" panose="020B0502020202020204"/>
            </a:endParaRPr>
          </a:p>
        </p:txBody>
      </p:sp>
      <p:sp>
        <p:nvSpPr>
          <p:cNvPr id="12" name="Freeform 25"/>
          <p:cNvSpPr/>
          <p:nvPr/>
        </p:nvSpPr>
        <p:spPr bwMode="auto">
          <a:xfrm>
            <a:off x="3228774" y="3037282"/>
            <a:ext cx="1053891" cy="536787"/>
          </a:xfrm>
          <a:custGeom>
            <a:avLst/>
            <a:gdLst>
              <a:gd name="T0" fmla="*/ 297 w 297"/>
              <a:gd name="T1" fmla="*/ 151 h 151"/>
              <a:gd name="T2" fmla="*/ 114 w 297"/>
              <a:gd name="T3" fmla="*/ 151 h 151"/>
              <a:gd name="T4" fmla="*/ 0 w 297"/>
              <a:gd name="T5" fmla="*/ 37 h 151"/>
              <a:gd name="T6" fmla="*/ 0 w 297"/>
              <a:gd name="T7" fmla="*/ 0 h 151"/>
              <a:gd name="T8" fmla="*/ 53 w 297"/>
              <a:gd name="T9" fmla="*/ 0 h 151"/>
              <a:gd name="T10" fmla="*/ 53 w 297"/>
              <a:gd name="T11" fmla="*/ 37 h 151"/>
              <a:gd name="T12" fmla="*/ 114 w 297"/>
              <a:gd name="T13" fmla="*/ 98 h 151"/>
              <a:gd name="T14" fmla="*/ 297 w 297"/>
              <a:gd name="T15" fmla="*/ 98 h 151"/>
              <a:gd name="T16" fmla="*/ 297 w 297"/>
              <a:gd name="T17" fmla="*/ 15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 h="151">
                <a:moveTo>
                  <a:pt x="297" y="151"/>
                </a:moveTo>
                <a:cubicBezTo>
                  <a:pt x="114" y="151"/>
                  <a:pt x="114" y="151"/>
                  <a:pt x="114" y="151"/>
                </a:cubicBezTo>
                <a:cubicBezTo>
                  <a:pt x="51" y="151"/>
                  <a:pt x="0" y="100"/>
                  <a:pt x="0" y="37"/>
                </a:cubicBezTo>
                <a:cubicBezTo>
                  <a:pt x="0" y="0"/>
                  <a:pt x="0" y="0"/>
                  <a:pt x="0" y="0"/>
                </a:cubicBezTo>
                <a:cubicBezTo>
                  <a:pt x="53" y="0"/>
                  <a:pt x="53" y="0"/>
                  <a:pt x="53" y="0"/>
                </a:cubicBezTo>
                <a:cubicBezTo>
                  <a:pt x="53" y="37"/>
                  <a:pt x="53" y="37"/>
                  <a:pt x="53" y="37"/>
                </a:cubicBezTo>
                <a:cubicBezTo>
                  <a:pt x="53" y="71"/>
                  <a:pt x="81" y="98"/>
                  <a:pt x="114" y="98"/>
                </a:cubicBezTo>
                <a:cubicBezTo>
                  <a:pt x="297" y="98"/>
                  <a:pt x="297" y="98"/>
                  <a:pt x="297" y="98"/>
                </a:cubicBezTo>
                <a:lnTo>
                  <a:pt x="297" y="151"/>
                </a:lnTo>
                <a:close/>
              </a:path>
            </a:pathLst>
          </a:custGeom>
          <a:solidFill>
            <a:schemeClr val="bg1">
              <a:lumMod val="85000"/>
            </a:schemeClr>
          </a:solidFill>
          <a:ln>
            <a:noFill/>
          </a:ln>
        </p:spPr>
        <p:txBody>
          <a:bodyPr vert="horz" wrap="square" lIns="68559" tIns="34280" rIns="68559" bIns="34280" numCol="1" anchor="t" anchorCtr="0" compatLnSpc="1"/>
          <a:lstStyle/>
          <a:p>
            <a:pPr defTabSz="457200">
              <a:defRPr/>
            </a:pPr>
            <a:endParaRPr lang="zh-CN" altLang="en-US" sz="1400" kern="0" dirty="0">
              <a:solidFill>
                <a:srgbClr val="103154"/>
              </a:solidFill>
              <a:latin typeface="Century Gothic" panose="020B0502020202020204"/>
            </a:endParaRPr>
          </a:p>
        </p:txBody>
      </p:sp>
      <p:sp>
        <p:nvSpPr>
          <p:cNvPr id="13" name="Freeform 26"/>
          <p:cNvSpPr/>
          <p:nvPr/>
        </p:nvSpPr>
        <p:spPr bwMode="auto">
          <a:xfrm>
            <a:off x="4282665" y="2238865"/>
            <a:ext cx="536718" cy="1054029"/>
          </a:xfrm>
          <a:custGeom>
            <a:avLst/>
            <a:gdLst>
              <a:gd name="T0" fmla="*/ 37 w 151"/>
              <a:gd name="T1" fmla="*/ 297 h 297"/>
              <a:gd name="T2" fmla="*/ 0 w 151"/>
              <a:gd name="T3" fmla="*/ 297 h 297"/>
              <a:gd name="T4" fmla="*/ 0 w 151"/>
              <a:gd name="T5" fmla="*/ 244 h 297"/>
              <a:gd name="T6" fmla="*/ 37 w 151"/>
              <a:gd name="T7" fmla="*/ 244 h 297"/>
              <a:gd name="T8" fmla="*/ 98 w 151"/>
              <a:gd name="T9" fmla="*/ 183 h 297"/>
              <a:gd name="T10" fmla="*/ 98 w 151"/>
              <a:gd name="T11" fmla="*/ 0 h 297"/>
              <a:gd name="T12" fmla="*/ 151 w 151"/>
              <a:gd name="T13" fmla="*/ 0 h 297"/>
              <a:gd name="T14" fmla="*/ 151 w 151"/>
              <a:gd name="T15" fmla="*/ 183 h 297"/>
              <a:gd name="T16" fmla="*/ 37 w 151"/>
              <a:gd name="T17" fmla="*/ 29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297">
                <a:moveTo>
                  <a:pt x="37" y="297"/>
                </a:moveTo>
                <a:cubicBezTo>
                  <a:pt x="0" y="297"/>
                  <a:pt x="0" y="297"/>
                  <a:pt x="0" y="297"/>
                </a:cubicBezTo>
                <a:cubicBezTo>
                  <a:pt x="0" y="244"/>
                  <a:pt x="0" y="244"/>
                  <a:pt x="0" y="244"/>
                </a:cubicBezTo>
                <a:cubicBezTo>
                  <a:pt x="37" y="244"/>
                  <a:pt x="37" y="244"/>
                  <a:pt x="37" y="244"/>
                </a:cubicBezTo>
                <a:cubicBezTo>
                  <a:pt x="71" y="244"/>
                  <a:pt x="98" y="216"/>
                  <a:pt x="98" y="183"/>
                </a:cubicBezTo>
                <a:cubicBezTo>
                  <a:pt x="98" y="0"/>
                  <a:pt x="98" y="0"/>
                  <a:pt x="98" y="0"/>
                </a:cubicBezTo>
                <a:cubicBezTo>
                  <a:pt x="151" y="0"/>
                  <a:pt x="151" y="0"/>
                  <a:pt x="151" y="0"/>
                </a:cubicBezTo>
                <a:cubicBezTo>
                  <a:pt x="151" y="183"/>
                  <a:pt x="151" y="183"/>
                  <a:pt x="151" y="183"/>
                </a:cubicBezTo>
                <a:cubicBezTo>
                  <a:pt x="151" y="246"/>
                  <a:pt x="100" y="297"/>
                  <a:pt x="37" y="297"/>
                </a:cubicBezTo>
                <a:close/>
              </a:path>
            </a:pathLst>
          </a:custGeom>
          <a:solidFill>
            <a:schemeClr val="bg1">
              <a:lumMod val="85000"/>
            </a:schemeClr>
          </a:solidFill>
          <a:ln>
            <a:noFill/>
          </a:ln>
        </p:spPr>
        <p:txBody>
          <a:bodyPr vert="horz" wrap="square" lIns="68559" tIns="34280" rIns="68559" bIns="34280" numCol="1" anchor="t" anchorCtr="0" compatLnSpc="1"/>
          <a:lstStyle/>
          <a:p>
            <a:pPr defTabSz="457200">
              <a:defRPr/>
            </a:pPr>
            <a:endParaRPr lang="zh-CN" altLang="en-US" sz="1400" kern="0" dirty="0">
              <a:solidFill>
                <a:srgbClr val="103154"/>
              </a:solidFill>
              <a:latin typeface="Century Gothic" panose="020B0502020202020204"/>
            </a:endParaRPr>
          </a:p>
        </p:txBody>
      </p:sp>
      <p:sp>
        <p:nvSpPr>
          <p:cNvPr id="14" name="Freeform 27"/>
          <p:cNvSpPr/>
          <p:nvPr/>
        </p:nvSpPr>
        <p:spPr bwMode="auto">
          <a:xfrm>
            <a:off x="4631457" y="1229945"/>
            <a:ext cx="539725" cy="1054029"/>
          </a:xfrm>
          <a:custGeom>
            <a:avLst/>
            <a:gdLst>
              <a:gd name="T0" fmla="*/ 53 w 152"/>
              <a:gd name="T1" fmla="*/ 297 h 297"/>
              <a:gd name="T2" fmla="*/ 0 w 152"/>
              <a:gd name="T3" fmla="*/ 297 h 297"/>
              <a:gd name="T4" fmla="*/ 0 w 152"/>
              <a:gd name="T5" fmla="*/ 114 h 297"/>
              <a:gd name="T6" fmla="*/ 114 w 152"/>
              <a:gd name="T7" fmla="*/ 0 h 297"/>
              <a:gd name="T8" fmla="*/ 152 w 152"/>
              <a:gd name="T9" fmla="*/ 0 h 297"/>
              <a:gd name="T10" fmla="*/ 152 w 152"/>
              <a:gd name="T11" fmla="*/ 53 h 297"/>
              <a:gd name="T12" fmla="*/ 114 w 152"/>
              <a:gd name="T13" fmla="*/ 53 h 297"/>
              <a:gd name="T14" fmla="*/ 53 w 152"/>
              <a:gd name="T15" fmla="*/ 114 h 297"/>
              <a:gd name="T16" fmla="*/ 53 w 152"/>
              <a:gd name="T17" fmla="*/ 297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297">
                <a:moveTo>
                  <a:pt x="53" y="297"/>
                </a:moveTo>
                <a:cubicBezTo>
                  <a:pt x="0" y="297"/>
                  <a:pt x="0" y="297"/>
                  <a:pt x="0" y="297"/>
                </a:cubicBezTo>
                <a:cubicBezTo>
                  <a:pt x="0" y="114"/>
                  <a:pt x="0" y="114"/>
                  <a:pt x="0" y="114"/>
                </a:cubicBezTo>
                <a:cubicBezTo>
                  <a:pt x="0" y="51"/>
                  <a:pt x="51" y="0"/>
                  <a:pt x="114" y="0"/>
                </a:cubicBezTo>
                <a:cubicBezTo>
                  <a:pt x="152" y="0"/>
                  <a:pt x="152" y="0"/>
                  <a:pt x="152" y="0"/>
                </a:cubicBezTo>
                <a:cubicBezTo>
                  <a:pt x="152" y="53"/>
                  <a:pt x="152" y="53"/>
                  <a:pt x="152" y="53"/>
                </a:cubicBezTo>
                <a:cubicBezTo>
                  <a:pt x="114" y="53"/>
                  <a:pt x="114" y="53"/>
                  <a:pt x="114" y="53"/>
                </a:cubicBezTo>
                <a:cubicBezTo>
                  <a:pt x="81" y="53"/>
                  <a:pt x="53" y="80"/>
                  <a:pt x="53" y="114"/>
                </a:cubicBezTo>
                <a:lnTo>
                  <a:pt x="53" y="297"/>
                </a:lnTo>
                <a:close/>
              </a:path>
            </a:pathLst>
          </a:custGeom>
          <a:solidFill>
            <a:schemeClr val="bg1">
              <a:lumMod val="85000"/>
            </a:schemeClr>
          </a:solidFill>
          <a:ln>
            <a:noFill/>
          </a:ln>
        </p:spPr>
        <p:txBody>
          <a:bodyPr vert="horz" wrap="square" lIns="68559" tIns="34280" rIns="68559" bIns="34280" numCol="1" anchor="t" anchorCtr="0" compatLnSpc="1"/>
          <a:lstStyle/>
          <a:p>
            <a:pPr defTabSz="457200">
              <a:defRPr/>
            </a:pPr>
            <a:endParaRPr lang="zh-CN" altLang="en-US" sz="1400" kern="0" dirty="0">
              <a:solidFill>
                <a:srgbClr val="103154"/>
              </a:solidFill>
              <a:latin typeface="Century Gothic" panose="020B0502020202020204"/>
            </a:endParaRPr>
          </a:p>
        </p:txBody>
      </p:sp>
      <p:sp>
        <p:nvSpPr>
          <p:cNvPr id="15" name="椭圆 14"/>
          <p:cNvSpPr/>
          <p:nvPr/>
        </p:nvSpPr>
        <p:spPr>
          <a:xfrm>
            <a:off x="2618593" y="3874790"/>
            <a:ext cx="321729" cy="321771"/>
          </a:xfrm>
          <a:prstGeom prst="ellipse">
            <a:avLst/>
          </a:prstGeom>
          <a:solidFill>
            <a:schemeClr val="accent3"/>
          </a:solidFill>
          <a:ln w="76200" cap="flat" cmpd="sng" algn="ctr">
            <a:noFill/>
            <a:prstDash val="solid"/>
          </a:ln>
          <a:effectLst>
            <a:outerShdw blurRad="368300" dist="101600" dir="10800000" algn="r" rotWithShape="0">
              <a:prstClr val="black">
                <a:alpha val="40000"/>
              </a:prstClr>
            </a:outerShdw>
          </a:effectLst>
        </p:spPr>
        <p:txBody>
          <a:bodyPr lIns="68559" tIns="34280" rIns="68559" bIns="34280" rtlCol="0" anchor="ctr"/>
          <a:lstStyle/>
          <a:p>
            <a:pPr algn="ctr" defTabSz="457200"/>
            <a:endParaRPr lang="zh-CN" altLang="en-US" kern="0" dirty="0">
              <a:solidFill>
                <a:srgbClr val="57C6CF"/>
              </a:solidFill>
              <a:latin typeface="Century Gothic" panose="020B0502020202020204"/>
              <a:ea typeface="微软雅黑" panose="020B0503020204020204" pitchFamily="34" charset="-122"/>
            </a:endParaRPr>
          </a:p>
        </p:txBody>
      </p:sp>
      <p:sp>
        <p:nvSpPr>
          <p:cNvPr id="16" name="椭圆 15"/>
          <p:cNvSpPr/>
          <p:nvPr/>
        </p:nvSpPr>
        <p:spPr>
          <a:xfrm>
            <a:off x="3160116" y="2798384"/>
            <a:ext cx="321729" cy="321771"/>
          </a:xfrm>
          <a:prstGeom prst="ellipse">
            <a:avLst/>
          </a:prstGeom>
          <a:solidFill>
            <a:schemeClr val="accent2"/>
          </a:solidFill>
          <a:ln w="76200" cap="flat" cmpd="sng" algn="ctr">
            <a:noFill/>
            <a:prstDash val="solid"/>
          </a:ln>
          <a:effectLst>
            <a:outerShdw blurRad="368300" dist="101600" dir="10800000" algn="r" rotWithShape="0">
              <a:prstClr val="black">
                <a:alpha val="40000"/>
              </a:prstClr>
            </a:outerShdw>
          </a:effectLst>
        </p:spPr>
        <p:txBody>
          <a:bodyPr lIns="68559" tIns="34280" rIns="68559" bIns="34280" rtlCol="0" anchor="ctr"/>
          <a:lstStyle/>
          <a:p>
            <a:pPr algn="ctr" defTabSz="457200"/>
            <a:endParaRPr lang="zh-CN" altLang="en-US" kern="0" dirty="0">
              <a:solidFill>
                <a:srgbClr val="57C6CF"/>
              </a:solidFill>
              <a:latin typeface="Century Gothic" panose="020B0502020202020204"/>
              <a:ea typeface="微软雅黑" panose="020B0503020204020204" pitchFamily="34" charset="-122"/>
            </a:endParaRPr>
          </a:p>
        </p:txBody>
      </p:sp>
      <p:sp>
        <p:nvSpPr>
          <p:cNvPr id="17" name="椭圆 16"/>
          <p:cNvSpPr/>
          <p:nvPr/>
        </p:nvSpPr>
        <p:spPr>
          <a:xfrm>
            <a:off x="6396256" y="3132008"/>
            <a:ext cx="321729" cy="321771"/>
          </a:xfrm>
          <a:prstGeom prst="ellipse">
            <a:avLst/>
          </a:prstGeom>
          <a:solidFill>
            <a:schemeClr val="accent3"/>
          </a:solidFill>
          <a:ln w="76200" cap="flat" cmpd="sng" algn="ctr">
            <a:noFill/>
            <a:prstDash val="solid"/>
          </a:ln>
          <a:effectLst>
            <a:outerShdw blurRad="368300" dist="101600" dir="10800000" algn="r" rotWithShape="0">
              <a:prstClr val="black">
                <a:alpha val="40000"/>
              </a:prstClr>
            </a:outerShdw>
          </a:effectLst>
        </p:spPr>
        <p:txBody>
          <a:bodyPr lIns="68559" tIns="34280" rIns="68559" bIns="34280" rtlCol="0" anchor="ctr"/>
          <a:lstStyle/>
          <a:p>
            <a:pPr algn="ctr" defTabSz="457200"/>
            <a:endParaRPr lang="zh-CN" altLang="en-US" kern="0" dirty="0">
              <a:solidFill>
                <a:srgbClr val="57C6CF"/>
              </a:solidFill>
              <a:latin typeface="Century Gothic" panose="020B0502020202020204"/>
              <a:ea typeface="微软雅黑" panose="020B0503020204020204" pitchFamily="34" charset="-122"/>
            </a:endParaRPr>
          </a:p>
        </p:txBody>
      </p:sp>
      <p:sp>
        <p:nvSpPr>
          <p:cNvPr id="18" name="椭圆 17"/>
          <p:cNvSpPr/>
          <p:nvPr/>
        </p:nvSpPr>
        <p:spPr>
          <a:xfrm>
            <a:off x="5797096" y="1899331"/>
            <a:ext cx="321729" cy="321771"/>
          </a:xfrm>
          <a:prstGeom prst="ellipse">
            <a:avLst/>
          </a:prstGeom>
          <a:solidFill>
            <a:schemeClr val="accent2"/>
          </a:solidFill>
          <a:ln w="76200" cap="flat" cmpd="sng" algn="ctr">
            <a:noFill/>
            <a:prstDash val="solid"/>
          </a:ln>
          <a:effectLst>
            <a:outerShdw blurRad="368300" dist="101600" dir="10800000" algn="r" rotWithShape="0">
              <a:prstClr val="black">
                <a:alpha val="40000"/>
              </a:prstClr>
            </a:outerShdw>
          </a:effectLst>
        </p:spPr>
        <p:txBody>
          <a:bodyPr lIns="68559" tIns="34280" rIns="68559" bIns="34280" rtlCol="0" anchor="ctr"/>
          <a:lstStyle/>
          <a:p>
            <a:pPr algn="ctr" defTabSz="457200"/>
            <a:endParaRPr lang="zh-CN" altLang="en-US" kern="0" dirty="0">
              <a:solidFill>
                <a:srgbClr val="57C6CF"/>
              </a:solidFill>
              <a:latin typeface="Century Gothic" panose="020B0502020202020204"/>
              <a:ea typeface="微软雅黑" panose="020B0503020204020204" pitchFamily="34" charset="-122"/>
            </a:endParaRPr>
          </a:p>
        </p:txBody>
      </p:sp>
      <p:sp>
        <p:nvSpPr>
          <p:cNvPr id="20" name="椭圆 19"/>
          <p:cNvSpPr/>
          <p:nvPr/>
        </p:nvSpPr>
        <p:spPr>
          <a:xfrm>
            <a:off x="3265065" y="1442283"/>
            <a:ext cx="321729" cy="321771"/>
          </a:xfrm>
          <a:prstGeom prst="ellipse">
            <a:avLst/>
          </a:prstGeom>
          <a:solidFill>
            <a:schemeClr val="accent1"/>
          </a:solidFill>
          <a:ln w="76200" cap="flat" cmpd="sng" algn="ctr">
            <a:noFill/>
            <a:prstDash val="solid"/>
          </a:ln>
          <a:effectLst>
            <a:outerShdw blurRad="368300" dist="101600" dir="10800000" algn="r" rotWithShape="0">
              <a:prstClr val="black">
                <a:alpha val="40000"/>
              </a:prstClr>
            </a:outerShdw>
          </a:effectLst>
        </p:spPr>
        <p:txBody>
          <a:bodyPr lIns="68559" tIns="34280" rIns="68559" bIns="34280" rtlCol="0" anchor="ctr"/>
          <a:lstStyle/>
          <a:p>
            <a:pPr algn="ctr" defTabSz="457200">
              <a:defRPr/>
            </a:pPr>
            <a:endParaRPr lang="zh-CN" altLang="en-US" sz="1400" kern="0" dirty="0">
              <a:solidFill>
                <a:srgbClr val="57C6CF"/>
              </a:solidFill>
              <a:latin typeface="Century Gothic" panose="020B0502020202020204"/>
              <a:ea typeface="微软雅黑" panose="020B0503020204020204" pitchFamily="34" charset="-122"/>
            </a:endParaRPr>
          </a:p>
        </p:txBody>
      </p:sp>
      <p:sp>
        <p:nvSpPr>
          <p:cNvPr id="21" name="TextBox 22"/>
          <p:cNvSpPr txBox="1"/>
          <p:nvPr/>
        </p:nvSpPr>
        <p:spPr>
          <a:xfrm>
            <a:off x="701660" y="3700202"/>
            <a:ext cx="1856625" cy="623056"/>
          </a:xfrm>
          <a:prstGeom prst="rect">
            <a:avLst/>
          </a:prstGeom>
          <a:noFill/>
        </p:spPr>
        <p:txBody>
          <a:bodyPr wrap="square" lIns="68559" tIns="34280" rIns="68559" bIns="34280"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defTabSz="457200">
              <a:defRPr/>
            </a:pPr>
            <a:r>
              <a:rPr lang="zh-CN" altLang="en-US" sz="1000" kern="0" noProof="1">
                <a:solidFill>
                  <a:schemeClr val="tx1">
                    <a:lumMod val="65000"/>
                    <a:lumOff val="35000"/>
                  </a:schemeClr>
                </a:solidFill>
              </a:rPr>
              <a:t>您的内容打在这里，或者通过复制您的文本后，在此框中选择粘贴，并选择只保留文字。</a:t>
            </a:r>
            <a:endParaRPr lang="en-US" altLang="zh-CN" sz="1000" kern="0" noProof="1">
              <a:solidFill>
                <a:schemeClr val="tx1">
                  <a:lumMod val="65000"/>
                  <a:lumOff val="35000"/>
                </a:schemeClr>
              </a:solidFill>
            </a:endParaRPr>
          </a:p>
        </p:txBody>
      </p:sp>
      <p:sp>
        <p:nvSpPr>
          <p:cNvPr id="22" name="TextBox 22"/>
          <p:cNvSpPr txBox="1"/>
          <p:nvPr/>
        </p:nvSpPr>
        <p:spPr>
          <a:xfrm>
            <a:off x="431656" y="2574838"/>
            <a:ext cx="2680139" cy="438447"/>
          </a:xfrm>
          <a:prstGeom prst="rect">
            <a:avLst/>
          </a:prstGeom>
          <a:noFill/>
        </p:spPr>
        <p:txBody>
          <a:bodyPr wrap="square" lIns="68559" tIns="34280" rIns="68559" bIns="34280"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defTabSz="457200">
              <a:defRPr/>
            </a:pPr>
            <a:r>
              <a:rPr lang="zh-CN" altLang="en-US" sz="1000" kern="0" noProof="1">
                <a:solidFill>
                  <a:schemeClr val="tx1">
                    <a:lumMod val="65000"/>
                    <a:lumOff val="35000"/>
                  </a:schemeClr>
                </a:solidFill>
              </a:rPr>
              <a:t>您的内容打在这里，或者通过复制您的文本后，在此框中选择粘贴，并选择只保留文字。</a:t>
            </a:r>
            <a:endParaRPr lang="en-US" altLang="zh-CN" sz="1000" kern="0" noProof="1">
              <a:solidFill>
                <a:schemeClr val="tx1">
                  <a:lumMod val="65000"/>
                  <a:lumOff val="35000"/>
                </a:schemeClr>
              </a:solidFill>
            </a:endParaRPr>
          </a:p>
        </p:txBody>
      </p:sp>
      <p:sp>
        <p:nvSpPr>
          <p:cNvPr id="23" name="TextBox 22"/>
          <p:cNvSpPr txBox="1"/>
          <p:nvPr/>
        </p:nvSpPr>
        <p:spPr>
          <a:xfrm>
            <a:off x="6823229" y="2961524"/>
            <a:ext cx="1612815" cy="807664"/>
          </a:xfrm>
          <a:prstGeom prst="rect">
            <a:avLst/>
          </a:prstGeom>
          <a:noFill/>
        </p:spPr>
        <p:txBody>
          <a:bodyPr wrap="square" lIns="68559" tIns="34280" rIns="68559" bIns="34280"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defTabSz="457200">
              <a:defRPr/>
            </a:pPr>
            <a:r>
              <a:rPr lang="zh-CN" altLang="en-US" sz="1000" kern="0" noProof="1">
                <a:solidFill>
                  <a:schemeClr val="tx1">
                    <a:lumMod val="65000"/>
                    <a:lumOff val="35000"/>
                  </a:schemeClr>
                </a:solidFill>
              </a:rPr>
              <a:t>您的内容打在这里，或者通过复制您的文本后，在此框中选择粘贴，并选择只保留文字。</a:t>
            </a:r>
            <a:endParaRPr lang="en-US" altLang="zh-CN" sz="1000" kern="0" noProof="1">
              <a:solidFill>
                <a:schemeClr val="tx1">
                  <a:lumMod val="65000"/>
                  <a:lumOff val="35000"/>
                </a:schemeClr>
              </a:solidFill>
            </a:endParaRPr>
          </a:p>
        </p:txBody>
      </p:sp>
      <p:sp>
        <p:nvSpPr>
          <p:cNvPr id="24" name="TextBox 22"/>
          <p:cNvSpPr txBox="1"/>
          <p:nvPr/>
        </p:nvSpPr>
        <p:spPr>
          <a:xfrm>
            <a:off x="6250486" y="1637794"/>
            <a:ext cx="2371397" cy="623056"/>
          </a:xfrm>
          <a:prstGeom prst="rect">
            <a:avLst/>
          </a:prstGeom>
          <a:noFill/>
        </p:spPr>
        <p:txBody>
          <a:bodyPr wrap="square" lIns="68559" tIns="34280" rIns="68559" bIns="34280"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defTabSz="457200">
              <a:defRPr/>
            </a:pPr>
            <a:r>
              <a:rPr lang="zh-CN" altLang="en-US" sz="1000" kern="0" noProof="1">
                <a:solidFill>
                  <a:schemeClr val="tx1">
                    <a:lumMod val="65000"/>
                    <a:lumOff val="35000"/>
                  </a:schemeClr>
                </a:solidFill>
              </a:rPr>
              <a:t>您的内容打在这里，或者通过复制您的文本后，在此框中选择粘贴，并选择只保留文字。</a:t>
            </a:r>
            <a:endParaRPr lang="en-US" altLang="zh-CN" sz="1000" kern="0" noProof="1">
              <a:solidFill>
                <a:schemeClr val="tx1">
                  <a:lumMod val="65000"/>
                  <a:lumOff val="35000"/>
                </a:schemeClr>
              </a:solidFill>
            </a:endParaRPr>
          </a:p>
        </p:txBody>
      </p:sp>
      <p:sp>
        <p:nvSpPr>
          <p:cNvPr id="25" name="椭圆 24"/>
          <p:cNvSpPr/>
          <p:nvPr/>
        </p:nvSpPr>
        <p:spPr>
          <a:xfrm>
            <a:off x="4995503" y="1143422"/>
            <a:ext cx="321729" cy="321771"/>
          </a:xfrm>
          <a:prstGeom prst="ellipse">
            <a:avLst/>
          </a:prstGeom>
          <a:solidFill>
            <a:schemeClr val="accent1"/>
          </a:solidFill>
          <a:ln w="76200" cap="flat" cmpd="sng" algn="ctr">
            <a:noFill/>
            <a:prstDash val="solid"/>
          </a:ln>
          <a:effectLst>
            <a:outerShdw blurRad="368300" dist="101600" dir="10800000" algn="r" rotWithShape="0">
              <a:prstClr val="black">
                <a:alpha val="40000"/>
              </a:prstClr>
            </a:outerShdw>
          </a:effectLst>
        </p:spPr>
        <p:txBody>
          <a:bodyPr lIns="68559" tIns="34280" rIns="68559" bIns="34280" rtlCol="0" anchor="ctr"/>
          <a:lstStyle/>
          <a:p>
            <a:pPr algn="ctr" defTabSz="457200"/>
            <a:endParaRPr lang="zh-CN" altLang="en-US" kern="0" dirty="0">
              <a:solidFill>
                <a:srgbClr val="57C6CF"/>
              </a:solidFill>
              <a:latin typeface="Century Gothic" panose="020B0502020202020204"/>
              <a:ea typeface="微软雅黑" panose="020B0503020204020204" pitchFamily="34" charset="-122"/>
            </a:endParaRPr>
          </a:p>
        </p:txBody>
      </p:sp>
      <p:sp>
        <p:nvSpPr>
          <p:cNvPr id="26" name="TextBox 22"/>
          <p:cNvSpPr txBox="1"/>
          <p:nvPr/>
        </p:nvSpPr>
        <p:spPr>
          <a:xfrm>
            <a:off x="388455" y="1328584"/>
            <a:ext cx="2811896" cy="438447"/>
          </a:xfrm>
          <a:prstGeom prst="rect">
            <a:avLst/>
          </a:prstGeom>
          <a:noFill/>
        </p:spPr>
        <p:txBody>
          <a:bodyPr wrap="square" lIns="68559" tIns="34280" rIns="68559" bIns="34280" rtlCol="0">
            <a:spAutoFit/>
          </a:bodyPr>
          <a:lstStyle/>
          <a:p>
            <a:pPr lvl="0">
              <a:lnSpc>
                <a:spcPct val="120000"/>
              </a:lnSpc>
              <a:spcAft>
                <a:spcPct val="40000"/>
              </a:spcAft>
              <a:buClr>
                <a:srgbClr val="292929"/>
              </a:buClr>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1000" noProof="1">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7" name="TextBox 22"/>
          <p:cNvSpPr txBox="1"/>
          <p:nvPr/>
        </p:nvSpPr>
        <p:spPr>
          <a:xfrm>
            <a:off x="5371422" y="859864"/>
            <a:ext cx="2371397" cy="623056"/>
          </a:xfrm>
          <a:prstGeom prst="rect">
            <a:avLst/>
          </a:prstGeom>
          <a:noFill/>
        </p:spPr>
        <p:txBody>
          <a:bodyPr wrap="square" lIns="68559" tIns="34280" rIns="68559" bIns="34280" rtlCol="0">
            <a:spAutoFit/>
          </a:bodyPr>
          <a:lstStyle>
            <a:defPPr>
              <a:defRPr lang="zh-CN"/>
            </a:defPPr>
            <a:lvl1pPr lvl="0">
              <a:lnSpc>
                <a:spcPct val="120000"/>
              </a:lnSpc>
              <a:spcAft>
                <a:spcPct val="40000"/>
              </a:spcAft>
              <a:buClr>
                <a:srgbClr val="292929"/>
              </a:buClr>
              <a:defRPr sz="1400">
                <a:solidFill>
                  <a:srgbClr val="333333"/>
                </a:solidFill>
                <a:latin typeface="微软雅黑" panose="020B0503020204020204" pitchFamily="34" charset="-122"/>
                <a:ea typeface="微软雅黑" panose="020B0503020204020204" pitchFamily="34" charset="-122"/>
              </a:defRPr>
            </a:lvl1pPr>
          </a:lstStyle>
          <a:p>
            <a:pPr defTabSz="457200">
              <a:defRPr/>
            </a:pPr>
            <a:r>
              <a:rPr lang="zh-CN" altLang="en-US" sz="1000" kern="0" noProof="1">
                <a:solidFill>
                  <a:schemeClr val="tx1">
                    <a:lumMod val="65000"/>
                    <a:lumOff val="35000"/>
                  </a:schemeClr>
                </a:solidFill>
              </a:rPr>
              <a:t>您的内容打在这里，或者通过复制您的文本后，在此框中选择粘贴，并选择只保留文字。</a:t>
            </a:r>
            <a:endParaRPr lang="en-US" altLang="zh-CN" sz="1000" kern="0" noProof="1">
              <a:solidFill>
                <a:schemeClr val="tx1">
                  <a:lumMod val="65000"/>
                  <a:lumOff val="35000"/>
                </a:schemeClr>
              </a:solidFill>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80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par>
                                <p:cTn id="8" presetID="22" presetClass="entr" presetSubtype="8" fill="hold" grpId="0" nodeType="withEffect">
                                  <p:stCondLst>
                                    <p:cond delay="90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par>
                                <p:cTn id="11" presetID="22" presetClass="entr" presetSubtype="8" fill="hold" grpId="0" nodeType="withEffect">
                                  <p:stCondLst>
                                    <p:cond delay="130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par>
                                <p:cTn id="14" presetID="22" presetClass="entr" presetSubtype="4" fill="hold" grpId="0" nodeType="withEffect">
                                  <p:stCondLst>
                                    <p:cond delay="100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00"/>
                                        <p:tgtEl>
                                          <p:spTgt spid="9"/>
                                        </p:tgtEl>
                                      </p:cBhvr>
                                    </p:animEffect>
                                  </p:childTnLst>
                                </p:cTn>
                              </p:par>
                              <p:par>
                                <p:cTn id="17" presetID="22" presetClass="entr" presetSubtype="2" fill="hold" grpId="0" nodeType="withEffect">
                                  <p:stCondLst>
                                    <p:cond delay="1200"/>
                                  </p:stCondLst>
                                  <p:childTnLst>
                                    <p:set>
                                      <p:cBhvr>
                                        <p:cTn id="18" dur="1" fill="hold">
                                          <p:stCondLst>
                                            <p:cond delay="0"/>
                                          </p:stCondLst>
                                        </p:cTn>
                                        <p:tgtEl>
                                          <p:spTgt spid="12"/>
                                        </p:tgtEl>
                                        <p:attrNameLst>
                                          <p:attrName>style.visibility</p:attrName>
                                        </p:attrNameLst>
                                      </p:cBhvr>
                                      <p:to>
                                        <p:strVal val="visible"/>
                                      </p:to>
                                    </p:set>
                                    <p:animEffect transition="in" filter="wipe(right)">
                                      <p:cBhvr>
                                        <p:cTn id="19" dur="500"/>
                                        <p:tgtEl>
                                          <p:spTgt spid="12"/>
                                        </p:tgtEl>
                                      </p:cBhvr>
                                    </p:animEffect>
                                  </p:childTnLst>
                                </p:cTn>
                              </p:par>
                              <p:par>
                                <p:cTn id="20" presetID="22" presetClass="entr" presetSubtype="4" fill="hold" grpId="0" nodeType="withEffect">
                                  <p:stCondLst>
                                    <p:cond delay="1400"/>
                                  </p:stCondLst>
                                  <p:childTnLst>
                                    <p:set>
                                      <p:cBhvr>
                                        <p:cTn id="21" dur="1" fill="hold">
                                          <p:stCondLst>
                                            <p:cond delay="0"/>
                                          </p:stCondLst>
                                        </p:cTn>
                                        <p:tgtEl>
                                          <p:spTgt spid="13"/>
                                        </p:tgtEl>
                                        <p:attrNameLst>
                                          <p:attrName>style.visibility</p:attrName>
                                        </p:attrNameLst>
                                      </p:cBhvr>
                                      <p:to>
                                        <p:strVal val="visible"/>
                                      </p:to>
                                    </p:set>
                                    <p:animEffect transition="in" filter="wipe(down)">
                                      <p:cBhvr>
                                        <p:cTn id="22" dur="500"/>
                                        <p:tgtEl>
                                          <p:spTgt spid="13"/>
                                        </p:tgtEl>
                                      </p:cBhvr>
                                    </p:animEffect>
                                  </p:childTnLst>
                                </p:cTn>
                              </p:par>
                              <p:par>
                                <p:cTn id="23" presetID="22" presetClass="entr" presetSubtype="8" fill="hold" grpId="0" nodeType="withEffect">
                                  <p:stCondLst>
                                    <p:cond delay="170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par>
                                <p:cTn id="26" presetID="22" presetClass="entr" presetSubtype="4" fill="hold" grpId="0" nodeType="withEffect">
                                  <p:stCondLst>
                                    <p:cond delay="1800"/>
                                  </p:stCondLst>
                                  <p:childTnLst>
                                    <p:set>
                                      <p:cBhvr>
                                        <p:cTn id="27" dur="1" fill="hold">
                                          <p:stCondLst>
                                            <p:cond delay="0"/>
                                          </p:stCondLst>
                                        </p:cTn>
                                        <p:tgtEl>
                                          <p:spTgt spid="14"/>
                                        </p:tgtEl>
                                        <p:attrNameLst>
                                          <p:attrName>style.visibility</p:attrName>
                                        </p:attrNameLst>
                                      </p:cBhvr>
                                      <p:to>
                                        <p:strVal val="visible"/>
                                      </p:to>
                                    </p:set>
                                    <p:animEffect transition="in" filter="wipe(down)">
                                      <p:cBhvr>
                                        <p:cTn id="28" dur="500"/>
                                        <p:tgtEl>
                                          <p:spTgt spid="14"/>
                                        </p:tgtEl>
                                      </p:cBhvr>
                                    </p:animEffect>
                                  </p:childTnLst>
                                </p:cTn>
                              </p:par>
                              <p:par>
                                <p:cTn id="29" presetID="22" presetClass="entr" presetSubtype="2" fill="hold" grpId="0" nodeType="withEffect">
                                  <p:stCondLst>
                                    <p:cond delay="2000"/>
                                  </p:stCondLst>
                                  <p:childTnLst>
                                    <p:set>
                                      <p:cBhvr>
                                        <p:cTn id="30" dur="1" fill="hold">
                                          <p:stCondLst>
                                            <p:cond delay="0"/>
                                          </p:stCondLst>
                                        </p:cTn>
                                        <p:tgtEl>
                                          <p:spTgt spid="11"/>
                                        </p:tgtEl>
                                        <p:attrNameLst>
                                          <p:attrName>style.visibility</p:attrName>
                                        </p:attrNameLst>
                                      </p:cBhvr>
                                      <p:to>
                                        <p:strVal val="visible"/>
                                      </p:to>
                                    </p:set>
                                    <p:animEffect transition="in" filter="wipe(right)">
                                      <p:cBhvr>
                                        <p:cTn id="31" dur="500"/>
                                        <p:tgtEl>
                                          <p:spTgt spid="11"/>
                                        </p:tgtEl>
                                      </p:cBhvr>
                                    </p:animEffect>
                                  </p:childTnLst>
                                </p:cTn>
                              </p:par>
                              <p:par>
                                <p:cTn id="32" presetID="53" presetClass="entr" presetSubtype="16" fill="hold" grpId="0" nodeType="withEffect">
                                  <p:stCondLst>
                                    <p:cond delay="100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fltVal val="0"/>
                                          </p:val>
                                        </p:tav>
                                        <p:tav tm="100000">
                                          <p:val>
                                            <p:strVal val="#ppt_w"/>
                                          </p:val>
                                        </p:tav>
                                      </p:tavLst>
                                    </p:anim>
                                    <p:anim calcmode="lin" valueType="num">
                                      <p:cBhvr>
                                        <p:cTn id="35" dur="500" fill="hold"/>
                                        <p:tgtEl>
                                          <p:spTgt spid="15"/>
                                        </p:tgtEl>
                                        <p:attrNameLst>
                                          <p:attrName>ppt_h</p:attrName>
                                        </p:attrNameLst>
                                      </p:cBhvr>
                                      <p:tavLst>
                                        <p:tav tm="0">
                                          <p:val>
                                            <p:fltVal val="0"/>
                                          </p:val>
                                        </p:tav>
                                        <p:tav tm="100000">
                                          <p:val>
                                            <p:strVal val="#ppt_h"/>
                                          </p:val>
                                        </p:tav>
                                      </p:tavLst>
                                    </p:anim>
                                    <p:animEffect transition="in" filter="fade">
                                      <p:cBhvr>
                                        <p:cTn id="36" dur="500"/>
                                        <p:tgtEl>
                                          <p:spTgt spid="15"/>
                                        </p:tgtEl>
                                      </p:cBhvr>
                                    </p:animEffect>
                                  </p:childTnLst>
                                </p:cTn>
                              </p:par>
                              <p:par>
                                <p:cTn id="37" presetID="53" presetClass="entr" presetSubtype="16" fill="hold" grpId="0" nodeType="withEffect">
                                  <p:stCondLst>
                                    <p:cond delay="1500"/>
                                  </p:stCondLst>
                                  <p:childTnLst>
                                    <p:set>
                                      <p:cBhvr>
                                        <p:cTn id="38" dur="1" fill="hold">
                                          <p:stCondLst>
                                            <p:cond delay="0"/>
                                          </p:stCondLst>
                                        </p:cTn>
                                        <p:tgtEl>
                                          <p:spTgt spid="17"/>
                                        </p:tgtEl>
                                        <p:attrNameLst>
                                          <p:attrName>style.visibility</p:attrName>
                                        </p:attrNameLst>
                                      </p:cBhvr>
                                      <p:to>
                                        <p:strVal val="visible"/>
                                      </p:to>
                                    </p:set>
                                    <p:anim calcmode="lin" valueType="num">
                                      <p:cBhvr>
                                        <p:cTn id="39" dur="500" fill="hold"/>
                                        <p:tgtEl>
                                          <p:spTgt spid="17"/>
                                        </p:tgtEl>
                                        <p:attrNameLst>
                                          <p:attrName>ppt_w</p:attrName>
                                        </p:attrNameLst>
                                      </p:cBhvr>
                                      <p:tavLst>
                                        <p:tav tm="0">
                                          <p:val>
                                            <p:fltVal val="0"/>
                                          </p:val>
                                        </p:tav>
                                        <p:tav tm="100000">
                                          <p:val>
                                            <p:strVal val="#ppt_w"/>
                                          </p:val>
                                        </p:tav>
                                      </p:tavLst>
                                    </p:anim>
                                    <p:anim calcmode="lin" valueType="num">
                                      <p:cBhvr>
                                        <p:cTn id="40" dur="500" fill="hold"/>
                                        <p:tgtEl>
                                          <p:spTgt spid="17"/>
                                        </p:tgtEl>
                                        <p:attrNameLst>
                                          <p:attrName>ppt_h</p:attrName>
                                        </p:attrNameLst>
                                      </p:cBhvr>
                                      <p:tavLst>
                                        <p:tav tm="0">
                                          <p:val>
                                            <p:fltVal val="0"/>
                                          </p:val>
                                        </p:tav>
                                        <p:tav tm="100000">
                                          <p:val>
                                            <p:strVal val="#ppt_h"/>
                                          </p:val>
                                        </p:tav>
                                      </p:tavLst>
                                    </p:anim>
                                    <p:animEffect transition="in" filter="fade">
                                      <p:cBhvr>
                                        <p:cTn id="41" dur="500"/>
                                        <p:tgtEl>
                                          <p:spTgt spid="17"/>
                                        </p:tgtEl>
                                      </p:cBhvr>
                                    </p:animEffect>
                                  </p:childTnLst>
                                </p:cTn>
                              </p:par>
                              <p:par>
                                <p:cTn id="42" presetID="53" presetClass="entr" presetSubtype="16" fill="hold" grpId="0" nodeType="withEffect">
                                  <p:stCondLst>
                                    <p:cond delay="190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Effect transition="in" filter="fade">
                                      <p:cBhvr>
                                        <p:cTn id="46" dur="500"/>
                                        <p:tgtEl>
                                          <p:spTgt spid="18"/>
                                        </p:tgtEl>
                                      </p:cBhvr>
                                    </p:animEffect>
                                  </p:childTnLst>
                                </p:cTn>
                              </p:par>
                              <p:par>
                                <p:cTn id="47" presetID="53" presetClass="entr" presetSubtype="16" fill="hold" grpId="0" nodeType="withEffect">
                                  <p:stCondLst>
                                    <p:cond delay="140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par>
                                <p:cTn id="52" presetID="53" presetClass="entr" presetSubtype="16" fill="hold" grpId="0" nodeType="withEffect">
                                  <p:stCondLst>
                                    <p:cond delay="2200"/>
                                  </p:stCondLst>
                                  <p:childTnLst>
                                    <p:set>
                                      <p:cBhvr>
                                        <p:cTn id="53" dur="1" fill="hold">
                                          <p:stCondLst>
                                            <p:cond delay="0"/>
                                          </p:stCondLst>
                                        </p:cTn>
                                        <p:tgtEl>
                                          <p:spTgt spid="20"/>
                                        </p:tgtEl>
                                        <p:attrNameLst>
                                          <p:attrName>style.visibility</p:attrName>
                                        </p:attrNameLst>
                                      </p:cBhvr>
                                      <p:to>
                                        <p:strVal val="visible"/>
                                      </p:to>
                                    </p:set>
                                    <p:anim calcmode="lin" valueType="num">
                                      <p:cBhvr>
                                        <p:cTn id="54" dur="500" fill="hold"/>
                                        <p:tgtEl>
                                          <p:spTgt spid="20"/>
                                        </p:tgtEl>
                                        <p:attrNameLst>
                                          <p:attrName>ppt_w</p:attrName>
                                        </p:attrNameLst>
                                      </p:cBhvr>
                                      <p:tavLst>
                                        <p:tav tm="0">
                                          <p:val>
                                            <p:fltVal val="0"/>
                                          </p:val>
                                        </p:tav>
                                        <p:tav tm="100000">
                                          <p:val>
                                            <p:strVal val="#ppt_w"/>
                                          </p:val>
                                        </p:tav>
                                      </p:tavLst>
                                    </p:anim>
                                    <p:anim calcmode="lin" valueType="num">
                                      <p:cBhvr>
                                        <p:cTn id="55" dur="500" fill="hold"/>
                                        <p:tgtEl>
                                          <p:spTgt spid="20"/>
                                        </p:tgtEl>
                                        <p:attrNameLst>
                                          <p:attrName>ppt_h</p:attrName>
                                        </p:attrNameLst>
                                      </p:cBhvr>
                                      <p:tavLst>
                                        <p:tav tm="0">
                                          <p:val>
                                            <p:fltVal val="0"/>
                                          </p:val>
                                        </p:tav>
                                        <p:tav tm="100000">
                                          <p:val>
                                            <p:strVal val="#ppt_h"/>
                                          </p:val>
                                        </p:tav>
                                      </p:tavLst>
                                    </p:anim>
                                    <p:animEffect transition="in" filter="fade">
                                      <p:cBhvr>
                                        <p:cTn id="56" dur="500"/>
                                        <p:tgtEl>
                                          <p:spTgt spid="20"/>
                                        </p:tgtEl>
                                      </p:cBhvr>
                                    </p:animEffect>
                                  </p:childTnLst>
                                </p:cTn>
                              </p:par>
                              <p:par>
                                <p:cTn id="57" presetID="53" presetClass="entr" presetSubtype="16" fill="hold" grpId="0" nodeType="withEffect">
                                  <p:stCondLst>
                                    <p:cond delay="220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animEffect transition="in" filter="fade">
                                      <p:cBhvr>
                                        <p:cTn id="61" dur="500"/>
                                        <p:tgtEl>
                                          <p:spTgt spid="25"/>
                                        </p:tgtEl>
                                      </p:cBhvr>
                                    </p:animEffect>
                                  </p:childTnLst>
                                </p:cTn>
                              </p:par>
                            </p:childTnLst>
                          </p:cTn>
                        </p:par>
                        <p:par>
                          <p:cTn id="62" fill="hold">
                            <p:stCondLst>
                              <p:cond delay="1300"/>
                            </p:stCondLst>
                            <p:childTnLst>
                              <p:par>
                                <p:cTn id="63" presetID="2" presetClass="entr" presetSubtype="8" decel="10000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additive="base">
                                        <p:cTn id="65" dur="500" fill="hold"/>
                                        <p:tgtEl>
                                          <p:spTgt spid="21"/>
                                        </p:tgtEl>
                                        <p:attrNameLst>
                                          <p:attrName>ppt_x</p:attrName>
                                        </p:attrNameLst>
                                      </p:cBhvr>
                                      <p:tavLst>
                                        <p:tav tm="0">
                                          <p:val>
                                            <p:strVal val="0-#ppt_w/2"/>
                                          </p:val>
                                        </p:tav>
                                        <p:tav tm="100000">
                                          <p:val>
                                            <p:strVal val="#ppt_x"/>
                                          </p:val>
                                        </p:tav>
                                      </p:tavLst>
                                    </p:anim>
                                    <p:anim calcmode="lin" valueType="num">
                                      <p:cBhvr additive="base">
                                        <p:cTn id="66" dur="500" fill="hold"/>
                                        <p:tgtEl>
                                          <p:spTgt spid="21"/>
                                        </p:tgtEl>
                                        <p:attrNameLst>
                                          <p:attrName>ppt_y</p:attrName>
                                        </p:attrNameLst>
                                      </p:cBhvr>
                                      <p:tavLst>
                                        <p:tav tm="0">
                                          <p:val>
                                            <p:strVal val="#ppt_y"/>
                                          </p:val>
                                        </p:tav>
                                        <p:tav tm="100000">
                                          <p:val>
                                            <p:strVal val="#ppt_y"/>
                                          </p:val>
                                        </p:tav>
                                      </p:tavLst>
                                    </p:anim>
                                  </p:childTnLst>
                                </p:cTn>
                              </p:par>
                              <p:par>
                                <p:cTn id="67" presetID="2" presetClass="entr" presetSubtype="8" decel="100000" fill="hold" grpId="0" nodeType="withEffect">
                                  <p:stCondLst>
                                    <p:cond delay="100"/>
                                  </p:stCondLst>
                                  <p:childTnLst>
                                    <p:set>
                                      <p:cBhvr>
                                        <p:cTn id="68" dur="1" fill="hold">
                                          <p:stCondLst>
                                            <p:cond delay="0"/>
                                          </p:stCondLst>
                                        </p:cTn>
                                        <p:tgtEl>
                                          <p:spTgt spid="22"/>
                                        </p:tgtEl>
                                        <p:attrNameLst>
                                          <p:attrName>style.visibility</p:attrName>
                                        </p:attrNameLst>
                                      </p:cBhvr>
                                      <p:to>
                                        <p:strVal val="visible"/>
                                      </p:to>
                                    </p:set>
                                    <p:anim calcmode="lin" valueType="num">
                                      <p:cBhvr additive="base">
                                        <p:cTn id="69" dur="500" fill="hold"/>
                                        <p:tgtEl>
                                          <p:spTgt spid="22"/>
                                        </p:tgtEl>
                                        <p:attrNameLst>
                                          <p:attrName>ppt_x</p:attrName>
                                        </p:attrNameLst>
                                      </p:cBhvr>
                                      <p:tavLst>
                                        <p:tav tm="0">
                                          <p:val>
                                            <p:strVal val="0-#ppt_w/2"/>
                                          </p:val>
                                        </p:tav>
                                        <p:tav tm="100000">
                                          <p:val>
                                            <p:strVal val="#ppt_x"/>
                                          </p:val>
                                        </p:tav>
                                      </p:tavLst>
                                    </p:anim>
                                    <p:anim calcmode="lin" valueType="num">
                                      <p:cBhvr additive="base">
                                        <p:cTn id="70" dur="500" fill="hold"/>
                                        <p:tgtEl>
                                          <p:spTgt spid="22"/>
                                        </p:tgtEl>
                                        <p:attrNameLst>
                                          <p:attrName>ppt_y</p:attrName>
                                        </p:attrNameLst>
                                      </p:cBhvr>
                                      <p:tavLst>
                                        <p:tav tm="0">
                                          <p:val>
                                            <p:strVal val="#ppt_y"/>
                                          </p:val>
                                        </p:tav>
                                        <p:tav tm="100000">
                                          <p:val>
                                            <p:strVal val="#ppt_y"/>
                                          </p:val>
                                        </p:tav>
                                      </p:tavLst>
                                    </p:anim>
                                  </p:childTnLst>
                                </p:cTn>
                              </p:par>
                              <p:par>
                                <p:cTn id="71" presetID="2" presetClass="entr" presetSubtype="2" decel="100000" fill="hold" grpId="0" nodeType="withEffect">
                                  <p:stCondLst>
                                    <p:cond delay="200"/>
                                  </p:stCondLst>
                                  <p:childTnLst>
                                    <p:set>
                                      <p:cBhvr>
                                        <p:cTn id="72" dur="1" fill="hold">
                                          <p:stCondLst>
                                            <p:cond delay="0"/>
                                          </p:stCondLst>
                                        </p:cTn>
                                        <p:tgtEl>
                                          <p:spTgt spid="23"/>
                                        </p:tgtEl>
                                        <p:attrNameLst>
                                          <p:attrName>style.visibility</p:attrName>
                                        </p:attrNameLst>
                                      </p:cBhvr>
                                      <p:to>
                                        <p:strVal val="visible"/>
                                      </p:to>
                                    </p:set>
                                    <p:anim calcmode="lin" valueType="num">
                                      <p:cBhvr additive="base">
                                        <p:cTn id="73" dur="500" fill="hold"/>
                                        <p:tgtEl>
                                          <p:spTgt spid="23"/>
                                        </p:tgtEl>
                                        <p:attrNameLst>
                                          <p:attrName>ppt_x</p:attrName>
                                        </p:attrNameLst>
                                      </p:cBhvr>
                                      <p:tavLst>
                                        <p:tav tm="0">
                                          <p:val>
                                            <p:strVal val="1+#ppt_w/2"/>
                                          </p:val>
                                        </p:tav>
                                        <p:tav tm="100000">
                                          <p:val>
                                            <p:strVal val="#ppt_x"/>
                                          </p:val>
                                        </p:tav>
                                      </p:tavLst>
                                    </p:anim>
                                    <p:anim calcmode="lin" valueType="num">
                                      <p:cBhvr additive="base">
                                        <p:cTn id="74" dur="500" fill="hold"/>
                                        <p:tgtEl>
                                          <p:spTgt spid="23"/>
                                        </p:tgtEl>
                                        <p:attrNameLst>
                                          <p:attrName>ppt_y</p:attrName>
                                        </p:attrNameLst>
                                      </p:cBhvr>
                                      <p:tavLst>
                                        <p:tav tm="0">
                                          <p:val>
                                            <p:strVal val="#ppt_y"/>
                                          </p:val>
                                        </p:tav>
                                        <p:tav tm="100000">
                                          <p:val>
                                            <p:strVal val="#ppt_y"/>
                                          </p:val>
                                        </p:tav>
                                      </p:tavLst>
                                    </p:anim>
                                  </p:childTnLst>
                                </p:cTn>
                              </p:par>
                              <p:par>
                                <p:cTn id="75" presetID="2" presetClass="entr" presetSubtype="2" decel="100000" fill="hold" grpId="0" nodeType="withEffect">
                                  <p:stCondLst>
                                    <p:cond delay="300"/>
                                  </p:stCondLst>
                                  <p:childTnLst>
                                    <p:set>
                                      <p:cBhvr>
                                        <p:cTn id="76" dur="1" fill="hold">
                                          <p:stCondLst>
                                            <p:cond delay="0"/>
                                          </p:stCondLst>
                                        </p:cTn>
                                        <p:tgtEl>
                                          <p:spTgt spid="24"/>
                                        </p:tgtEl>
                                        <p:attrNameLst>
                                          <p:attrName>style.visibility</p:attrName>
                                        </p:attrNameLst>
                                      </p:cBhvr>
                                      <p:to>
                                        <p:strVal val="visible"/>
                                      </p:to>
                                    </p:set>
                                    <p:anim calcmode="lin" valueType="num">
                                      <p:cBhvr additive="base">
                                        <p:cTn id="77" dur="500" fill="hold"/>
                                        <p:tgtEl>
                                          <p:spTgt spid="24"/>
                                        </p:tgtEl>
                                        <p:attrNameLst>
                                          <p:attrName>ppt_x</p:attrName>
                                        </p:attrNameLst>
                                      </p:cBhvr>
                                      <p:tavLst>
                                        <p:tav tm="0">
                                          <p:val>
                                            <p:strVal val="1+#ppt_w/2"/>
                                          </p:val>
                                        </p:tav>
                                        <p:tav tm="100000">
                                          <p:val>
                                            <p:strVal val="#ppt_x"/>
                                          </p:val>
                                        </p:tav>
                                      </p:tavLst>
                                    </p:anim>
                                    <p:anim calcmode="lin" valueType="num">
                                      <p:cBhvr additive="base">
                                        <p:cTn id="78" dur="500" fill="hold"/>
                                        <p:tgtEl>
                                          <p:spTgt spid="24"/>
                                        </p:tgtEl>
                                        <p:attrNameLst>
                                          <p:attrName>ppt_y</p:attrName>
                                        </p:attrNameLst>
                                      </p:cBhvr>
                                      <p:tavLst>
                                        <p:tav tm="0">
                                          <p:val>
                                            <p:strVal val="#ppt_y"/>
                                          </p:val>
                                        </p:tav>
                                        <p:tav tm="100000">
                                          <p:val>
                                            <p:strVal val="#ppt_y"/>
                                          </p:val>
                                        </p:tav>
                                      </p:tavLst>
                                    </p:anim>
                                  </p:childTnLst>
                                </p:cTn>
                              </p:par>
                              <p:par>
                                <p:cTn id="79" presetID="2" presetClass="entr" presetSubtype="8" decel="100000" fill="hold" grpId="0" nodeType="withEffect">
                                  <p:stCondLst>
                                    <p:cond delay="400"/>
                                  </p:stCondLst>
                                  <p:childTnLst>
                                    <p:set>
                                      <p:cBhvr>
                                        <p:cTn id="80" dur="1" fill="hold">
                                          <p:stCondLst>
                                            <p:cond delay="0"/>
                                          </p:stCondLst>
                                        </p:cTn>
                                        <p:tgtEl>
                                          <p:spTgt spid="26"/>
                                        </p:tgtEl>
                                        <p:attrNameLst>
                                          <p:attrName>style.visibility</p:attrName>
                                        </p:attrNameLst>
                                      </p:cBhvr>
                                      <p:to>
                                        <p:strVal val="visible"/>
                                      </p:to>
                                    </p:set>
                                    <p:anim calcmode="lin" valueType="num">
                                      <p:cBhvr additive="base">
                                        <p:cTn id="81" dur="500" fill="hold"/>
                                        <p:tgtEl>
                                          <p:spTgt spid="26"/>
                                        </p:tgtEl>
                                        <p:attrNameLst>
                                          <p:attrName>ppt_x</p:attrName>
                                        </p:attrNameLst>
                                      </p:cBhvr>
                                      <p:tavLst>
                                        <p:tav tm="0">
                                          <p:val>
                                            <p:strVal val="0-#ppt_w/2"/>
                                          </p:val>
                                        </p:tav>
                                        <p:tav tm="100000">
                                          <p:val>
                                            <p:strVal val="#ppt_x"/>
                                          </p:val>
                                        </p:tav>
                                      </p:tavLst>
                                    </p:anim>
                                    <p:anim calcmode="lin" valueType="num">
                                      <p:cBhvr additive="base">
                                        <p:cTn id="82" dur="500" fill="hold"/>
                                        <p:tgtEl>
                                          <p:spTgt spid="26"/>
                                        </p:tgtEl>
                                        <p:attrNameLst>
                                          <p:attrName>ppt_y</p:attrName>
                                        </p:attrNameLst>
                                      </p:cBhvr>
                                      <p:tavLst>
                                        <p:tav tm="0">
                                          <p:val>
                                            <p:strVal val="#ppt_y"/>
                                          </p:val>
                                        </p:tav>
                                        <p:tav tm="100000">
                                          <p:val>
                                            <p:strVal val="#ppt_y"/>
                                          </p:val>
                                        </p:tav>
                                      </p:tavLst>
                                    </p:anim>
                                  </p:childTnLst>
                                </p:cTn>
                              </p:par>
                              <p:par>
                                <p:cTn id="83" presetID="2" presetClass="entr" presetSubtype="2" decel="100000" fill="hold" grpId="0" nodeType="withEffect">
                                  <p:stCondLst>
                                    <p:cond delay="300"/>
                                  </p:stCondLst>
                                  <p:childTnLst>
                                    <p:set>
                                      <p:cBhvr>
                                        <p:cTn id="84" dur="1" fill="hold">
                                          <p:stCondLst>
                                            <p:cond delay="0"/>
                                          </p:stCondLst>
                                        </p:cTn>
                                        <p:tgtEl>
                                          <p:spTgt spid="27"/>
                                        </p:tgtEl>
                                        <p:attrNameLst>
                                          <p:attrName>style.visibility</p:attrName>
                                        </p:attrNameLst>
                                      </p:cBhvr>
                                      <p:to>
                                        <p:strVal val="visible"/>
                                      </p:to>
                                    </p:set>
                                    <p:anim calcmode="lin" valueType="num">
                                      <p:cBhvr additive="base">
                                        <p:cTn id="85" dur="500" fill="hold"/>
                                        <p:tgtEl>
                                          <p:spTgt spid="27"/>
                                        </p:tgtEl>
                                        <p:attrNameLst>
                                          <p:attrName>ppt_x</p:attrName>
                                        </p:attrNameLst>
                                      </p:cBhvr>
                                      <p:tavLst>
                                        <p:tav tm="0">
                                          <p:val>
                                            <p:strVal val="1+#ppt_w/2"/>
                                          </p:val>
                                        </p:tav>
                                        <p:tav tm="100000">
                                          <p:val>
                                            <p:strVal val="#ppt_x"/>
                                          </p:val>
                                        </p:tav>
                                      </p:tavLst>
                                    </p:anim>
                                    <p:anim calcmode="lin" valueType="num">
                                      <p:cBhvr additive="base">
                                        <p:cTn id="86"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0" grpId="0" animBg="1"/>
      <p:bldP spid="21" grpId="0"/>
      <p:bldP spid="22" grpId="0"/>
      <p:bldP spid="23" grpId="0"/>
      <p:bldP spid="24" grpId="0"/>
      <p:bldP spid="25" grpId="0" animBg="1"/>
      <p:bldP spid="26" grpId="0"/>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椭圆 46"/>
          <p:cNvSpPr/>
          <p:nvPr/>
        </p:nvSpPr>
        <p:spPr>
          <a:xfrm>
            <a:off x="2899396" y="1551149"/>
            <a:ext cx="473410" cy="473408"/>
          </a:xfrm>
          <a:prstGeom prst="ellipse">
            <a:avLst/>
          </a:prstGeom>
          <a:solidFill>
            <a:schemeClr val="accent1"/>
          </a:solidFill>
          <a:ln>
            <a:noFill/>
          </a:ln>
          <a:effectLst>
            <a:outerShdw blurRad="63500" dist="190500" dir="90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59" tIns="45679" rIns="91359" bIns="45679" rtlCol="0" anchor="ctr"/>
          <a:lstStyle/>
          <a:p>
            <a:pPr algn="ctr"/>
            <a:endParaRPr lang="zh-CN" altLang="en-US" dirty="0"/>
          </a:p>
        </p:txBody>
      </p:sp>
      <p:sp>
        <p:nvSpPr>
          <p:cNvPr id="51" name="椭圆 50"/>
          <p:cNvSpPr/>
          <p:nvPr/>
        </p:nvSpPr>
        <p:spPr>
          <a:xfrm>
            <a:off x="2888227" y="2589486"/>
            <a:ext cx="473410" cy="473408"/>
          </a:xfrm>
          <a:prstGeom prst="ellipse">
            <a:avLst/>
          </a:prstGeom>
          <a:solidFill>
            <a:schemeClr val="accent2"/>
          </a:solidFill>
          <a:ln>
            <a:noFill/>
          </a:ln>
          <a:effectLst>
            <a:outerShdw blurRad="63500" dist="190500" dir="90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59" tIns="45679" rIns="91359" bIns="45679" rtlCol="0" anchor="ctr"/>
          <a:lstStyle/>
          <a:p>
            <a:pPr algn="ctr"/>
            <a:endParaRPr lang="zh-CN" altLang="en-US"/>
          </a:p>
        </p:txBody>
      </p:sp>
      <p:sp>
        <p:nvSpPr>
          <p:cNvPr id="55" name="椭圆 54"/>
          <p:cNvSpPr/>
          <p:nvPr/>
        </p:nvSpPr>
        <p:spPr>
          <a:xfrm>
            <a:off x="2888227" y="3579295"/>
            <a:ext cx="473410" cy="473408"/>
          </a:xfrm>
          <a:prstGeom prst="ellipse">
            <a:avLst/>
          </a:prstGeom>
          <a:solidFill>
            <a:schemeClr val="accent3"/>
          </a:solidFill>
          <a:ln>
            <a:noFill/>
          </a:ln>
          <a:effectLst>
            <a:outerShdw blurRad="63500" dist="190500" dir="90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59" tIns="45679" rIns="91359" bIns="45679" rtlCol="0" anchor="ctr"/>
          <a:lstStyle/>
          <a:p>
            <a:pPr algn="ctr"/>
            <a:endParaRPr lang="zh-CN" altLang="en-US"/>
          </a:p>
        </p:txBody>
      </p:sp>
      <p:sp>
        <p:nvSpPr>
          <p:cNvPr id="59" name="椭圆 58"/>
          <p:cNvSpPr/>
          <p:nvPr/>
        </p:nvSpPr>
        <p:spPr>
          <a:xfrm>
            <a:off x="5958670" y="1551149"/>
            <a:ext cx="473410" cy="473408"/>
          </a:xfrm>
          <a:prstGeom prst="ellipse">
            <a:avLst/>
          </a:prstGeom>
          <a:solidFill>
            <a:schemeClr val="accent1"/>
          </a:solidFill>
          <a:ln>
            <a:noFill/>
          </a:ln>
          <a:effectLst>
            <a:outerShdw blurRad="63500" dist="190500" dir="90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59" tIns="45679" rIns="91359" bIns="45679" rtlCol="0" anchor="ctr"/>
          <a:lstStyle/>
          <a:p>
            <a:pPr algn="ctr"/>
            <a:endParaRPr lang="zh-CN" altLang="en-US"/>
          </a:p>
        </p:txBody>
      </p:sp>
      <p:sp>
        <p:nvSpPr>
          <p:cNvPr id="63" name="椭圆 62"/>
          <p:cNvSpPr/>
          <p:nvPr/>
        </p:nvSpPr>
        <p:spPr>
          <a:xfrm>
            <a:off x="5947502" y="2589486"/>
            <a:ext cx="473410" cy="473408"/>
          </a:xfrm>
          <a:prstGeom prst="ellipse">
            <a:avLst/>
          </a:prstGeom>
          <a:solidFill>
            <a:schemeClr val="accent2"/>
          </a:solidFill>
          <a:ln>
            <a:noFill/>
          </a:ln>
          <a:effectLst>
            <a:outerShdw blurRad="63500" dist="190500" dir="90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59" tIns="45679" rIns="91359" bIns="45679" rtlCol="0" anchor="ctr"/>
          <a:lstStyle/>
          <a:p>
            <a:pPr algn="ctr"/>
            <a:endParaRPr lang="zh-CN" altLang="en-US"/>
          </a:p>
        </p:txBody>
      </p:sp>
      <p:sp>
        <p:nvSpPr>
          <p:cNvPr id="67" name="椭圆 66"/>
          <p:cNvSpPr/>
          <p:nvPr/>
        </p:nvSpPr>
        <p:spPr>
          <a:xfrm>
            <a:off x="5947502" y="3579295"/>
            <a:ext cx="473410" cy="473408"/>
          </a:xfrm>
          <a:prstGeom prst="ellipse">
            <a:avLst/>
          </a:prstGeom>
          <a:solidFill>
            <a:schemeClr val="accent3"/>
          </a:solidFill>
          <a:ln>
            <a:noFill/>
          </a:ln>
          <a:effectLst>
            <a:outerShdw blurRad="63500" dist="190500" dir="90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59" tIns="45679" rIns="91359" bIns="45679" rtlCol="0" anchor="ctr"/>
          <a:lstStyle/>
          <a:p>
            <a:pPr algn="ctr"/>
            <a:endParaRPr lang="zh-CN" altLang="en-US"/>
          </a:p>
        </p:txBody>
      </p:sp>
      <p:grpSp>
        <p:nvGrpSpPr>
          <p:cNvPr id="2" name="组合 2050"/>
          <p:cNvGrpSpPr/>
          <p:nvPr/>
        </p:nvGrpSpPr>
        <p:grpSpPr>
          <a:xfrm>
            <a:off x="3388433" y="1134235"/>
            <a:ext cx="2520280" cy="3393595"/>
            <a:chOff x="3365268" y="1116367"/>
            <a:chExt cx="2520280" cy="3668014"/>
          </a:xfrm>
        </p:grpSpPr>
        <p:pic>
          <p:nvPicPr>
            <p:cNvPr id="4" name="Picture 46" descr="iPhone6_mockup_front_white.png"/>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3365268" y="1116367"/>
              <a:ext cx="2520280" cy="3668014"/>
            </a:xfrm>
            <a:prstGeom prst="rect">
              <a:avLst/>
            </a:prstGeom>
          </p:spPr>
        </p:pic>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4573" y="1620423"/>
              <a:ext cx="1524154" cy="259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 name="组合 2048"/>
          <p:cNvGrpSpPr/>
          <p:nvPr/>
        </p:nvGrpSpPr>
        <p:grpSpPr>
          <a:xfrm>
            <a:off x="6633501" y="1443642"/>
            <a:ext cx="1311127" cy="3227709"/>
            <a:chOff x="6713191" y="1509563"/>
            <a:chExt cx="1311127" cy="3227711"/>
          </a:xfrm>
        </p:grpSpPr>
        <p:sp>
          <p:nvSpPr>
            <p:cNvPr id="80" name="TextBox 79"/>
            <p:cNvSpPr txBox="1"/>
            <p:nvPr/>
          </p:nvSpPr>
          <p:spPr>
            <a:xfrm>
              <a:off x="6713191" y="1749682"/>
              <a:ext cx="1311127" cy="892543"/>
            </a:xfrm>
            <a:prstGeom prst="rect">
              <a:avLst/>
            </a:prstGeom>
            <a:noFill/>
          </p:spPr>
          <p:txBody>
            <a:bodyPr wrap="square" lIns="91431" tIns="45715" rIns="91431" bIns="45715" rtlCol="0">
              <a:spAutoFit/>
            </a:bodyPr>
            <a:lstStyle/>
            <a:p>
              <a:pP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您的内容打在这里，或者通过您的内容打在这里，或者</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81" name="TextBox 80"/>
            <p:cNvSpPr txBox="1"/>
            <p:nvPr/>
          </p:nvSpPr>
          <p:spPr>
            <a:xfrm>
              <a:off x="6727614" y="1509563"/>
              <a:ext cx="1008112" cy="323165"/>
            </a:xfrm>
            <a:prstGeom prst="rect">
              <a:avLst/>
            </a:prstGeom>
            <a:noFill/>
          </p:spPr>
          <p:txBody>
            <a:bodyPr wrap="square" lIns="91431" tIns="0" rIns="91431" bIns="0" rtlCol="0" anchor="t">
              <a:spAutoFit/>
            </a:bodyPr>
            <a:lstStyle/>
            <a:p>
              <a:pPr>
                <a:lnSpc>
                  <a:spcPct val="150000"/>
                </a:lnSpc>
              </a:pP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标</a:t>
              </a:r>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82" name="TextBox 81"/>
            <p:cNvSpPr txBox="1"/>
            <p:nvPr/>
          </p:nvSpPr>
          <p:spPr>
            <a:xfrm>
              <a:off x="6713191" y="2804363"/>
              <a:ext cx="1311127" cy="892543"/>
            </a:xfrm>
            <a:prstGeom prst="rect">
              <a:avLst/>
            </a:prstGeom>
            <a:noFill/>
          </p:spPr>
          <p:txBody>
            <a:bodyPr wrap="square" lIns="91431" tIns="45715" rIns="91431" bIns="45715" rtlCol="0">
              <a:spAutoFit/>
            </a:bodyPr>
            <a:lstStyle/>
            <a:p>
              <a:pP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您的内容打在这里，或者通过您的内容打在这里，或者</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83" name="TextBox 82"/>
            <p:cNvSpPr txBox="1"/>
            <p:nvPr/>
          </p:nvSpPr>
          <p:spPr>
            <a:xfrm>
              <a:off x="6727615" y="2571750"/>
              <a:ext cx="1008112" cy="323165"/>
            </a:xfrm>
            <a:prstGeom prst="rect">
              <a:avLst/>
            </a:prstGeom>
            <a:noFill/>
          </p:spPr>
          <p:txBody>
            <a:bodyPr wrap="square" lIns="91431" tIns="0" rIns="91431" bIns="0" rtlCol="0" anchor="t">
              <a:spAutoFit/>
            </a:bodyPr>
            <a:lstStyle/>
            <a:p>
              <a:pPr>
                <a:lnSpc>
                  <a:spcPct val="150000"/>
                </a:lnSpc>
              </a:pP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标</a:t>
              </a:r>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84" name="TextBox 83"/>
            <p:cNvSpPr txBox="1"/>
            <p:nvPr/>
          </p:nvSpPr>
          <p:spPr>
            <a:xfrm>
              <a:off x="6713191" y="3844731"/>
              <a:ext cx="1311127" cy="892543"/>
            </a:xfrm>
            <a:prstGeom prst="rect">
              <a:avLst/>
            </a:prstGeom>
            <a:noFill/>
          </p:spPr>
          <p:txBody>
            <a:bodyPr wrap="square" lIns="91431" tIns="45715" rIns="91431" bIns="45715" rtlCol="0">
              <a:spAutoFit/>
            </a:bodyPr>
            <a:lstStyle/>
            <a:p>
              <a:pP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您的内容打在这里，或者通过您的内容打在这里，或者</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85" name="TextBox 84"/>
            <p:cNvSpPr txBox="1"/>
            <p:nvPr/>
          </p:nvSpPr>
          <p:spPr>
            <a:xfrm>
              <a:off x="6727615" y="3612118"/>
              <a:ext cx="1008112" cy="323165"/>
            </a:xfrm>
            <a:prstGeom prst="rect">
              <a:avLst/>
            </a:prstGeom>
            <a:noFill/>
          </p:spPr>
          <p:txBody>
            <a:bodyPr wrap="square" lIns="91431" tIns="0" rIns="91431" bIns="0" rtlCol="0" anchor="t">
              <a:spAutoFit/>
            </a:bodyPr>
            <a:lstStyle/>
            <a:p>
              <a:pPr>
                <a:lnSpc>
                  <a:spcPct val="150000"/>
                </a:lnSpc>
              </a:pP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标</a:t>
              </a:r>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endParaRPr>
            </a:p>
          </p:txBody>
        </p:sp>
      </p:grpSp>
      <p:grpSp>
        <p:nvGrpSpPr>
          <p:cNvPr id="5" name="组合 2047"/>
          <p:cNvGrpSpPr/>
          <p:nvPr/>
        </p:nvGrpSpPr>
        <p:grpSpPr>
          <a:xfrm>
            <a:off x="1010537" y="1504626"/>
            <a:ext cx="1519446" cy="2989147"/>
            <a:chOff x="824932" y="1570544"/>
            <a:chExt cx="1519446" cy="2989152"/>
          </a:xfrm>
        </p:grpSpPr>
        <p:sp>
          <p:nvSpPr>
            <p:cNvPr id="86" name="TextBox 85"/>
            <p:cNvSpPr txBox="1"/>
            <p:nvPr/>
          </p:nvSpPr>
          <p:spPr>
            <a:xfrm>
              <a:off x="824932" y="1833185"/>
              <a:ext cx="1519446" cy="692274"/>
            </a:xfrm>
            <a:prstGeom prst="rect">
              <a:avLst/>
            </a:prstGeom>
            <a:noFill/>
          </p:spPr>
          <p:txBody>
            <a:bodyPr wrap="square" lIns="91431" tIns="45715" rIns="91431" bIns="45715" rtlCol="0">
              <a:spAutoFit/>
            </a:bodyPr>
            <a:lstStyle/>
            <a:p>
              <a:pPr algn="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您的内容打在这里，或者通过您的内容打在这里，或者</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87" name="TextBox 86"/>
            <p:cNvSpPr txBox="1"/>
            <p:nvPr/>
          </p:nvSpPr>
          <p:spPr>
            <a:xfrm>
              <a:off x="1331640" y="1570544"/>
              <a:ext cx="1008112" cy="323166"/>
            </a:xfrm>
            <a:prstGeom prst="rect">
              <a:avLst/>
            </a:prstGeom>
            <a:noFill/>
          </p:spPr>
          <p:txBody>
            <a:bodyPr wrap="square" lIns="91431" tIns="0" rIns="91431" bIns="0" rtlCol="0" anchor="t">
              <a:spAutoFit/>
            </a:bodyPr>
            <a:lstStyle/>
            <a:p>
              <a:pPr algn="r">
                <a:lnSpc>
                  <a:spcPct val="150000"/>
                </a:lnSpc>
              </a:pP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标</a:t>
              </a:r>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88" name="TextBox 87"/>
            <p:cNvSpPr txBox="1"/>
            <p:nvPr/>
          </p:nvSpPr>
          <p:spPr>
            <a:xfrm>
              <a:off x="896940" y="2805428"/>
              <a:ext cx="1447438" cy="692274"/>
            </a:xfrm>
            <a:prstGeom prst="rect">
              <a:avLst/>
            </a:prstGeom>
            <a:noFill/>
          </p:spPr>
          <p:txBody>
            <a:bodyPr wrap="square" lIns="91431" tIns="45715" rIns="91431" bIns="45715" rtlCol="0">
              <a:spAutoFit/>
            </a:bodyPr>
            <a:lstStyle/>
            <a:p>
              <a:pPr algn="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您的内容打在这里，或者通过您的内容打在这里，或者</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89" name="TextBox 88"/>
            <p:cNvSpPr txBox="1"/>
            <p:nvPr/>
          </p:nvSpPr>
          <p:spPr>
            <a:xfrm>
              <a:off x="1331640" y="2587805"/>
              <a:ext cx="1008112" cy="323166"/>
            </a:xfrm>
            <a:prstGeom prst="rect">
              <a:avLst/>
            </a:prstGeom>
            <a:noFill/>
          </p:spPr>
          <p:txBody>
            <a:bodyPr wrap="square" lIns="91431" tIns="0" rIns="91431" bIns="0" rtlCol="0" anchor="t">
              <a:spAutoFit/>
            </a:bodyPr>
            <a:lstStyle/>
            <a:p>
              <a:pPr algn="r">
                <a:lnSpc>
                  <a:spcPct val="150000"/>
                </a:lnSpc>
              </a:pP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标</a:t>
              </a:r>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90" name="TextBox 89"/>
            <p:cNvSpPr txBox="1"/>
            <p:nvPr/>
          </p:nvSpPr>
          <p:spPr>
            <a:xfrm>
              <a:off x="1000462" y="3867422"/>
              <a:ext cx="1343916" cy="692274"/>
            </a:xfrm>
            <a:prstGeom prst="rect">
              <a:avLst/>
            </a:prstGeom>
            <a:noFill/>
          </p:spPr>
          <p:txBody>
            <a:bodyPr wrap="square" lIns="91431" tIns="45715" rIns="91431" bIns="45715" rtlCol="0">
              <a:spAutoFit/>
            </a:bodyPr>
            <a:lstStyle/>
            <a:p>
              <a:pPr algn="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您的内容打在这里，或者通过您的内容打在这里，或者</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91" name="TextBox 90"/>
            <p:cNvSpPr txBox="1"/>
            <p:nvPr/>
          </p:nvSpPr>
          <p:spPr>
            <a:xfrm>
              <a:off x="1331640" y="3634809"/>
              <a:ext cx="1008112" cy="323166"/>
            </a:xfrm>
            <a:prstGeom prst="rect">
              <a:avLst/>
            </a:prstGeom>
            <a:noFill/>
          </p:spPr>
          <p:txBody>
            <a:bodyPr wrap="square" lIns="91431" tIns="0" rIns="91431" bIns="0" rtlCol="0" anchor="t">
              <a:spAutoFit/>
            </a:bodyPr>
            <a:lstStyle/>
            <a:p>
              <a:pPr algn="r">
                <a:lnSpc>
                  <a:spcPct val="150000"/>
                </a:lnSpc>
              </a:pP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标</a:t>
              </a:r>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endParaRPr>
            </a:p>
          </p:txBody>
        </p:sp>
      </p:grpSp>
      <p:sp>
        <p:nvSpPr>
          <p:cNvPr id="2054" name="TextBox 2053"/>
          <p:cNvSpPr txBox="1"/>
          <p:nvPr/>
        </p:nvSpPr>
        <p:spPr>
          <a:xfrm>
            <a:off x="2903374" y="1589901"/>
            <a:ext cx="516499" cy="415444"/>
          </a:xfrm>
          <a:prstGeom prst="rect">
            <a:avLst/>
          </a:prstGeom>
          <a:noFill/>
        </p:spPr>
        <p:txBody>
          <a:bodyPr wrap="square" lIns="91359" tIns="45679" rIns="91359" bIns="45679" rtlCol="0">
            <a:spAutoFit/>
          </a:bodyPr>
          <a:lstStyle/>
          <a:p>
            <a:r>
              <a:rPr lang="en-US" altLang="zh-CN" sz="2100" dirty="0">
                <a:solidFill>
                  <a:schemeClr val="tx1">
                    <a:lumMod val="10000"/>
                    <a:lumOff val="90000"/>
                  </a:schemeClr>
                </a:solidFill>
                <a:latin typeface="Humnst777 BlkCn BT" panose="020B0803030504020204" pitchFamily="34" charset="0"/>
              </a:rPr>
              <a:t>01</a:t>
            </a:r>
            <a:endParaRPr lang="zh-CN" altLang="en-US" sz="2100" dirty="0">
              <a:solidFill>
                <a:schemeClr val="tx1">
                  <a:lumMod val="10000"/>
                  <a:lumOff val="90000"/>
                </a:schemeClr>
              </a:solidFill>
              <a:latin typeface="Humnst777 BlkCn BT" panose="020B0803030504020204" pitchFamily="34" charset="0"/>
            </a:endParaRPr>
          </a:p>
        </p:txBody>
      </p:sp>
      <p:sp>
        <p:nvSpPr>
          <p:cNvPr id="101" name="TextBox 100"/>
          <p:cNvSpPr txBox="1"/>
          <p:nvPr/>
        </p:nvSpPr>
        <p:spPr>
          <a:xfrm>
            <a:off x="2887524" y="2618505"/>
            <a:ext cx="532348" cy="415444"/>
          </a:xfrm>
          <a:prstGeom prst="rect">
            <a:avLst/>
          </a:prstGeom>
          <a:noFill/>
        </p:spPr>
        <p:txBody>
          <a:bodyPr wrap="square" lIns="91359" tIns="45679" rIns="91359" bIns="45679" rtlCol="0">
            <a:spAutoFit/>
          </a:bodyPr>
          <a:lstStyle/>
          <a:p>
            <a:r>
              <a:rPr lang="en-US" altLang="zh-CN" sz="2100" dirty="0">
                <a:solidFill>
                  <a:schemeClr val="tx1">
                    <a:lumMod val="10000"/>
                    <a:lumOff val="90000"/>
                  </a:schemeClr>
                </a:solidFill>
                <a:latin typeface="DFGothic-EB" panose="02010609010101010101" pitchFamily="1" charset="-128"/>
                <a:ea typeface="DFGothic-EB" panose="02010609010101010101" pitchFamily="1" charset="-128"/>
              </a:rPr>
              <a:t>02</a:t>
            </a:r>
            <a:endParaRPr lang="zh-CN" altLang="en-US" sz="2100" dirty="0">
              <a:solidFill>
                <a:schemeClr val="tx1">
                  <a:lumMod val="10000"/>
                  <a:lumOff val="90000"/>
                </a:schemeClr>
              </a:solidFill>
              <a:latin typeface="DFGothic-EB" panose="02010609010101010101" pitchFamily="1" charset="-128"/>
              <a:ea typeface="DFGothic-EB" panose="02010609010101010101" pitchFamily="1" charset="-128"/>
            </a:endParaRPr>
          </a:p>
        </p:txBody>
      </p:sp>
      <p:sp>
        <p:nvSpPr>
          <p:cNvPr id="102" name="TextBox 101"/>
          <p:cNvSpPr txBox="1"/>
          <p:nvPr/>
        </p:nvSpPr>
        <p:spPr>
          <a:xfrm>
            <a:off x="2899397" y="3594333"/>
            <a:ext cx="664492" cy="415444"/>
          </a:xfrm>
          <a:prstGeom prst="rect">
            <a:avLst/>
          </a:prstGeom>
          <a:noFill/>
        </p:spPr>
        <p:txBody>
          <a:bodyPr wrap="square" lIns="91359" tIns="45679" rIns="91359" bIns="45679" rtlCol="0">
            <a:spAutoFit/>
          </a:bodyPr>
          <a:lstStyle/>
          <a:p>
            <a:r>
              <a:rPr lang="en-US" altLang="zh-CN" sz="2100" dirty="0">
                <a:solidFill>
                  <a:schemeClr val="tx1">
                    <a:lumMod val="10000"/>
                    <a:lumOff val="90000"/>
                  </a:schemeClr>
                </a:solidFill>
                <a:latin typeface="DFGothic-EB" panose="02010609010101010101" pitchFamily="1" charset="-128"/>
                <a:ea typeface="DFGothic-EB" panose="02010609010101010101" pitchFamily="1" charset="-128"/>
              </a:rPr>
              <a:t>03</a:t>
            </a:r>
            <a:endParaRPr lang="zh-CN" altLang="en-US" sz="2100" dirty="0">
              <a:solidFill>
                <a:schemeClr val="tx1">
                  <a:lumMod val="10000"/>
                  <a:lumOff val="90000"/>
                </a:schemeClr>
              </a:solidFill>
              <a:latin typeface="DFGothic-EB" panose="02010609010101010101" pitchFamily="1" charset="-128"/>
              <a:ea typeface="DFGothic-EB" panose="02010609010101010101" pitchFamily="1" charset="-128"/>
            </a:endParaRPr>
          </a:p>
        </p:txBody>
      </p:sp>
      <p:sp>
        <p:nvSpPr>
          <p:cNvPr id="103" name="TextBox 102"/>
          <p:cNvSpPr txBox="1"/>
          <p:nvPr/>
        </p:nvSpPr>
        <p:spPr>
          <a:xfrm>
            <a:off x="5967928" y="3601459"/>
            <a:ext cx="692305" cy="415444"/>
          </a:xfrm>
          <a:prstGeom prst="rect">
            <a:avLst/>
          </a:prstGeom>
          <a:noFill/>
        </p:spPr>
        <p:txBody>
          <a:bodyPr wrap="square" lIns="91359" tIns="45679" rIns="91359" bIns="45679" rtlCol="0">
            <a:spAutoFit/>
          </a:bodyPr>
          <a:lstStyle/>
          <a:p>
            <a:r>
              <a:rPr lang="en-US" altLang="zh-CN" sz="2100" dirty="0">
                <a:solidFill>
                  <a:schemeClr val="tx1">
                    <a:lumMod val="10000"/>
                    <a:lumOff val="90000"/>
                  </a:schemeClr>
                </a:solidFill>
                <a:latin typeface="DFGothic-EB" panose="02010609010101010101" pitchFamily="1" charset="-128"/>
                <a:ea typeface="DFGothic-EB" panose="02010609010101010101" pitchFamily="1" charset="-128"/>
              </a:rPr>
              <a:t>06</a:t>
            </a:r>
            <a:endParaRPr lang="zh-CN" altLang="en-US" sz="2100" dirty="0">
              <a:solidFill>
                <a:schemeClr val="tx1">
                  <a:lumMod val="10000"/>
                  <a:lumOff val="90000"/>
                </a:schemeClr>
              </a:solidFill>
              <a:latin typeface="DFGothic-EB" panose="02010609010101010101" pitchFamily="1" charset="-128"/>
              <a:ea typeface="DFGothic-EB" panose="02010609010101010101" pitchFamily="1" charset="-128"/>
            </a:endParaRPr>
          </a:p>
        </p:txBody>
      </p:sp>
      <p:sp>
        <p:nvSpPr>
          <p:cNvPr id="104" name="TextBox 103"/>
          <p:cNvSpPr txBox="1"/>
          <p:nvPr/>
        </p:nvSpPr>
        <p:spPr>
          <a:xfrm>
            <a:off x="5964045" y="2640151"/>
            <a:ext cx="768195" cy="415444"/>
          </a:xfrm>
          <a:prstGeom prst="rect">
            <a:avLst/>
          </a:prstGeom>
          <a:noFill/>
        </p:spPr>
        <p:txBody>
          <a:bodyPr wrap="square" lIns="91359" tIns="45679" rIns="91359" bIns="45679" rtlCol="0">
            <a:spAutoFit/>
          </a:bodyPr>
          <a:lstStyle/>
          <a:p>
            <a:r>
              <a:rPr lang="en-US" altLang="zh-CN" sz="2100" dirty="0">
                <a:solidFill>
                  <a:schemeClr val="tx1">
                    <a:lumMod val="10000"/>
                    <a:lumOff val="90000"/>
                  </a:schemeClr>
                </a:solidFill>
                <a:latin typeface="DFGothic-EB" panose="02010609010101010101" pitchFamily="1" charset="-128"/>
                <a:ea typeface="DFGothic-EB" panose="02010609010101010101" pitchFamily="1" charset="-128"/>
              </a:rPr>
              <a:t>05</a:t>
            </a:r>
            <a:endParaRPr lang="zh-CN" altLang="en-US" sz="2100" dirty="0">
              <a:solidFill>
                <a:schemeClr val="tx1">
                  <a:lumMod val="10000"/>
                  <a:lumOff val="90000"/>
                </a:schemeClr>
              </a:solidFill>
              <a:latin typeface="DFGothic-EB" panose="02010609010101010101" pitchFamily="1" charset="-128"/>
              <a:ea typeface="DFGothic-EB" panose="02010609010101010101" pitchFamily="1" charset="-128"/>
            </a:endParaRPr>
          </a:p>
        </p:txBody>
      </p:sp>
      <p:sp>
        <p:nvSpPr>
          <p:cNvPr id="105" name="TextBox 104"/>
          <p:cNvSpPr txBox="1"/>
          <p:nvPr/>
        </p:nvSpPr>
        <p:spPr>
          <a:xfrm>
            <a:off x="5963408" y="1567226"/>
            <a:ext cx="624816" cy="415444"/>
          </a:xfrm>
          <a:prstGeom prst="rect">
            <a:avLst/>
          </a:prstGeom>
          <a:noFill/>
        </p:spPr>
        <p:txBody>
          <a:bodyPr wrap="square" lIns="91359" tIns="45679" rIns="91359" bIns="45679" rtlCol="0">
            <a:spAutoFit/>
          </a:bodyPr>
          <a:lstStyle/>
          <a:p>
            <a:r>
              <a:rPr lang="en-US" altLang="zh-CN" sz="2100" dirty="0">
                <a:solidFill>
                  <a:schemeClr val="tx1">
                    <a:lumMod val="10000"/>
                    <a:lumOff val="90000"/>
                  </a:schemeClr>
                </a:solidFill>
                <a:latin typeface="DFGothic-EB" panose="02010609010101010101" pitchFamily="1" charset="-128"/>
                <a:ea typeface="DFGothic-EB" panose="02010609010101010101" pitchFamily="1" charset="-128"/>
              </a:rPr>
              <a:t>04</a:t>
            </a:r>
            <a:endParaRPr lang="zh-CN" altLang="en-US" sz="2100" dirty="0">
              <a:solidFill>
                <a:schemeClr val="tx1">
                  <a:lumMod val="10000"/>
                  <a:lumOff val="90000"/>
                </a:schemeClr>
              </a:solidFill>
              <a:latin typeface="DFGothic-EB" panose="02010609010101010101" pitchFamily="1" charset="-128"/>
              <a:ea typeface="DFGothic-EB" panose="02010609010101010101" pitchFamily="1" charset="-128"/>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par>
                                <p:cTn id="10" presetID="23" presetClass="entr" presetSubtype="288" fill="hold" nodeType="withEffect">
                                  <p:stCondLst>
                                    <p:cond delay="0"/>
                                  </p:stCondLst>
                                  <p:childTnLst>
                                    <p:set>
                                      <p:cBhvr>
                                        <p:cTn id="11" dur="1" fill="hold">
                                          <p:stCondLst>
                                            <p:cond delay="0"/>
                                          </p:stCondLst>
                                        </p:cTn>
                                        <p:tgtEl>
                                          <p:spTgt spid="47"/>
                                        </p:tgtEl>
                                        <p:attrNameLst>
                                          <p:attrName>style.visibility</p:attrName>
                                        </p:attrNameLst>
                                      </p:cBhvr>
                                      <p:to>
                                        <p:strVal val="visible"/>
                                      </p:to>
                                    </p:set>
                                    <p:anim calcmode="lin" valueType="num">
                                      <p:cBhvr>
                                        <p:cTn id="12" dur="500" fill="hold"/>
                                        <p:tgtEl>
                                          <p:spTgt spid="47"/>
                                        </p:tgtEl>
                                        <p:attrNameLst>
                                          <p:attrName>ppt_w</p:attrName>
                                        </p:attrNameLst>
                                      </p:cBhvr>
                                      <p:tavLst>
                                        <p:tav tm="0">
                                          <p:val>
                                            <p:strVal val="4/3*#ppt_w"/>
                                          </p:val>
                                        </p:tav>
                                        <p:tav tm="100000">
                                          <p:val>
                                            <p:strVal val="#ppt_w"/>
                                          </p:val>
                                        </p:tav>
                                      </p:tavLst>
                                    </p:anim>
                                    <p:anim calcmode="lin" valueType="num">
                                      <p:cBhvr>
                                        <p:cTn id="13" dur="500" fill="hold"/>
                                        <p:tgtEl>
                                          <p:spTgt spid="47"/>
                                        </p:tgtEl>
                                        <p:attrNameLst>
                                          <p:attrName>ppt_h</p:attrName>
                                        </p:attrNameLst>
                                      </p:cBhvr>
                                      <p:tavLst>
                                        <p:tav tm="0">
                                          <p:val>
                                            <p:strVal val="4/3*#ppt_h"/>
                                          </p:val>
                                        </p:tav>
                                        <p:tav tm="100000">
                                          <p:val>
                                            <p:strVal val="#ppt_h"/>
                                          </p:val>
                                        </p:tav>
                                      </p:tavLst>
                                    </p:anim>
                                  </p:childTnLst>
                                </p:cTn>
                              </p:par>
                            </p:childTnLst>
                          </p:cTn>
                        </p:par>
                        <p:par>
                          <p:cTn id="14" fill="hold">
                            <p:stCondLst>
                              <p:cond delay="500"/>
                            </p:stCondLst>
                            <p:childTnLst>
                              <p:par>
                                <p:cTn id="15" presetID="23" presetClass="entr" presetSubtype="288" fill="hold" nodeType="afterEffect">
                                  <p:stCondLst>
                                    <p:cond delay="0"/>
                                  </p:stCondLst>
                                  <p:childTnLst>
                                    <p:set>
                                      <p:cBhvr>
                                        <p:cTn id="16" dur="1" fill="hold">
                                          <p:stCondLst>
                                            <p:cond delay="0"/>
                                          </p:stCondLst>
                                        </p:cTn>
                                        <p:tgtEl>
                                          <p:spTgt spid="2054"/>
                                        </p:tgtEl>
                                        <p:attrNameLst>
                                          <p:attrName>style.visibility</p:attrName>
                                        </p:attrNameLst>
                                      </p:cBhvr>
                                      <p:to>
                                        <p:strVal val="visible"/>
                                      </p:to>
                                    </p:set>
                                    <p:anim calcmode="lin" valueType="num">
                                      <p:cBhvr>
                                        <p:cTn id="17" dur="500" fill="hold"/>
                                        <p:tgtEl>
                                          <p:spTgt spid="2054"/>
                                        </p:tgtEl>
                                        <p:attrNameLst>
                                          <p:attrName>ppt_w</p:attrName>
                                        </p:attrNameLst>
                                      </p:cBhvr>
                                      <p:tavLst>
                                        <p:tav tm="0">
                                          <p:val>
                                            <p:strVal val="4/3*#ppt_w"/>
                                          </p:val>
                                        </p:tav>
                                        <p:tav tm="100000">
                                          <p:val>
                                            <p:strVal val="#ppt_w"/>
                                          </p:val>
                                        </p:tav>
                                      </p:tavLst>
                                    </p:anim>
                                    <p:anim calcmode="lin" valueType="num">
                                      <p:cBhvr>
                                        <p:cTn id="18" dur="500" fill="hold"/>
                                        <p:tgtEl>
                                          <p:spTgt spid="2054"/>
                                        </p:tgtEl>
                                        <p:attrNameLst>
                                          <p:attrName>ppt_h</p:attrName>
                                        </p:attrNameLst>
                                      </p:cBhvr>
                                      <p:tavLst>
                                        <p:tav tm="0">
                                          <p:val>
                                            <p:strVal val="4/3*#ppt_h"/>
                                          </p:val>
                                        </p:tav>
                                        <p:tav tm="100000">
                                          <p:val>
                                            <p:strVal val="#ppt_h"/>
                                          </p:val>
                                        </p:tav>
                                      </p:tavLst>
                                    </p:anim>
                                  </p:childTnLst>
                                </p:cTn>
                              </p:par>
                              <p:par>
                                <p:cTn id="19" presetID="23" presetClass="entr" presetSubtype="288" fill="hold" nodeType="withEffect">
                                  <p:stCondLst>
                                    <p:cond delay="0"/>
                                  </p:stCondLst>
                                  <p:childTnLst>
                                    <p:set>
                                      <p:cBhvr>
                                        <p:cTn id="20" dur="1" fill="hold">
                                          <p:stCondLst>
                                            <p:cond delay="0"/>
                                          </p:stCondLst>
                                        </p:cTn>
                                        <p:tgtEl>
                                          <p:spTgt spid="101"/>
                                        </p:tgtEl>
                                        <p:attrNameLst>
                                          <p:attrName>style.visibility</p:attrName>
                                        </p:attrNameLst>
                                      </p:cBhvr>
                                      <p:to>
                                        <p:strVal val="visible"/>
                                      </p:to>
                                    </p:set>
                                    <p:anim calcmode="lin" valueType="num">
                                      <p:cBhvr>
                                        <p:cTn id="21" dur="500" fill="hold"/>
                                        <p:tgtEl>
                                          <p:spTgt spid="101"/>
                                        </p:tgtEl>
                                        <p:attrNameLst>
                                          <p:attrName>ppt_w</p:attrName>
                                        </p:attrNameLst>
                                      </p:cBhvr>
                                      <p:tavLst>
                                        <p:tav tm="0">
                                          <p:val>
                                            <p:strVal val="4/3*#ppt_w"/>
                                          </p:val>
                                        </p:tav>
                                        <p:tav tm="100000">
                                          <p:val>
                                            <p:strVal val="#ppt_w"/>
                                          </p:val>
                                        </p:tav>
                                      </p:tavLst>
                                    </p:anim>
                                    <p:anim calcmode="lin" valueType="num">
                                      <p:cBhvr>
                                        <p:cTn id="22" dur="500" fill="hold"/>
                                        <p:tgtEl>
                                          <p:spTgt spid="101"/>
                                        </p:tgtEl>
                                        <p:attrNameLst>
                                          <p:attrName>ppt_h</p:attrName>
                                        </p:attrNameLst>
                                      </p:cBhvr>
                                      <p:tavLst>
                                        <p:tav tm="0">
                                          <p:val>
                                            <p:strVal val="4/3*#ppt_h"/>
                                          </p:val>
                                        </p:tav>
                                        <p:tav tm="100000">
                                          <p:val>
                                            <p:strVal val="#ppt_h"/>
                                          </p:val>
                                        </p:tav>
                                      </p:tavLst>
                                    </p:anim>
                                  </p:childTnLst>
                                </p:cTn>
                              </p:par>
                              <p:par>
                                <p:cTn id="23" presetID="23" presetClass="entr" presetSubtype="288" fill="hold" nodeType="withEffect">
                                  <p:stCondLst>
                                    <p:cond delay="0"/>
                                  </p:stCondLst>
                                  <p:childTnLst>
                                    <p:set>
                                      <p:cBhvr>
                                        <p:cTn id="24" dur="1" fill="hold">
                                          <p:stCondLst>
                                            <p:cond delay="0"/>
                                          </p:stCondLst>
                                        </p:cTn>
                                        <p:tgtEl>
                                          <p:spTgt spid="51"/>
                                        </p:tgtEl>
                                        <p:attrNameLst>
                                          <p:attrName>style.visibility</p:attrName>
                                        </p:attrNameLst>
                                      </p:cBhvr>
                                      <p:to>
                                        <p:strVal val="visible"/>
                                      </p:to>
                                    </p:set>
                                    <p:anim calcmode="lin" valueType="num">
                                      <p:cBhvr>
                                        <p:cTn id="25" dur="500" fill="hold"/>
                                        <p:tgtEl>
                                          <p:spTgt spid="51"/>
                                        </p:tgtEl>
                                        <p:attrNameLst>
                                          <p:attrName>ppt_w</p:attrName>
                                        </p:attrNameLst>
                                      </p:cBhvr>
                                      <p:tavLst>
                                        <p:tav tm="0">
                                          <p:val>
                                            <p:strVal val="4/3*#ppt_w"/>
                                          </p:val>
                                        </p:tav>
                                        <p:tav tm="100000">
                                          <p:val>
                                            <p:strVal val="#ppt_w"/>
                                          </p:val>
                                        </p:tav>
                                      </p:tavLst>
                                    </p:anim>
                                    <p:anim calcmode="lin" valueType="num">
                                      <p:cBhvr>
                                        <p:cTn id="26" dur="500" fill="hold"/>
                                        <p:tgtEl>
                                          <p:spTgt spid="51"/>
                                        </p:tgtEl>
                                        <p:attrNameLst>
                                          <p:attrName>ppt_h</p:attrName>
                                        </p:attrNameLst>
                                      </p:cBhvr>
                                      <p:tavLst>
                                        <p:tav tm="0">
                                          <p:val>
                                            <p:strVal val="4/3*#ppt_h"/>
                                          </p:val>
                                        </p:tav>
                                        <p:tav tm="100000">
                                          <p:val>
                                            <p:strVal val="#ppt_h"/>
                                          </p:val>
                                        </p:tav>
                                      </p:tavLst>
                                    </p:anim>
                                  </p:childTnLst>
                                </p:cTn>
                              </p:par>
                              <p:par>
                                <p:cTn id="27" presetID="23" presetClass="entr" presetSubtype="288" fill="hold" nodeType="with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strVal val="4/3*#ppt_w"/>
                                          </p:val>
                                        </p:tav>
                                        <p:tav tm="100000">
                                          <p:val>
                                            <p:strVal val="#ppt_w"/>
                                          </p:val>
                                        </p:tav>
                                      </p:tavLst>
                                    </p:anim>
                                    <p:anim calcmode="lin" valueType="num">
                                      <p:cBhvr>
                                        <p:cTn id="30" dur="500" fill="hold"/>
                                        <p:tgtEl>
                                          <p:spTgt spid="55"/>
                                        </p:tgtEl>
                                        <p:attrNameLst>
                                          <p:attrName>ppt_h</p:attrName>
                                        </p:attrNameLst>
                                      </p:cBhvr>
                                      <p:tavLst>
                                        <p:tav tm="0">
                                          <p:val>
                                            <p:strVal val="4/3*#ppt_h"/>
                                          </p:val>
                                        </p:tav>
                                        <p:tav tm="100000">
                                          <p:val>
                                            <p:strVal val="#ppt_h"/>
                                          </p:val>
                                        </p:tav>
                                      </p:tavLst>
                                    </p:anim>
                                  </p:childTnLst>
                                </p:cTn>
                              </p:par>
                              <p:par>
                                <p:cTn id="31" presetID="23" presetClass="entr" presetSubtype="288" fill="hold" nodeType="withEffect">
                                  <p:stCondLst>
                                    <p:cond delay="0"/>
                                  </p:stCondLst>
                                  <p:childTnLst>
                                    <p:set>
                                      <p:cBhvr>
                                        <p:cTn id="32" dur="1" fill="hold">
                                          <p:stCondLst>
                                            <p:cond delay="0"/>
                                          </p:stCondLst>
                                        </p:cTn>
                                        <p:tgtEl>
                                          <p:spTgt spid="102"/>
                                        </p:tgtEl>
                                        <p:attrNameLst>
                                          <p:attrName>style.visibility</p:attrName>
                                        </p:attrNameLst>
                                      </p:cBhvr>
                                      <p:to>
                                        <p:strVal val="visible"/>
                                      </p:to>
                                    </p:set>
                                    <p:anim calcmode="lin" valueType="num">
                                      <p:cBhvr>
                                        <p:cTn id="33" dur="500" fill="hold"/>
                                        <p:tgtEl>
                                          <p:spTgt spid="102"/>
                                        </p:tgtEl>
                                        <p:attrNameLst>
                                          <p:attrName>ppt_w</p:attrName>
                                        </p:attrNameLst>
                                      </p:cBhvr>
                                      <p:tavLst>
                                        <p:tav tm="0">
                                          <p:val>
                                            <p:strVal val="4/3*#ppt_w"/>
                                          </p:val>
                                        </p:tav>
                                        <p:tav tm="100000">
                                          <p:val>
                                            <p:strVal val="#ppt_w"/>
                                          </p:val>
                                        </p:tav>
                                      </p:tavLst>
                                    </p:anim>
                                    <p:anim calcmode="lin" valueType="num">
                                      <p:cBhvr>
                                        <p:cTn id="34" dur="500" fill="hold"/>
                                        <p:tgtEl>
                                          <p:spTgt spid="102"/>
                                        </p:tgtEl>
                                        <p:attrNameLst>
                                          <p:attrName>ppt_h</p:attrName>
                                        </p:attrNameLst>
                                      </p:cBhvr>
                                      <p:tavLst>
                                        <p:tav tm="0">
                                          <p:val>
                                            <p:strVal val="4/3*#ppt_h"/>
                                          </p:val>
                                        </p:tav>
                                        <p:tav tm="100000">
                                          <p:val>
                                            <p:strVal val="#ppt_h"/>
                                          </p:val>
                                        </p:tav>
                                      </p:tavLst>
                                    </p:anim>
                                  </p:childTnLst>
                                </p:cTn>
                              </p:par>
                              <p:par>
                                <p:cTn id="35" presetID="23" presetClass="entr" presetSubtype="288" fill="hold" nodeType="withEffect">
                                  <p:stCondLst>
                                    <p:cond delay="0"/>
                                  </p:stCondLst>
                                  <p:childTnLst>
                                    <p:set>
                                      <p:cBhvr>
                                        <p:cTn id="36" dur="1" fill="hold">
                                          <p:stCondLst>
                                            <p:cond delay="0"/>
                                          </p:stCondLst>
                                        </p:cTn>
                                        <p:tgtEl>
                                          <p:spTgt spid="59"/>
                                        </p:tgtEl>
                                        <p:attrNameLst>
                                          <p:attrName>style.visibility</p:attrName>
                                        </p:attrNameLst>
                                      </p:cBhvr>
                                      <p:to>
                                        <p:strVal val="visible"/>
                                      </p:to>
                                    </p:set>
                                    <p:anim calcmode="lin" valueType="num">
                                      <p:cBhvr>
                                        <p:cTn id="37" dur="500" fill="hold"/>
                                        <p:tgtEl>
                                          <p:spTgt spid="59"/>
                                        </p:tgtEl>
                                        <p:attrNameLst>
                                          <p:attrName>ppt_w</p:attrName>
                                        </p:attrNameLst>
                                      </p:cBhvr>
                                      <p:tavLst>
                                        <p:tav tm="0">
                                          <p:val>
                                            <p:strVal val="4/3*#ppt_w"/>
                                          </p:val>
                                        </p:tav>
                                        <p:tav tm="100000">
                                          <p:val>
                                            <p:strVal val="#ppt_w"/>
                                          </p:val>
                                        </p:tav>
                                      </p:tavLst>
                                    </p:anim>
                                    <p:anim calcmode="lin" valueType="num">
                                      <p:cBhvr>
                                        <p:cTn id="38" dur="500" fill="hold"/>
                                        <p:tgtEl>
                                          <p:spTgt spid="59"/>
                                        </p:tgtEl>
                                        <p:attrNameLst>
                                          <p:attrName>ppt_h</p:attrName>
                                        </p:attrNameLst>
                                      </p:cBhvr>
                                      <p:tavLst>
                                        <p:tav tm="0">
                                          <p:val>
                                            <p:strVal val="4/3*#ppt_h"/>
                                          </p:val>
                                        </p:tav>
                                        <p:tav tm="100000">
                                          <p:val>
                                            <p:strVal val="#ppt_h"/>
                                          </p:val>
                                        </p:tav>
                                      </p:tavLst>
                                    </p:anim>
                                  </p:childTnLst>
                                </p:cTn>
                              </p:par>
                              <p:par>
                                <p:cTn id="39" presetID="23" presetClass="entr" presetSubtype="288" fill="hold" nodeType="withEffect">
                                  <p:stCondLst>
                                    <p:cond delay="0"/>
                                  </p:stCondLst>
                                  <p:childTnLst>
                                    <p:set>
                                      <p:cBhvr>
                                        <p:cTn id="40" dur="1" fill="hold">
                                          <p:stCondLst>
                                            <p:cond delay="0"/>
                                          </p:stCondLst>
                                        </p:cTn>
                                        <p:tgtEl>
                                          <p:spTgt spid="105"/>
                                        </p:tgtEl>
                                        <p:attrNameLst>
                                          <p:attrName>style.visibility</p:attrName>
                                        </p:attrNameLst>
                                      </p:cBhvr>
                                      <p:to>
                                        <p:strVal val="visible"/>
                                      </p:to>
                                    </p:set>
                                    <p:anim calcmode="lin" valueType="num">
                                      <p:cBhvr>
                                        <p:cTn id="41" dur="500" fill="hold"/>
                                        <p:tgtEl>
                                          <p:spTgt spid="105"/>
                                        </p:tgtEl>
                                        <p:attrNameLst>
                                          <p:attrName>ppt_w</p:attrName>
                                        </p:attrNameLst>
                                      </p:cBhvr>
                                      <p:tavLst>
                                        <p:tav tm="0">
                                          <p:val>
                                            <p:strVal val="4/3*#ppt_w"/>
                                          </p:val>
                                        </p:tav>
                                        <p:tav tm="100000">
                                          <p:val>
                                            <p:strVal val="#ppt_w"/>
                                          </p:val>
                                        </p:tav>
                                      </p:tavLst>
                                    </p:anim>
                                    <p:anim calcmode="lin" valueType="num">
                                      <p:cBhvr>
                                        <p:cTn id="42" dur="500" fill="hold"/>
                                        <p:tgtEl>
                                          <p:spTgt spid="105"/>
                                        </p:tgtEl>
                                        <p:attrNameLst>
                                          <p:attrName>ppt_h</p:attrName>
                                        </p:attrNameLst>
                                      </p:cBhvr>
                                      <p:tavLst>
                                        <p:tav tm="0">
                                          <p:val>
                                            <p:strVal val="4/3*#ppt_h"/>
                                          </p:val>
                                        </p:tav>
                                        <p:tav tm="100000">
                                          <p:val>
                                            <p:strVal val="#ppt_h"/>
                                          </p:val>
                                        </p:tav>
                                      </p:tavLst>
                                    </p:anim>
                                  </p:childTnLst>
                                </p:cTn>
                              </p:par>
                              <p:par>
                                <p:cTn id="43" presetID="23" presetClass="entr" presetSubtype="288" fill="hold" nodeType="withEffect">
                                  <p:stCondLst>
                                    <p:cond delay="0"/>
                                  </p:stCondLst>
                                  <p:childTnLst>
                                    <p:set>
                                      <p:cBhvr>
                                        <p:cTn id="44" dur="1" fill="hold">
                                          <p:stCondLst>
                                            <p:cond delay="0"/>
                                          </p:stCondLst>
                                        </p:cTn>
                                        <p:tgtEl>
                                          <p:spTgt spid="63"/>
                                        </p:tgtEl>
                                        <p:attrNameLst>
                                          <p:attrName>style.visibility</p:attrName>
                                        </p:attrNameLst>
                                      </p:cBhvr>
                                      <p:to>
                                        <p:strVal val="visible"/>
                                      </p:to>
                                    </p:set>
                                    <p:anim calcmode="lin" valueType="num">
                                      <p:cBhvr>
                                        <p:cTn id="45" dur="500" fill="hold"/>
                                        <p:tgtEl>
                                          <p:spTgt spid="63"/>
                                        </p:tgtEl>
                                        <p:attrNameLst>
                                          <p:attrName>ppt_w</p:attrName>
                                        </p:attrNameLst>
                                      </p:cBhvr>
                                      <p:tavLst>
                                        <p:tav tm="0">
                                          <p:val>
                                            <p:strVal val="4/3*#ppt_w"/>
                                          </p:val>
                                        </p:tav>
                                        <p:tav tm="100000">
                                          <p:val>
                                            <p:strVal val="#ppt_w"/>
                                          </p:val>
                                        </p:tav>
                                      </p:tavLst>
                                    </p:anim>
                                    <p:anim calcmode="lin" valueType="num">
                                      <p:cBhvr>
                                        <p:cTn id="46" dur="500" fill="hold"/>
                                        <p:tgtEl>
                                          <p:spTgt spid="63"/>
                                        </p:tgtEl>
                                        <p:attrNameLst>
                                          <p:attrName>ppt_h</p:attrName>
                                        </p:attrNameLst>
                                      </p:cBhvr>
                                      <p:tavLst>
                                        <p:tav tm="0">
                                          <p:val>
                                            <p:strVal val="4/3*#ppt_h"/>
                                          </p:val>
                                        </p:tav>
                                        <p:tav tm="100000">
                                          <p:val>
                                            <p:strVal val="#ppt_h"/>
                                          </p:val>
                                        </p:tav>
                                      </p:tavLst>
                                    </p:anim>
                                  </p:childTnLst>
                                </p:cTn>
                              </p:par>
                              <p:par>
                                <p:cTn id="47" presetID="23" presetClass="entr" presetSubtype="288" fill="hold" nodeType="withEffect">
                                  <p:stCondLst>
                                    <p:cond delay="0"/>
                                  </p:stCondLst>
                                  <p:childTnLst>
                                    <p:set>
                                      <p:cBhvr>
                                        <p:cTn id="48" dur="1" fill="hold">
                                          <p:stCondLst>
                                            <p:cond delay="0"/>
                                          </p:stCondLst>
                                        </p:cTn>
                                        <p:tgtEl>
                                          <p:spTgt spid="104"/>
                                        </p:tgtEl>
                                        <p:attrNameLst>
                                          <p:attrName>style.visibility</p:attrName>
                                        </p:attrNameLst>
                                      </p:cBhvr>
                                      <p:to>
                                        <p:strVal val="visible"/>
                                      </p:to>
                                    </p:set>
                                    <p:anim calcmode="lin" valueType="num">
                                      <p:cBhvr>
                                        <p:cTn id="49" dur="500" fill="hold"/>
                                        <p:tgtEl>
                                          <p:spTgt spid="104"/>
                                        </p:tgtEl>
                                        <p:attrNameLst>
                                          <p:attrName>ppt_w</p:attrName>
                                        </p:attrNameLst>
                                      </p:cBhvr>
                                      <p:tavLst>
                                        <p:tav tm="0">
                                          <p:val>
                                            <p:strVal val="4/3*#ppt_w"/>
                                          </p:val>
                                        </p:tav>
                                        <p:tav tm="100000">
                                          <p:val>
                                            <p:strVal val="#ppt_w"/>
                                          </p:val>
                                        </p:tav>
                                      </p:tavLst>
                                    </p:anim>
                                    <p:anim calcmode="lin" valueType="num">
                                      <p:cBhvr>
                                        <p:cTn id="50" dur="500" fill="hold"/>
                                        <p:tgtEl>
                                          <p:spTgt spid="104"/>
                                        </p:tgtEl>
                                        <p:attrNameLst>
                                          <p:attrName>ppt_h</p:attrName>
                                        </p:attrNameLst>
                                      </p:cBhvr>
                                      <p:tavLst>
                                        <p:tav tm="0">
                                          <p:val>
                                            <p:strVal val="4/3*#ppt_h"/>
                                          </p:val>
                                        </p:tav>
                                        <p:tav tm="100000">
                                          <p:val>
                                            <p:strVal val="#ppt_h"/>
                                          </p:val>
                                        </p:tav>
                                      </p:tavLst>
                                    </p:anim>
                                  </p:childTnLst>
                                </p:cTn>
                              </p:par>
                              <p:par>
                                <p:cTn id="51" presetID="23" presetClass="entr" presetSubtype="288" fill="hold" nodeType="withEffect">
                                  <p:stCondLst>
                                    <p:cond delay="0"/>
                                  </p:stCondLst>
                                  <p:childTnLst>
                                    <p:set>
                                      <p:cBhvr>
                                        <p:cTn id="52" dur="1" fill="hold">
                                          <p:stCondLst>
                                            <p:cond delay="0"/>
                                          </p:stCondLst>
                                        </p:cTn>
                                        <p:tgtEl>
                                          <p:spTgt spid="67"/>
                                        </p:tgtEl>
                                        <p:attrNameLst>
                                          <p:attrName>style.visibility</p:attrName>
                                        </p:attrNameLst>
                                      </p:cBhvr>
                                      <p:to>
                                        <p:strVal val="visible"/>
                                      </p:to>
                                    </p:set>
                                    <p:anim calcmode="lin" valueType="num">
                                      <p:cBhvr>
                                        <p:cTn id="53" dur="500" fill="hold"/>
                                        <p:tgtEl>
                                          <p:spTgt spid="67"/>
                                        </p:tgtEl>
                                        <p:attrNameLst>
                                          <p:attrName>ppt_w</p:attrName>
                                        </p:attrNameLst>
                                      </p:cBhvr>
                                      <p:tavLst>
                                        <p:tav tm="0">
                                          <p:val>
                                            <p:strVal val="4/3*#ppt_w"/>
                                          </p:val>
                                        </p:tav>
                                        <p:tav tm="100000">
                                          <p:val>
                                            <p:strVal val="#ppt_w"/>
                                          </p:val>
                                        </p:tav>
                                      </p:tavLst>
                                    </p:anim>
                                    <p:anim calcmode="lin" valueType="num">
                                      <p:cBhvr>
                                        <p:cTn id="54" dur="500" fill="hold"/>
                                        <p:tgtEl>
                                          <p:spTgt spid="67"/>
                                        </p:tgtEl>
                                        <p:attrNameLst>
                                          <p:attrName>ppt_h</p:attrName>
                                        </p:attrNameLst>
                                      </p:cBhvr>
                                      <p:tavLst>
                                        <p:tav tm="0">
                                          <p:val>
                                            <p:strVal val="4/3*#ppt_h"/>
                                          </p:val>
                                        </p:tav>
                                        <p:tav tm="100000">
                                          <p:val>
                                            <p:strVal val="#ppt_h"/>
                                          </p:val>
                                        </p:tav>
                                      </p:tavLst>
                                    </p:anim>
                                  </p:childTnLst>
                                </p:cTn>
                              </p:par>
                              <p:par>
                                <p:cTn id="55" presetID="23" presetClass="entr" presetSubtype="288" fill="hold" nodeType="withEffect">
                                  <p:stCondLst>
                                    <p:cond delay="0"/>
                                  </p:stCondLst>
                                  <p:childTnLst>
                                    <p:set>
                                      <p:cBhvr>
                                        <p:cTn id="56" dur="1" fill="hold">
                                          <p:stCondLst>
                                            <p:cond delay="0"/>
                                          </p:stCondLst>
                                        </p:cTn>
                                        <p:tgtEl>
                                          <p:spTgt spid="103"/>
                                        </p:tgtEl>
                                        <p:attrNameLst>
                                          <p:attrName>style.visibility</p:attrName>
                                        </p:attrNameLst>
                                      </p:cBhvr>
                                      <p:to>
                                        <p:strVal val="visible"/>
                                      </p:to>
                                    </p:set>
                                    <p:anim calcmode="lin" valueType="num">
                                      <p:cBhvr>
                                        <p:cTn id="57" dur="500" fill="hold"/>
                                        <p:tgtEl>
                                          <p:spTgt spid="103"/>
                                        </p:tgtEl>
                                        <p:attrNameLst>
                                          <p:attrName>ppt_w</p:attrName>
                                        </p:attrNameLst>
                                      </p:cBhvr>
                                      <p:tavLst>
                                        <p:tav tm="0">
                                          <p:val>
                                            <p:strVal val="4/3*#ppt_w"/>
                                          </p:val>
                                        </p:tav>
                                        <p:tav tm="100000">
                                          <p:val>
                                            <p:strVal val="#ppt_w"/>
                                          </p:val>
                                        </p:tav>
                                      </p:tavLst>
                                    </p:anim>
                                    <p:anim calcmode="lin" valueType="num">
                                      <p:cBhvr>
                                        <p:cTn id="58" dur="500" fill="hold"/>
                                        <p:tgtEl>
                                          <p:spTgt spid="103"/>
                                        </p:tgtEl>
                                        <p:attrNameLst>
                                          <p:attrName>ppt_h</p:attrName>
                                        </p:attrNameLst>
                                      </p:cBhvr>
                                      <p:tavLst>
                                        <p:tav tm="0">
                                          <p:val>
                                            <p:strVal val="4/3*#ppt_h"/>
                                          </p:val>
                                        </p:tav>
                                        <p:tav tm="100000">
                                          <p:val>
                                            <p:strVal val="#ppt_h"/>
                                          </p:val>
                                        </p:tav>
                                      </p:tavLst>
                                    </p:anim>
                                  </p:childTnLst>
                                </p:cTn>
                              </p:par>
                            </p:childTnLst>
                          </p:cTn>
                        </p:par>
                        <p:par>
                          <p:cTn id="59" fill="hold">
                            <p:stCondLst>
                              <p:cond delay="1000"/>
                            </p:stCondLst>
                            <p:childTnLst>
                              <p:par>
                                <p:cTn id="60" presetID="2" presetClass="entr" presetSubtype="8" fill="hold" nodeType="afterEffect">
                                  <p:stCondLst>
                                    <p:cond delay="0"/>
                                  </p:stCondLst>
                                  <p:childTnLst>
                                    <p:set>
                                      <p:cBhvr>
                                        <p:cTn id="61" dur="1" fill="hold">
                                          <p:stCondLst>
                                            <p:cond delay="0"/>
                                          </p:stCondLst>
                                        </p:cTn>
                                        <p:tgtEl>
                                          <p:spTgt spid="5"/>
                                        </p:tgtEl>
                                        <p:attrNameLst>
                                          <p:attrName>style.visibility</p:attrName>
                                        </p:attrNameLst>
                                      </p:cBhvr>
                                      <p:to>
                                        <p:strVal val="visible"/>
                                      </p:to>
                                    </p:set>
                                    <p:anim calcmode="lin" valueType="num">
                                      <p:cBhvr additive="base">
                                        <p:cTn id="62" dur="500" fill="hold"/>
                                        <p:tgtEl>
                                          <p:spTgt spid="5"/>
                                        </p:tgtEl>
                                        <p:attrNameLst>
                                          <p:attrName>ppt_x</p:attrName>
                                        </p:attrNameLst>
                                      </p:cBhvr>
                                      <p:tavLst>
                                        <p:tav tm="0">
                                          <p:val>
                                            <p:strVal val="0-#ppt_w/2"/>
                                          </p:val>
                                        </p:tav>
                                        <p:tav tm="100000">
                                          <p:val>
                                            <p:strVal val="#ppt_x"/>
                                          </p:val>
                                        </p:tav>
                                      </p:tavLst>
                                    </p:anim>
                                    <p:anim calcmode="lin" valueType="num">
                                      <p:cBhvr additive="base">
                                        <p:cTn id="63" dur="500" fill="hold"/>
                                        <p:tgtEl>
                                          <p:spTgt spid="5"/>
                                        </p:tgtEl>
                                        <p:attrNameLst>
                                          <p:attrName>ppt_y</p:attrName>
                                        </p:attrNameLst>
                                      </p:cBhvr>
                                      <p:tavLst>
                                        <p:tav tm="0">
                                          <p:val>
                                            <p:strVal val="#ppt_y"/>
                                          </p:val>
                                        </p:tav>
                                        <p:tav tm="100000">
                                          <p:val>
                                            <p:strVal val="#ppt_y"/>
                                          </p:val>
                                        </p:tav>
                                      </p:tavLst>
                                    </p:anim>
                                  </p:childTnLst>
                                </p:cTn>
                              </p:par>
                              <p:par>
                                <p:cTn id="64" presetID="2" presetClass="entr" presetSubtype="2" fill="hold" nodeType="withEffect">
                                  <p:stCondLst>
                                    <p:cond delay="0"/>
                                  </p:stCondLst>
                                  <p:childTnLst>
                                    <p:set>
                                      <p:cBhvr>
                                        <p:cTn id="65" dur="1" fill="hold">
                                          <p:stCondLst>
                                            <p:cond delay="0"/>
                                          </p:stCondLst>
                                        </p:cTn>
                                        <p:tgtEl>
                                          <p:spTgt spid="3"/>
                                        </p:tgtEl>
                                        <p:attrNameLst>
                                          <p:attrName>style.visibility</p:attrName>
                                        </p:attrNameLst>
                                      </p:cBhvr>
                                      <p:to>
                                        <p:strVal val="visible"/>
                                      </p:to>
                                    </p:set>
                                    <p:anim calcmode="lin" valueType="num">
                                      <p:cBhvr additive="base">
                                        <p:cTn id="66" dur="500" fill="hold"/>
                                        <p:tgtEl>
                                          <p:spTgt spid="3"/>
                                        </p:tgtEl>
                                        <p:attrNameLst>
                                          <p:attrName>ppt_x</p:attrName>
                                        </p:attrNameLst>
                                      </p:cBhvr>
                                      <p:tavLst>
                                        <p:tav tm="0">
                                          <p:val>
                                            <p:strVal val="1+#ppt_w/2"/>
                                          </p:val>
                                        </p:tav>
                                        <p:tav tm="100000">
                                          <p:val>
                                            <p:strVal val="#ppt_x"/>
                                          </p:val>
                                        </p:tav>
                                      </p:tavLst>
                                    </p:anim>
                                    <p:anim calcmode="lin" valueType="num">
                                      <p:cBhvr additive="base">
                                        <p:cTn id="67"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8"/>
          <p:cNvSpPr>
            <a:spLocks noChangeArrowheads="1"/>
          </p:cNvSpPr>
          <p:nvPr/>
        </p:nvSpPr>
        <p:spPr bwMode="auto">
          <a:xfrm>
            <a:off x="1944688" y="2784475"/>
            <a:ext cx="596900" cy="600075"/>
          </a:xfrm>
          <a:prstGeom prst="ellipse">
            <a:avLst/>
          </a:prstGeom>
          <a:solidFill>
            <a:schemeClr val="accent1">
              <a:alpha val="23921"/>
            </a:schemeClr>
          </a:solidFill>
          <a:ln w="12700">
            <a:solidFill>
              <a:schemeClr val="accent1"/>
            </a:solidFill>
            <a:miter lim="800000"/>
          </a:ln>
        </p:spPr>
        <p:txBody>
          <a:bodyPr lIns="91413" tIns="45706" rIns="91413" bIns="45706" anchor="ctr"/>
          <a:lstStyle/>
          <a:p>
            <a:endParaRPr lang="zh-CN" altLang="en-US">
              <a:latin typeface="Calibri" panose="020F0502020204030204" pitchFamily="34" charset="0"/>
              <a:ea typeface="微软雅黑" panose="020B0503020204020204" pitchFamily="34" charset="-122"/>
            </a:endParaRPr>
          </a:p>
        </p:txBody>
      </p:sp>
      <p:sp>
        <p:nvSpPr>
          <p:cNvPr id="3" name="Freeform 6"/>
          <p:cNvSpPr/>
          <p:nvPr/>
        </p:nvSpPr>
        <p:spPr bwMode="auto">
          <a:xfrm>
            <a:off x="1682750" y="1096964"/>
            <a:ext cx="234950"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4" name="Freeform 7"/>
          <p:cNvSpPr/>
          <p:nvPr/>
        </p:nvSpPr>
        <p:spPr bwMode="auto">
          <a:xfrm>
            <a:off x="1682750" y="2100264"/>
            <a:ext cx="234950" cy="442912"/>
          </a:xfrm>
          <a:custGeom>
            <a:avLst/>
            <a:gdLst>
              <a:gd name="T0" fmla="*/ 2147483647 w 68"/>
              <a:gd name="T1" fmla="*/ 0 h 128"/>
              <a:gd name="T2" fmla="*/ 2147483647 w 68"/>
              <a:gd name="T3" fmla="*/ 0 h 128"/>
              <a:gd name="T4" fmla="*/ 2147483647 w 68"/>
              <a:gd name="T5" fmla="*/ 2147483647 h 128"/>
              <a:gd name="T6" fmla="*/ 2147483647 w 68"/>
              <a:gd name="T7" fmla="*/ 2147483647 h 128"/>
              <a:gd name="T8" fmla="*/ 0 w 68"/>
              <a:gd name="T9" fmla="*/ 2147483647 h 128"/>
              <a:gd name="T10" fmla="*/ 0 w 68"/>
              <a:gd name="T11" fmla="*/ 2147483647 h 128"/>
              <a:gd name="T12" fmla="*/ 2147483647 w 68"/>
              <a:gd name="T13" fmla="*/ 0 h 128"/>
              <a:gd name="T14" fmla="*/ 0 60000 65536"/>
              <a:gd name="T15" fmla="*/ 0 60000 65536"/>
              <a:gd name="T16" fmla="*/ 0 60000 65536"/>
              <a:gd name="T17" fmla="*/ 0 60000 65536"/>
              <a:gd name="T18" fmla="*/ 0 60000 65536"/>
              <a:gd name="T19" fmla="*/ 0 60000 65536"/>
              <a:gd name="T20" fmla="*/ 0 60000 65536"/>
              <a:gd name="T21" fmla="*/ 0 w 68"/>
              <a:gd name="T22" fmla="*/ 0 h 128"/>
              <a:gd name="T23" fmla="*/ 68 w 68"/>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128">
                <a:moveTo>
                  <a:pt x="11" y="0"/>
                </a:moveTo>
                <a:cubicBezTo>
                  <a:pt x="57" y="0"/>
                  <a:pt x="57" y="0"/>
                  <a:pt x="57" y="0"/>
                </a:cubicBezTo>
                <a:cubicBezTo>
                  <a:pt x="63" y="0"/>
                  <a:pt x="68" y="5"/>
                  <a:pt x="68" y="11"/>
                </a:cubicBezTo>
                <a:cubicBezTo>
                  <a:pt x="68" y="128"/>
                  <a:pt x="68" y="128"/>
                  <a:pt x="68" y="128"/>
                </a:cubicBezTo>
                <a:cubicBezTo>
                  <a:pt x="0" y="128"/>
                  <a:pt x="0" y="128"/>
                  <a:pt x="0" y="128"/>
                </a:cubicBezTo>
                <a:cubicBezTo>
                  <a:pt x="0" y="11"/>
                  <a:pt x="0" y="11"/>
                  <a:pt x="0" y="11"/>
                </a:cubicBezTo>
                <a:cubicBezTo>
                  <a:pt x="0" y="5"/>
                  <a:pt x="5" y="0"/>
                  <a:pt x="11" y="0"/>
                </a:cubicBezTo>
                <a:close/>
              </a:path>
            </a:pathLst>
          </a:custGeom>
          <a:solidFill>
            <a:schemeClr val="accent1"/>
          </a:solidFill>
          <a:ln w="9525">
            <a:noFill/>
            <a:round/>
          </a:ln>
        </p:spPr>
        <p:txBody>
          <a:bodyPr lIns="72705" tIns="36352" rIns="72705" bIns="36352"/>
          <a:lstStyle/>
          <a:p>
            <a:endParaRPr lang="zh-CN" altLang="en-US"/>
          </a:p>
        </p:txBody>
      </p:sp>
      <p:sp>
        <p:nvSpPr>
          <p:cNvPr id="5" name="Freeform 8"/>
          <p:cNvSpPr/>
          <p:nvPr/>
        </p:nvSpPr>
        <p:spPr bwMode="auto">
          <a:xfrm>
            <a:off x="1984376" y="1096964"/>
            <a:ext cx="234950"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7" name="Freeform 9"/>
          <p:cNvSpPr/>
          <p:nvPr/>
        </p:nvSpPr>
        <p:spPr bwMode="auto">
          <a:xfrm>
            <a:off x="2284414" y="1096964"/>
            <a:ext cx="236537"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8" name="Freeform 10"/>
          <p:cNvSpPr/>
          <p:nvPr/>
        </p:nvSpPr>
        <p:spPr bwMode="auto">
          <a:xfrm>
            <a:off x="2582864" y="1096964"/>
            <a:ext cx="236537" cy="1446212"/>
          </a:xfrm>
          <a:custGeom>
            <a:avLst/>
            <a:gdLst>
              <a:gd name="T0" fmla="*/ 12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2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2"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2"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9" name="Freeform 11"/>
          <p:cNvSpPr/>
          <p:nvPr/>
        </p:nvSpPr>
        <p:spPr bwMode="auto">
          <a:xfrm>
            <a:off x="1984376" y="1797052"/>
            <a:ext cx="234950" cy="746125"/>
          </a:xfrm>
          <a:custGeom>
            <a:avLst/>
            <a:gdLst>
              <a:gd name="T0" fmla="*/ 2147483647 w 68"/>
              <a:gd name="T1" fmla="*/ 0 h 215"/>
              <a:gd name="T2" fmla="*/ 2147483647 w 68"/>
              <a:gd name="T3" fmla="*/ 0 h 215"/>
              <a:gd name="T4" fmla="*/ 2147483647 w 68"/>
              <a:gd name="T5" fmla="*/ 2147483647 h 215"/>
              <a:gd name="T6" fmla="*/ 2147483647 w 68"/>
              <a:gd name="T7" fmla="*/ 2147483647 h 215"/>
              <a:gd name="T8" fmla="*/ 0 w 68"/>
              <a:gd name="T9" fmla="*/ 2147483647 h 215"/>
              <a:gd name="T10" fmla="*/ 0 w 68"/>
              <a:gd name="T11" fmla="*/ 2147483647 h 215"/>
              <a:gd name="T12" fmla="*/ 2147483647 w 68"/>
              <a:gd name="T13" fmla="*/ 0 h 215"/>
              <a:gd name="T14" fmla="*/ 0 60000 65536"/>
              <a:gd name="T15" fmla="*/ 0 60000 65536"/>
              <a:gd name="T16" fmla="*/ 0 60000 65536"/>
              <a:gd name="T17" fmla="*/ 0 60000 65536"/>
              <a:gd name="T18" fmla="*/ 0 60000 65536"/>
              <a:gd name="T19" fmla="*/ 0 60000 65536"/>
              <a:gd name="T20" fmla="*/ 0 60000 65536"/>
              <a:gd name="T21" fmla="*/ 0 w 68"/>
              <a:gd name="T22" fmla="*/ 0 h 215"/>
              <a:gd name="T23" fmla="*/ 68 w 68"/>
              <a:gd name="T24" fmla="*/ 215 h 2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215">
                <a:moveTo>
                  <a:pt x="11" y="0"/>
                </a:moveTo>
                <a:cubicBezTo>
                  <a:pt x="57" y="0"/>
                  <a:pt x="57" y="0"/>
                  <a:pt x="57" y="0"/>
                </a:cubicBezTo>
                <a:cubicBezTo>
                  <a:pt x="63" y="0"/>
                  <a:pt x="68" y="5"/>
                  <a:pt x="68" y="11"/>
                </a:cubicBezTo>
                <a:cubicBezTo>
                  <a:pt x="68" y="215"/>
                  <a:pt x="68" y="215"/>
                  <a:pt x="68" y="215"/>
                </a:cubicBezTo>
                <a:cubicBezTo>
                  <a:pt x="0" y="215"/>
                  <a:pt x="0" y="215"/>
                  <a:pt x="0" y="215"/>
                </a:cubicBezTo>
                <a:cubicBezTo>
                  <a:pt x="0" y="11"/>
                  <a:pt x="0" y="11"/>
                  <a:pt x="0" y="11"/>
                </a:cubicBezTo>
                <a:cubicBezTo>
                  <a:pt x="0" y="5"/>
                  <a:pt x="5" y="0"/>
                  <a:pt x="11" y="0"/>
                </a:cubicBezTo>
                <a:close/>
              </a:path>
            </a:pathLst>
          </a:custGeom>
          <a:solidFill>
            <a:schemeClr val="accent2"/>
          </a:solidFill>
          <a:ln w="9525">
            <a:noFill/>
            <a:round/>
          </a:ln>
        </p:spPr>
        <p:txBody>
          <a:bodyPr lIns="72705" tIns="36352" rIns="72705" bIns="36352"/>
          <a:lstStyle/>
          <a:p>
            <a:endParaRPr lang="zh-CN" altLang="en-US"/>
          </a:p>
        </p:txBody>
      </p:sp>
      <p:sp>
        <p:nvSpPr>
          <p:cNvPr id="10" name="Freeform 12"/>
          <p:cNvSpPr/>
          <p:nvPr/>
        </p:nvSpPr>
        <p:spPr bwMode="auto">
          <a:xfrm>
            <a:off x="2284414" y="1484314"/>
            <a:ext cx="236537" cy="1058862"/>
          </a:xfrm>
          <a:custGeom>
            <a:avLst/>
            <a:gdLst>
              <a:gd name="T0" fmla="*/ 2147483647 w 68"/>
              <a:gd name="T1" fmla="*/ 0 h 305"/>
              <a:gd name="T2" fmla="*/ 2147483647 w 68"/>
              <a:gd name="T3" fmla="*/ 0 h 305"/>
              <a:gd name="T4" fmla="*/ 2147483647 w 68"/>
              <a:gd name="T5" fmla="*/ 2147483647 h 305"/>
              <a:gd name="T6" fmla="*/ 2147483647 w 68"/>
              <a:gd name="T7" fmla="*/ 2147483647 h 305"/>
              <a:gd name="T8" fmla="*/ 2147483647 w 68"/>
              <a:gd name="T9" fmla="*/ 2147483647 h 305"/>
              <a:gd name="T10" fmla="*/ 0 w 68"/>
              <a:gd name="T11" fmla="*/ 2147483647 h 305"/>
              <a:gd name="T12" fmla="*/ 0 w 68"/>
              <a:gd name="T13" fmla="*/ 2147483647 h 305"/>
              <a:gd name="T14" fmla="*/ 0 w 68"/>
              <a:gd name="T15" fmla="*/ 2147483647 h 305"/>
              <a:gd name="T16" fmla="*/ 2147483647 w 68"/>
              <a:gd name="T17" fmla="*/ 0 h 3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305"/>
              <a:gd name="T29" fmla="*/ 68 w 68"/>
              <a:gd name="T30" fmla="*/ 305 h 30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305">
                <a:moveTo>
                  <a:pt x="11" y="0"/>
                </a:moveTo>
                <a:cubicBezTo>
                  <a:pt x="57" y="0"/>
                  <a:pt x="57" y="0"/>
                  <a:pt x="57" y="0"/>
                </a:cubicBezTo>
                <a:cubicBezTo>
                  <a:pt x="63" y="0"/>
                  <a:pt x="68" y="5"/>
                  <a:pt x="68" y="11"/>
                </a:cubicBezTo>
                <a:cubicBezTo>
                  <a:pt x="68" y="238"/>
                  <a:pt x="68" y="238"/>
                  <a:pt x="68" y="238"/>
                </a:cubicBezTo>
                <a:cubicBezTo>
                  <a:pt x="68" y="305"/>
                  <a:pt x="68" y="305"/>
                  <a:pt x="68" y="305"/>
                </a:cubicBezTo>
                <a:cubicBezTo>
                  <a:pt x="0" y="305"/>
                  <a:pt x="0" y="305"/>
                  <a:pt x="0" y="305"/>
                </a:cubicBezTo>
                <a:cubicBezTo>
                  <a:pt x="0" y="238"/>
                  <a:pt x="0" y="238"/>
                  <a:pt x="0" y="238"/>
                </a:cubicBezTo>
                <a:cubicBezTo>
                  <a:pt x="0" y="11"/>
                  <a:pt x="0" y="11"/>
                  <a:pt x="0" y="11"/>
                </a:cubicBezTo>
                <a:cubicBezTo>
                  <a:pt x="0" y="5"/>
                  <a:pt x="5" y="0"/>
                  <a:pt x="11" y="0"/>
                </a:cubicBezTo>
                <a:close/>
              </a:path>
            </a:pathLst>
          </a:custGeom>
          <a:solidFill>
            <a:schemeClr val="accent3"/>
          </a:solidFill>
          <a:ln w="9525">
            <a:noFill/>
            <a:round/>
          </a:ln>
        </p:spPr>
        <p:txBody>
          <a:bodyPr lIns="72705" tIns="36352" rIns="72705" bIns="36352"/>
          <a:lstStyle/>
          <a:p>
            <a:endParaRPr lang="zh-CN" altLang="en-US"/>
          </a:p>
        </p:txBody>
      </p:sp>
      <p:sp>
        <p:nvSpPr>
          <p:cNvPr id="11" name="Freeform 13"/>
          <p:cNvSpPr/>
          <p:nvPr/>
        </p:nvSpPr>
        <p:spPr bwMode="auto">
          <a:xfrm>
            <a:off x="2582864" y="1279525"/>
            <a:ext cx="236537" cy="1263650"/>
          </a:xfrm>
          <a:custGeom>
            <a:avLst/>
            <a:gdLst>
              <a:gd name="T0" fmla="*/ 2147483647 w 68"/>
              <a:gd name="T1" fmla="*/ 0 h 364"/>
              <a:gd name="T2" fmla="*/ 2147483647 w 68"/>
              <a:gd name="T3" fmla="*/ 0 h 364"/>
              <a:gd name="T4" fmla="*/ 2147483647 w 68"/>
              <a:gd name="T5" fmla="*/ 2147483647 h 364"/>
              <a:gd name="T6" fmla="*/ 2147483647 w 68"/>
              <a:gd name="T7" fmla="*/ 2147483647 h 364"/>
              <a:gd name="T8" fmla="*/ 2147483647 w 68"/>
              <a:gd name="T9" fmla="*/ 2147483647 h 364"/>
              <a:gd name="T10" fmla="*/ 0 w 68"/>
              <a:gd name="T11" fmla="*/ 2147483647 h 364"/>
              <a:gd name="T12" fmla="*/ 0 w 68"/>
              <a:gd name="T13" fmla="*/ 2147483647 h 364"/>
              <a:gd name="T14" fmla="*/ 0 w 68"/>
              <a:gd name="T15" fmla="*/ 2147483647 h 364"/>
              <a:gd name="T16" fmla="*/ 2147483647 w 68"/>
              <a:gd name="T17" fmla="*/ 0 h 3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364"/>
              <a:gd name="T29" fmla="*/ 68 w 68"/>
              <a:gd name="T30" fmla="*/ 364 h 3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364">
                <a:moveTo>
                  <a:pt x="12" y="0"/>
                </a:moveTo>
                <a:cubicBezTo>
                  <a:pt x="57" y="0"/>
                  <a:pt x="57" y="0"/>
                  <a:pt x="57" y="0"/>
                </a:cubicBezTo>
                <a:cubicBezTo>
                  <a:pt x="63" y="0"/>
                  <a:pt x="68" y="5"/>
                  <a:pt x="68" y="11"/>
                </a:cubicBezTo>
                <a:cubicBezTo>
                  <a:pt x="68" y="238"/>
                  <a:pt x="68" y="238"/>
                  <a:pt x="68" y="238"/>
                </a:cubicBezTo>
                <a:cubicBezTo>
                  <a:pt x="68" y="364"/>
                  <a:pt x="68" y="364"/>
                  <a:pt x="68" y="364"/>
                </a:cubicBezTo>
                <a:cubicBezTo>
                  <a:pt x="0" y="364"/>
                  <a:pt x="0" y="364"/>
                  <a:pt x="0" y="364"/>
                </a:cubicBezTo>
                <a:cubicBezTo>
                  <a:pt x="0" y="238"/>
                  <a:pt x="0" y="238"/>
                  <a:pt x="0" y="238"/>
                </a:cubicBezTo>
                <a:cubicBezTo>
                  <a:pt x="0" y="11"/>
                  <a:pt x="0" y="11"/>
                  <a:pt x="0" y="11"/>
                </a:cubicBezTo>
                <a:cubicBezTo>
                  <a:pt x="0" y="5"/>
                  <a:pt x="5" y="0"/>
                  <a:pt x="12" y="0"/>
                </a:cubicBezTo>
                <a:close/>
              </a:path>
            </a:pathLst>
          </a:custGeom>
          <a:solidFill>
            <a:schemeClr val="accent4"/>
          </a:solidFill>
          <a:ln w="9525">
            <a:noFill/>
            <a:round/>
          </a:ln>
        </p:spPr>
        <p:txBody>
          <a:bodyPr lIns="72705" tIns="36352" rIns="72705" bIns="36352"/>
          <a:lstStyle/>
          <a:p>
            <a:endParaRPr lang="zh-CN" altLang="en-US"/>
          </a:p>
        </p:txBody>
      </p:sp>
      <p:sp>
        <p:nvSpPr>
          <p:cNvPr id="12" name="Freeform 14"/>
          <p:cNvSpPr/>
          <p:nvPr/>
        </p:nvSpPr>
        <p:spPr bwMode="auto">
          <a:xfrm>
            <a:off x="3302002" y="1096964"/>
            <a:ext cx="233363"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13" name="Freeform 15"/>
          <p:cNvSpPr/>
          <p:nvPr/>
        </p:nvSpPr>
        <p:spPr bwMode="auto">
          <a:xfrm>
            <a:off x="3602039" y="1096964"/>
            <a:ext cx="236537"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14" name="Freeform 16"/>
          <p:cNvSpPr/>
          <p:nvPr/>
        </p:nvSpPr>
        <p:spPr bwMode="auto">
          <a:xfrm>
            <a:off x="3903664" y="1096964"/>
            <a:ext cx="236537"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15" name="Freeform 17"/>
          <p:cNvSpPr/>
          <p:nvPr/>
        </p:nvSpPr>
        <p:spPr bwMode="auto">
          <a:xfrm>
            <a:off x="4205290" y="1096964"/>
            <a:ext cx="236537"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16" name="Freeform 18"/>
          <p:cNvSpPr/>
          <p:nvPr/>
        </p:nvSpPr>
        <p:spPr bwMode="auto">
          <a:xfrm>
            <a:off x="3302002" y="2328863"/>
            <a:ext cx="233363" cy="214312"/>
          </a:xfrm>
          <a:custGeom>
            <a:avLst/>
            <a:gdLst>
              <a:gd name="T0" fmla="*/ 2147483647 w 68"/>
              <a:gd name="T1" fmla="*/ 0 h 62"/>
              <a:gd name="T2" fmla="*/ 2147483647 w 68"/>
              <a:gd name="T3" fmla="*/ 0 h 62"/>
              <a:gd name="T4" fmla="*/ 2147483647 w 68"/>
              <a:gd name="T5" fmla="*/ 2147483647 h 62"/>
              <a:gd name="T6" fmla="*/ 2147483647 w 68"/>
              <a:gd name="T7" fmla="*/ 2147483647 h 62"/>
              <a:gd name="T8" fmla="*/ 0 w 68"/>
              <a:gd name="T9" fmla="*/ 2147483647 h 62"/>
              <a:gd name="T10" fmla="*/ 0 w 68"/>
              <a:gd name="T11" fmla="*/ 2147483647 h 62"/>
              <a:gd name="T12" fmla="*/ 2147483647 w 68"/>
              <a:gd name="T13" fmla="*/ 0 h 62"/>
              <a:gd name="T14" fmla="*/ 0 60000 65536"/>
              <a:gd name="T15" fmla="*/ 0 60000 65536"/>
              <a:gd name="T16" fmla="*/ 0 60000 65536"/>
              <a:gd name="T17" fmla="*/ 0 60000 65536"/>
              <a:gd name="T18" fmla="*/ 0 60000 65536"/>
              <a:gd name="T19" fmla="*/ 0 60000 65536"/>
              <a:gd name="T20" fmla="*/ 0 60000 65536"/>
              <a:gd name="T21" fmla="*/ 0 w 68"/>
              <a:gd name="T22" fmla="*/ 0 h 62"/>
              <a:gd name="T23" fmla="*/ 68 w 68"/>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2">
                <a:moveTo>
                  <a:pt x="11" y="0"/>
                </a:moveTo>
                <a:cubicBezTo>
                  <a:pt x="57" y="0"/>
                  <a:pt x="57" y="0"/>
                  <a:pt x="57" y="0"/>
                </a:cubicBezTo>
                <a:cubicBezTo>
                  <a:pt x="63" y="0"/>
                  <a:pt x="68" y="5"/>
                  <a:pt x="68" y="11"/>
                </a:cubicBezTo>
                <a:cubicBezTo>
                  <a:pt x="68" y="62"/>
                  <a:pt x="68" y="62"/>
                  <a:pt x="68" y="62"/>
                </a:cubicBezTo>
                <a:cubicBezTo>
                  <a:pt x="0" y="62"/>
                  <a:pt x="0" y="62"/>
                  <a:pt x="0" y="62"/>
                </a:cubicBezTo>
                <a:cubicBezTo>
                  <a:pt x="0" y="11"/>
                  <a:pt x="0" y="11"/>
                  <a:pt x="0" y="11"/>
                </a:cubicBezTo>
                <a:cubicBezTo>
                  <a:pt x="0" y="5"/>
                  <a:pt x="5" y="0"/>
                  <a:pt x="11" y="0"/>
                </a:cubicBezTo>
                <a:close/>
              </a:path>
            </a:pathLst>
          </a:custGeom>
          <a:solidFill>
            <a:schemeClr val="accent1"/>
          </a:solidFill>
          <a:ln w="9525">
            <a:noFill/>
            <a:round/>
          </a:ln>
        </p:spPr>
        <p:txBody>
          <a:bodyPr lIns="72705" tIns="36352" rIns="72705" bIns="36352"/>
          <a:lstStyle/>
          <a:p>
            <a:endParaRPr lang="zh-CN" altLang="en-US"/>
          </a:p>
        </p:txBody>
      </p:sp>
      <p:sp>
        <p:nvSpPr>
          <p:cNvPr id="17" name="Freeform 19"/>
          <p:cNvSpPr/>
          <p:nvPr/>
        </p:nvSpPr>
        <p:spPr bwMode="auto">
          <a:xfrm>
            <a:off x="3602039" y="1803402"/>
            <a:ext cx="236537" cy="739775"/>
          </a:xfrm>
          <a:custGeom>
            <a:avLst/>
            <a:gdLst>
              <a:gd name="T0" fmla="*/ 2147483647 w 68"/>
              <a:gd name="T1" fmla="*/ 0 h 213"/>
              <a:gd name="T2" fmla="*/ 2147483647 w 68"/>
              <a:gd name="T3" fmla="*/ 0 h 213"/>
              <a:gd name="T4" fmla="*/ 2147483647 w 68"/>
              <a:gd name="T5" fmla="*/ 2147483647 h 213"/>
              <a:gd name="T6" fmla="*/ 2147483647 w 68"/>
              <a:gd name="T7" fmla="*/ 2147483647 h 213"/>
              <a:gd name="T8" fmla="*/ 0 w 68"/>
              <a:gd name="T9" fmla="*/ 2147483647 h 213"/>
              <a:gd name="T10" fmla="*/ 0 w 68"/>
              <a:gd name="T11" fmla="*/ 2147483647 h 213"/>
              <a:gd name="T12" fmla="*/ 2147483647 w 68"/>
              <a:gd name="T13" fmla="*/ 0 h 213"/>
              <a:gd name="T14" fmla="*/ 0 60000 65536"/>
              <a:gd name="T15" fmla="*/ 0 60000 65536"/>
              <a:gd name="T16" fmla="*/ 0 60000 65536"/>
              <a:gd name="T17" fmla="*/ 0 60000 65536"/>
              <a:gd name="T18" fmla="*/ 0 60000 65536"/>
              <a:gd name="T19" fmla="*/ 0 60000 65536"/>
              <a:gd name="T20" fmla="*/ 0 60000 65536"/>
              <a:gd name="T21" fmla="*/ 0 w 68"/>
              <a:gd name="T22" fmla="*/ 0 h 213"/>
              <a:gd name="T23" fmla="*/ 68 w 68"/>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213">
                <a:moveTo>
                  <a:pt x="11" y="0"/>
                </a:moveTo>
                <a:cubicBezTo>
                  <a:pt x="57" y="0"/>
                  <a:pt x="57" y="0"/>
                  <a:pt x="57" y="0"/>
                </a:cubicBezTo>
                <a:cubicBezTo>
                  <a:pt x="63" y="0"/>
                  <a:pt x="68" y="5"/>
                  <a:pt x="68" y="11"/>
                </a:cubicBezTo>
                <a:cubicBezTo>
                  <a:pt x="68" y="213"/>
                  <a:pt x="68" y="213"/>
                  <a:pt x="68" y="213"/>
                </a:cubicBezTo>
                <a:cubicBezTo>
                  <a:pt x="0" y="213"/>
                  <a:pt x="0" y="213"/>
                  <a:pt x="0" y="213"/>
                </a:cubicBezTo>
                <a:cubicBezTo>
                  <a:pt x="0" y="11"/>
                  <a:pt x="0" y="11"/>
                  <a:pt x="0" y="11"/>
                </a:cubicBezTo>
                <a:cubicBezTo>
                  <a:pt x="0" y="5"/>
                  <a:pt x="5" y="0"/>
                  <a:pt x="11" y="0"/>
                </a:cubicBezTo>
                <a:close/>
              </a:path>
            </a:pathLst>
          </a:custGeom>
          <a:solidFill>
            <a:schemeClr val="accent2"/>
          </a:solidFill>
          <a:ln w="9525">
            <a:noFill/>
            <a:round/>
          </a:ln>
        </p:spPr>
        <p:txBody>
          <a:bodyPr lIns="72705" tIns="36352" rIns="72705" bIns="36352"/>
          <a:lstStyle/>
          <a:p>
            <a:endParaRPr lang="zh-CN" altLang="en-US"/>
          </a:p>
        </p:txBody>
      </p:sp>
      <p:sp>
        <p:nvSpPr>
          <p:cNvPr id="18" name="Freeform 20"/>
          <p:cNvSpPr/>
          <p:nvPr/>
        </p:nvSpPr>
        <p:spPr bwMode="auto">
          <a:xfrm>
            <a:off x="3903664" y="1279525"/>
            <a:ext cx="236537" cy="1263650"/>
          </a:xfrm>
          <a:custGeom>
            <a:avLst/>
            <a:gdLst>
              <a:gd name="T0" fmla="*/ 2147483647 w 68"/>
              <a:gd name="T1" fmla="*/ 0 h 364"/>
              <a:gd name="T2" fmla="*/ 2147483647 w 68"/>
              <a:gd name="T3" fmla="*/ 0 h 364"/>
              <a:gd name="T4" fmla="*/ 2147483647 w 68"/>
              <a:gd name="T5" fmla="*/ 2147483647 h 364"/>
              <a:gd name="T6" fmla="*/ 2147483647 w 68"/>
              <a:gd name="T7" fmla="*/ 2147483647 h 364"/>
              <a:gd name="T8" fmla="*/ 2147483647 w 68"/>
              <a:gd name="T9" fmla="*/ 2147483647 h 364"/>
              <a:gd name="T10" fmla="*/ 0 w 68"/>
              <a:gd name="T11" fmla="*/ 2147483647 h 364"/>
              <a:gd name="T12" fmla="*/ 0 w 68"/>
              <a:gd name="T13" fmla="*/ 2147483647 h 364"/>
              <a:gd name="T14" fmla="*/ 0 w 68"/>
              <a:gd name="T15" fmla="*/ 2147483647 h 364"/>
              <a:gd name="T16" fmla="*/ 2147483647 w 68"/>
              <a:gd name="T17" fmla="*/ 0 h 3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364"/>
              <a:gd name="T29" fmla="*/ 68 w 68"/>
              <a:gd name="T30" fmla="*/ 364 h 3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364">
                <a:moveTo>
                  <a:pt x="11" y="0"/>
                </a:moveTo>
                <a:cubicBezTo>
                  <a:pt x="57" y="0"/>
                  <a:pt x="57" y="0"/>
                  <a:pt x="57" y="0"/>
                </a:cubicBezTo>
                <a:cubicBezTo>
                  <a:pt x="63" y="0"/>
                  <a:pt x="68" y="5"/>
                  <a:pt x="68" y="11"/>
                </a:cubicBezTo>
                <a:cubicBezTo>
                  <a:pt x="68" y="238"/>
                  <a:pt x="68" y="238"/>
                  <a:pt x="68" y="238"/>
                </a:cubicBezTo>
                <a:cubicBezTo>
                  <a:pt x="68" y="364"/>
                  <a:pt x="68" y="364"/>
                  <a:pt x="68" y="364"/>
                </a:cubicBezTo>
                <a:cubicBezTo>
                  <a:pt x="0" y="364"/>
                  <a:pt x="0" y="364"/>
                  <a:pt x="0" y="364"/>
                </a:cubicBezTo>
                <a:cubicBezTo>
                  <a:pt x="0" y="238"/>
                  <a:pt x="0" y="238"/>
                  <a:pt x="0" y="238"/>
                </a:cubicBezTo>
                <a:cubicBezTo>
                  <a:pt x="0" y="11"/>
                  <a:pt x="0" y="11"/>
                  <a:pt x="0" y="11"/>
                </a:cubicBezTo>
                <a:cubicBezTo>
                  <a:pt x="0" y="5"/>
                  <a:pt x="5" y="0"/>
                  <a:pt x="11" y="0"/>
                </a:cubicBezTo>
                <a:close/>
              </a:path>
            </a:pathLst>
          </a:custGeom>
          <a:solidFill>
            <a:schemeClr val="accent3"/>
          </a:solidFill>
          <a:ln w="9525">
            <a:noFill/>
            <a:round/>
          </a:ln>
        </p:spPr>
        <p:txBody>
          <a:bodyPr lIns="72705" tIns="36352" rIns="72705" bIns="36352"/>
          <a:lstStyle/>
          <a:p>
            <a:endParaRPr lang="zh-CN" altLang="en-US"/>
          </a:p>
        </p:txBody>
      </p:sp>
      <p:sp>
        <p:nvSpPr>
          <p:cNvPr id="19" name="Freeform 21"/>
          <p:cNvSpPr/>
          <p:nvPr/>
        </p:nvSpPr>
        <p:spPr bwMode="auto">
          <a:xfrm>
            <a:off x="4205290" y="1989139"/>
            <a:ext cx="236537" cy="554037"/>
          </a:xfrm>
          <a:custGeom>
            <a:avLst/>
            <a:gdLst>
              <a:gd name="T0" fmla="*/ 2147483647 w 68"/>
              <a:gd name="T1" fmla="*/ 0 h 160"/>
              <a:gd name="T2" fmla="*/ 2147483647 w 68"/>
              <a:gd name="T3" fmla="*/ 0 h 160"/>
              <a:gd name="T4" fmla="*/ 2147483647 w 68"/>
              <a:gd name="T5" fmla="*/ 2147483647 h 160"/>
              <a:gd name="T6" fmla="*/ 2147483647 w 68"/>
              <a:gd name="T7" fmla="*/ 2147483647 h 160"/>
              <a:gd name="T8" fmla="*/ 0 w 68"/>
              <a:gd name="T9" fmla="*/ 2147483647 h 160"/>
              <a:gd name="T10" fmla="*/ 0 w 68"/>
              <a:gd name="T11" fmla="*/ 2147483647 h 160"/>
              <a:gd name="T12" fmla="*/ 2147483647 w 68"/>
              <a:gd name="T13" fmla="*/ 0 h 160"/>
              <a:gd name="T14" fmla="*/ 0 60000 65536"/>
              <a:gd name="T15" fmla="*/ 0 60000 65536"/>
              <a:gd name="T16" fmla="*/ 0 60000 65536"/>
              <a:gd name="T17" fmla="*/ 0 60000 65536"/>
              <a:gd name="T18" fmla="*/ 0 60000 65536"/>
              <a:gd name="T19" fmla="*/ 0 60000 65536"/>
              <a:gd name="T20" fmla="*/ 0 60000 65536"/>
              <a:gd name="T21" fmla="*/ 0 w 68"/>
              <a:gd name="T22" fmla="*/ 0 h 160"/>
              <a:gd name="T23" fmla="*/ 68 w 68"/>
              <a:gd name="T24" fmla="*/ 160 h 1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160">
                <a:moveTo>
                  <a:pt x="11" y="0"/>
                </a:moveTo>
                <a:cubicBezTo>
                  <a:pt x="57" y="0"/>
                  <a:pt x="57" y="0"/>
                  <a:pt x="57" y="0"/>
                </a:cubicBezTo>
                <a:cubicBezTo>
                  <a:pt x="63" y="0"/>
                  <a:pt x="68" y="5"/>
                  <a:pt x="68" y="11"/>
                </a:cubicBezTo>
                <a:cubicBezTo>
                  <a:pt x="68" y="160"/>
                  <a:pt x="68" y="160"/>
                  <a:pt x="68" y="160"/>
                </a:cubicBezTo>
                <a:cubicBezTo>
                  <a:pt x="0" y="160"/>
                  <a:pt x="0" y="160"/>
                  <a:pt x="0" y="160"/>
                </a:cubicBezTo>
                <a:cubicBezTo>
                  <a:pt x="0" y="11"/>
                  <a:pt x="0" y="11"/>
                  <a:pt x="0" y="11"/>
                </a:cubicBezTo>
                <a:cubicBezTo>
                  <a:pt x="0" y="5"/>
                  <a:pt x="5" y="0"/>
                  <a:pt x="11" y="0"/>
                </a:cubicBezTo>
                <a:close/>
              </a:path>
            </a:pathLst>
          </a:custGeom>
          <a:solidFill>
            <a:schemeClr val="accent4"/>
          </a:solidFill>
          <a:ln w="9525">
            <a:noFill/>
            <a:round/>
          </a:ln>
        </p:spPr>
        <p:txBody>
          <a:bodyPr lIns="72705" tIns="36352" rIns="72705" bIns="36352"/>
          <a:lstStyle/>
          <a:p>
            <a:endParaRPr lang="zh-CN" altLang="en-US"/>
          </a:p>
        </p:txBody>
      </p:sp>
      <p:sp>
        <p:nvSpPr>
          <p:cNvPr id="20" name="Freeform 22"/>
          <p:cNvSpPr/>
          <p:nvPr/>
        </p:nvSpPr>
        <p:spPr bwMode="auto">
          <a:xfrm>
            <a:off x="4913313" y="1096964"/>
            <a:ext cx="234950"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21" name="Freeform 23"/>
          <p:cNvSpPr/>
          <p:nvPr/>
        </p:nvSpPr>
        <p:spPr bwMode="auto">
          <a:xfrm>
            <a:off x="5214939" y="1096964"/>
            <a:ext cx="234950"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22" name="Freeform 24"/>
          <p:cNvSpPr/>
          <p:nvPr/>
        </p:nvSpPr>
        <p:spPr bwMode="auto">
          <a:xfrm>
            <a:off x="5516564" y="1096964"/>
            <a:ext cx="234950"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23" name="Freeform 25"/>
          <p:cNvSpPr/>
          <p:nvPr/>
        </p:nvSpPr>
        <p:spPr bwMode="auto">
          <a:xfrm>
            <a:off x="5816600" y="1096964"/>
            <a:ext cx="236538"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24" name="Freeform 26"/>
          <p:cNvSpPr/>
          <p:nvPr/>
        </p:nvSpPr>
        <p:spPr bwMode="auto">
          <a:xfrm>
            <a:off x="5816600" y="1273175"/>
            <a:ext cx="236538" cy="1270000"/>
          </a:xfrm>
          <a:custGeom>
            <a:avLst/>
            <a:gdLst>
              <a:gd name="T0" fmla="*/ 2147483647 w 68"/>
              <a:gd name="T1" fmla="*/ 0 h 366"/>
              <a:gd name="T2" fmla="*/ 2147483647 w 68"/>
              <a:gd name="T3" fmla="*/ 0 h 366"/>
              <a:gd name="T4" fmla="*/ 2147483647 w 68"/>
              <a:gd name="T5" fmla="*/ 2147483647 h 366"/>
              <a:gd name="T6" fmla="*/ 2147483647 w 68"/>
              <a:gd name="T7" fmla="*/ 2147483647 h 366"/>
              <a:gd name="T8" fmla="*/ 2147483647 w 68"/>
              <a:gd name="T9" fmla="*/ 2147483647 h 366"/>
              <a:gd name="T10" fmla="*/ 0 w 68"/>
              <a:gd name="T11" fmla="*/ 2147483647 h 366"/>
              <a:gd name="T12" fmla="*/ 0 w 68"/>
              <a:gd name="T13" fmla="*/ 2147483647 h 366"/>
              <a:gd name="T14" fmla="*/ 0 w 68"/>
              <a:gd name="T15" fmla="*/ 2147483647 h 366"/>
              <a:gd name="T16" fmla="*/ 2147483647 w 68"/>
              <a:gd name="T17" fmla="*/ 0 h 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366"/>
              <a:gd name="T29" fmla="*/ 68 w 68"/>
              <a:gd name="T30" fmla="*/ 366 h 36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366">
                <a:moveTo>
                  <a:pt x="11" y="0"/>
                </a:moveTo>
                <a:cubicBezTo>
                  <a:pt x="57" y="0"/>
                  <a:pt x="57" y="0"/>
                  <a:pt x="57" y="0"/>
                </a:cubicBezTo>
                <a:cubicBezTo>
                  <a:pt x="63" y="0"/>
                  <a:pt x="68" y="5"/>
                  <a:pt x="68" y="11"/>
                </a:cubicBezTo>
                <a:cubicBezTo>
                  <a:pt x="68" y="238"/>
                  <a:pt x="68" y="238"/>
                  <a:pt x="68" y="238"/>
                </a:cubicBezTo>
                <a:cubicBezTo>
                  <a:pt x="68" y="366"/>
                  <a:pt x="68" y="366"/>
                  <a:pt x="68" y="366"/>
                </a:cubicBezTo>
                <a:cubicBezTo>
                  <a:pt x="0" y="366"/>
                  <a:pt x="0" y="366"/>
                  <a:pt x="0" y="366"/>
                </a:cubicBezTo>
                <a:cubicBezTo>
                  <a:pt x="0" y="238"/>
                  <a:pt x="0" y="238"/>
                  <a:pt x="0" y="238"/>
                </a:cubicBezTo>
                <a:cubicBezTo>
                  <a:pt x="0" y="11"/>
                  <a:pt x="0" y="11"/>
                  <a:pt x="0" y="11"/>
                </a:cubicBezTo>
                <a:cubicBezTo>
                  <a:pt x="0" y="5"/>
                  <a:pt x="5" y="0"/>
                  <a:pt x="11" y="0"/>
                </a:cubicBezTo>
                <a:close/>
              </a:path>
            </a:pathLst>
          </a:custGeom>
          <a:solidFill>
            <a:schemeClr val="accent4"/>
          </a:solidFill>
          <a:ln w="9525">
            <a:noFill/>
            <a:round/>
          </a:ln>
        </p:spPr>
        <p:txBody>
          <a:bodyPr lIns="72705" tIns="36352" rIns="72705" bIns="36352"/>
          <a:lstStyle/>
          <a:p>
            <a:endParaRPr lang="zh-CN" altLang="en-US"/>
          </a:p>
        </p:txBody>
      </p:sp>
      <p:sp>
        <p:nvSpPr>
          <p:cNvPr id="25" name="Freeform 27"/>
          <p:cNvSpPr/>
          <p:nvPr/>
        </p:nvSpPr>
        <p:spPr bwMode="auto">
          <a:xfrm>
            <a:off x="5516564" y="1509714"/>
            <a:ext cx="234950" cy="1033462"/>
          </a:xfrm>
          <a:custGeom>
            <a:avLst/>
            <a:gdLst>
              <a:gd name="T0" fmla="*/ 2147483647 w 68"/>
              <a:gd name="T1" fmla="*/ 0 h 298"/>
              <a:gd name="T2" fmla="*/ 2147483647 w 68"/>
              <a:gd name="T3" fmla="*/ 0 h 298"/>
              <a:gd name="T4" fmla="*/ 2147483647 w 68"/>
              <a:gd name="T5" fmla="*/ 2147483647 h 298"/>
              <a:gd name="T6" fmla="*/ 2147483647 w 68"/>
              <a:gd name="T7" fmla="*/ 2147483647 h 298"/>
              <a:gd name="T8" fmla="*/ 2147483647 w 68"/>
              <a:gd name="T9" fmla="*/ 2147483647 h 298"/>
              <a:gd name="T10" fmla="*/ 0 w 68"/>
              <a:gd name="T11" fmla="*/ 2147483647 h 298"/>
              <a:gd name="T12" fmla="*/ 0 w 68"/>
              <a:gd name="T13" fmla="*/ 2147483647 h 298"/>
              <a:gd name="T14" fmla="*/ 0 w 68"/>
              <a:gd name="T15" fmla="*/ 2147483647 h 298"/>
              <a:gd name="T16" fmla="*/ 2147483647 w 68"/>
              <a:gd name="T17" fmla="*/ 0 h 2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298"/>
              <a:gd name="T29" fmla="*/ 68 w 68"/>
              <a:gd name="T30" fmla="*/ 298 h 2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298">
                <a:moveTo>
                  <a:pt x="11" y="0"/>
                </a:moveTo>
                <a:cubicBezTo>
                  <a:pt x="57" y="0"/>
                  <a:pt x="57" y="0"/>
                  <a:pt x="57" y="0"/>
                </a:cubicBezTo>
                <a:cubicBezTo>
                  <a:pt x="63" y="0"/>
                  <a:pt x="68" y="5"/>
                  <a:pt x="68" y="11"/>
                </a:cubicBezTo>
                <a:cubicBezTo>
                  <a:pt x="68" y="238"/>
                  <a:pt x="68" y="238"/>
                  <a:pt x="68" y="238"/>
                </a:cubicBezTo>
                <a:cubicBezTo>
                  <a:pt x="68" y="298"/>
                  <a:pt x="68" y="298"/>
                  <a:pt x="68" y="298"/>
                </a:cubicBezTo>
                <a:cubicBezTo>
                  <a:pt x="0" y="298"/>
                  <a:pt x="0" y="298"/>
                  <a:pt x="0" y="298"/>
                </a:cubicBezTo>
                <a:cubicBezTo>
                  <a:pt x="0" y="238"/>
                  <a:pt x="0" y="238"/>
                  <a:pt x="0" y="238"/>
                </a:cubicBezTo>
                <a:cubicBezTo>
                  <a:pt x="0" y="11"/>
                  <a:pt x="0" y="11"/>
                  <a:pt x="0" y="11"/>
                </a:cubicBezTo>
                <a:cubicBezTo>
                  <a:pt x="0" y="5"/>
                  <a:pt x="5" y="0"/>
                  <a:pt x="11" y="0"/>
                </a:cubicBezTo>
                <a:close/>
              </a:path>
            </a:pathLst>
          </a:custGeom>
          <a:solidFill>
            <a:schemeClr val="accent3"/>
          </a:solidFill>
          <a:ln w="9525">
            <a:noFill/>
            <a:round/>
          </a:ln>
        </p:spPr>
        <p:txBody>
          <a:bodyPr lIns="72705" tIns="36352" rIns="72705" bIns="36352"/>
          <a:lstStyle/>
          <a:p>
            <a:endParaRPr lang="zh-CN" altLang="en-US"/>
          </a:p>
        </p:txBody>
      </p:sp>
      <p:sp>
        <p:nvSpPr>
          <p:cNvPr id="26" name="Freeform 28"/>
          <p:cNvSpPr/>
          <p:nvPr/>
        </p:nvSpPr>
        <p:spPr bwMode="auto">
          <a:xfrm>
            <a:off x="5214939" y="1803402"/>
            <a:ext cx="234950" cy="739775"/>
          </a:xfrm>
          <a:custGeom>
            <a:avLst/>
            <a:gdLst>
              <a:gd name="T0" fmla="*/ 2147483647 w 68"/>
              <a:gd name="T1" fmla="*/ 0 h 213"/>
              <a:gd name="T2" fmla="*/ 2147483647 w 68"/>
              <a:gd name="T3" fmla="*/ 0 h 213"/>
              <a:gd name="T4" fmla="*/ 2147483647 w 68"/>
              <a:gd name="T5" fmla="*/ 2147483647 h 213"/>
              <a:gd name="T6" fmla="*/ 2147483647 w 68"/>
              <a:gd name="T7" fmla="*/ 2147483647 h 213"/>
              <a:gd name="T8" fmla="*/ 0 w 68"/>
              <a:gd name="T9" fmla="*/ 2147483647 h 213"/>
              <a:gd name="T10" fmla="*/ 0 w 68"/>
              <a:gd name="T11" fmla="*/ 2147483647 h 213"/>
              <a:gd name="T12" fmla="*/ 2147483647 w 68"/>
              <a:gd name="T13" fmla="*/ 0 h 213"/>
              <a:gd name="T14" fmla="*/ 0 60000 65536"/>
              <a:gd name="T15" fmla="*/ 0 60000 65536"/>
              <a:gd name="T16" fmla="*/ 0 60000 65536"/>
              <a:gd name="T17" fmla="*/ 0 60000 65536"/>
              <a:gd name="T18" fmla="*/ 0 60000 65536"/>
              <a:gd name="T19" fmla="*/ 0 60000 65536"/>
              <a:gd name="T20" fmla="*/ 0 60000 65536"/>
              <a:gd name="T21" fmla="*/ 0 w 68"/>
              <a:gd name="T22" fmla="*/ 0 h 213"/>
              <a:gd name="T23" fmla="*/ 68 w 68"/>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213">
                <a:moveTo>
                  <a:pt x="11" y="0"/>
                </a:moveTo>
                <a:cubicBezTo>
                  <a:pt x="57" y="0"/>
                  <a:pt x="57" y="0"/>
                  <a:pt x="57" y="0"/>
                </a:cubicBezTo>
                <a:cubicBezTo>
                  <a:pt x="63" y="0"/>
                  <a:pt x="68" y="5"/>
                  <a:pt x="68" y="11"/>
                </a:cubicBezTo>
                <a:cubicBezTo>
                  <a:pt x="68" y="213"/>
                  <a:pt x="68" y="213"/>
                  <a:pt x="68" y="213"/>
                </a:cubicBezTo>
                <a:cubicBezTo>
                  <a:pt x="0" y="213"/>
                  <a:pt x="0" y="213"/>
                  <a:pt x="0" y="213"/>
                </a:cubicBezTo>
                <a:cubicBezTo>
                  <a:pt x="0" y="11"/>
                  <a:pt x="0" y="11"/>
                  <a:pt x="0" y="11"/>
                </a:cubicBezTo>
                <a:cubicBezTo>
                  <a:pt x="0" y="5"/>
                  <a:pt x="5" y="0"/>
                  <a:pt x="11" y="0"/>
                </a:cubicBezTo>
                <a:close/>
              </a:path>
            </a:pathLst>
          </a:custGeom>
          <a:solidFill>
            <a:schemeClr val="accent2"/>
          </a:solidFill>
          <a:ln w="9525">
            <a:noFill/>
            <a:round/>
          </a:ln>
        </p:spPr>
        <p:txBody>
          <a:bodyPr lIns="72705" tIns="36352" rIns="72705" bIns="36352"/>
          <a:lstStyle/>
          <a:p>
            <a:endParaRPr lang="zh-CN" altLang="en-US"/>
          </a:p>
        </p:txBody>
      </p:sp>
      <p:sp>
        <p:nvSpPr>
          <p:cNvPr id="27" name="Freeform 29"/>
          <p:cNvSpPr/>
          <p:nvPr/>
        </p:nvSpPr>
        <p:spPr bwMode="auto">
          <a:xfrm>
            <a:off x="4913313" y="2109790"/>
            <a:ext cx="234950" cy="433387"/>
          </a:xfrm>
          <a:custGeom>
            <a:avLst/>
            <a:gdLst>
              <a:gd name="T0" fmla="*/ 2147483647 w 68"/>
              <a:gd name="T1" fmla="*/ 0 h 125"/>
              <a:gd name="T2" fmla="*/ 2147483647 w 68"/>
              <a:gd name="T3" fmla="*/ 0 h 125"/>
              <a:gd name="T4" fmla="*/ 2147483647 w 68"/>
              <a:gd name="T5" fmla="*/ 2147483647 h 125"/>
              <a:gd name="T6" fmla="*/ 2147483647 w 68"/>
              <a:gd name="T7" fmla="*/ 2147483647 h 125"/>
              <a:gd name="T8" fmla="*/ 0 w 68"/>
              <a:gd name="T9" fmla="*/ 2147483647 h 125"/>
              <a:gd name="T10" fmla="*/ 0 w 68"/>
              <a:gd name="T11" fmla="*/ 2147483647 h 125"/>
              <a:gd name="T12" fmla="*/ 2147483647 w 68"/>
              <a:gd name="T13" fmla="*/ 0 h 125"/>
              <a:gd name="T14" fmla="*/ 0 60000 65536"/>
              <a:gd name="T15" fmla="*/ 0 60000 65536"/>
              <a:gd name="T16" fmla="*/ 0 60000 65536"/>
              <a:gd name="T17" fmla="*/ 0 60000 65536"/>
              <a:gd name="T18" fmla="*/ 0 60000 65536"/>
              <a:gd name="T19" fmla="*/ 0 60000 65536"/>
              <a:gd name="T20" fmla="*/ 0 60000 65536"/>
              <a:gd name="T21" fmla="*/ 0 w 68"/>
              <a:gd name="T22" fmla="*/ 0 h 125"/>
              <a:gd name="T23" fmla="*/ 68 w 68"/>
              <a:gd name="T24" fmla="*/ 125 h 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125">
                <a:moveTo>
                  <a:pt x="11" y="0"/>
                </a:moveTo>
                <a:cubicBezTo>
                  <a:pt x="57" y="0"/>
                  <a:pt x="57" y="0"/>
                  <a:pt x="57" y="0"/>
                </a:cubicBezTo>
                <a:cubicBezTo>
                  <a:pt x="63" y="0"/>
                  <a:pt x="68" y="5"/>
                  <a:pt x="68" y="11"/>
                </a:cubicBezTo>
                <a:cubicBezTo>
                  <a:pt x="68" y="125"/>
                  <a:pt x="68" y="125"/>
                  <a:pt x="68" y="125"/>
                </a:cubicBezTo>
                <a:cubicBezTo>
                  <a:pt x="0" y="125"/>
                  <a:pt x="0" y="125"/>
                  <a:pt x="0" y="125"/>
                </a:cubicBezTo>
                <a:cubicBezTo>
                  <a:pt x="0" y="11"/>
                  <a:pt x="0" y="11"/>
                  <a:pt x="0" y="11"/>
                </a:cubicBezTo>
                <a:cubicBezTo>
                  <a:pt x="0" y="5"/>
                  <a:pt x="5" y="0"/>
                  <a:pt x="11" y="0"/>
                </a:cubicBezTo>
                <a:close/>
              </a:path>
            </a:pathLst>
          </a:custGeom>
          <a:solidFill>
            <a:schemeClr val="accent1"/>
          </a:solidFill>
          <a:ln w="9525">
            <a:noFill/>
            <a:round/>
          </a:ln>
        </p:spPr>
        <p:txBody>
          <a:bodyPr lIns="72705" tIns="36352" rIns="72705" bIns="36352"/>
          <a:lstStyle/>
          <a:p>
            <a:endParaRPr lang="zh-CN" altLang="en-US"/>
          </a:p>
        </p:txBody>
      </p:sp>
      <p:sp>
        <p:nvSpPr>
          <p:cNvPr id="28" name="Freeform 30"/>
          <p:cNvSpPr/>
          <p:nvPr/>
        </p:nvSpPr>
        <p:spPr bwMode="auto">
          <a:xfrm>
            <a:off x="6610350" y="1096964"/>
            <a:ext cx="236538" cy="1446212"/>
          </a:xfrm>
          <a:custGeom>
            <a:avLst/>
            <a:gdLst>
              <a:gd name="T0" fmla="*/ 11 w 68"/>
              <a:gd name="T1" fmla="*/ 0 h 417"/>
              <a:gd name="T2" fmla="*/ 56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6" y="0"/>
                  <a:pt x="56" y="0"/>
                  <a:pt x="56"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29" name="Freeform 31"/>
          <p:cNvSpPr/>
          <p:nvPr/>
        </p:nvSpPr>
        <p:spPr bwMode="auto">
          <a:xfrm>
            <a:off x="6908801" y="1096964"/>
            <a:ext cx="236538"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30" name="Freeform 32"/>
          <p:cNvSpPr/>
          <p:nvPr/>
        </p:nvSpPr>
        <p:spPr bwMode="auto">
          <a:xfrm>
            <a:off x="7210425" y="1096964"/>
            <a:ext cx="234950"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31" name="Freeform 33"/>
          <p:cNvSpPr/>
          <p:nvPr/>
        </p:nvSpPr>
        <p:spPr bwMode="auto">
          <a:xfrm>
            <a:off x="7512050" y="1096964"/>
            <a:ext cx="234950" cy="1446212"/>
          </a:xfrm>
          <a:custGeom>
            <a:avLst/>
            <a:gdLst>
              <a:gd name="T0" fmla="*/ 11 w 68"/>
              <a:gd name="T1" fmla="*/ 0 h 417"/>
              <a:gd name="T2" fmla="*/ 57 w 68"/>
              <a:gd name="T3" fmla="*/ 0 h 417"/>
              <a:gd name="T4" fmla="*/ 68 w 68"/>
              <a:gd name="T5" fmla="*/ 11 h 417"/>
              <a:gd name="T6" fmla="*/ 68 w 68"/>
              <a:gd name="T7" fmla="*/ 238 h 417"/>
              <a:gd name="T8" fmla="*/ 68 w 68"/>
              <a:gd name="T9" fmla="*/ 417 h 417"/>
              <a:gd name="T10" fmla="*/ 0 w 68"/>
              <a:gd name="T11" fmla="*/ 417 h 417"/>
              <a:gd name="T12" fmla="*/ 0 w 68"/>
              <a:gd name="T13" fmla="*/ 238 h 417"/>
              <a:gd name="T14" fmla="*/ 0 w 68"/>
              <a:gd name="T15" fmla="*/ 11 h 417"/>
              <a:gd name="T16" fmla="*/ 11 w 68"/>
              <a:gd name="T17"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chemeClr val="bg1">
              <a:lumMod val="75000"/>
            </a:schemeClr>
          </a:solidFill>
          <a:ln>
            <a:noFill/>
          </a:ln>
        </p:spPr>
        <p:txBody>
          <a:bodyPr lIns="72705" tIns="36352" rIns="72705" bIns="36352"/>
          <a:lstStyle/>
          <a:p>
            <a:pPr>
              <a:defRPr/>
            </a:pPr>
            <a:endParaRPr lang="zh-CN" altLang="en-US" dirty="0">
              <a:latin typeface="+mn-lt"/>
              <a:ea typeface="+mn-ea"/>
            </a:endParaRPr>
          </a:p>
        </p:txBody>
      </p:sp>
      <p:sp>
        <p:nvSpPr>
          <p:cNvPr id="32" name="Freeform 34"/>
          <p:cNvSpPr/>
          <p:nvPr/>
        </p:nvSpPr>
        <p:spPr bwMode="auto">
          <a:xfrm>
            <a:off x="7512050" y="1287463"/>
            <a:ext cx="234950" cy="1255712"/>
          </a:xfrm>
          <a:custGeom>
            <a:avLst/>
            <a:gdLst>
              <a:gd name="T0" fmla="*/ 2147483647 w 68"/>
              <a:gd name="T1" fmla="*/ 0 h 362"/>
              <a:gd name="T2" fmla="*/ 2147483647 w 68"/>
              <a:gd name="T3" fmla="*/ 0 h 362"/>
              <a:gd name="T4" fmla="*/ 2147483647 w 68"/>
              <a:gd name="T5" fmla="*/ 2147483647 h 362"/>
              <a:gd name="T6" fmla="*/ 2147483647 w 68"/>
              <a:gd name="T7" fmla="*/ 2147483647 h 362"/>
              <a:gd name="T8" fmla="*/ 2147483647 w 68"/>
              <a:gd name="T9" fmla="*/ 2147483647 h 362"/>
              <a:gd name="T10" fmla="*/ 0 w 68"/>
              <a:gd name="T11" fmla="*/ 2147483647 h 362"/>
              <a:gd name="T12" fmla="*/ 0 w 68"/>
              <a:gd name="T13" fmla="*/ 2147483647 h 362"/>
              <a:gd name="T14" fmla="*/ 0 w 68"/>
              <a:gd name="T15" fmla="*/ 2147483647 h 362"/>
              <a:gd name="T16" fmla="*/ 2147483647 w 68"/>
              <a:gd name="T17" fmla="*/ 0 h 3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362"/>
              <a:gd name="T29" fmla="*/ 68 w 68"/>
              <a:gd name="T30" fmla="*/ 362 h 36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362">
                <a:moveTo>
                  <a:pt x="11" y="0"/>
                </a:moveTo>
                <a:cubicBezTo>
                  <a:pt x="57" y="0"/>
                  <a:pt x="57" y="0"/>
                  <a:pt x="57" y="0"/>
                </a:cubicBezTo>
                <a:cubicBezTo>
                  <a:pt x="63" y="0"/>
                  <a:pt x="68" y="5"/>
                  <a:pt x="68" y="11"/>
                </a:cubicBezTo>
                <a:cubicBezTo>
                  <a:pt x="68" y="238"/>
                  <a:pt x="68" y="238"/>
                  <a:pt x="68" y="238"/>
                </a:cubicBezTo>
                <a:cubicBezTo>
                  <a:pt x="68" y="362"/>
                  <a:pt x="68" y="362"/>
                  <a:pt x="68" y="362"/>
                </a:cubicBezTo>
                <a:cubicBezTo>
                  <a:pt x="0" y="362"/>
                  <a:pt x="0" y="362"/>
                  <a:pt x="0" y="362"/>
                </a:cubicBezTo>
                <a:cubicBezTo>
                  <a:pt x="0" y="238"/>
                  <a:pt x="0" y="238"/>
                  <a:pt x="0" y="238"/>
                </a:cubicBezTo>
                <a:cubicBezTo>
                  <a:pt x="0" y="11"/>
                  <a:pt x="0" y="11"/>
                  <a:pt x="0" y="11"/>
                </a:cubicBezTo>
                <a:cubicBezTo>
                  <a:pt x="0" y="5"/>
                  <a:pt x="5" y="0"/>
                  <a:pt x="11" y="0"/>
                </a:cubicBezTo>
                <a:close/>
              </a:path>
            </a:pathLst>
          </a:custGeom>
          <a:solidFill>
            <a:schemeClr val="accent4"/>
          </a:solidFill>
          <a:ln w="9525">
            <a:noFill/>
            <a:round/>
          </a:ln>
        </p:spPr>
        <p:txBody>
          <a:bodyPr lIns="72705" tIns="36352" rIns="72705" bIns="36352"/>
          <a:lstStyle/>
          <a:p>
            <a:endParaRPr lang="zh-CN" altLang="en-US"/>
          </a:p>
        </p:txBody>
      </p:sp>
      <p:sp>
        <p:nvSpPr>
          <p:cNvPr id="33" name="Freeform 35"/>
          <p:cNvSpPr/>
          <p:nvPr/>
        </p:nvSpPr>
        <p:spPr bwMode="auto">
          <a:xfrm>
            <a:off x="7210425" y="1397002"/>
            <a:ext cx="234950" cy="1146175"/>
          </a:xfrm>
          <a:custGeom>
            <a:avLst/>
            <a:gdLst>
              <a:gd name="T0" fmla="*/ 2147483647 w 68"/>
              <a:gd name="T1" fmla="*/ 0 h 330"/>
              <a:gd name="T2" fmla="*/ 2147483647 w 68"/>
              <a:gd name="T3" fmla="*/ 0 h 330"/>
              <a:gd name="T4" fmla="*/ 2147483647 w 68"/>
              <a:gd name="T5" fmla="*/ 2147483647 h 330"/>
              <a:gd name="T6" fmla="*/ 2147483647 w 68"/>
              <a:gd name="T7" fmla="*/ 2147483647 h 330"/>
              <a:gd name="T8" fmla="*/ 2147483647 w 68"/>
              <a:gd name="T9" fmla="*/ 2147483647 h 330"/>
              <a:gd name="T10" fmla="*/ 0 w 68"/>
              <a:gd name="T11" fmla="*/ 2147483647 h 330"/>
              <a:gd name="T12" fmla="*/ 0 w 68"/>
              <a:gd name="T13" fmla="*/ 2147483647 h 330"/>
              <a:gd name="T14" fmla="*/ 0 w 68"/>
              <a:gd name="T15" fmla="*/ 2147483647 h 330"/>
              <a:gd name="T16" fmla="*/ 2147483647 w 68"/>
              <a:gd name="T17" fmla="*/ 0 h 3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330"/>
              <a:gd name="T29" fmla="*/ 68 w 68"/>
              <a:gd name="T30" fmla="*/ 330 h 3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330">
                <a:moveTo>
                  <a:pt x="11" y="0"/>
                </a:moveTo>
                <a:cubicBezTo>
                  <a:pt x="57" y="0"/>
                  <a:pt x="57" y="0"/>
                  <a:pt x="57" y="0"/>
                </a:cubicBezTo>
                <a:cubicBezTo>
                  <a:pt x="63" y="0"/>
                  <a:pt x="68" y="5"/>
                  <a:pt x="68" y="11"/>
                </a:cubicBezTo>
                <a:cubicBezTo>
                  <a:pt x="68" y="238"/>
                  <a:pt x="68" y="238"/>
                  <a:pt x="68" y="238"/>
                </a:cubicBezTo>
                <a:cubicBezTo>
                  <a:pt x="68" y="330"/>
                  <a:pt x="68" y="330"/>
                  <a:pt x="68" y="330"/>
                </a:cubicBezTo>
                <a:cubicBezTo>
                  <a:pt x="0" y="330"/>
                  <a:pt x="0" y="330"/>
                  <a:pt x="0" y="330"/>
                </a:cubicBezTo>
                <a:cubicBezTo>
                  <a:pt x="0" y="238"/>
                  <a:pt x="0" y="238"/>
                  <a:pt x="0" y="238"/>
                </a:cubicBezTo>
                <a:cubicBezTo>
                  <a:pt x="0" y="11"/>
                  <a:pt x="0" y="11"/>
                  <a:pt x="0" y="11"/>
                </a:cubicBezTo>
                <a:cubicBezTo>
                  <a:pt x="0" y="5"/>
                  <a:pt x="5" y="0"/>
                  <a:pt x="11" y="0"/>
                </a:cubicBezTo>
                <a:close/>
              </a:path>
            </a:pathLst>
          </a:custGeom>
          <a:solidFill>
            <a:schemeClr val="accent3"/>
          </a:solidFill>
          <a:ln w="9525">
            <a:noFill/>
            <a:round/>
          </a:ln>
        </p:spPr>
        <p:txBody>
          <a:bodyPr lIns="72705" tIns="36352" rIns="72705" bIns="36352"/>
          <a:lstStyle/>
          <a:p>
            <a:endParaRPr lang="zh-CN" altLang="en-US"/>
          </a:p>
        </p:txBody>
      </p:sp>
      <p:sp>
        <p:nvSpPr>
          <p:cNvPr id="34" name="Freeform 36"/>
          <p:cNvSpPr/>
          <p:nvPr/>
        </p:nvSpPr>
        <p:spPr bwMode="auto">
          <a:xfrm>
            <a:off x="6908801" y="2235201"/>
            <a:ext cx="236538" cy="307975"/>
          </a:xfrm>
          <a:custGeom>
            <a:avLst/>
            <a:gdLst>
              <a:gd name="T0" fmla="*/ 2147483647 w 68"/>
              <a:gd name="T1" fmla="*/ 0 h 89"/>
              <a:gd name="T2" fmla="*/ 2147483647 w 68"/>
              <a:gd name="T3" fmla="*/ 0 h 89"/>
              <a:gd name="T4" fmla="*/ 2147483647 w 68"/>
              <a:gd name="T5" fmla="*/ 2147483647 h 89"/>
              <a:gd name="T6" fmla="*/ 2147483647 w 68"/>
              <a:gd name="T7" fmla="*/ 2147483647 h 89"/>
              <a:gd name="T8" fmla="*/ 0 w 68"/>
              <a:gd name="T9" fmla="*/ 2147483647 h 89"/>
              <a:gd name="T10" fmla="*/ 0 w 68"/>
              <a:gd name="T11" fmla="*/ 2147483647 h 89"/>
              <a:gd name="T12" fmla="*/ 2147483647 w 68"/>
              <a:gd name="T13" fmla="*/ 0 h 89"/>
              <a:gd name="T14" fmla="*/ 0 60000 65536"/>
              <a:gd name="T15" fmla="*/ 0 60000 65536"/>
              <a:gd name="T16" fmla="*/ 0 60000 65536"/>
              <a:gd name="T17" fmla="*/ 0 60000 65536"/>
              <a:gd name="T18" fmla="*/ 0 60000 65536"/>
              <a:gd name="T19" fmla="*/ 0 60000 65536"/>
              <a:gd name="T20" fmla="*/ 0 60000 65536"/>
              <a:gd name="T21" fmla="*/ 0 w 68"/>
              <a:gd name="T22" fmla="*/ 0 h 89"/>
              <a:gd name="T23" fmla="*/ 68 w 68"/>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89">
                <a:moveTo>
                  <a:pt x="11" y="0"/>
                </a:moveTo>
                <a:cubicBezTo>
                  <a:pt x="57" y="0"/>
                  <a:pt x="57" y="0"/>
                  <a:pt x="57" y="0"/>
                </a:cubicBezTo>
                <a:cubicBezTo>
                  <a:pt x="63" y="0"/>
                  <a:pt x="68" y="5"/>
                  <a:pt x="68" y="11"/>
                </a:cubicBezTo>
                <a:cubicBezTo>
                  <a:pt x="68" y="89"/>
                  <a:pt x="68" y="89"/>
                  <a:pt x="68" y="89"/>
                </a:cubicBezTo>
                <a:cubicBezTo>
                  <a:pt x="0" y="89"/>
                  <a:pt x="0" y="89"/>
                  <a:pt x="0" y="89"/>
                </a:cubicBezTo>
                <a:cubicBezTo>
                  <a:pt x="0" y="11"/>
                  <a:pt x="0" y="11"/>
                  <a:pt x="0" y="11"/>
                </a:cubicBezTo>
                <a:cubicBezTo>
                  <a:pt x="0" y="5"/>
                  <a:pt x="5" y="0"/>
                  <a:pt x="11" y="0"/>
                </a:cubicBezTo>
                <a:close/>
              </a:path>
            </a:pathLst>
          </a:custGeom>
          <a:solidFill>
            <a:schemeClr val="accent2"/>
          </a:solidFill>
          <a:ln w="9525">
            <a:noFill/>
            <a:round/>
          </a:ln>
        </p:spPr>
        <p:txBody>
          <a:bodyPr lIns="72705" tIns="36352" rIns="72705" bIns="36352"/>
          <a:lstStyle/>
          <a:p>
            <a:endParaRPr lang="zh-CN" altLang="en-US"/>
          </a:p>
        </p:txBody>
      </p:sp>
      <p:sp>
        <p:nvSpPr>
          <p:cNvPr id="35" name="Freeform 37"/>
          <p:cNvSpPr/>
          <p:nvPr/>
        </p:nvSpPr>
        <p:spPr bwMode="auto">
          <a:xfrm>
            <a:off x="6610350" y="1662113"/>
            <a:ext cx="236538" cy="881062"/>
          </a:xfrm>
          <a:custGeom>
            <a:avLst/>
            <a:gdLst>
              <a:gd name="T0" fmla="*/ 2147483647 w 68"/>
              <a:gd name="T1" fmla="*/ 0 h 254"/>
              <a:gd name="T2" fmla="*/ 2147483647 w 68"/>
              <a:gd name="T3" fmla="*/ 0 h 254"/>
              <a:gd name="T4" fmla="*/ 2147483647 w 68"/>
              <a:gd name="T5" fmla="*/ 2147483647 h 254"/>
              <a:gd name="T6" fmla="*/ 2147483647 w 68"/>
              <a:gd name="T7" fmla="*/ 2147483647 h 254"/>
              <a:gd name="T8" fmla="*/ 2147483647 w 68"/>
              <a:gd name="T9" fmla="*/ 2147483647 h 254"/>
              <a:gd name="T10" fmla="*/ 0 w 68"/>
              <a:gd name="T11" fmla="*/ 2147483647 h 254"/>
              <a:gd name="T12" fmla="*/ 0 w 68"/>
              <a:gd name="T13" fmla="*/ 2147483647 h 254"/>
              <a:gd name="T14" fmla="*/ 0 w 68"/>
              <a:gd name="T15" fmla="*/ 2147483647 h 254"/>
              <a:gd name="T16" fmla="*/ 2147483647 w 68"/>
              <a:gd name="T17" fmla="*/ 0 h 2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254"/>
              <a:gd name="T29" fmla="*/ 68 w 68"/>
              <a:gd name="T30" fmla="*/ 254 h 2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254">
                <a:moveTo>
                  <a:pt x="11" y="0"/>
                </a:moveTo>
                <a:cubicBezTo>
                  <a:pt x="56" y="0"/>
                  <a:pt x="56" y="0"/>
                  <a:pt x="56" y="0"/>
                </a:cubicBezTo>
                <a:cubicBezTo>
                  <a:pt x="63" y="0"/>
                  <a:pt x="68" y="5"/>
                  <a:pt x="68" y="11"/>
                </a:cubicBezTo>
                <a:cubicBezTo>
                  <a:pt x="68" y="238"/>
                  <a:pt x="68" y="238"/>
                  <a:pt x="68" y="238"/>
                </a:cubicBezTo>
                <a:cubicBezTo>
                  <a:pt x="68" y="254"/>
                  <a:pt x="68" y="254"/>
                  <a:pt x="68" y="254"/>
                </a:cubicBezTo>
                <a:cubicBezTo>
                  <a:pt x="0" y="254"/>
                  <a:pt x="0" y="254"/>
                  <a:pt x="0" y="254"/>
                </a:cubicBezTo>
                <a:cubicBezTo>
                  <a:pt x="0" y="238"/>
                  <a:pt x="0" y="238"/>
                  <a:pt x="0" y="238"/>
                </a:cubicBezTo>
                <a:cubicBezTo>
                  <a:pt x="0" y="11"/>
                  <a:pt x="0" y="11"/>
                  <a:pt x="0" y="11"/>
                </a:cubicBezTo>
                <a:cubicBezTo>
                  <a:pt x="0" y="5"/>
                  <a:pt x="5" y="0"/>
                  <a:pt x="11" y="0"/>
                </a:cubicBezTo>
                <a:close/>
              </a:path>
            </a:pathLst>
          </a:custGeom>
          <a:solidFill>
            <a:schemeClr val="accent1"/>
          </a:solidFill>
          <a:ln w="9525">
            <a:noFill/>
            <a:round/>
          </a:ln>
        </p:spPr>
        <p:txBody>
          <a:bodyPr lIns="72705" tIns="36352" rIns="72705" bIns="36352"/>
          <a:lstStyle/>
          <a:p>
            <a:endParaRPr lang="zh-CN" altLang="en-US"/>
          </a:p>
        </p:txBody>
      </p:sp>
      <p:sp>
        <p:nvSpPr>
          <p:cNvPr id="37" name="Freeform 39"/>
          <p:cNvSpPr>
            <a:spLocks noEditPoints="1"/>
          </p:cNvSpPr>
          <p:nvPr/>
        </p:nvSpPr>
        <p:spPr bwMode="auto">
          <a:xfrm>
            <a:off x="2087563" y="2924175"/>
            <a:ext cx="315912" cy="320675"/>
          </a:xfrm>
          <a:custGeom>
            <a:avLst/>
            <a:gdLst>
              <a:gd name="T0" fmla="*/ 43 w 57"/>
              <a:gd name="T1" fmla="*/ 9 h 58"/>
              <a:gd name="T2" fmla="*/ 4 w 57"/>
              <a:gd name="T3" fmla="*/ 22 h 58"/>
              <a:gd name="T4" fmla="*/ 5 w 57"/>
              <a:gd name="T5" fmla="*/ 25 h 58"/>
              <a:gd name="T6" fmla="*/ 6 w 57"/>
              <a:gd name="T7" fmla="*/ 30 h 58"/>
              <a:gd name="T8" fmla="*/ 7 w 57"/>
              <a:gd name="T9" fmla="*/ 35 h 58"/>
              <a:gd name="T10" fmla="*/ 10 w 57"/>
              <a:gd name="T11" fmla="*/ 39 h 58"/>
              <a:gd name="T12" fmla="*/ 12 w 57"/>
              <a:gd name="T13" fmla="*/ 41 h 58"/>
              <a:gd name="T14" fmla="*/ 13 w 57"/>
              <a:gd name="T15" fmla="*/ 49 h 58"/>
              <a:gd name="T16" fmla="*/ 16 w 57"/>
              <a:gd name="T17" fmla="*/ 52 h 58"/>
              <a:gd name="T18" fmla="*/ 17 w 57"/>
              <a:gd name="T19" fmla="*/ 51 h 58"/>
              <a:gd name="T20" fmla="*/ 18 w 57"/>
              <a:gd name="T21" fmla="*/ 47 h 58"/>
              <a:gd name="T22" fmla="*/ 20 w 57"/>
              <a:gd name="T23" fmla="*/ 41 h 58"/>
              <a:gd name="T24" fmla="*/ 24 w 57"/>
              <a:gd name="T25" fmla="*/ 36 h 58"/>
              <a:gd name="T26" fmla="*/ 26 w 57"/>
              <a:gd name="T27" fmla="*/ 33 h 58"/>
              <a:gd name="T28" fmla="*/ 22 w 57"/>
              <a:gd name="T29" fmla="*/ 30 h 58"/>
              <a:gd name="T30" fmla="*/ 19 w 57"/>
              <a:gd name="T31" fmla="*/ 29 h 58"/>
              <a:gd name="T32" fmla="*/ 16 w 57"/>
              <a:gd name="T33" fmla="*/ 26 h 58"/>
              <a:gd name="T34" fmla="*/ 12 w 57"/>
              <a:gd name="T35" fmla="*/ 24 h 58"/>
              <a:gd name="T36" fmla="*/ 8 w 57"/>
              <a:gd name="T37" fmla="*/ 24 h 58"/>
              <a:gd name="T38" fmla="*/ 6 w 57"/>
              <a:gd name="T39" fmla="*/ 22 h 58"/>
              <a:gd name="T40" fmla="*/ 6 w 57"/>
              <a:gd name="T41" fmla="*/ 18 h 58"/>
              <a:gd name="T42" fmla="*/ 4 w 57"/>
              <a:gd name="T43" fmla="*/ 19 h 58"/>
              <a:gd name="T44" fmla="*/ 6 w 57"/>
              <a:gd name="T45" fmla="*/ 15 h 58"/>
              <a:gd name="T46" fmla="*/ 9 w 57"/>
              <a:gd name="T47" fmla="*/ 15 h 58"/>
              <a:gd name="T48" fmla="*/ 11 w 57"/>
              <a:gd name="T49" fmla="*/ 13 h 58"/>
              <a:gd name="T50" fmla="*/ 15 w 57"/>
              <a:gd name="T51" fmla="*/ 9 h 58"/>
              <a:gd name="T52" fmla="*/ 16 w 57"/>
              <a:gd name="T53" fmla="*/ 8 h 58"/>
              <a:gd name="T54" fmla="*/ 21 w 57"/>
              <a:gd name="T55" fmla="*/ 6 h 58"/>
              <a:gd name="T56" fmla="*/ 17 w 57"/>
              <a:gd name="T57" fmla="*/ 4 h 58"/>
              <a:gd name="T58" fmla="*/ 16 w 57"/>
              <a:gd name="T59" fmla="*/ 4 h 58"/>
              <a:gd name="T60" fmla="*/ 24 w 57"/>
              <a:gd name="T61" fmla="*/ 1 h 58"/>
              <a:gd name="T62" fmla="*/ 27 w 57"/>
              <a:gd name="T63" fmla="*/ 3 h 58"/>
              <a:gd name="T64" fmla="*/ 41 w 57"/>
              <a:gd name="T65" fmla="*/ 3 h 58"/>
              <a:gd name="T66" fmla="*/ 39 w 57"/>
              <a:gd name="T67" fmla="*/ 6 h 58"/>
              <a:gd name="T68" fmla="*/ 42 w 57"/>
              <a:gd name="T69" fmla="*/ 10 h 58"/>
              <a:gd name="T70" fmla="*/ 44 w 57"/>
              <a:gd name="T71" fmla="*/ 10 h 58"/>
              <a:gd name="T72" fmla="*/ 46 w 57"/>
              <a:gd name="T73" fmla="*/ 9 h 58"/>
              <a:gd name="T74" fmla="*/ 48 w 57"/>
              <a:gd name="T75" fmla="*/ 12 h 58"/>
              <a:gd name="T76" fmla="*/ 50 w 57"/>
              <a:gd name="T77" fmla="*/ 13 h 58"/>
              <a:gd name="T78" fmla="*/ 47 w 57"/>
              <a:gd name="T79" fmla="*/ 14 h 58"/>
              <a:gd name="T80" fmla="*/ 44 w 57"/>
              <a:gd name="T81" fmla="*/ 12 h 58"/>
              <a:gd name="T82" fmla="*/ 40 w 57"/>
              <a:gd name="T83" fmla="*/ 12 h 58"/>
              <a:gd name="T84" fmla="*/ 36 w 57"/>
              <a:gd name="T85" fmla="*/ 15 h 58"/>
              <a:gd name="T86" fmla="*/ 34 w 57"/>
              <a:gd name="T87" fmla="*/ 20 h 58"/>
              <a:gd name="T88" fmla="*/ 36 w 57"/>
              <a:gd name="T89" fmla="*/ 25 h 58"/>
              <a:gd name="T90" fmla="*/ 40 w 57"/>
              <a:gd name="T91" fmla="*/ 27 h 58"/>
              <a:gd name="T92" fmla="*/ 45 w 57"/>
              <a:gd name="T93" fmla="*/ 27 h 58"/>
              <a:gd name="T94" fmla="*/ 47 w 57"/>
              <a:gd name="T95" fmla="*/ 30 h 58"/>
              <a:gd name="T96" fmla="*/ 47 w 57"/>
              <a:gd name="T97" fmla="*/ 35 h 58"/>
              <a:gd name="T98" fmla="*/ 47 w 57"/>
              <a:gd name="T99" fmla="*/ 40 h 58"/>
              <a:gd name="T100" fmla="*/ 50 w 57"/>
              <a:gd name="T101" fmla="*/ 45 h 58"/>
              <a:gd name="T102" fmla="*/ 53 w 57"/>
              <a:gd name="T103" fmla="*/ 41 h 58"/>
              <a:gd name="T104" fmla="*/ 56 w 57"/>
              <a:gd name="T105" fmla="*/ 34 h 58"/>
              <a:gd name="T106" fmla="*/ 56 w 57"/>
              <a:gd name="T107" fmla="*/ 26 h 58"/>
              <a:gd name="T108" fmla="*/ 54 w 57"/>
              <a:gd name="T109" fmla="*/ 19 h 58"/>
              <a:gd name="T110" fmla="*/ 52 w 57"/>
              <a:gd name="T111" fmla="*/ 16 h 58"/>
              <a:gd name="T112" fmla="*/ 55 w 57"/>
              <a:gd name="T113" fmla="*/ 20 h 58"/>
              <a:gd name="T114" fmla="*/ 39 w 57"/>
              <a:gd name="T115" fmla="*/ 5 h 58"/>
              <a:gd name="T116" fmla="*/ 37 w 57"/>
              <a:gd name="T117" fmla="*/ 3 h 58"/>
              <a:gd name="T118" fmla="*/ 38 w 57"/>
              <a:gd name="T119" fmla="*/ 5 h 58"/>
              <a:gd name="T120" fmla="*/ 36 w 57"/>
              <a:gd name="T121" fmla="*/ 2 h 58"/>
              <a:gd name="T122" fmla="*/ 54 w 57"/>
              <a:gd name="T123" fmla="*/ 4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 h="58">
                <a:moveTo>
                  <a:pt x="3" y="17"/>
                </a:moveTo>
                <a:cubicBezTo>
                  <a:pt x="3" y="17"/>
                  <a:pt x="3" y="17"/>
                  <a:pt x="3" y="17"/>
                </a:cubicBezTo>
                <a:cubicBezTo>
                  <a:pt x="3" y="17"/>
                  <a:pt x="2" y="17"/>
                  <a:pt x="2" y="17"/>
                </a:cubicBezTo>
                <a:cubicBezTo>
                  <a:pt x="3" y="17"/>
                  <a:pt x="3" y="17"/>
                  <a:pt x="3" y="17"/>
                </a:cubicBezTo>
                <a:cubicBezTo>
                  <a:pt x="3" y="17"/>
                  <a:pt x="3" y="17"/>
                  <a:pt x="3" y="17"/>
                </a:cubicBezTo>
                <a:cubicBezTo>
                  <a:pt x="3" y="17"/>
                  <a:pt x="3" y="17"/>
                  <a:pt x="3" y="17"/>
                </a:cubicBezTo>
                <a:close/>
                <a:moveTo>
                  <a:pt x="2" y="17"/>
                </a:moveTo>
                <a:cubicBezTo>
                  <a:pt x="2" y="17"/>
                  <a:pt x="2" y="17"/>
                  <a:pt x="2" y="17"/>
                </a:cubicBezTo>
                <a:cubicBezTo>
                  <a:pt x="2" y="17"/>
                  <a:pt x="2" y="17"/>
                  <a:pt x="2" y="17"/>
                </a:cubicBezTo>
                <a:cubicBezTo>
                  <a:pt x="2" y="17"/>
                  <a:pt x="2" y="17"/>
                  <a:pt x="2" y="17"/>
                </a:cubicBezTo>
                <a:cubicBezTo>
                  <a:pt x="2" y="17"/>
                  <a:pt x="2" y="17"/>
                  <a:pt x="2" y="17"/>
                </a:cubicBezTo>
                <a:cubicBezTo>
                  <a:pt x="2" y="17"/>
                  <a:pt x="2" y="17"/>
                  <a:pt x="2" y="17"/>
                </a:cubicBezTo>
                <a:close/>
                <a:moveTo>
                  <a:pt x="43" y="9"/>
                </a:move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2" y="9"/>
                  <a:pt x="42" y="9"/>
                  <a:pt x="42" y="9"/>
                </a:cubicBezTo>
                <a:cubicBezTo>
                  <a:pt x="42" y="8"/>
                  <a:pt x="42" y="8"/>
                  <a:pt x="42" y="8"/>
                </a:cubicBezTo>
                <a:cubicBezTo>
                  <a:pt x="42" y="8"/>
                  <a:pt x="42" y="8"/>
                  <a:pt x="42" y="8"/>
                </a:cubicBezTo>
                <a:cubicBezTo>
                  <a:pt x="42" y="8"/>
                  <a:pt x="42" y="8"/>
                  <a:pt x="42" y="8"/>
                </a:cubicBezTo>
                <a:cubicBezTo>
                  <a:pt x="42" y="8"/>
                  <a:pt x="42" y="8"/>
                  <a:pt x="42" y="8"/>
                </a:cubicBezTo>
                <a:cubicBezTo>
                  <a:pt x="42" y="8"/>
                  <a:pt x="42" y="8"/>
                  <a:pt x="42" y="8"/>
                </a:cubicBezTo>
                <a:cubicBezTo>
                  <a:pt x="42" y="9"/>
                  <a:pt x="42"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lose/>
                <a:moveTo>
                  <a:pt x="55" y="19"/>
                </a:moveTo>
                <a:cubicBezTo>
                  <a:pt x="56" y="22"/>
                  <a:pt x="57" y="25"/>
                  <a:pt x="57" y="29"/>
                </a:cubicBezTo>
                <a:cubicBezTo>
                  <a:pt x="57" y="45"/>
                  <a:pt x="44" y="58"/>
                  <a:pt x="28" y="58"/>
                </a:cubicBezTo>
                <a:cubicBezTo>
                  <a:pt x="13" y="58"/>
                  <a:pt x="0" y="45"/>
                  <a:pt x="0" y="29"/>
                </a:cubicBezTo>
                <a:cubicBezTo>
                  <a:pt x="0" y="25"/>
                  <a:pt x="1" y="21"/>
                  <a:pt x="2" y="18"/>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2"/>
                  <a:pt x="3" y="22"/>
                  <a:pt x="3" y="22"/>
                </a:cubicBezTo>
                <a:cubicBezTo>
                  <a:pt x="3" y="22"/>
                  <a:pt x="3" y="22"/>
                  <a:pt x="3" y="22"/>
                </a:cubicBezTo>
                <a:cubicBezTo>
                  <a:pt x="3" y="22"/>
                  <a:pt x="3" y="22"/>
                  <a:pt x="3" y="22"/>
                </a:cubicBezTo>
                <a:cubicBezTo>
                  <a:pt x="3" y="22"/>
                  <a:pt x="3" y="22"/>
                  <a:pt x="3" y="22"/>
                </a:cubicBezTo>
                <a:cubicBezTo>
                  <a:pt x="3"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6"/>
                  <a:pt x="7" y="26"/>
                  <a:pt x="7" y="26"/>
                </a:cubicBezTo>
                <a:cubicBezTo>
                  <a:pt x="7" y="26"/>
                  <a:pt x="7" y="27"/>
                  <a:pt x="7" y="27"/>
                </a:cubicBezTo>
                <a:cubicBezTo>
                  <a:pt x="7" y="27"/>
                  <a:pt x="7" y="27"/>
                  <a:pt x="7" y="27"/>
                </a:cubicBezTo>
                <a:cubicBezTo>
                  <a:pt x="7"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9"/>
                </a:cubicBezTo>
                <a:cubicBezTo>
                  <a:pt x="6" y="29"/>
                  <a:pt x="6" y="29"/>
                  <a:pt x="6" y="29"/>
                </a:cubicBezTo>
                <a:cubicBezTo>
                  <a:pt x="6" y="29"/>
                  <a:pt x="6" y="29"/>
                  <a:pt x="6" y="29"/>
                </a:cubicBezTo>
                <a:cubicBezTo>
                  <a:pt x="6" y="29"/>
                  <a:pt x="6" y="29"/>
                  <a:pt x="6" y="29"/>
                </a:cubicBezTo>
                <a:cubicBezTo>
                  <a:pt x="6" y="29"/>
                  <a:pt x="6" y="29"/>
                  <a:pt x="6" y="29"/>
                </a:cubicBezTo>
                <a:cubicBezTo>
                  <a:pt x="6" y="29"/>
                  <a:pt x="6" y="29"/>
                  <a:pt x="6" y="29"/>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1"/>
                </a:cubicBezTo>
                <a:cubicBezTo>
                  <a:pt x="6" y="31"/>
                  <a:pt x="6" y="31"/>
                  <a:pt x="6" y="31"/>
                </a:cubicBezTo>
                <a:cubicBezTo>
                  <a:pt x="6" y="31"/>
                  <a:pt x="6" y="31"/>
                  <a:pt x="6" y="31"/>
                </a:cubicBezTo>
                <a:cubicBezTo>
                  <a:pt x="6" y="31"/>
                  <a:pt x="6" y="31"/>
                  <a:pt x="6" y="31"/>
                </a:cubicBezTo>
                <a:cubicBezTo>
                  <a:pt x="6" y="31"/>
                  <a:pt x="6" y="31"/>
                  <a:pt x="6" y="31"/>
                </a:cubicBezTo>
                <a:cubicBezTo>
                  <a:pt x="6" y="32"/>
                  <a:pt x="6" y="32"/>
                  <a:pt x="6" y="32"/>
                </a:cubicBezTo>
                <a:cubicBezTo>
                  <a:pt x="6" y="32"/>
                  <a:pt x="6" y="32"/>
                  <a:pt x="6" y="32"/>
                </a:cubicBezTo>
                <a:cubicBezTo>
                  <a:pt x="6" y="32"/>
                  <a:pt x="6" y="32"/>
                  <a:pt x="6" y="32"/>
                </a:cubicBezTo>
                <a:cubicBezTo>
                  <a:pt x="6" y="32"/>
                  <a:pt x="6" y="32"/>
                  <a:pt x="6" y="32"/>
                </a:cubicBezTo>
                <a:cubicBezTo>
                  <a:pt x="6" y="32"/>
                  <a:pt x="6" y="33"/>
                  <a:pt x="6" y="33"/>
                </a:cubicBezTo>
                <a:cubicBezTo>
                  <a:pt x="7" y="33"/>
                  <a:pt x="7" y="33"/>
                  <a:pt x="7" y="33"/>
                </a:cubicBezTo>
                <a:cubicBezTo>
                  <a:pt x="7" y="33"/>
                  <a:pt x="7" y="33"/>
                  <a:pt x="7" y="33"/>
                </a:cubicBezTo>
                <a:cubicBezTo>
                  <a:pt x="7" y="33"/>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5"/>
                  <a:pt x="7" y="35"/>
                  <a:pt x="7" y="35"/>
                </a:cubicBezTo>
                <a:cubicBezTo>
                  <a:pt x="7" y="35"/>
                  <a:pt x="7" y="35"/>
                  <a:pt x="7" y="35"/>
                </a:cubicBezTo>
                <a:cubicBezTo>
                  <a:pt x="7" y="35"/>
                  <a:pt x="7" y="35"/>
                  <a:pt x="7" y="35"/>
                </a:cubicBezTo>
                <a:cubicBezTo>
                  <a:pt x="8" y="35"/>
                  <a:pt x="8" y="35"/>
                  <a:pt x="8" y="35"/>
                </a:cubicBezTo>
                <a:cubicBezTo>
                  <a:pt x="8" y="35"/>
                  <a:pt x="8" y="35"/>
                  <a:pt x="8" y="35"/>
                </a:cubicBezTo>
                <a:cubicBezTo>
                  <a:pt x="8" y="35"/>
                  <a:pt x="8" y="35"/>
                  <a:pt x="8" y="35"/>
                </a:cubicBezTo>
                <a:cubicBezTo>
                  <a:pt x="8" y="35"/>
                  <a:pt x="8" y="35"/>
                  <a:pt x="8" y="36"/>
                </a:cubicBezTo>
                <a:cubicBezTo>
                  <a:pt x="8" y="36"/>
                  <a:pt x="8" y="36"/>
                  <a:pt x="8" y="36"/>
                </a:cubicBezTo>
                <a:cubicBezTo>
                  <a:pt x="8" y="36"/>
                  <a:pt x="8" y="36"/>
                  <a:pt x="8" y="36"/>
                </a:cubicBezTo>
                <a:cubicBezTo>
                  <a:pt x="8" y="36"/>
                  <a:pt x="8" y="36"/>
                  <a:pt x="8" y="36"/>
                </a:cubicBezTo>
                <a:cubicBezTo>
                  <a:pt x="8" y="36"/>
                  <a:pt x="8" y="36"/>
                  <a:pt x="8" y="36"/>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9" y="37"/>
                  <a:pt x="9" y="38"/>
                  <a:pt x="9" y="38"/>
                </a:cubicBezTo>
                <a:cubicBezTo>
                  <a:pt x="8" y="38"/>
                  <a:pt x="8" y="38"/>
                  <a:pt x="8"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40"/>
                  <a:pt x="11" y="40"/>
                </a:cubicBezTo>
                <a:cubicBezTo>
                  <a:pt x="11" y="40"/>
                  <a:pt x="11" y="40"/>
                  <a:pt x="11" y="40"/>
                </a:cubicBezTo>
                <a:cubicBezTo>
                  <a:pt x="11" y="40"/>
                  <a:pt x="11" y="40"/>
                  <a:pt x="11" y="40"/>
                </a:cubicBezTo>
                <a:cubicBezTo>
                  <a:pt x="11" y="40"/>
                  <a:pt x="11" y="40"/>
                  <a:pt x="11" y="40"/>
                </a:cubicBezTo>
                <a:cubicBezTo>
                  <a:pt x="11" y="40"/>
                  <a:pt x="11" y="40"/>
                  <a:pt x="11" y="40"/>
                </a:cubicBezTo>
                <a:cubicBezTo>
                  <a:pt x="11" y="40"/>
                  <a:pt x="11" y="40"/>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2" y="41"/>
                  <a:pt x="12" y="41"/>
                  <a:pt x="12" y="41"/>
                </a:cubicBezTo>
                <a:cubicBezTo>
                  <a:pt x="12" y="41"/>
                  <a:pt x="12" y="42"/>
                  <a:pt x="12" y="42"/>
                </a:cubicBezTo>
                <a:cubicBezTo>
                  <a:pt x="12" y="42"/>
                  <a:pt x="12" y="42"/>
                  <a:pt x="12" y="42"/>
                </a:cubicBezTo>
                <a:cubicBezTo>
                  <a:pt x="12" y="42"/>
                  <a:pt x="12" y="42"/>
                  <a:pt x="12" y="42"/>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7"/>
                </a:cubicBezTo>
                <a:cubicBezTo>
                  <a:pt x="12" y="47"/>
                  <a:pt x="12" y="47"/>
                  <a:pt x="12" y="47"/>
                </a:cubicBezTo>
                <a:cubicBezTo>
                  <a:pt x="12" y="47"/>
                  <a:pt x="12" y="47"/>
                  <a:pt x="12" y="47"/>
                </a:cubicBezTo>
                <a:cubicBezTo>
                  <a:pt x="12" y="47"/>
                  <a:pt x="12" y="47"/>
                  <a:pt x="12" y="47"/>
                </a:cubicBezTo>
                <a:cubicBezTo>
                  <a:pt x="12" y="47"/>
                  <a:pt x="12" y="47"/>
                  <a:pt x="12" y="47"/>
                </a:cubicBezTo>
                <a:cubicBezTo>
                  <a:pt x="12" y="48"/>
                  <a:pt x="12" y="48"/>
                  <a:pt x="13" y="48"/>
                </a:cubicBezTo>
                <a:cubicBezTo>
                  <a:pt x="13" y="48"/>
                  <a:pt x="13" y="48"/>
                  <a:pt x="13" y="48"/>
                </a:cubicBezTo>
                <a:cubicBezTo>
                  <a:pt x="13" y="48"/>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4" y="49"/>
                </a:cubicBezTo>
                <a:cubicBezTo>
                  <a:pt x="14" y="49"/>
                  <a:pt x="14" y="49"/>
                  <a:pt x="14" y="49"/>
                </a:cubicBezTo>
                <a:cubicBezTo>
                  <a:pt x="14" y="50"/>
                  <a:pt x="14" y="50"/>
                  <a:pt x="14" y="50"/>
                </a:cubicBezTo>
                <a:cubicBezTo>
                  <a:pt x="14" y="50"/>
                  <a:pt x="14" y="50"/>
                  <a:pt x="14" y="50"/>
                </a:cubicBezTo>
                <a:cubicBezTo>
                  <a:pt x="14" y="50"/>
                  <a:pt x="14" y="50"/>
                  <a:pt x="14" y="50"/>
                </a:cubicBezTo>
                <a:cubicBezTo>
                  <a:pt x="14" y="50"/>
                  <a:pt x="14" y="50"/>
                  <a:pt x="14" y="50"/>
                </a:cubicBezTo>
                <a:cubicBezTo>
                  <a:pt x="14" y="50"/>
                  <a:pt x="14" y="50"/>
                  <a:pt x="14" y="50"/>
                </a:cubicBezTo>
                <a:cubicBezTo>
                  <a:pt x="15" y="50"/>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2"/>
                  <a:pt x="15" y="52"/>
                  <a:pt x="15" y="52"/>
                </a:cubicBezTo>
                <a:cubicBezTo>
                  <a:pt x="15" y="52"/>
                  <a:pt x="15" y="52"/>
                  <a:pt x="15" y="52"/>
                </a:cubicBezTo>
                <a:cubicBezTo>
                  <a:pt x="15" y="52"/>
                  <a:pt x="15" y="52"/>
                  <a:pt x="15" y="52"/>
                </a:cubicBezTo>
                <a:cubicBezTo>
                  <a:pt x="15" y="52"/>
                  <a:pt x="15" y="52"/>
                  <a:pt x="15"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3"/>
                  <a:pt x="16" y="53"/>
                  <a:pt x="16" y="53"/>
                </a:cubicBezTo>
                <a:cubicBezTo>
                  <a:pt x="17" y="53"/>
                  <a:pt x="17" y="53"/>
                  <a:pt x="17" y="53"/>
                </a:cubicBezTo>
                <a:cubicBezTo>
                  <a:pt x="17" y="53"/>
                  <a:pt x="17" y="53"/>
                  <a:pt x="17" y="53"/>
                </a:cubicBezTo>
                <a:cubicBezTo>
                  <a:pt x="17" y="53"/>
                  <a:pt x="17" y="53"/>
                  <a:pt x="17" y="53"/>
                </a:cubicBezTo>
                <a:cubicBezTo>
                  <a:pt x="17" y="53"/>
                  <a:pt x="17" y="53"/>
                  <a:pt x="17" y="53"/>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0"/>
                  <a:pt x="17" y="50"/>
                </a:cubicBezTo>
                <a:cubicBezTo>
                  <a:pt x="17" y="50"/>
                  <a:pt x="17" y="50"/>
                  <a:pt x="17" y="50"/>
                </a:cubicBezTo>
                <a:cubicBezTo>
                  <a:pt x="17" y="50"/>
                  <a:pt x="17" y="50"/>
                  <a:pt x="17" y="50"/>
                </a:cubicBezTo>
                <a:cubicBezTo>
                  <a:pt x="17" y="50"/>
                  <a:pt x="17" y="50"/>
                  <a:pt x="17" y="50"/>
                </a:cubicBezTo>
                <a:cubicBezTo>
                  <a:pt x="17" y="50"/>
                  <a:pt x="17" y="50"/>
                  <a:pt x="17" y="49"/>
                </a:cubicBezTo>
                <a:cubicBezTo>
                  <a:pt x="17"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8" y="48"/>
                </a:cubicBezTo>
                <a:cubicBezTo>
                  <a:pt x="18" y="48"/>
                  <a:pt x="18" y="47"/>
                  <a:pt x="18" y="47"/>
                </a:cubicBezTo>
                <a:cubicBezTo>
                  <a:pt x="18" y="47"/>
                  <a:pt x="18" y="47"/>
                  <a:pt x="18" y="47"/>
                </a:cubicBezTo>
                <a:cubicBezTo>
                  <a:pt x="18" y="47"/>
                  <a:pt x="18" y="46"/>
                  <a:pt x="18" y="46"/>
                </a:cubicBezTo>
                <a:cubicBezTo>
                  <a:pt x="18" y="46"/>
                  <a:pt x="18" y="46"/>
                  <a:pt x="18" y="46"/>
                </a:cubicBezTo>
                <a:cubicBezTo>
                  <a:pt x="18" y="46"/>
                  <a:pt x="18" y="46"/>
                  <a:pt x="18" y="46"/>
                </a:cubicBezTo>
                <a:cubicBezTo>
                  <a:pt x="18" y="46"/>
                  <a:pt x="18" y="46"/>
                  <a:pt x="18" y="46"/>
                </a:cubicBezTo>
                <a:cubicBezTo>
                  <a:pt x="17" y="46"/>
                  <a:pt x="17" y="46"/>
                  <a:pt x="17" y="46"/>
                </a:cubicBezTo>
                <a:cubicBezTo>
                  <a:pt x="17" y="46"/>
                  <a:pt x="17" y="46"/>
                  <a:pt x="17" y="46"/>
                </a:cubicBezTo>
                <a:cubicBezTo>
                  <a:pt x="18" y="46"/>
                  <a:pt x="18" y="46"/>
                  <a:pt x="18" y="46"/>
                </a:cubicBezTo>
                <a:cubicBezTo>
                  <a:pt x="18" y="46"/>
                  <a:pt x="18" y="46"/>
                  <a:pt x="18" y="46"/>
                </a:cubicBezTo>
                <a:cubicBezTo>
                  <a:pt x="18" y="46"/>
                  <a:pt x="18" y="46"/>
                  <a:pt x="18" y="46"/>
                </a:cubicBezTo>
                <a:cubicBezTo>
                  <a:pt x="18" y="46"/>
                  <a:pt x="18" y="46"/>
                  <a:pt x="18" y="46"/>
                </a:cubicBezTo>
                <a:cubicBezTo>
                  <a:pt x="19" y="46"/>
                  <a:pt x="19" y="46"/>
                  <a:pt x="19" y="46"/>
                </a:cubicBezTo>
                <a:cubicBezTo>
                  <a:pt x="19" y="46"/>
                  <a:pt x="19" y="46"/>
                  <a:pt x="19" y="46"/>
                </a:cubicBezTo>
                <a:cubicBezTo>
                  <a:pt x="19" y="46"/>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20" y="44"/>
                </a:cubicBezTo>
                <a:cubicBezTo>
                  <a:pt x="20" y="44"/>
                  <a:pt x="20" y="44"/>
                  <a:pt x="20" y="44"/>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1"/>
                </a:cubicBezTo>
                <a:cubicBezTo>
                  <a:pt x="20" y="41"/>
                  <a:pt x="20" y="41"/>
                  <a:pt x="20" y="41"/>
                </a:cubicBezTo>
                <a:cubicBezTo>
                  <a:pt x="20" y="41"/>
                  <a:pt x="20" y="41"/>
                  <a:pt x="20" y="41"/>
                </a:cubicBezTo>
                <a:cubicBezTo>
                  <a:pt x="21" y="41"/>
                  <a:pt x="21" y="41"/>
                  <a:pt x="21" y="41"/>
                </a:cubicBezTo>
                <a:cubicBezTo>
                  <a:pt x="21" y="41"/>
                  <a:pt x="21" y="41"/>
                  <a:pt x="21" y="41"/>
                </a:cubicBezTo>
                <a:cubicBezTo>
                  <a:pt x="21" y="41"/>
                  <a:pt x="21" y="41"/>
                  <a:pt x="21"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0"/>
                  <a:pt x="22" y="40"/>
                </a:cubicBezTo>
                <a:cubicBezTo>
                  <a:pt x="22" y="40"/>
                  <a:pt x="22" y="40"/>
                  <a:pt x="22" y="40"/>
                </a:cubicBezTo>
                <a:cubicBezTo>
                  <a:pt x="22" y="40"/>
                  <a:pt x="22"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39"/>
                  <a:pt x="24" y="39"/>
                  <a:pt x="24" y="39"/>
                </a:cubicBezTo>
                <a:cubicBezTo>
                  <a:pt x="24" y="39"/>
                  <a:pt x="24" y="39"/>
                  <a:pt x="24" y="39"/>
                </a:cubicBezTo>
                <a:cubicBezTo>
                  <a:pt x="24" y="39"/>
                  <a:pt x="24" y="39"/>
                  <a:pt x="24" y="39"/>
                </a:cubicBezTo>
                <a:cubicBezTo>
                  <a:pt x="24" y="38"/>
                  <a:pt x="24" y="38"/>
                  <a:pt x="24" y="38"/>
                </a:cubicBezTo>
                <a:cubicBezTo>
                  <a:pt x="24" y="38"/>
                  <a:pt x="24" y="38"/>
                  <a:pt x="24" y="37"/>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5" y="36"/>
                  <a:pt x="25" y="36"/>
                  <a:pt x="25" y="36"/>
                </a:cubicBezTo>
                <a:cubicBezTo>
                  <a:pt x="25" y="36"/>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6" y="34"/>
                  <a:pt x="26" y="34"/>
                  <a:pt x="26" y="34"/>
                </a:cubicBezTo>
                <a:cubicBezTo>
                  <a:pt x="26" y="34"/>
                  <a:pt x="26" y="34"/>
                  <a:pt x="26" y="34"/>
                </a:cubicBezTo>
                <a:cubicBezTo>
                  <a:pt x="26" y="34"/>
                  <a:pt x="26" y="34"/>
                  <a:pt x="26" y="34"/>
                </a:cubicBezTo>
                <a:cubicBezTo>
                  <a:pt x="26" y="34"/>
                  <a:pt x="26" y="34"/>
                  <a:pt x="26" y="34"/>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5" y="32"/>
                </a:cubicBezTo>
                <a:cubicBezTo>
                  <a:pt x="25" y="32"/>
                  <a:pt x="25" y="32"/>
                  <a:pt x="25" y="31"/>
                </a:cubicBezTo>
                <a:cubicBezTo>
                  <a:pt x="25" y="31"/>
                  <a:pt x="25" y="31"/>
                  <a:pt x="25" y="31"/>
                </a:cubicBezTo>
                <a:cubicBezTo>
                  <a:pt x="25" y="31"/>
                  <a:pt x="25" y="31"/>
                  <a:pt x="25" y="31"/>
                </a:cubicBezTo>
                <a:cubicBezTo>
                  <a:pt x="25" y="31"/>
                  <a:pt x="25" y="31"/>
                  <a:pt x="25"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3" y="31"/>
                  <a:pt x="23" y="31"/>
                  <a:pt x="23" y="31"/>
                </a:cubicBezTo>
                <a:cubicBezTo>
                  <a:pt x="23" y="31"/>
                  <a:pt x="23" y="31"/>
                  <a:pt x="23" y="31"/>
                </a:cubicBezTo>
                <a:cubicBezTo>
                  <a:pt x="23" y="31"/>
                  <a:pt x="23" y="31"/>
                  <a:pt x="23" y="31"/>
                </a:cubicBezTo>
                <a:cubicBezTo>
                  <a:pt x="23" y="31"/>
                  <a:pt x="23" y="31"/>
                  <a:pt x="23" y="31"/>
                </a:cubicBezTo>
                <a:cubicBezTo>
                  <a:pt x="23" y="30"/>
                  <a:pt x="23" y="30"/>
                  <a:pt x="23" y="30"/>
                </a:cubicBezTo>
                <a:cubicBezTo>
                  <a:pt x="23" y="30"/>
                  <a:pt x="22" y="30"/>
                  <a:pt x="22" y="30"/>
                </a:cubicBezTo>
                <a:cubicBezTo>
                  <a:pt x="22" y="30"/>
                  <a:pt x="22" y="30"/>
                  <a:pt x="22" y="30"/>
                </a:cubicBezTo>
                <a:cubicBezTo>
                  <a:pt x="22" y="30"/>
                  <a:pt x="22" y="30"/>
                  <a:pt x="22" y="30"/>
                </a:cubicBezTo>
                <a:cubicBezTo>
                  <a:pt x="22" y="30"/>
                  <a:pt x="22" y="30"/>
                  <a:pt x="22"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0" y="30"/>
                </a:cubicBezTo>
                <a:cubicBezTo>
                  <a:pt x="20" y="30"/>
                  <a:pt x="20" y="30"/>
                  <a:pt x="20" y="30"/>
                </a:cubicBezTo>
                <a:cubicBezTo>
                  <a:pt x="20" y="30"/>
                  <a:pt x="20" y="30"/>
                  <a:pt x="20" y="30"/>
                </a:cubicBezTo>
                <a:cubicBezTo>
                  <a:pt x="20" y="30"/>
                  <a:pt x="20" y="30"/>
                  <a:pt x="20" y="30"/>
                </a:cubicBezTo>
                <a:cubicBezTo>
                  <a:pt x="20" y="30"/>
                  <a:pt x="20" y="29"/>
                  <a:pt x="20" y="29"/>
                </a:cubicBezTo>
                <a:cubicBezTo>
                  <a:pt x="20" y="29"/>
                  <a:pt x="20" y="29"/>
                  <a:pt x="20" y="29"/>
                </a:cubicBezTo>
                <a:cubicBezTo>
                  <a:pt x="20" y="29"/>
                  <a:pt x="20" y="29"/>
                  <a:pt x="20" y="29"/>
                </a:cubicBezTo>
                <a:cubicBezTo>
                  <a:pt x="19" y="29"/>
                  <a:pt x="19" y="29"/>
                  <a:pt x="19" y="29"/>
                </a:cubicBezTo>
                <a:cubicBezTo>
                  <a:pt x="19" y="29"/>
                  <a:pt x="19" y="29"/>
                  <a:pt x="19" y="29"/>
                </a:cubicBezTo>
                <a:cubicBezTo>
                  <a:pt x="19" y="29"/>
                  <a:pt x="19" y="29"/>
                  <a:pt x="19" y="30"/>
                </a:cubicBezTo>
                <a:cubicBezTo>
                  <a:pt x="19" y="30"/>
                  <a:pt x="19" y="30"/>
                  <a:pt x="19" y="30"/>
                </a:cubicBezTo>
                <a:cubicBezTo>
                  <a:pt x="19" y="30"/>
                  <a:pt x="18" y="30"/>
                  <a:pt x="18" y="30"/>
                </a:cubicBezTo>
                <a:cubicBezTo>
                  <a:pt x="18" y="30"/>
                  <a:pt x="18" y="30"/>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8"/>
                  <a:pt x="19" y="28"/>
                </a:cubicBezTo>
                <a:cubicBezTo>
                  <a:pt x="19" y="28"/>
                  <a:pt x="19" y="28"/>
                  <a:pt x="19" y="28"/>
                </a:cubicBezTo>
                <a:cubicBezTo>
                  <a:pt x="19" y="28"/>
                  <a:pt x="19" y="28"/>
                  <a:pt x="19" y="28"/>
                </a:cubicBezTo>
                <a:cubicBezTo>
                  <a:pt x="18" y="28"/>
                  <a:pt x="18" y="28"/>
                  <a:pt x="18" y="28"/>
                </a:cubicBezTo>
                <a:cubicBezTo>
                  <a:pt x="18" y="28"/>
                  <a:pt x="18" y="28"/>
                  <a:pt x="18" y="28"/>
                </a:cubicBezTo>
                <a:cubicBezTo>
                  <a:pt x="18" y="28"/>
                  <a:pt x="18" y="28"/>
                  <a:pt x="18" y="28"/>
                </a:cubicBezTo>
                <a:cubicBezTo>
                  <a:pt x="18" y="28"/>
                  <a:pt x="18" y="28"/>
                  <a:pt x="18" y="28"/>
                </a:cubicBezTo>
                <a:cubicBezTo>
                  <a:pt x="18" y="28"/>
                  <a:pt x="18" y="28"/>
                  <a:pt x="18" y="28"/>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7" y="27"/>
                  <a:pt x="17" y="26"/>
                </a:cubicBezTo>
                <a:cubicBezTo>
                  <a:pt x="17" y="26"/>
                  <a:pt x="17" y="26"/>
                  <a:pt x="17" y="26"/>
                </a:cubicBezTo>
                <a:cubicBezTo>
                  <a:pt x="17" y="26"/>
                  <a:pt x="17" y="26"/>
                  <a:pt x="17" y="26"/>
                </a:cubicBezTo>
                <a:cubicBezTo>
                  <a:pt x="17" y="26"/>
                  <a:pt x="17" y="26"/>
                  <a:pt x="17" y="26"/>
                </a:cubicBezTo>
                <a:cubicBezTo>
                  <a:pt x="17" y="26"/>
                  <a:pt x="17" y="26"/>
                  <a:pt x="17" y="26"/>
                </a:cubicBezTo>
                <a:cubicBezTo>
                  <a:pt x="16" y="26"/>
                  <a:pt x="16" y="26"/>
                  <a:pt x="16" y="26"/>
                </a:cubicBezTo>
                <a:cubicBezTo>
                  <a:pt x="16" y="26"/>
                  <a:pt x="16" y="26"/>
                  <a:pt x="16" y="26"/>
                </a:cubicBezTo>
                <a:cubicBezTo>
                  <a:pt x="16" y="26"/>
                  <a:pt x="16" y="26"/>
                  <a:pt x="16" y="26"/>
                </a:cubicBezTo>
                <a:cubicBezTo>
                  <a:pt x="16" y="26"/>
                  <a:pt x="16" y="26"/>
                  <a:pt x="16" y="26"/>
                </a:cubicBezTo>
                <a:cubicBezTo>
                  <a:pt x="16" y="26"/>
                  <a:pt x="16" y="26"/>
                  <a:pt x="16" y="26"/>
                </a:cubicBezTo>
                <a:cubicBezTo>
                  <a:pt x="15" y="26"/>
                  <a:pt x="15" y="26"/>
                  <a:pt x="15" y="26"/>
                </a:cubicBezTo>
                <a:cubicBezTo>
                  <a:pt x="15" y="26"/>
                  <a:pt x="15" y="26"/>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4" y="25"/>
                  <a:pt x="14" y="25"/>
                </a:cubicBezTo>
                <a:cubicBezTo>
                  <a:pt x="14" y="25"/>
                  <a:pt x="14" y="25"/>
                  <a:pt x="14" y="25"/>
                </a:cubicBezTo>
                <a:cubicBezTo>
                  <a:pt x="14" y="25"/>
                  <a:pt x="14" y="25"/>
                  <a:pt x="14" y="25"/>
                </a:cubicBezTo>
                <a:cubicBezTo>
                  <a:pt x="14" y="25"/>
                  <a:pt x="14" y="25"/>
                  <a:pt x="13" y="25"/>
                </a:cubicBezTo>
                <a:cubicBezTo>
                  <a:pt x="14" y="25"/>
                  <a:pt x="14" y="24"/>
                  <a:pt x="14" y="24"/>
                </a:cubicBezTo>
                <a:cubicBezTo>
                  <a:pt x="14" y="24"/>
                  <a:pt x="14" y="24"/>
                  <a:pt x="14" y="24"/>
                </a:cubicBezTo>
                <a:cubicBezTo>
                  <a:pt x="14" y="24"/>
                  <a:pt x="14" y="24"/>
                  <a:pt x="14"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2" y="24"/>
                  <a:pt x="12" y="24"/>
                </a:cubicBezTo>
                <a:cubicBezTo>
                  <a:pt x="12" y="24"/>
                  <a:pt x="12" y="24"/>
                  <a:pt x="12" y="24"/>
                </a:cubicBezTo>
                <a:cubicBezTo>
                  <a:pt x="12" y="24"/>
                  <a:pt x="12" y="24"/>
                  <a:pt x="12" y="24"/>
                </a:cubicBezTo>
                <a:cubicBezTo>
                  <a:pt x="12" y="24"/>
                  <a:pt x="12" y="24"/>
                  <a:pt x="12" y="24"/>
                </a:cubicBezTo>
                <a:cubicBezTo>
                  <a:pt x="12" y="24"/>
                  <a:pt x="11" y="24"/>
                  <a:pt x="11" y="24"/>
                </a:cubicBezTo>
                <a:cubicBezTo>
                  <a:pt x="11" y="24"/>
                  <a:pt x="11" y="23"/>
                  <a:pt x="11" y="23"/>
                </a:cubicBezTo>
                <a:cubicBezTo>
                  <a:pt x="11" y="23"/>
                  <a:pt x="11" y="23"/>
                  <a:pt x="11" y="23"/>
                </a:cubicBezTo>
                <a:cubicBezTo>
                  <a:pt x="11"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7" y="25"/>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3"/>
                </a:cubicBezTo>
                <a:cubicBezTo>
                  <a:pt x="6" y="23"/>
                  <a:pt x="6" y="23"/>
                  <a:pt x="6" y="23"/>
                </a:cubicBezTo>
                <a:cubicBezTo>
                  <a:pt x="6" y="23"/>
                  <a:pt x="6" y="23"/>
                  <a:pt x="5" y="23"/>
                </a:cubicBezTo>
                <a:cubicBezTo>
                  <a:pt x="6" y="23"/>
                  <a:pt x="6" y="23"/>
                  <a:pt x="6" y="23"/>
                </a:cubicBezTo>
                <a:cubicBezTo>
                  <a:pt x="6" y="23"/>
                  <a:pt x="6" y="23"/>
                  <a:pt x="6" y="23"/>
                </a:cubicBezTo>
                <a:cubicBezTo>
                  <a:pt x="6" y="23"/>
                  <a:pt x="6" y="23"/>
                  <a:pt x="6" y="23"/>
                </a:cubicBezTo>
                <a:cubicBezTo>
                  <a:pt x="6" y="23"/>
                  <a:pt x="6" y="22"/>
                  <a:pt x="6" y="22"/>
                </a:cubicBezTo>
                <a:cubicBezTo>
                  <a:pt x="6" y="22"/>
                  <a:pt x="6" y="22"/>
                  <a:pt x="6" y="22"/>
                </a:cubicBezTo>
                <a:cubicBezTo>
                  <a:pt x="6" y="22"/>
                  <a:pt x="6" y="22"/>
                  <a:pt x="6" y="22"/>
                </a:cubicBezTo>
                <a:cubicBezTo>
                  <a:pt x="6" y="22"/>
                  <a:pt x="6" y="22"/>
                  <a:pt x="6" y="22"/>
                </a:cubicBezTo>
                <a:cubicBezTo>
                  <a:pt x="6" y="22"/>
                  <a:pt x="6" y="22"/>
                  <a:pt x="6" y="22"/>
                </a:cubicBezTo>
                <a:cubicBezTo>
                  <a:pt x="6" y="21"/>
                  <a:pt x="6" y="21"/>
                  <a:pt x="6" y="21"/>
                </a:cubicBezTo>
                <a:cubicBezTo>
                  <a:pt x="6" y="21"/>
                  <a:pt x="6" y="21"/>
                  <a:pt x="6" y="21"/>
                </a:cubicBezTo>
                <a:cubicBezTo>
                  <a:pt x="6" y="21"/>
                  <a:pt x="6" y="21"/>
                  <a:pt x="6" y="21"/>
                </a:cubicBezTo>
                <a:cubicBezTo>
                  <a:pt x="6" y="21"/>
                  <a:pt x="6" y="21"/>
                  <a:pt x="6" y="21"/>
                </a:cubicBezTo>
                <a:cubicBezTo>
                  <a:pt x="6" y="21"/>
                  <a:pt x="6" y="21"/>
                  <a:pt x="6"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6" y="20"/>
                  <a:pt x="6" y="20"/>
                  <a:pt x="6" y="19"/>
                </a:cubicBezTo>
                <a:cubicBezTo>
                  <a:pt x="6" y="19"/>
                  <a:pt x="6" y="19"/>
                  <a:pt x="6" y="19"/>
                </a:cubicBezTo>
                <a:cubicBezTo>
                  <a:pt x="6" y="19"/>
                  <a:pt x="6" y="19"/>
                  <a:pt x="6" y="19"/>
                </a:cubicBezTo>
                <a:cubicBezTo>
                  <a:pt x="6" y="18"/>
                  <a:pt x="6" y="18"/>
                  <a:pt x="6" y="18"/>
                </a:cubicBezTo>
                <a:cubicBezTo>
                  <a:pt x="6" y="18"/>
                  <a:pt x="6" y="18"/>
                  <a:pt x="6" y="18"/>
                </a:cubicBezTo>
                <a:cubicBezTo>
                  <a:pt x="6" y="18"/>
                  <a:pt x="6" y="18"/>
                  <a:pt x="6" y="18"/>
                </a:cubicBezTo>
                <a:cubicBezTo>
                  <a:pt x="5" y="18"/>
                  <a:pt x="5" y="18"/>
                  <a:pt x="5" y="18"/>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4" y="19"/>
                  <a:pt x="4" y="19"/>
                  <a:pt x="4" y="19"/>
                </a:cubicBezTo>
                <a:cubicBezTo>
                  <a:pt x="4" y="19"/>
                  <a:pt x="4" y="19"/>
                  <a:pt x="4" y="19"/>
                </a:cubicBezTo>
                <a:cubicBezTo>
                  <a:pt x="4" y="19"/>
                  <a:pt x="4" y="19"/>
                  <a:pt x="4" y="19"/>
                </a:cubicBezTo>
                <a:cubicBezTo>
                  <a:pt x="4" y="20"/>
                  <a:pt x="4" y="20"/>
                  <a:pt x="4" y="20"/>
                </a:cubicBezTo>
                <a:cubicBezTo>
                  <a:pt x="4" y="20"/>
                  <a:pt x="4" y="20"/>
                  <a:pt x="4" y="20"/>
                </a:cubicBezTo>
                <a:cubicBezTo>
                  <a:pt x="4" y="20"/>
                  <a:pt x="4" y="20"/>
                  <a:pt x="4" y="20"/>
                </a:cubicBezTo>
                <a:cubicBezTo>
                  <a:pt x="4" y="20"/>
                  <a:pt x="4" y="20"/>
                  <a:pt x="4" y="20"/>
                </a:cubicBezTo>
                <a:cubicBezTo>
                  <a:pt x="4" y="19"/>
                  <a:pt x="4" y="19"/>
                  <a:pt x="4" y="19"/>
                </a:cubicBezTo>
                <a:cubicBezTo>
                  <a:pt x="4" y="19"/>
                  <a:pt x="4"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5" y="17"/>
                  <a:pt x="5" y="17"/>
                </a:cubicBezTo>
                <a:cubicBezTo>
                  <a:pt x="5" y="17"/>
                  <a:pt x="5" y="17"/>
                  <a:pt x="5" y="17"/>
                </a:cubicBezTo>
                <a:cubicBezTo>
                  <a:pt x="5" y="17"/>
                  <a:pt x="5" y="17"/>
                  <a:pt x="5" y="17"/>
                </a:cubicBezTo>
                <a:cubicBezTo>
                  <a:pt x="5" y="17"/>
                  <a:pt x="5" y="17"/>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7" y="15"/>
                  <a:pt x="7" y="15"/>
                  <a:pt x="7" y="15"/>
                </a:cubicBezTo>
                <a:cubicBezTo>
                  <a:pt x="7" y="15"/>
                  <a:pt x="7" y="15"/>
                  <a:pt x="7" y="15"/>
                </a:cubicBezTo>
                <a:cubicBezTo>
                  <a:pt x="7" y="15"/>
                  <a:pt x="7" y="15"/>
                  <a:pt x="7" y="15"/>
                </a:cubicBezTo>
                <a:cubicBezTo>
                  <a:pt x="7" y="15"/>
                  <a:pt x="8" y="15"/>
                  <a:pt x="8" y="15"/>
                </a:cubicBezTo>
                <a:cubicBezTo>
                  <a:pt x="8" y="15"/>
                  <a:pt x="8" y="15"/>
                  <a:pt x="8" y="15"/>
                </a:cubicBezTo>
                <a:cubicBezTo>
                  <a:pt x="8" y="15"/>
                  <a:pt x="8" y="15"/>
                  <a:pt x="8" y="15"/>
                </a:cubicBezTo>
                <a:cubicBezTo>
                  <a:pt x="8" y="15"/>
                  <a:pt x="8" y="15"/>
                  <a:pt x="8" y="15"/>
                </a:cubicBezTo>
                <a:cubicBezTo>
                  <a:pt x="8" y="15"/>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7"/>
                  <a:pt x="8" y="17"/>
                </a:cubicBezTo>
                <a:cubicBezTo>
                  <a:pt x="8" y="17"/>
                  <a:pt x="8" y="17"/>
                  <a:pt x="8" y="17"/>
                </a:cubicBezTo>
                <a:cubicBezTo>
                  <a:pt x="8" y="17"/>
                  <a:pt x="8" y="17"/>
                  <a:pt x="8" y="17"/>
                </a:cubicBezTo>
                <a:cubicBezTo>
                  <a:pt x="8" y="17"/>
                  <a:pt x="8" y="17"/>
                  <a:pt x="8" y="17"/>
                </a:cubicBezTo>
                <a:cubicBezTo>
                  <a:pt x="9" y="17"/>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1" y="13"/>
                  <a:pt x="11" y="13"/>
                </a:cubicBezTo>
                <a:cubicBezTo>
                  <a:pt x="11" y="13"/>
                  <a:pt x="11" y="13"/>
                  <a:pt x="11" y="13"/>
                </a:cubicBezTo>
                <a:cubicBezTo>
                  <a:pt x="11" y="13"/>
                  <a:pt x="11" y="13"/>
                  <a:pt x="11" y="13"/>
                </a:cubicBezTo>
                <a:cubicBezTo>
                  <a:pt x="11" y="13"/>
                  <a:pt x="11" y="13"/>
                  <a:pt x="11" y="13"/>
                </a:cubicBezTo>
                <a:cubicBezTo>
                  <a:pt x="12" y="13"/>
                  <a:pt x="12" y="13"/>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1"/>
                  <a:pt x="12" y="11"/>
                  <a:pt x="12" y="11"/>
                </a:cubicBezTo>
                <a:cubicBezTo>
                  <a:pt x="12" y="11"/>
                  <a:pt x="12" y="11"/>
                  <a:pt x="12" y="11"/>
                </a:cubicBezTo>
                <a:cubicBezTo>
                  <a:pt x="12" y="11"/>
                  <a:pt x="13" y="11"/>
                  <a:pt x="13" y="11"/>
                </a:cubicBezTo>
                <a:cubicBezTo>
                  <a:pt x="13" y="11"/>
                  <a:pt x="13" y="11"/>
                  <a:pt x="13" y="11"/>
                </a:cubicBezTo>
                <a:cubicBezTo>
                  <a:pt x="13" y="11"/>
                  <a:pt x="13" y="10"/>
                  <a:pt x="13" y="10"/>
                </a:cubicBezTo>
                <a:cubicBezTo>
                  <a:pt x="13" y="10"/>
                  <a:pt x="13" y="10"/>
                  <a:pt x="13" y="10"/>
                </a:cubicBezTo>
                <a:cubicBezTo>
                  <a:pt x="13"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5" y="10"/>
                  <a:pt x="15" y="10"/>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7"/>
                  <a:pt x="17" y="7"/>
                  <a:pt x="17" y="7"/>
                </a:cubicBezTo>
                <a:cubicBezTo>
                  <a:pt x="16" y="7"/>
                  <a:pt x="16" y="7"/>
                  <a:pt x="16" y="7"/>
                </a:cubicBezTo>
                <a:cubicBezTo>
                  <a:pt x="16" y="7"/>
                  <a:pt x="16" y="7"/>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1" y="6"/>
                  <a:pt x="21" y="6"/>
                  <a:pt x="21" y="6"/>
                </a:cubicBezTo>
                <a:cubicBezTo>
                  <a:pt x="21" y="6"/>
                  <a:pt x="21" y="6"/>
                  <a:pt x="21" y="6"/>
                </a:cubicBezTo>
                <a:cubicBezTo>
                  <a:pt x="21" y="6"/>
                  <a:pt x="21" y="5"/>
                  <a:pt x="21" y="5"/>
                </a:cubicBezTo>
                <a:cubicBezTo>
                  <a:pt x="20" y="5"/>
                  <a:pt x="20" y="5"/>
                  <a:pt x="20" y="5"/>
                </a:cubicBezTo>
                <a:cubicBezTo>
                  <a:pt x="20" y="5"/>
                  <a:pt x="20" y="5"/>
                  <a:pt x="20" y="5"/>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9" y="4"/>
                  <a:pt x="19" y="4"/>
                  <a:pt x="19"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8" y="4"/>
                  <a:pt x="18" y="4"/>
                  <a:pt x="18" y="4"/>
                </a:cubicBezTo>
                <a:cubicBezTo>
                  <a:pt x="18" y="4"/>
                  <a:pt x="18" y="4"/>
                  <a:pt x="18" y="4"/>
                </a:cubicBezTo>
                <a:cubicBezTo>
                  <a:pt x="18" y="4"/>
                  <a:pt x="18" y="4"/>
                  <a:pt x="18" y="4"/>
                </a:cubicBezTo>
                <a:cubicBezTo>
                  <a:pt x="18" y="4"/>
                  <a:pt x="18" y="4"/>
                  <a:pt x="18"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5"/>
                  <a:pt x="17" y="5"/>
                  <a:pt x="17" y="5"/>
                </a:cubicBezTo>
                <a:cubicBezTo>
                  <a:pt x="17" y="5"/>
                  <a:pt x="17" y="5"/>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6" y="5"/>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3"/>
                </a:cubicBezTo>
                <a:cubicBezTo>
                  <a:pt x="17" y="3"/>
                  <a:pt x="17" y="3"/>
                  <a:pt x="17" y="3"/>
                </a:cubicBezTo>
                <a:cubicBezTo>
                  <a:pt x="17" y="3"/>
                  <a:pt x="17" y="3"/>
                  <a:pt x="17" y="3"/>
                </a:cubicBezTo>
                <a:cubicBezTo>
                  <a:pt x="17" y="3"/>
                  <a:pt x="17" y="3"/>
                  <a:pt x="17" y="3"/>
                </a:cubicBezTo>
                <a:cubicBezTo>
                  <a:pt x="17"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2"/>
                </a:cubicBezTo>
                <a:cubicBezTo>
                  <a:pt x="18" y="2"/>
                  <a:pt x="18" y="2"/>
                  <a:pt x="18" y="2"/>
                </a:cubicBezTo>
                <a:cubicBezTo>
                  <a:pt x="20" y="2"/>
                  <a:pt x="22"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2"/>
                  <a:pt x="24" y="2"/>
                </a:cubicBezTo>
                <a:cubicBezTo>
                  <a:pt x="24" y="2"/>
                  <a:pt x="24" y="2"/>
                  <a:pt x="24" y="2"/>
                </a:cubicBezTo>
                <a:cubicBezTo>
                  <a:pt x="24" y="2"/>
                  <a:pt x="24" y="2"/>
                  <a:pt x="24" y="2"/>
                </a:cubicBezTo>
                <a:cubicBezTo>
                  <a:pt x="24" y="2"/>
                  <a:pt x="24" y="2"/>
                  <a:pt x="24" y="2"/>
                </a:cubicBezTo>
                <a:cubicBezTo>
                  <a:pt x="24" y="2"/>
                  <a:pt x="24" y="2"/>
                  <a:pt x="24" y="2"/>
                </a:cubicBezTo>
                <a:cubicBezTo>
                  <a:pt x="24" y="2"/>
                  <a:pt x="24" y="3"/>
                  <a:pt x="24" y="3"/>
                </a:cubicBezTo>
                <a:cubicBezTo>
                  <a:pt x="24" y="3"/>
                  <a:pt x="24" y="3"/>
                  <a:pt x="24" y="3"/>
                </a:cubicBezTo>
                <a:cubicBezTo>
                  <a:pt x="24" y="3"/>
                  <a:pt x="24" y="3"/>
                  <a:pt x="24" y="3"/>
                </a:cubicBezTo>
                <a:cubicBezTo>
                  <a:pt x="24" y="3"/>
                  <a:pt x="24" y="3"/>
                  <a:pt x="24" y="3"/>
                </a:cubicBezTo>
                <a:cubicBezTo>
                  <a:pt x="24" y="3"/>
                  <a:pt x="24" y="3"/>
                  <a:pt x="24" y="3"/>
                </a:cubicBezTo>
                <a:cubicBezTo>
                  <a:pt x="24" y="3"/>
                  <a:pt x="24" y="4"/>
                  <a:pt x="24" y="4"/>
                </a:cubicBezTo>
                <a:cubicBezTo>
                  <a:pt x="24" y="4"/>
                  <a:pt x="24" y="4"/>
                  <a:pt x="24" y="4"/>
                </a:cubicBezTo>
                <a:cubicBezTo>
                  <a:pt x="25" y="4"/>
                  <a:pt x="25" y="4"/>
                  <a:pt x="25" y="4"/>
                </a:cubicBezTo>
                <a:cubicBezTo>
                  <a:pt x="25" y="4"/>
                  <a:pt x="25" y="4"/>
                  <a:pt x="25" y="4"/>
                </a:cubicBezTo>
                <a:cubicBezTo>
                  <a:pt x="25" y="4"/>
                  <a:pt x="25" y="4"/>
                  <a:pt x="26" y="4"/>
                </a:cubicBezTo>
                <a:cubicBezTo>
                  <a:pt x="26" y="4"/>
                  <a:pt x="26" y="4"/>
                  <a:pt x="26" y="4"/>
                </a:cubicBezTo>
                <a:cubicBezTo>
                  <a:pt x="26" y="4"/>
                  <a:pt x="26" y="4"/>
                  <a:pt x="26" y="4"/>
                </a:cubicBezTo>
                <a:cubicBezTo>
                  <a:pt x="26" y="4"/>
                  <a:pt x="26" y="4"/>
                  <a:pt x="26" y="4"/>
                </a:cubicBezTo>
                <a:cubicBezTo>
                  <a:pt x="26" y="4"/>
                  <a:pt x="26" y="4"/>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8" y="3"/>
                </a:cubicBezTo>
                <a:cubicBezTo>
                  <a:pt x="28" y="3"/>
                  <a:pt x="28" y="3"/>
                  <a:pt x="28" y="3"/>
                </a:cubicBezTo>
                <a:cubicBezTo>
                  <a:pt x="28" y="3"/>
                  <a:pt x="28" y="3"/>
                  <a:pt x="28" y="3"/>
                </a:cubicBezTo>
                <a:cubicBezTo>
                  <a:pt x="28" y="3"/>
                  <a:pt x="28" y="2"/>
                  <a:pt x="28" y="2"/>
                </a:cubicBezTo>
                <a:cubicBezTo>
                  <a:pt x="28" y="2"/>
                  <a:pt x="28" y="2"/>
                  <a:pt x="28"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1"/>
                  <a:pt x="29" y="1"/>
                  <a:pt x="29" y="1"/>
                </a:cubicBezTo>
                <a:cubicBezTo>
                  <a:pt x="29" y="1"/>
                  <a:pt x="29" y="1"/>
                  <a:pt x="29" y="1"/>
                </a:cubicBezTo>
                <a:cubicBezTo>
                  <a:pt x="29" y="1"/>
                  <a:pt x="29" y="1"/>
                  <a:pt x="29" y="1"/>
                </a:cubicBezTo>
                <a:cubicBezTo>
                  <a:pt x="30" y="1"/>
                  <a:pt x="30" y="1"/>
                  <a:pt x="30" y="0"/>
                </a:cubicBezTo>
                <a:cubicBezTo>
                  <a:pt x="30" y="0"/>
                  <a:pt x="30" y="0"/>
                  <a:pt x="30" y="0"/>
                </a:cubicBezTo>
                <a:cubicBezTo>
                  <a:pt x="33" y="1"/>
                  <a:pt x="37" y="1"/>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1" y="3"/>
                </a:cubicBezTo>
                <a:cubicBezTo>
                  <a:pt x="41" y="3"/>
                  <a:pt x="41" y="3"/>
                  <a:pt x="41" y="3"/>
                </a:cubicBezTo>
                <a:cubicBezTo>
                  <a:pt x="41" y="3"/>
                  <a:pt x="41" y="4"/>
                  <a:pt x="41" y="4"/>
                </a:cubicBezTo>
                <a:cubicBezTo>
                  <a:pt x="41" y="4"/>
                  <a:pt x="41" y="4"/>
                  <a:pt x="41" y="4"/>
                </a:cubicBezTo>
                <a:cubicBezTo>
                  <a:pt x="41" y="4"/>
                  <a:pt x="41" y="4"/>
                  <a:pt x="41" y="4"/>
                </a:cubicBezTo>
                <a:cubicBezTo>
                  <a:pt x="41" y="4"/>
                  <a:pt x="41" y="4"/>
                  <a:pt x="41" y="4"/>
                </a:cubicBezTo>
                <a:cubicBezTo>
                  <a:pt x="40" y="4"/>
                  <a:pt x="40" y="4"/>
                  <a:pt x="40" y="4"/>
                </a:cubicBezTo>
                <a:cubicBezTo>
                  <a:pt x="40" y="4"/>
                  <a:pt x="40" y="4"/>
                  <a:pt x="40" y="4"/>
                </a:cubicBezTo>
                <a:cubicBezTo>
                  <a:pt x="40" y="4"/>
                  <a:pt x="40" y="4"/>
                  <a:pt x="40" y="4"/>
                </a:cubicBezTo>
                <a:cubicBezTo>
                  <a:pt x="40" y="4"/>
                  <a:pt x="40"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0" y="5"/>
                  <a:pt x="40" y="5"/>
                  <a:pt x="40" y="5"/>
                </a:cubicBezTo>
                <a:cubicBezTo>
                  <a:pt x="40" y="5"/>
                  <a:pt x="40" y="5"/>
                  <a:pt x="40" y="5"/>
                </a:cubicBezTo>
                <a:cubicBezTo>
                  <a:pt x="40" y="5"/>
                  <a:pt x="40" y="5"/>
                  <a:pt x="40" y="5"/>
                </a:cubicBezTo>
                <a:cubicBezTo>
                  <a:pt x="40" y="5"/>
                  <a:pt x="40" y="5"/>
                  <a:pt x="40" y="6"/>
                </a:cubicBezTo>
                <a:cubicBezTo>
                  <a:pt x="40" y="6"/>
                  <a:pt x="40" y="6"/>
                  <a:pt x="40" y="6"/>
                </a:cubicBezTo>
                <a:cubicBezTo>
                  <a:pt x="40" y="6"/>
                  <a:pt x="40" y="6"/>
                  <a:pt x="40" y="6"/>
                </a:cubicBezTo>
                <a:cubicBezTo>
                  <a:pt x="40" y="6"/>
                  <a:pt x="40" y="6"/>
                  <a:pt x="40" y="6"/>
                </a:cubicBezTo>
                <a:cubicBezTo>
                  <a:pt x="40" y="6"/>
                  <a:pt x="40" y="6"/>
                  <a:pt x="40"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8" y="6"/>
                </a:cubicBezTo>
                <a:cubicBezTo>
                  <a:pt x="38" y="6"/>
                  <a:pt x="38" y="6"/>
                  <a:pt x="38" y="6"/>
                </a:cubicBezTo>
                <a:cubicBezTo>
                  <a:pt x="38" y="6"/>
                  <a:pt x="38" y="7"/>
                  <a:pt x="38" y="7"/>
                </a:cubicBezTo>
                <a:cubicBezTo>
                  <a:pt x="38" y="7"/>
                  <a:pt x="38" y="7"/>
                  <a:pt x="38" y="7"/>
                </a:cubicBezTo>
                <a:cubicBezTo>
                  <a:pt x="38" y="7"/>
                  <a:pt x="38" y="7"/>
                  <a:pt x="38" y="7"/>
                </a:cubicBezTo>
                <a:cubicBezTo>
                  <a:pt x="37" y="7"/>
                  <a:pt x="37" y="7"/>
                  <a:pt x="37" y="7"/>
                </a:cubicBezTo>
                <a:cubicBezTo>
                  <a:pt x="38" y="7"/>
                  <a:pt x="38" y="7"/>
                  <a:pt x="38" y="7"/>
                </a:cubicBezTo>
                <a:cubicBezTo>
                  <a:pt x="38" y="8"/>
                  <a:pt x="38" y="8"/>
                  <a:pt x="38" y="8"/>
                </a:cubicBezTo>
                <a:cubicBezTo>
                  <a:pt x="39" y="8"/>
                  <a:pt x="39" y="8"/>
                  <a:pt x="39" y="9"/>
                </a:cubicBezTo>
                <a:cubicBezTo>
                  <a:pt x="39" y="9"/>
                  <a:pt x="39"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1" y="10"/>
                  <a:pt x="41" y="10"/>
                </a:cubicBezTo>
                <a:cubicBezTo>
                  <a:pt x="41" y="10"/>
                  <a:pt x="41" y="10"/>
                  <a:pt x="41" y="9"/>
                </a:cubicBezTo>
                <a:cubicBezTo>
                  <a:pt x="41" y="9"/>
                  <a:pt x="41" y="9"/>
                  <a:pt x="41" y="9"/>
                </a:cubicBezTo>
                <a:cubicBezTo>
                  <a:pt x="41" y="9"/>
                  <a:pt x="41" y="9"/>
                  <a:pt x="41" y="9"/>
                </a:cubicBezTo>
                <a:cubicBezTo>
                  <a:pt x="41" y="9"/>
                  <a:pt x="42" y="9"/>
                  <a:pt x="42" y="9"/>
                </a:cubicBezTo>
                <a:cubicBezTo>
                  <a:pt x="42" y="9"/>
                  <a:pt x="42" y="9"/>
                  <a:pt x="42" y="9"/>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4" y="11"/>
                  <a:pt x="44" y="11"/>
                  <a:pt x="44" y="11"/>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5" y="12"/>
                  <a:pt x="45" y="12"/>
                  <a:pt x="45" y="12"/>
                </a:cubicBezTo>
                <a:cubicBezTo>
                  <a:pt x="45" y="12"/>
                  <a:pt x="45" y="12"/>
                  <a:pt x="45" y="12"/>
                </a:cubicBezTo>
                <a:cubicBezTo>
                  <a:pt x="45" y="12"/>
                  <a:pt x="45" y="12"/>
                  <a:pt x="45" y="12"/>
                </a:cubicBezTo>
                <a:cubicBezTo>
                  <a:pt x="45" y="12"/>
                  <a:pt x="45" y="12"/>
                  <a:pt x="45" y="11"/>
                </a:cubicBezTo>
                <a:cubicBezTo>
                  <a:pt x="45" y="11"/>
                  <a:pt x="45" y="11"/>
                  <a:pt x="45" y="11"/>
                </a:cubicBezTo>
                <a:cubicBezTo>
                  <a:pt x="45" y="11"/>
                  <a:pt x="45" y="11"/>
                  <a:pt x="45" y="11"/>
                </a:cubicBezTo>
                <a:cubicBezTo>
                  <a:pt x="45" y="10"/>
                  <a:pt x="45" y="10"/>
                  <a:pt x="45" y="10"/>
                </a:cubicBezTo>
                <a:cubicBezTo>
                  <a:pt x="45" y="10"/>
                  <a:pt x="45" y="10"/>
                  <a:pt x="45" y="10"/>
                </a:cubicBezTo>
                <a:cubicBezTo>
                  <a:pt x="45" y="10"/>
                  <a:pt x="45" y="10"/>
                  <a:pt x="45"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1"/>
                  <a:pt x="45" y="11"/>
                  <a:pt x="45" y="11"/>
                </a:cubicBezTo>
                <a:cubicBezTo>
                  <a:pt x="45" y="11"/>
                  <a:pt x="45" y="11"/>
                  <a:pt x="45" y="11"/>
                </a:cubicBezTo>
                <a:cubicBezTo>
                  <a:pt x="45" y="11"/>
                  <a:pt x="45"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0"/>
                  <a:pt x="47" y="10"/>
                  <a:pt x="47" y="10"/>
                </a:cubicBezTo>
                <a:cubicBezTo>
                  <a:pt x="47" y="10"/>
                  <a:pt x="46" y="9"/>
                  <a:pt x="46" y="9"/>
                </a:cubicBezTo>
                <a:cubicBezTo>
                  <a:pt x="46" y="9"/>
                  <a:pt x="46" y="9"/>
                  <a:pt x="46" y="9"/>
                </a:cubicBezTo>
                <a:cubicBezTo>
                  <a:pt x="46" y="9"/>
                  <a:pt x="46" y="9"/>
                  <a:pt x="46" y="9"/>
                </a:cubicBezTo>
                <a:cubicBezTo>
                  <a:pt x="46" y="9"/>
                  <a:pt x="46" y="9"/>
                  <a:pt x="46" y="9"/>
                </a:cubicBezTo>
                <a:cubicBezTo>
                  <a:pt x="46" y="8"/>
                  <a:pt x="46" y="8"/>
                  <a:pt x="46" y="8"/>
                </a:cubicBezTo>
                <a:cubicBezTo>
                  <a:pt x="46" y="8"/>
                  <a:pt x="46" y="8"/>
                  <a:pt x="46" y="8"/>
                </a:cubicBezTo>
                <a:cubicBezTo>
                  <a:pt x="46" y="8"/>
                  <a:pt x="46" y="8"/>
                  <a:pt x="46" y="8"/>
                </a:cubicBezTo>
                <a:cubicBezTo>
                  <a:pt x="46" y="8"/>
                  <a:pt x="46" y="8"/>
                  <a:pt x="47" y="8"/>
                </a:cubicBezTo>
                <a:cubicBezTo>
                  <a:pt x="47" y="8"/>
                  <a:pt x="47" y="9"/>
                  <a:pt x="47" y="9"/>
                </a:cubicBezTo>
                <a:cubicBezTo>
                  <a:pt x="47" y="9"/>
                  <a:pt x="47" y="9"/>
                  <a:pt x="47" y="9"/>
                </a:cubicBezTo>
                <a:cubicBezTo>
                  <a:pt x="47" y="9"/>
                  <a:pt x="47" y="9"/>
                  <a:pt x="47" y="9"/>
                </a:cubicBezTo>
                <a:cubicBezTo>
                  <a:pt x="47" y="9"/>
                  <a:pt x="47" y="9"/>
                  <a:pt x="47" y="9"/>
                </a:cubicBezTo>
                <a:cubicBezTo>
                  <a:pt x="47" y="9"/>
                  <a:pt x="47" y="9"/>
                  <a:pt x="47" y="9"/>
                </a:cubicBezTo>
                <a:cubicBezTo>
                  <a:pt x="47" y="9"/>
                  <a:pt x="47" y="9"/>
                  <a:pt x="48" y="9"/>
                </a:cubicBezTo>
                <a:cubicBezTo>
                  <a:pt x="48" y="9"/>
                  <a:pt x="48" y="9"/>
                  <a:pt x="48" y="9"/>
                </a:cubicBezTo>
                <a:cubicBezTo>
                  <a:pt x="48" y="9"/>
                  <a:pt x="48" y="9"/>
                  <a:pt x="48" y="10"/>
                </a:cubicBezTo>
                <a:cubicBezTo>
                  <a:pt x="48" y="10"/>
                  <a:pt x="48" y="10"/>
                  <a:pt x="48" y="10"/>
                </a:cubicBezTo>
                <a:cubicBezTo>
                  <a:pt x="48" y="10"/>
                  <a:pt x="48" y="10"/>
                  <a:pt x="48"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1"/>
                  <a:pt x="47" y="11"/>
                </a:cubicBezTo>
                <a:cubicBezTo>
                  <a:pt x="47" y="11"/>
                  <a:pt x="47" y="11"/>
                  <a:pt x="47" y="11"/>
                </a:cubicBezTo>
                <a:cubicBezTo>
                  <a:pt x="47" y="11"/>
                  <a:pt x="47" y="11"/>
                  <a:pt x="47" y="11"/>
                </a:cubicBezTo>
                <a:cubicBezTo>
                  <a:pt x="48" y="11"/>
                  <a:pt x="48" y="11"/>
                  <a:pt x="48" y="11"/>
                </a:cubicBezTo>
                <a:cubicBezTo>
                  <a:pt x="48" y="11"/>
                  <a:pt x="48" y="11"/>
                  <a:pt x="48" y="11"/>
                </a:cubicBezTo>
                <a:cubicBezTo>
                  <a:pt x="48" y="11"/>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50" y="12"/>
                  <a:pt x="50" y="12"/>
                </a:cubicBezTo>
                <a:cubicBezTo>
                  <a:pt x="50" y="12"/>
                  <a:pt x="50" y="12"/>
                  <a:pt x="50" y="12"/>
                </a:cubicBezTo>
                <a:cubicBezTo>
                  <a:pt x="50" y="12"/>
                  <a:pt x="50" y="12"/>
                  <a:pt x="50" y="12"/>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8" y="14"/>
                  <a:pt x="48" y="14"/>
                </a:cubicBezTo>
                <a:cubicBezTo>
                  <a:pt x="48" y="14"/>
                  <a:pt x="48" y="14"/>
                  <a:pt x="48" y="14"/>
                </a:cubicBezTo>
                <a:cubicBezTo>
                  <a:pt x="48" y="14"/>
                  <a:pt x="48" y="14"/>
                  <a:pt x="48" y="14"/>
                </a:cubicBezTo>
                <a:cubicBezTo>
                  <a:pt x="48" y="14"/>
                  <a:pt x="48" y="14"/>
                  <a:pt x="48" y="14"/>
                </a:cubicBezTo>
                <a:cubicBezTo>
                  <a:pt x="48" y="14"/>
                  <a:pt x="48" y="14"/>
                  <a:pt x="48" y="13"/>
                </a:cubicBezTo>
                <a:cubicBezTo>
                  <a:pt x="48" y="13"/>
                  <a:pt x="48" y="13"/>
                  <a:pt x="48" y="13"/>
                </a:cubicBezTo>
                <a:cubicBezTo>
                  <a:pt x="48" y="13"/>
                  <a:pt x="48" y="13"/>
                  <a:pt x="48" y="13"/>
                </a:cubicBezTo>
                <a:cubicBezTo>
                  <a:pt x="48" y="14"/>
                  <a:pt x="48" y="14"/>
                  <a:pt x="48" y="14"/>
                </a:cubicBezTo>
                <a:cubicBezTo>
                  <a:pt x="48" y="14"/>
                  <a:pt x="48"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3"/>
                  <a:pt x="46" y="13"/>
                  <a:pt x="46" y="13"/>
                </a:cubicBezTo>
                <a:cubicBezTo>
                  <a:pt x="46" y="13"/>
                  <a:pt x="46" y="13"/>
                  <a:pt x="46" y="13"/>
                </a:cubicBezTo>
                <a:cubicBezTo>
                  <a:pt x="46" y="13"/>
                  <a:pt x="46" y="13"/>
                  <a:pt x="46" y="13"/>
                </a:cubicBezTo>
                <a:cubicBezTo>
                  <a:pt x="46" y="13"/>
                  <a:pt x="46" y="13"/>
                  <a:pt x="46"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3" y="12"/>
                  <a:pt x="43" y="12"/>
                </a:cubicBezTo>
                <a:cubicBezTo>
                  <a:pt x="43" y="12"/>
                  <a:pt x="43" y="12"/>
                  <a:pt x="43" y="12"/>
                </a:cubicBezTo>
                <a:cubicBezTo>
                  <a:pt x="43" y="12"/>
                  <a:pt x="43" y="12"/>
                  <a:pt x="43" y="11"/>
                </a:cubicBezTo>
                <a:cubicBezTo>
                  <a:pt x="43" y="11"/>
                  <a:pt x="43" y="11"/>
                  <a:pt x="43" y="11"/>
                </a:cubicBezTo>
                <a:cubicBezTo>
                  <a:pt x="43" y="11"/>
                  <a:pt x="43" y="11"/>
                  <a:pt x="43" y="11"/>
                </a:cubicBezTo>
                <a:cubicBezTo>
                  <a:pt x="43" y="11"/>
                  <a:pt x="43" y="11"/>
                  <a:pt x="43" y="12"/>
                </a:cubicBezTo>
                <a:cubicBezTo>
                  <a:pt x="42" y="12"/>
                  <a:pt x="42" y="12"/>
                  <a:pt x="42" y="12"/>
                </a:cubicBezTo>
                <a:cubicBezTo>
                  <a:pt x="42" y="12"/>
                  <a:pt x="42" y="12"/>
                  <a:pt x="42" y="12"/>
                </a:cubicBezTo>
                <a:cubicBezTo>
                  <a:pt x="42" y="12"/>
                  <a:pt x="42" y="12"/>
                  <a:pt x="42" y="12"/>
                </a:cubicBezTo>
                <a:cubicBezTo>
                  <a:pt x="42" y="12"/>
                  <a:pt x="42" y="12"/>
                  <a:pt x="42" y="12"/>
                </a:cubicBezTo>
                <a:cubicBezTo>
                  <a:pt x="41" y="12"/>
                  <a:pt x="41" y="12"/>
                  <a:pt x="41" y="12"/>
                </a:cubicBezTo>
                <a:cubicBezTo>
                  <a:pt x="41" y="12"/>
                  <a:pt x="41" y="12"/>
                  <a:pt x="41" y="12"/>
                </a:cubicBezTo>
                <a:cubicBezTo>
                  <a:pt x="41" y="12"/>
                  <a:pt x="41"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8" y="12"/>
                  <a:pt x="38" y="12"/>
                </a:cubicBezTo>
                <a:cubicBezTo>
                  <a:pt x="38" y="12"/>
                  <a:pt x="38" y="12"/>
                  <a:pt x="38" y="12"/>
                </a:cubicBezTo>
                <a:cubicBezTo>
                  <a:pt x="38" y="12"/>
                  <a:pt x="38" y="12"/>
                  <a:pt x="38" y="13"/>
                </a:cubicBezTo>
                <a:cubicBezTo>
                  <a:pt x="38" y="13"/>
                  <a:pt x="38" y="13"/>
                  <a:pt x="38" y="13"/>
                </a:cubicBezTo>
                <a:cubicBezTo>
                  <a:pt x="38" y="13"/>
                  <a:pt x="38" y="13"/>
                  <a:pt x="38" y="13"/>
                </a:cubicBezTo>
                <a:cubicBezTo>
                  <a:pt x="38" y="13"/>
                  <a:pt x="38"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4"/>
                  <a:pt x="37" y="14"/>
                </a:cubicBezTo>
                <a:cubicBezTo>
                  <a:pt x="37" y="14"/>
                  <a:pt x="37" y="14"/>
                  <a:pt x="37" y="14"/>
                </a:cubicBezTo>
                <a:cubicBezTo>
                  <a:pt x="37" y="14"/>
                  <a:pt x="37" y="14"/>
                  <a:pt x="37" y="14"/>
                </a:cubicBezTo>
                <a:cubicBezTo>
                  <a:pt x="37" y="14"/>
                  <a:pt x="37" y="14"/>
                  <a:pt x="37" y="14"/>
                </a:cubicBezTo>
                <a:cubicBezTo>
                  <a:pt x="37" y="14"/>
                  <a:pt x="37" y="14"/>
                  <a:pt x="37" y="14"/>
                </a:cubicBezTo>
                <a:cubicBezTo>
                  <a:pt x="37" y="15"/>
                  <a:pt x="37" y="15"/>
                  <a:pt x="37" y="15"/>
                </a:cubicBezTo>
                <a:cubicBezTo>
                  <a:pt x="37" y="15"/>
                  <a:pt x="37"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5" y="15"/>
                </a:cubicBezTo>
                <a:cubicBezTo>
                  <a:pt x="35" y="15"/>
                  <a:pt x="35" y="15"/>
                  <a:pt x="35" y="15"/>
                </a:cubicBezTo>
                <a:cubicBezTo>
                  <a:pt x="35" y="16"/>
                  <a:pt x="35" y="16"/>
                  <a:pt x="35" y="16"/>
                </a:cubicBezTo>
                <a:cubicBezTo>
                  <a:pt x="35" y="16"/>
                  <a:pt x="35" y="16"/>
                  <a:pt x="35" y="16"/>
                </a:cubicBezTo>
                <a:cubicBezTo>
                  <a:pt x="35" y="16"/>
                  <a:pt x="35" y="16"/>
                  <a:pt x="35" y="16"/>
                </a:cubicBezTo>
                <a:cubicBezTo>
                  <a:pt x="35" y="16"/>
                  <a:pt x="35" y="16"/>
                  <a:pt x="35" y="16"/>
                </a:cubicBezTo>
                <a:cubicBezTo>
                  <a:pt x="35" y="16"/>
                  <a:pt x="35" y="16"/>
                  <a:pt x="35" y="16"/>
                </a:cubicBezTo>
                <a:cubicBezTo>
                  <a:pt x="35" y="17"/>
                  <a:pt x="35" y="17"/>
                  <a:pt x="35" y="17"/>
                </a:cubicBezTo>
                <a:cubicBezTo>
                  <a:pt x="35" y="17"/>
                  <a:pt x="35" y="17"/>
                  <a:pt x="35" y="17"/>
                </a:cubicBezTo>
                <a:cubicBezTo>
                  <a:pt x="35" y="17"/>
                  <a:pt x="35" y="17"/>
                  <a:pt x="35" y="17"/>
                </a:cubicBezTo>
                <a:cubicBezTo>
                  <a:pt x="34" y="17"/>
                  <a:pt x="34" y="17"/>
                  <a:pt x="34" y="17"/>
                </a:cubicBezTo>
                <a:cubicBezTo>
                  <a:pt x="34" y="18"/>
                  <a:pt x="34" y="18"/>
                  <a:pt x="34" y="18"/>
                </a:cubicBezTo>
                <a:cubicBezTo>
                  <a:pt x="34" y="18"/>
                  <a:pt x="34" y="18"/>
                  <a:pt x="34" y="18"/>
                </a:cubicBezTo>
                <a:cubicBezTo>
                  <a:pt x="34" y="18"/>
                  <a:pt x="34" y="18"/>
                  <a:pt x="34" y="18"/>
                </a:cubicBezTo>
                <a:cubicBezTo>
                  <a:pt x="34" y="18"/>
                  <a:pt x="34" y="18"/>
                  <a:pt x="34" y="18"/>
                </a:cubicBezTo>
                <a:cubicBezTo>
                  <a:pt x="34" y="18"/>
                  <a:pt x="34" y="18"/>
                  <a:pt x="34" y="18"/>
                </a:cubicBezTo>
                <a:cubicBezTo>
                  <a:pt x="34" y="19"/>
                  <a:pt x="34" y="19"/>
                  <a:pt x="34" y="19"/>
                </a:cubicBezTo>
                <a:cubicBezTo>
                  <a:pt x="34" y="19"/>
                  <a:pt x="34" y="19"/>
                  <a:pt x="34" y="19"/>
                </a:cubicBezTo>
                <a:cubicBezTo>
                  <a:pt x="34" y="19"/>
                  <a:pt x="34" y="19"/>
                  <a:pt x="34" y="19"/>
                </a:cubicBezTo>
                <a:cubicBezTo>
                  <a:pt x="34" y="19"/>
                  <a:pt x="34" y="19"/>
                  <a:pt x="34" y="19"/>
                </a:cubicBezTo>
                <a:cubicBezTo>
                  <a:pt x="34" y="19"/>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1"/>
                  <a:pt x="35" y="21"/>
                  <a:pt x="35" y="21"/>
                </a:cubicBezTo>
                <a:cubicBezTo>
                  <a:pt x="35" y="21"/>
                  <a:pt x="34" y="21"/>
                  <a:pt x="34" y="21"/>
                </a:cubicBezTo>
                <a:cubicBezTo>
                  <a:pt x="34" y="21"/>
                  <a:pt x="34" y="21"/>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5" y="22"/>
                </a:cubicBezTo>
                <a:cubicBezTo>
                  <a:pt x="35" y="22"/>
                  <a:pt x="35" y="22"/>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6" y="23"/>
                  <a:pt x="36" y="24"/>
                </a:cubicBezTo>
                <a:cubicBezTo>
                  <a:pt x="36" y="24"/>
                  <a:pt x="36" y="24"/>
                  <a:pt x="36" y="24"/>
                </a:cubicBezTo>
                <a:cubicBezTo>
                  <a:pt x="36" y="24"/>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7" y="25"/>
                  <a:pt x="37" y="25"/>
                  <a:pt x="37" y="25"/>
                </a:cubicBezTo>
                <a:cubicBezTo>
                  <a:pt x="37" y="25"/>
                  <a:pt x="37" y="25"/>
                  <a:pt x="37" y="25"/>
                </a:cubicBezTo>
                <a:cubicBezTo>
                  <a:pt x="37" y="25"/>
                  <a:pt x="37" y="26"/>
                  <a:pt x="37" y="26"/>
                </a:cubicBezTo>
                <a:cubicBezTo>
                  <a:pt x="37" y="26"/>
                  <a:pt x="37"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6"/>
                  <a:pt x="42" y="26"/>
                  <a:pt x="43" y="26"/>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6"/>
                </a:cubicBezTo>
                <a:cubicBezTo>
                  <a:pt x="44" y="26"/>
                  <a:pt x="44" y="26"/>
                  <a:pt x="44" y="26"/>
                </a:cubicBezTo>
                <a:cubicBezTo>
                  <a:pt x="44" y="26"/>
                  <a:pt x="44" y="26"/>
                  <a:pt x="44" y="26"/>
                </a:cubicBezTo>
                <a:cubicBezTo>
                  <a:pt x="45" y="26"/>
                  <a:pt x="45" y="26"/>
                  <a:pt x="45" y="26"/>
                </a:cubicBezTo>
                <a:cubicBezTo>
                  <a:pt x="45" y="26"/>
                  <a:pt x="45" y="26"/>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6" y="27"/>
                  <a:pt x="46" y="27"/>
                  <a:pt x="46" y="27"/>
                </a:cubicBezTo>
                <a:cubicBezTo>
                  <a:pt x="46" y="27"/>
                  <a:pt x="46" y="27"/>
                  <a:pt x="46" y="27"/>
                </a:cubicBezTo>
                <a:cubicBezTo>
                  <a:pt x="46" y="27"/>
                  <a:pt x="46" y="27"/>
                  <a:pt x="46" y="27"/>
                </a:cubicBezTo>
                <a:cubicBezTo>
                  <a:pt x="46" y="27"/>
                  <a:pt x="47" y="28"/>
                  <a:pt x="47" y="28"/>
                </a:cubicBezTo>
                <a:cubicBezTo>
                  <a:pt x="47" y="28"/>
                  <a:pt x="46" y="28"/>
                  <a:pt x="46" y="28"/>
                </a:cubicBezTo>
                <a:cubicBezTo>
                  <a:pt x="46" y="28"/>
                  <a:pt x="46" y="28"/>
                  <a:pt x="46" y="28"/>
                </a:cubicBezTo>
                <a:cubicBezTo>
                  <a:pt x="46" y="28"/>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30"/>
                  <a:pt x="46" y="30"/>
                </a:cubicBezTo>
                <a:cubicBezTo>
                  <a:pt x="46" y="30"/>
                  <a:pt x="46" y="30"/>
                  <a:pt x="46" y="30"/>
                </a:cubicBezTo>
                <a:cubicBezTo>
                  <a:pt x="46" y="30"/>
                  <a:pt x="46" y="30"/>
                  <a:pt x="46" y="30"/>
                </a:cubicBezTo>
                <a:cubicBezTo>
                  <a:pt x="46" y="30"/>
                  <a:pt x="47" y="30"/>
                  <a:pt x="47" y="30"/>
                </a:cubicBezTo>
                <a:cubicBezTo>
                  <a:pt x="47" y="30"/>
                  <a:pt x="47" y="30"/>
                  <a:pt x="47" y="30"/>
                </a:cubicBezTo>
                <a:cubicBezTo>
                  <a:pt x="47" y="30"/>
                  <a:pt x="47" y="30"/>
                  <a:pt x="47" y="30"/>
                </a:cubicBezTo>
                <a:cubicBezTo>
                  <a:pt x="47" y="30"/>
                  <a:pt x="47" y="31"/>
                  <a:pt x="47" y="31"/>
                </a:cubicBezTo>
                <a:cubicBezTo>
                  <a:pt x="47" y="31"/>
                  <a:pt x="47" y="31"/>
                  <a:pt x="47" y="31"/>
                </a:cubicBezTo>
                <a:cubicBezTo>
                  <a:pt x="47" y="31"/>
                  <a:pt x="47" y="31"/>
                  <a:pt x="47" y="31"/>
                </a:cubicBezTo>
                <a:cubicBezTo>
                  <a:pt x="47" y="31"/>
                  <a:pt x="47" y="31"/>
                  <a:pt x="47" y="31"/>
                </a:cubicBezTo>
                <a:cubicBezTo>
                  <a:pt x="47" y="31"/>
                  <a:pt x="47" y="31"/>
                  <a:pt x="47" y="31"/>
                </a:cubicBezTo>
                <a:cubicBezTo>
                  <a:pt x="47" y="32"/>
                  <a:pt x="47"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3"/>
                  <a:pt x="48" y="33"/>
                  <a:pt x="48" y="33"/>
                </a:cubicBezTo>
                <a:cubicBezTo>
                  <a:pt x="48" y="33"/>
                  <a:pt x="48" y="33"/>
                  <a:pt x="48" y="33"/>
                </a:cubicBezTo>
                <a:cubicBezTo>
                  <a:pt x="48" y="33"/>
                  <a:pt x="48" y="34"/>
                  <a:pt x="48" y="34"/>
                </a:cubicBezTo>
                <a:cubicBezTo>
                  <a:pt x="48" y="34"/>
                  <a:pt x="48" y="34"/>
                  <a:pt x="48" y="34"/>
                </a:cubicBezTo>
                <a:cubicBezTo>
                  <a:pt x="48" y="34"/>
                  <a:pt x="48" y="34"/>
                  <a:pt x="48" y="34"/>
                </a:cubicBezTo>
                <a:cubicBezTo>
                  <a:pt x="48" y="34"/>
                  <a:pt x="48" y="34"/>
                  <a:pt x="48" y="34"/>
                </a:cubicBezTo>
                <a:cubicBezTo>
                  <a:pt x="48" y="34"/>
                  <a:pt x="48" y="34"/>
                  <a:pt x="48" y="34"/>
                </a:cubicBezTo>
                <a:cubicBezTo>
                  <a:pt x="48" y="34"/>
                  <a:pt x="48" y="35"/>
                  <a:pt x="48" y="35"/>
                </a:cubicBezTo>
                <a:cubicBezTo>
                  <a:pt x="48" y="35"/>
                  <a:pt x="48" y="35"/>
                  <a:pt x="48" y="35"/>
                </a:cubicBezTo>
                <a:cubicBezTo>
                  <a:pt x="48" y="35"/>
                  <a:pt x="48" y="35"/>
                  <a:pt x="48" y="35"/>
                </a:cubicBezTo>
                <a:cubicBezTo>
                  <a:pt x="48" y="35"/>
                  <a:pt x="48" y="35"/>
                  <a:pt x="48" y="35"/>
                </a:cubicBezTo>
                <a:cubicBezTo>
                  <a:pt x="48" y="35"/>
                  <a:pt x="48" y="35"/>
                  <a:pt x="48" y="35"/>
                </a:cubicBezTo>
                <a:cubicBezTo>
                  <a:pt x="47" y="35"/>
                  <a:pt x="47" y="35"/>
                  <a:pt x="47" y="35"/>
                </a:cubicBezTo>
                <a:cubicBezTo>
                  <a:pt x="47" y="35"/>
                  <a:pt x="47" y="35"/>
                  <a:pt x="47" y="36"/>
                </a:cubicBezTo>
                <a:cubicBezTo>
                  <a:pt x="47" y="36"/>
                  <a:pt x="47" y="36"/>
                  <a:pt x="47" y="36"/>
                </a:cubicBezTo>
                <a:cubicBezTo>
                  <a:pt x="47" y="36"/>
                  <a:pt x="47" y="36"/>
                  <a:pt x="47" y="36"/>
                </a:cubicBezTo>
                <a:cubicBezTo>
                  <a:pt x="47" y="36"/>
                  <a:pt x="47" y="36"/>
                  <a:pt x="47" y="36"/>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6" y="37"/>
                  <a:pt x="46" y="37"/>
                  <a:pt x="46" y="37"/>
                </a:cubicBezTo>
                <a:cubicBezTo>
                  <a:pt x="46" y="37"/>
                  <a:pt x="46" y="37"/>
                  <a:pt x="46" y="37"/>
                </a:cubicBezTo>
                <a:cubicBezTo>
                  <a:pt x="46" y="37"/>
                  <a:pt x="46" y="37"/>
                  <a:pt x="46" y="37"/>
                </a:cubicBezTo>
                <a:cubicBezTo>
                  <a:pt x="46" y="37"/>
                  <a:pt x="46" y="37"/>
                  <a:pt x="46" y="37"/>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1"/>
                  <a:pt x="47" y="41"/>
                </a:cubicBezTo>
                <a:cubicBezTo>
                  <a:pt x="47" y="41"/>
                  <a:pt x="47" y="41"/>
                  <a:pt x="47" y="41"/>
                </a:cubicBezTo>
                <a:cubicBezTo>
                  <a:pt x="47" y="41"/>
                  <a:pt x="47" y="41"/>
                  <a:pt x="47" y="41"/>
                </a:cubicBezTo>
                <a:cubicBezTo>
                  <a:pt x="46" y="41"/>
                  <a:pt x="46" y="41"/>
                  <a:pt x="46" y="41"/>
                </a:cubicBezTo>
                <a:cubicBezTo>
                  <a:pt x="46" y="43"/>
                  <a:pt x="46" y="43"/>
                  <a:pt x="46" y="43"/>
                </a:cubicBezTo>
                <a:cubicBezTo>
                  <a:pt x="47" y="43"/>
                  <a:pt x="47" y="43"/>
                  <a:pt x="47" y="43"/>
                </a:cubicBezTo>
                <a:cubicBezTo>
                  <a:pt x="47" y="43"/>
                  <a:pt x="47" y="43"/>
                  <a:pt x="47" y="44"/>
                </a:cubicBezTo>
                <a:cubicBezTo>
                  <a:pt x="47" y="44"/>
                  <a:pt x="47" y="44"/>
                  <a:pt x="47" y="44"/>
                </a:cubicBezTo>
                <a:cubicBezTo>
                  <a:pt x="47" y="44"/>
                  <a:pt x="47" y="44"/>
                  <a:pt x="47" y="44"/>
                </a:cubicBezTo>
                <a:cubicBezTo>
                  <a:pt x="47" y="44"/>
                  <a:pt x="47" y="45"/>
                  <a:pt x="47" y="45"/>
                </a:cubicBezTo>
                <a:cubicBezTo>
                  <a:pt x="47" y="45"/>
                  <a:pt x="47" y="45"/>
                  <a:pt x="46" y="45"/>
                </a:cubicBezTo>
                <a:cubicBezTo>
                  <a:pt x="46" y="45"/>
                  <a:pt x="46" y="45"/>
                  <a:pt x="46" y="45"/>
                </a:cubicBezTo>
                <a:cubicBezTo>
                  <a:pt x="46" y="45"/>
                  <a:pt x="46" y="45"/>
                  <a:pt x="46" y="45"/>
                </a:cubicBezTo>
                <a:cubicBezTo>
                  <a:pt x="46" y="45"/>
                  <a:pt x="46" y="45"/>
                  <a:pt x="46" y="45"/>
                </a:cubicBezTo>
                <a:cubicBezTo>
                  <a:pt x="46" y="45"/>
                  <a:pt x="46" y="45"/>
                  <a:pt x="46" y="46"/>
                </a:cubicBezTo>
                <a:cubicBezTo>
                  <a:pt x="46" y="46"/>
                  <a:pt x="46" y="46"/>
                  <a:pt x="46" y="46"/>
                </a:cubicBezTo>
                <a:cubicBezTo>
                  <a:pt x="46" y="46"/>
                  <a:pt x="46" y="46"/>
                  <a:pt x="46" y="46"/>
                </a:cubicBezTo>
                <a:cubicBezTo>
                  <a:pt x="46" y="46"/>
                  <a:pt x="47" y="46"/>
                  <a:pt x="47" y="46"/>
                </a:cubicBezTo>
                <a:cubicBezTo>
                  <a:pt x="47" y="46"/>
                  <a:pt x="47" y="46"/>
                  <a:pt x="47" y="46"/>
                </a:cubicBezTo>
                <a:cubicBezTo>
                  <a:pt x="47" y="46"/>
                  <a:pt x="47" y="46"/>
                  <a:pt x="47" y="46"/>
                </a:cubicBezTo>
                <a:cubicBezTo>
                  <a:pt x="47" y="46"/>
                  <a:pt x="48" y="46"/>
                  <a:pt x="48" y="46"/>
                </a:cubicBezTo>
                <a:cubicBezTo>
                  <a:pt x="48" y="46"/>
                  <a:pt x="48" y="46"/>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50" y="45"/>
                </a:cubicBezTo>
                <a:cubicBezTo>
                  <a:pt x="50" y="45"/>
                  <a:pt x="50" y="45"/>
                  <a:pt x="50" y="45"/>
                </a:cubicBezTo>
                <a:cubicBezTo>
                  <a:pt x="50" y="45"/>
                  <a:pt x="50" y="45"/>
                  <a:pt x="50" y="45"/>
                </a:cubicBezTo>
                <a:cubicBezTo>
                  <a:pt x="50" y="44"/>
                  <a:pt x="50" y="44"/>
                  <a:pt x="50" y="44"/>
                </a:cubicBezTo>
                <a:cubicBezTo>
                  <a:pt x="50" y="44"/>
                  <a:pt x="50"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2" y="44"/>
                  <a:pt x="52" y="43"/>
                  <a:pt x="52" y="43"/>
                </a:cubicBezTo>
                <a:cubicBezTo>
                  <a:pt x="52" y="43"/>
                  <a:pt x="52" y="43"/>
                  <a:pt x="52" y="43"/>
                </a:cubicBezTo>
                <a:cubicBezTo>
                  <a:pt x="52" y="43"/>
                  <a:pt x="52" y="43"/>
                  <a:pt x="52" y="43"/>
                </a:cubicBezTo>
                <a:cubicBezTo>
                  <a:pt x="52" y="43"/>
                  <a:pt x="52" y="43"/>
                  <a:pt x="52" y="43"/>
                </a:cubicBezTo>
                <a:cubicBezTo>
                  <a:pt x="52" y="42"/>
                  <a:pt x="52" y="42"/>
                  <a:pt x="52" y="42"/>
                </a:cubicBezTo>
                <a:cubicBezTo>
                  <a:pt x="52" y="42"/>
                  <a:pt x="51" y="42"/>
                  <a:pt x="51" y="42"/>
                </a:cubicBezTo>
                <a:cubicBezTo>
                  <a:pt x="51" y="42"/>
                  <a:pt x="51"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3" y="41"/>
                  <a:pt x="53" y="41"/>
                </a:cubicBezTo>
                <a:cubicBezTo>
                  <a:pt x="53" y="41"/>
                  <a:pt x="53" y="40"/>
                  <a:pt x="53" y="40"/>
                </a:cubicBezTo>
                <a:cubicBezTo>
                  <a:pt x="53" y="40"/>
                  <a:pt x="53" y="40"/>
                  <a:pt x="53" y="40"/>
                </a:cubicBezTo>
                <a:cubicBezTo>
                  <a:pt x="53" y="40"/>
                  <a:pt x="53" y="40"/>
                  <a:pt x="53" y="40"/>
                </a:cubicBezTo>
                <a:cubicBezTo>
                  <a:pt x="53" y="40"/>
                  <a:pt x="53" y="40"/>
                  <a:pt x="53" y="40"/>
                </a:cubicBezTo>
                <a:cubicBezTo>
                  <a:pt x="53" y="40"/>
                  <a:pt x="53" y="40"/>
                  <a:pt x="53" y="40"/>
                </a:cubicBezTo>
                <a:cubicBezTo>
                  <a:pt x="53" y="39"/>
                  <a:pt x="53" y="39"/>
                  <a:pt x="53" y="39"/>
                </a:cubicBezTo>
                <a:cubicBezTo>
                  <a:pt x="53" y="39"/>
                  <a:pt x="53" y="39"/>
                  <a:pt x="53" y="39"/>
                </a:cubicBezTo>
                <a:cubicBezTo>
                  <a:pt x="53" y="39"/>
                  <a:pt x="53" y="39"/>
                  <a:pt x="53" y="39"/>
                </a:cubicBezTo>
                <a:cubicBezTo>
                  <a:pt x="53" y="39"/>
                  <a:pt x="53" y="39"/>
                  <a:pt x="53" y="39"/>
                </a:cubicBezTo>
                <a:cubicBezTo>
                  <a:pt x="53" y="39"/>
                  <a:pt x="54" y="39"/>
                  <a:pt x="54" y="39"/>
                </a:cubicBezTo>
                <a:cubicBezTo>
                  <a:pt x="54" y="39"/>
                  <a:pt x="54" y="38"/>
                  <a:pt x="54" y="38"/>
                </a:cubicBezTo>
                <a:cubicBezTo>
                  <a:pt x="54" y="38"/>
                  <a:pt x="54" y="38"/>
                  <a:pt x="54" y="38"/>
                </a:cubicBezTo>
                <a:cubicBezTo>
                  <a:pt x="54" y="38"/>
                  <a:pt x="54" y="38"/>
                  <a:pt x="54" y="38"/>
                </a:cubicBezTo>
                <a:cubicBezTo>
                  <a:pt x="54" y="38"/>
                  <a:pt x="54" y="38"/>
                  <a:pt x="54" y="38"/>
                </a:cubicBezTo>
                <a:cubicBezTo>
                  <a:pt x="54" y="37"/>
                  <a:pt x="54" y="37"/>
                  <a:pt x="55" y="37"/>
                </a:cubicBezTo>
                <a:cubicBezTo>
                  <a:pt x="55" y="37"/>
                  <a:pt x="55" y="37"/>
                  <a:pt x="55" y="37"/>
                </a:cubicBezTo>
                <a:cubicBezTo>
                  <a:pt x="55" y="37"/>
                  <a:pt x="55" y="37"/>
                  <a:pt x="55" y="37"/>
                </a:cubicBezTo>
                <a:cubicBezTo>
                  <a:pt x="55" y="36"/>
                  <a:pt x="55" y="36"/>
                  <a:pt x="55" y="36"/>
                </a:cubicBezTo>
                <a:cubicBezTo>
                  <a:pt x="55" y="36"/>
                  <a:pt x="55" y="36"/>
                  <a:pt x="55" y="36"/>
                </a:cubicBezTo>
                <a:cubicBezTo>
                  <a:pt x="55" y="36"/>
                  <a:pt x="55" y="35"/>
                  <a:pt x="55" y="35"/>
                </a:cubicBezTo>
                <a:cubicBezTo>
                  <a:pt x="55" y="35"/>
                  <a:pt x="55" y="35"/>
                  <a:pt x="55" y="35"/>
                </a:cubicBezTo>
                <a:cubicBezTo>
                  <a:pt x="55" y="35"/>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6" y="34"/>
                  <a:pt x="56" y="34"/>
                  <a:pt x="56" y="34"/>
                </a:cubicBezTo>
                <a:cubicBezTo>
                  <a:pt x="56" y="34"/>
                  <a:pt x="56" y="34"/>
                  <a:pt x="56" y="34"/>
                </a:cubicBezTo>
                <a:cubicBezTo>
                  <a:pt x="56" y="34"/>
                  <a:pt x="56" y="33"/>
                  <a:pt x="56" y="33"/>
                </a:cubicBezTo>
                <a:cubicBezTo>
                  <a:pt x="56" y="32"/>
                  <a:pt x="56" y="32"/>
                  <a:pt x="56" y="32"/>
                </a:cubicBezTo>
                <a:cubicBezTo>
                  <a:pt x="56" y="31"/>
                  <a:pt x="56" y="31"/>
                  <a:pt x="56" y="31"/>
                </a:cubicBezTo>
                <a:cubicBezTo>
                  <a:pt x="56" y="31"/>
                  <a:pt x="56" y="31"/>
                  <a:pt x="56" y="31"/>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29"/>
                  <a:pt x="56" y="29"/>
                  <a:pt x="56" y="29"/>
                </a:cubicBezTo>
                <a:cubicBezTo>
                  <a:pt x="56" y="29"/>
                  <a:pt x="56" y="29"/>
                  <a:pt x="56" y="29"/>
                </a:cubicBezTo>
                <a:cubicBezTo>
                  <a:pt x="56" y="29"/>
                  <a:pt x="56" y="29"/>
                  <a:pt x="56" y="29"/>
                </a:cubicBezTo>
                <a:cubicBezTo>
                  <a:pt x="56" y="29"/>
                  <a:pt x="56" y="29"/>
                  <a:pt x="56" y="28"/>
                </a:cubicBezTo>
                <a:cubicBezTo>
                  <a:pt x="56" y="28"/>
                  <a:pt x="56" y="28"/>
                  <a:pt x="56" y="28"/>
                </a:cubicBezTo>
                <a:cubicBezTo>
                  <a:pt x="56" y="28"/>
                  <a:pt x="56" y="28"/>
                  <a:pt x="56" y="28"/>
                </a:cubicBezTo>
                <a:cubicBezTo>
                  <a:pt x="56" y="28"/>
                  <a:pt x="56" y="28"/>
                  <a:pt x="56" y="28"/>
                </a:cubicBezTo>
                <a:cubicBezTo>
                  <a:pt x="56" y="28"/>
                  <a:pt x="56" y="28"/>
                  <a:pt x="56" y="28"/>
                </a:cubicBezTo>
                <a:cubicBezTo>
                  <a:pt x="56" y="28"/>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7" y="26"/>
                  <a:pt x="57" y="26"/>
                  <a:pt x="57" y="26"/>
                </a:cubicBezTo>
                <a:cubicBezTo>
                  <a:pt x="57" y="25"/>
                  <a:pt x="57" y="25"/>
                  <a:pt x="57" y="25"/>
                </a:cubicBezTo>
                <a:cubicBezTo>
                  <a:pt x="57" y="25"/>
                  <a:pt x="57" y="25"/>
                  <a:pt x="57" y="25"/>
                </a:cubicBezTo>
                <a:cubicBezTo>
                  <a:pt x="57" y="25"/>
                  <a:pt x="57" y="24"/>
                  <a:pt x="56" y="24"/>
                </a:cubicBezTo>
                <a:cubicBezTo>
                  <a:pt x="56" y="24"/>
                  <a:pt x="56" y="24"/>
                  <a:pt x="56" y="24"/>
                </a:cubicBezTo>
                <a:cubicBezTo>
                  <a:pt x="56" y="24"/>
                  <a:pt x="56" y="24"/>
                  <a:pt x="56" y="24"/>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1"/>
                  <a:pt x="55" y="21"/>
                  <a:pt x="55" y="21"/>
                </a:cubicBezTo>
                <a:cubicBezTo>
                  <a:pt x="55" y="21"/>
                  <a:pt x="55" y="21"/>
                  <a:pt x="55" y="21"/>
                </a:cubicBezTo>
                <a:cubicBezTo>
                  <a:pt x="55" y="21"/>
                  <a:pt x="55" y="21"/>
                  <a:pt x="55" y="21"/>
                </a:cubicBezTo>
                <a:cubicBezTo>
                  <a:pt x="54" y="21"/>
                  <a:pt x="54" y="21"/>
                  <a:pt x="54" y="21"/>
                </a:cubicBezTo>
                <a:cubicBezTo>
                  <a:pt x="54" y="21"/>
                  <a:pt x="54" y="21"/>
                  <a:pt x="54" y="21"/>
                </a:cubicBezTo>
                <a:cubicBezTo>
                  <a:pt x="54" y="20"/>
                  <a:pt x="54" y="20"/>
                  <a:pt x="54" y="20"/>
                </a:cubicBezTo>
                <a:cubicBezTo>
                  <a:pt x="54" y="20"/>
                  <a:pt x="54" y="20"/>
                  <a:pt x="54" y="20"/>
                </a:cubicBezTo>
                <a:cubicBezTo>
                  <a:pt x="54" y="19"/>
                  <a:pt x="54" y="19"/>
                  <a:pt x="54" y="19"/>
                </a:cubicBezTo>
                <a:cubicBezTo>
                  <a:pt x="54" y="19"/>
                  <a:pt x="54" y="19"/>
                  <a:pt x="54" y="19"/>
                </a:cubicBezTo>
                <a:cubicBezTo>
                  <a:pt x="54" y="19"/>
                  <a:pt x="54" y="19"/>
                  <a:pt x="53" y="19"/>
                </a:cubicBezTo>
                <a:cubicBezTo>
                  <a:pt x="53" y="19"/>
                  <a:pt x="53" y="19"/>
                  <a:pt x="53" y="19"/>
                </a:cubicBezTo>
                <a:cubicBezTo>
                  <a:pt x="53" y="19"/>
                  <a:pt x="53" y="19"/>
                  <a:pt x="53" y="19"/>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2" y="17"/>
                </a:cubicBezTo>
                <a:cubicBezTo>
                  <a:pt x="52" y="17"/>
                  <a:pt x="52" y="17"/>
                  <a:pt x="52" y="17"/>
                </a:cubicBezTo>
                <a:cubicBezTo>
                  <a:pt x="52" y="16"/>
                  <a:pt x="52" y="16"/>
                  <a:pt x="52" y="16"/>
                </a:cubicBezTo>
                <a:cubicBezTo>
                  <a:pt x="52" y="16"/>
                  <a:pt x="51" y="16"/>
                  <a:pt x="51" y="15"/>
                </a:cubicBezTo>
                <a:cubicBezTo>
                  <a:pt x="51" y="15"/>
                  <a:pt x="51" y="15"/>
                  <a:pt x="51" y="15"/>
                </a:cubicBezTo>
                <a:cubicBezTo>
                  <a:pt x="51" y="15"/>
                  <a:pt x="51" y="15"/>
                  <a:pt x="51" y="15"/>
                </a:cubicBezTo>
                <a:cubicBezTo>
                  <a:pt x="52" y="15"/>
                  <a:pt x="52" y="15"/>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3" y="17"/>
                  <a:pt x="53" y="17"/>
                </a:cubicBezTo>
                <a:cubicBezTo>
                  <a:pt x="53" y="17"/>
                  <a:pt x="53" y="17"/>
                  <a:pt x="53" y="17"/>
                </a:cubicBezTo>
                <a:cubicBezTo>
                  <a:pt x="53" y="17"/>
                  <a:pt x="53" y="17"/>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5" y="20"/>
                </a:cubicBezTo>
                <a:cubicBezTo>
                  <a:pt x="55" y="20"/>
                  <a:pt x="55" y="20"/>
                  <a:pt x="55" y="20"/>
                </a:cubicBezTo>
                <a:cubicBezTo>
                  <a:pt x="55" y="20"/>
                  <a:pt x="55" y="20"/>
                  <a:pt x="55" y="20"/>
                </a:cubicBezTo>
                <a:cubicBezTo>
                  <a:pt x="55" y="21"/>
                  <a:pt x="55" y="21"/>
                  <a:pt x="55" y="21"/>
                </a:cubicBezTo>
                <a:cubicBezTo>
                  <a:pt x="55" y="21"/>
                  <a:pt x="55" y="21"/>
                  <a:pt x="55" y="21"/>
                </a:cubicBezTo>
                <a:cubicBezTo>
                  <a:pt x="55" y="21"/>
                  <a:pt x="55" y="21"/>
                  <a:pt x="55" y="21"/>
                </a:cubicBezTo>
                <a:cubicBezTo>
                  <a:pt x="55" y="21"/>
                  <a:pt x="55" y="21"/>
                  <a:pt x="55" y="22"/>
                </a:cubicBezTo>
                <a:cubicBezTo>
                  <a:pt x="55" y="22"/>
                  <a:pt x="55" y="22"/>
                  <a:pt x="56" y="22"/>
                </a:cubicBezTo>
                <a:cubicBezTo>
                  <a:pt x="56" y="22"/>
                  <a:pt x="56" y="22"/>
                  <a:pt x="56" y="22"/>
                </a:cubicBezTo>
                <a:cubicBezTo>
                  <a:pt x="56" y="22"/>
                  <a:pt x="56" y="22"/>
                  <a:pt x="56" y="22"/>
                </a:cubicBezTo>
                <a:cubicBezTo>
                  <a:pt x="56" y="21"/>
                  <a:pt x="55" y="20"/>
                  <a:pt x="55" y="20"/>
                </a:cubicBezTo>
                <a:cubicBezTo>
                  <a:pt x="55" y="19"/>
                  <a:pt x="55" y="19"/>
                  <a:pt x="55" y="19"/>
                </a:cubicBezTo>
                <a:close/>
                <a:moveTo>
                  <a:pt x="39" y="3"/>
                </a:moveTo>
                <a:cubicBezTo>
                  <a:pt x="39" y="3"/>
                  <a:pt x="39" y="3"/>
                  <a:pt x="38" y="3"/>
                </a:cubicBezTo>
                <a:cubicBezTo>
                  <a:pt x="38" y="3"/>
                  <a:pt x="38" y="3"/>
                  <a:pt x="38" y="3"/>
                </a:cubicBezTo>
                <a:cubicBezTo>
                  <a:pt x="38" y="3"/>
                  <a:pt x="38" y="3"/>
                  <a:pt x="38" y="3"/>
                </a:cubicBezTo>
                <a:cubicBezTo>
                  <a:pt x="38" y="3"/>
                  <a:pt x="39" y="3"/>
                  <a:pt x="39" y="3"/>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8" y="4"/>
                  <a:pt x="38" y="4"/>
                  <a:pt x="38" y="4"/>
                </a:cubicBezTo>
                <a:cubicBezTo>
                  <a:pt x="38" y="4"/>
                  <a:pt x="38" y="4"/>
                  <a:pt x="38" y="4"/>
                </a:cubicBezTo>
                <a:cubicBezTo>
                  <a:pt x="38" y="4"/>
                  <a:pt x="38" y="4"/>
                  <a:pt x="38" y="4"/>
                </a:cubicBezTo>
                <a:cubicBezTo>
                  <a:pt x="38" y="5"/>
                  <a:pt x="38" y="5"/>
                  <a:pt x="38" y="5"/>
                </a:cubicBezTo>
                <a:cubicBezTo>
                  <a:pt x="39" y="5"/>
                  <a:pt x="39" y="5"/>
                  <a:pt x="39" y="5"/>
                </a:cubicBezTo>
                <a:cubicBezTo>
                  <a:pt x="39" y="5"/>
                  <a:pt x="39" y="5"/>
                  <a:pt x="39"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40" y="4"/>
                  <a:pt x="40" y="4"/>
                  <a:pt x="40" y="4"/>
                </a:cubicBezTo>
                <a:cubicBezTo>
                  <a:pt x="40" y="4"/>
                  <a:pt x="40" y="4"/>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39" y="3"/>
                  <a:pt x="39" y="3"/>
                  <a:pt x="39" y="3"/>
                </a:cubicBezTo>
                <a:cubicBezTo>
                  <a:pt x="39" y="3"/>
                  <a:pt x="39" y="3"/>
                  <a:pt x="39" y="3"/>
                </a:cubicBezTo>
                <a:cubicBezTo>
                  <a:pt x="39" y="3"/>
                  <a:pt x="39" y="3"/>
                  <a:pt x="39" y="3"/>
                </a:cubicBezTo>
                <a:cubicBezTo>
                  <a:pt x="39" y="3"/>
                  <a:pt x="39" y="3"/>
                  <a:pt x="39" y="3"/>
                </a:cubicBezTo>
                <a:close/>
                <a:moveTo>
                  <a:pt x="37" y="3"/>
                </a:move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7" y="5"/>
                </a:cubicBezTo>
                <a:cubicBezTo>
                  <a:pt x="37" y="5"/>
                  <a:pt x="37" y="5"/>
                  <a:pt x="37" y="5"/>
                </a:cubicBezTo>
                <a:cubicBezTo>
                  <a:pt x="37" y="5"/>
                  <a:pt x="37" y="5"/>
                  <a:pt x="37" y="5"/>
                </a:cubicBezTo>
                <a:cubicBezTo>
                  <a:pt x="37" y="5"/>
                  <a:pt x="37" y="5"/>
                  <a:pt x="37" y="5"/>
                </a:cubicBezTo>
                <a:cubicBezTo>
                  <a:pt x="37" y="5"/>
                  <a:pt x="38" y="5"/>
                  <a:pt x="38" y="5"/>
                </a:cubicBezTo>
                <a:cubicBezTo>
                  <a:pt x="38" y="5"/>
                  <a:pt x="38" y="5"/>
                  <a:pt x="38" y="5"/>
                </a:cubicBezTo>
                <a:cubicBezTo>
                  <a:pt x="38" y="5"/>
                  <a:pt x="38" y="4"/>
                  <a:pt x="38" y="4"/>
                </a:cubicBezTo>
                <a:cubicBezTo>
                  <a:pt x="38" y="4"/>
                  <a:pt x="38" y="4"/>
                  <a:pt x="38" y="4"/>
                </a:cubicBezTo>
                <a:cubicBezTo>
                  <a:pt x="38" y="4"/>
                  <a:pt x="38" y="4"/>
                  <a:pt x="38" y="4"/>
                </a:cubicBezTo>
                <a:cubicBezTo>
                  <a:pt x="38" y="4"/>
                  <a:pt x="38" y="4"/>
                  <a:pt x="38" y="4"/>
                </a:cubicBezTo>
                <a:cubicBezTo>
                  <a:pt x="38" y="4"/>
                  <a:pt x="38" y="4"/>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2"/>
                  <a:pt x="38" y="2"/>
                </a:cubicBezTo>
                <a:cubicBezTo>
                  <a:pt x="38" y="2"/>
                  <a:pt x="38"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6" y="2"/>
                  <a:pt x="36" y="2"/>
                  <a:pt x="36" y="2"/>
                </a:cubicBezTo>
                <a:cubicBezTo>
                  <a:pt x="36" y="2"/>
                  <a:pt x="36" y="2"/>
                  <a:pt x="36" y="2"/>
                </a:cubicBezTo>
                <a:cubicBezTo>
                  <a:pt x="36" y="2"/>
                  <a:pt x="36" y="2"/>
                  <a:pt x="36" y="2"/>
                </a:cubicBezTo>
                <a:cubicBezTo>
                  <a:pt x="36" y="2"/>
                  <a:pt x="36" y="2"/>
                  <a:pt x="36" y="3"/>
                </a:cubicBezTo>
                <a:cubicBezTo>
                  <a:pt x="36" y="3"/>
                  <a:pt x="36" y="3"/>
                  <a:pt x="36" y="3"/>
                </a:cubicBezTo>
                <a:cubicBezTo>
                  <a:pt x="37" y="3"/>
                  <a:pt x="37" y="3"/>
                  <a:pt x="37" y="3"/>
                </a:cubicBezTo>
                <a:cubicBezTo>
                  <a:pt x="37" y="3"/>
                  <a:pt x="37" y="3"/>
                  <a:pt x="37" y="3"/>
                </a:cubicBezTo>
                <a:close/>
                <a:moveTo>
                  <a:pt x="55" y="38"/>
                </a:moveTo>
                <a:cubicBezTo>
                  <a:pt x="56" y="38"/>
                  <a:pt x="56" y="38"/>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5" y="37"/>
                  <a:pt x="55" y="37"/>
                  <a:pt x="55" y="37"/>
                </a:cubicBezTo>
                <a:cubicBezTo>
                  <a:pt x="55" y="37"/>
                  <a:pt x="55" y="37"/>
                  <a:pt x="55" y="37"/>
                </a:cubicBezTo>
                <a:cubicBezTo>
                  <a:pt x="55" y="37"/>
                  <a:pt x="55" y="37"/>
                  <a:pt x="55" y="37"/>
                </a:cubicBezTo>
                <a:cubicBezTo>
                  <a:pt x="55" y="37"/>
                  <a:pt x="55" y="37"/>
                  <a:pt x="55" y="37"/>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9"/>
                  <a:pt x="54" y="39"/>
                </a:cubicBezTo>
                <a:cubicBezTo>
                  <a:pt x="54" y="39"/>
                  <a:pt x="54" y="39"/>
                  <a:pt x="54" y="39"/>
                </a:cubicBezTo>
                <a:cubicBezTo>
                  <a:pt x="54" y="39"/>
                  <a:pt x="54" y="39"/>
                  <a:pt x="54" y="39"/>
                </a:cubicBezTo>
                <a:cubicBezTo>
                  <a:pt x="54" y="39"/>
                  <a:pt x="54" y="39"/>
                  <a:pt x="54" y="39"/>
                </a:cubicBezTo>
                <a:cubicBezTo>
                  <a:pt x="54" y="40"/>
                  <a:pt x="54" y="40"/>
                  <a:pt x="54" y="40"/>
                </a:cubicBezTo>
                <a:cubicBezTo>
                  <a:pt x="54" y="40"/>
                  <a:pt x="54" y="41"/>
                  <a:pt x="54" y="41"/>
                </a:cubicBezTo>
                <a:cubicBezTo>
                  <a:pt x="54" y="41"/>
                  <a:pt x="54" y="41"/>
                  <a:pt x="54" y="41"/>
                </a:cubicBezTo>
                <a:cubicBezTo>
                  <a:pt x="54" y="41"/>
                  <a:pt x="54" y="41"/>
                  <a:pt x="54" y="41"/>
                </a:cubicBezTo>
                <a:cubicBezTo>
                  <a:pt x="54" y="41"/>
                  <a:pt x="54" y="41"/>
                  <a:pt x="54" y="41"/>
                </a:cubicBezTo>
                <a:cubicBezTo>
                  <a:pt x="55" y="41"/>
                  <a:pt x="55" y="40"/>
                  <a:pt x="55" y="40"/>
                </a:cubicBezTo>
                <a:cubicBezTo>
                  <a:pt x="55" y="40"/>
                  <a:pt x="55" y="40"/>
                  <a:pt x="55" y="40"/>
                </a:cubicBezTo>
                <a:cubicBezTo>
                  <a:pt x="55" y="40"/>
                  <a:pt x="55" y="40"/>
                  <a:pt x="55" y="40"/>
                </a:cubicBezTo>
                <a:cubicBezTo>
                  <a:pt x="55" y="40"/>
                  <a:pt x="55" y="40"/>
                  <a:pt x="55" y="40"/>
                </a:cubicBezTo>
                <a:cubicBezTo>
                  <a:pt x="55" y="40"/>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8"/>
                  <a:pt x="55" y="38"/>
                </a:cubicBezTo>
                <a:cubicBezTo>
                  <a:pt x="55" y="38"/>
                  <a:pt x="55" y="38"/>
                  <a:pt x="55" y="38"/>
                </a:cubicBezTo>
                <a:cubicBezTo>
                  <a:pt x="55" y="38"/>
                  <a:pt x="55" y="38"/>
                  <a:pt x="55" y="38"/>
                </a:cubicBezTo>
                <a:close/>
              </a:path>
            </a:pathLst>
          </a:custGeom>
          <a:solidFill>
            <a:schemeClr val="accent1"/>
          </a:solidFill>
          <a:ln>
            <a:noFill/>
          </a:ln>
        </p:spPr>
        <p:txBody>
          <a:bodyPr lIns="72705" tIns="36352" rIns="72705" bIns="36352"/>
          <a:lstStyle/>
          <a:p>
            <a:pPr>
              <a:defRPr/>
            </a:pPr>
            <a:endParaRPr lang="zh-CN" altLang="en-US" dirty="0">
              <a:latin typeface="+mn-lt"/>
              <a:ea typeface="+mn-ea"/>
            </a:endParaRPr>
          </a:p>
        </p:txBody>
      </p:sp>
      <p:sp>
        <p:nvSpPr>
          <p:cNvPr id="38" name="Oval 40"/>
          <p:cNvSpPr>
            <a:spLocks noChangeArrowheads="1"/>
          </p:cNvSpPr>
          <p:nvPr/>
        </p:nvSpPr>
        <p:spPr bwMode="auto">
          <a:xfrm>
            <a:off x="3570290" y="2784475"/>
            <a:ext cx="598487" cy="600075"/>
          </a:xfrm>
          <a:prstGeom prst="ellipse">
            <a:avLst/>
          </a:prstGeom>
          <a:solidFill>
            <a:schemeClr val="accent2">
              <a:alpha val="23921"/>
            </a:schemeClr>
          </a:solidFill>
          <a:ln w="12700">
            <a:solidFill>
              <a:schemeClr val="accent2"/>
            </a:solidFill>
            <a:miter lim="800000"/>
          </a:ln>
        </p:spPr>
        <p:txBody>
          <a:bodyPr lIns="91413" tIns="45706" rIns="91413" bIns="45706" anchor="ctr"/>
          <a:lstStyle/>
          <a:p>
            <a:endParaRPr lang="zh-CN" altLang="en-US">
              <a:latin typeface="Calibri" panose="020F0502020204030204" pitchFamily="34" charset="0"/>
              <a:ea typeface="微软雅黑" panose="020B0503020204020204" pitchFamily="34" charset="-122"/>
            </a:endParaRPr>
          </a:p>
        </p:txBody>
      </p:sp>
      <p:sp>
        <p:nvSpPr>
          <p:cNvPr id="39" name="Oval 41"/>
          <p:cNvSpPr>
            <a:spLocks noChangeArrowheads="1"/>
          </p:cNvSpPr>
          <p:nvPr/>
        </p:nvSpPr>
        <p:spPr bwMode="auto">
          <a:xfrm>
            <a:off x="5189538" y="2784475"/>
            <a:ext cx="595312" cy="600075"/>
          </a:xfrm>
          <a:prstGeom prst="ellipse">
            <a:avLst/>
          </a:prstGeom>
          <a:solidFill>
            <a:schemeClr val="accent3">
              <a:alpha val="23921"/>
            </a:schemeClr>
          </a:solidFill>
          <a:ln w="12700">
            <a:solidFill>
              <a:schemeClr val="accent3"/>
            </a:solidFill>
            <a:miter lim="800000"/>
          </a:ln>
        </p:spPr>
        <p:txBody>
          <a:bodyPr lIns="91413" tIns="45706" rIns="91413" bIns="45706" anchor="ctr"/>
          <a:lstStyle/>
          <a:p>
            <a:endParaRPr lang="zh-CN" altLang="en-US">
              <a:latin typeface="Calibri" panose="020F0502020204030204" pitchFamily="34" charset="0"/>
              <a:ea typeface="微软雅黑" panose="020B0503020204020204" pitchFamily="34" charset="-122"/>
            </a:endParaRPr>
          </a:p>
        </p:txBody>
      </p:sp>
      <p:sp>
        <p:nvSpPr>
          <p:cNvPr id="40" name="Oval 42"/>
          <p:cNvSpPr>
            <a:spLocks noChangeArrowheads="1"/>
          </p:cNvSpPr>
          <p:nvPr/>
        </p:nvSpPr>
        <p:spPr bwMode="auto">
          <a:xfrm>
            <a:off x="6869113" y="2784475"/>
            <a:ext cx="595312" cy="600075"/>
          </a:xfrm>
          <a:prstGeom prst="ellipse">
            <a:avLst/>
          </a:prstGeom>
          <a:solidFill>
            <a:schemeClr val="accent4">
              <a:alpha val="23921"/>
            </a:schemeClr>
          </a:solidFill>
          <a:ln w="12700">
            <a:solidFill>
              <a:schemeClr val="accent4"/>
            </a:solidFill>
            <a:miter lim="800000"/>
          </a:ln>
        </p:spPr>
        <p:txBody>
          <a:bodyPr lIns="91413" tIns="45706" rIns="91413" bIns="45706" anchor="ctr"/>
          <a:lstStyle/>
          <a:p>
            <a:endParaRPr lang="zh-CN" altLang="en-US">
              <a:latin typeface="Calibri" panose="020F0502020204030204" pitchFamily="34" charset="0"/>
              <a:ea typeface="微软雅黑" panose="020B0503020204020204" pitchFamily="34" charset="-122"/>
            </a:endParaRPr>
          </a:p>
        </p:txBody>
      </p:sp>
      <p:sp>
        <p:nvSpPr>
          <p:cNvPr id="41" name="Freeform 43"/>
          <p:cNvSpPr>
            <a:spLocks noEditPoints="1"/>
          </p:cNvSpPr>
          <p:nvPr/>
        </p:nvSpPr>
        <p:spPr bwMode="auto">
          <a:xfrm>
            <a:off x="5360988" y="2984502"/>
            <a:ext cx="247650" cy="200025"/>
          </a:xfrm>
          <a:custGeom>
            <a:avLst/>
            <a:gdLst>
              <a:gd name="T0" fmla="*/ 25 w 45"/>
              <a:gd name="T1" fmla="*/ 23 h 36"/>
              <a:gd name="T2" fmla="*/ 25 w 45"/>
              <a:gd name="T3" fmla="*/ 24 h 36"/>
              <a:gd name="T4" fmla="*/ 24 w 45"/>
              <a:gd name="T5" fmla="*/ 24 h 36"/>
              <a:gd name="T6" fmla="*/ 23 w 45"/>
              <a:gd name="T7" fmla="*/ 24 h 36"/>
              <a:gd name="T8" fmla="*/ 21 w 45"/>
              <a:gd name="T9" fmla="*/ 24 h 36"/>
              <a:gd name="T10" fmla="*/ 21 w 45"/>
              <a:gd name="T11" fmla="*/ 24 h 36"/>
              <a:gd name="T12" fmla="*/ 21 w 45"/>
              <a:gd name="T13" fmla="*/ 23 h 36"/>
              <a:gd name="T14" fmla="*/ 0 w 45"/>
              <a:gd name="T15" fmla="*/ 16 h 36"/>
              <a:gd name="T16" fmla="*/ 0 w 45"/>
              <a:gd name="T17" fmla="*/ 29 h 36"/>
              <a:gd name="T18" fmla="*/ 7 w 45"/>
              <a:gd name="T19" fmla="*/ 36 h 36"/>
              <a:gd name="T20" fmla="*/ 23 w 45"/>
              <a:gd name="T21" fmla="*/ 36 h 36"/>
              <a:gd name="T22" fmla="*/ 38 w 45"/>
              <a:gd name="T23" fmla="*/ 36 h 36"/>
              <a:gd name="T24" fmla="*/ 45 w 45"/>
              <a:gd name="T25" fmla="*/ 29 h 36"/>
              <a:gd name="T26" fmla="*/ 45 w 45"/>
              <a:gd name="T27" fmla="*/ 16 h 36"/>
              <a:gd name="T28" fmla="*/ 25 w 45"/>
              <a:gd name="T29" fmla="*/ 23 h 36"/>
              <a:gd name="T30" fmla="*/ 23 w 45"/>
              <a:gd name="T31" fmla="*/ 21 h 36"/>
              <a:gd name="T32" fmla="*/ 23 w 45"/>
              <a:gd name="T33" fmla="*/ 21 h 36"/>
              <a:gd name="T34" fmla="*/ 24 w 45"/>
              <a:gd name="T35" fmla="*/ 21 h 36"/>
              <a:gd name="T36" fmla="*/ 24 w 45"/>
              <a:gd name="T37" fmla="*/ 23 h 36"/>
              <a:gd name="T38" fmla="*/ 23 w 45"/>
              <a:gd name="T39" fmla="*/ 24 h 36"/>
              <a:gd name="T40" fmla="*/ 23 w 45"/>
              <a:gd name="T41" fmla="*/ 24 h 36"/>
              <a:gd name="T42" fmla="*/ 22 w 45"/>
              <a:gd name="T43" fmla="*/ 24 h 36"/>
              <a:gd name="T44" fmla="*/ 21 w 45"/>
              <a:gd name="T45" fmla="*/ 23 h 36"/>
              <a:gd name="T46" fmla="*/ 21 w 45"/>
              <a:gd name="T47" fmla="*/ 21 h 36"/>
              <a:gd name="T48" fmla="*/ 22 w 45"/>
              <a:gd name="T49" fmla="*/ 21 h 36"/>
              <a:gd name="T50" fmla="*/ 23 w 45"/>
              <a:gd name="T51" fmla="*/ 21 h 36"/>
              <a:gd name="T52" fmla="*/ 21 w 45"/>
              <a:gd name="T53" fmla="*/ 21 h 36"/>
              <a:gd name="T54" fmla="*/ 21 w 45"/>
              <a:gd name="T55" fmla="*/ 22 h 36"/>
              <a:gd name="T56" fmla="*/ 0 w 45"/>
              <a:gd name="T57" fmla="*/ 15 h 36"/>
              <a:gd name="T58" fmla="*/ 7 w 45"/>
              <a:gd name="T59" fmla="*/ 9 h 36"/>
              <a:gd name="T60" fmla="*/ 23 w 45"/>
              <a:gd name="T61" fmla="*/ 9 h 36"/>
              <a:gd name="T62" fmla="*/ 38 w 45"/>
              <a:gd name="T63" fmla="*/ 9 h 36"/>
              <a:gd name="T64" fmla="*/ 45 w 45"/>
              <a:gd name="T65" fmla="*/ 15 h 36"/>
              <a:gd name="T66" fmla="*/ 25 w 45"/>
              <a:gd name="T67" fmla="*/ 22 h 36"/>
              <a:gd name="T68" fmla="*/ 25 w 45"/>
              <a:gd name="T69" fmla="*/ 21 h 36"/>
              <a:gd name="T70" fmla="*/ 24 w 45"/>
              <a:gd name="T71" fmla="*/ 20 h 36"/>
              <a:gd name="T72" fmla="*/ 23 w 45"/>
              <a:gd name="T73" fmla="*/ 20 h 36"/>
              <a:gd name="T74" fmla="*/ 21 w 45"/>
              <a:gd name="T75" fmla="*/ 20 h 36"/>
              <a:gd name="T76" fmla="*/ 21 w 45"/>
              <a:gd name="T77" fmla="*/ 21 h 36"/>
              <a:gd name="T78" fmla="*/ 23 w 45"/>
              <a:gd name="T79" fmla="*/ 1 h 36"/>
              <a:gd name="T80" fmla="*/ 23 w 45"/>
              <a:gd name="T81" fmla="*/ 1 h 36"/>
              <a:gd name="T82" fmla="*/ 30 w 45"/>
              <a:gd name="T83" fmla="*/ 8 h 36"/>
              <a:gd name="T84" fmla="*/ 31 w 45"/>
              <a:gd name="T85" fmla="*/ 8 h 36"/>
              <a:gd name="T86" fmla="*/ 23 w 45"/>
              <a:gd name="T87" fmla="*/ 0 h 36"/>
              <a:gd name="T88" fmla="*/ 23 w 45"/>
              <a:gd name="T89" fmla="*/ 0 h 36"/>
              <a:gd name="T90" fmla="*/ 14 w 45"/>
              <a:gd name="T91" fmla="*/ 8 h 36"/>
              <a:gd name="T92" fmla="*/ 16 w 45"/>
              <a:gd name="T93" fmla="*/ 8 h 36"/>
              <a:gd name="T94" fmla="*/ 23 w 45"/>
              <a:gd name="T95" fmla="*/ 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5" h="36">
                <a:moveTo>
                  <a:pt x="25" y="23"/>
                </a:moveTo>
                <a:cubicBezTo>
                  <a:pt x="25" y="24"/>
                  <a:pt x="25" y="24"/>
                  <a:pt x="25" y="24"/>
                </a:cubicBezTo>
                <a:cubicBezTo>
                  <a:pt x="25" y="24"/>
                  <a:pt x="25" y="24"/>
                  <a:pt x="24" y="24"/>
                </a:cubicBezTo>
                <a:cubicBezTo>
                  <a:pt x="23" y="24"/>
                  <a:pt x="23" y="24"/>
                  <a:pt x="23" y="24"/>
                </a:cubicBezTo>
                <a:cubicBezTo>
                  <a:pt x="21" y="24"/>
                  <a:pt x="21" y="24"/>
                  <a:pt x="21" y="24"/>
                </a:cubicBezTo>
                <a:cubicBezTo>
                  <a:pt x="21" y="24"/>
                  <a:pt x="21" y="24"/>
                  <a:pt x="21" y="24"/>
                </a:cubicBezTo>
                <a:cubicBezTo>
                  <a:pt x="21" y="23"/>
                  <a:pt x="21" y="23"/>
                  <a:pt x="21" y="23"/>
                </a:cubicBezTo>
                <a:cubicBezTo>
                  <a:pt x="0" y="16"/>
                  <a:pt x="0" y="16"/>
                  <a:pt x="0" y="16"/>
                </a:cubicBezTo>
                <a:cubicBezTo>
                  <a:pt x="0" y="29"/>
                  <a:pt x="0" y="29"/>
                  <a:pt x="0" y="29"/>
                </a:cubicBezTo>
                <a:cubicBezTo>
                  <a:pt x="0" y="33"/>
                  <a:pt x="3" y="36"/>
                  <a:pt x="7" y="36"/>
                </a:cubicBezTo>
                <a:cubicBezTo>
                  <a:pt x="23" y="36"/>
                  <a:pt x="23" y="36"/>
                  <a:pt x="23" y="36"/>
                </a:cubicBezTo>
                <a:cubicBezTo>
                  <a:pt x="38" y="36"/>
                  <a:pt x="38" y="36"/>
                  <a:pt x="38" y="36"/>
                </a:cubicBezTo>
                <a:cubicBezTo>
                  <a:pt x="42" y="36"/>
                  <a:pt x="45" y="33"/>
                  <a:pt x="45" y="29"/>
                </a:cubicBezTo>
                <a:cubicBezTo>
                  <a:pt x="45" y="16"/>
                  <a:pt x="45" y="16"/>
                  <a:pt x="45" y="16"/>
                </a:cubicBezTo>
                <a:cubicBezTo>
                  <a:pt x="25" y="23"/>
                  <a:pt x="25" y="23"/>
                  <a:pt x="25" y="23"/>
                </a:cubicBezTo>
                <a:close/>
                <a:moveTo>
                  <a:pt x="23" y="21"/>
                </a:moveTo>
                <a:cubicBezTo>
                  <a:pt x="23" y="21"/>
                  <a:pt x="23" y="21"/>
                  <a:pt x="23" y="21"/>
                </a:cubicBezTo>
                <a:cubicBezTo>
                  <a:pt x="24" y="21"/>
                  <a:pt x="24" y="21"/>
                  <a:pt x="24" y="21"/>
                </a:cubicBezTo>
                <a:cubicBezTo>
                  <a:pt x="24" y="23"/>
                  <a:pt x="24" y="23"/>
                  <a:pt x="24" y="23"/>
                </a:cubicBezTo>
                <a:cubicBezTo>
                  <a:pt x="24" y="23"/>
                  <a:pt x="24" y="24"/>
                  <a:pt x="23" y="24"/>
                </a:cubicBezTo>
                <a:cubicBezTo>
                  <a:pt x="23" y="24"/>
                  <a:pt x="23" y="24"/>
                  <a:pt x="23" y="24"/>
                </a:cubicBezTo>
                <a:cubicBezTo>
                  <a:pt x="22" y="24"/>
                  <a:pt x="22" y="24"/>
                  <a:pt x="22" y="24"/>
                </a:cubicBezTo>
                <a:cubicBezTo>
                  <a:pt x="22" y="24"/>
                  <a:pt x="21" y="23"/>
                  <a:pt x="21" y="23"/>
                </a:cubicBezTo>
                <a:cubicBezTo>
                  <a:pt x="21" y="21"/>
                  <a:pt x="21" y="21"/>
                  <a:pt x="21" y="21"/>
                </a:cubicBezTo>
                <a:cubicBezTo>
                  <a:pt x="21" y="21"/>
                  <a:pt x="22" y="21"/>
                  <a:pt x="22" y="21"/>
                </a:cubicBezTo>
                <a:cubicBezTo>
                  <a:pt x="23" y="21"/>
                  <a:pt x="23" y="21"/>
                  <a:pt x="23" y="21"/>
                </a:cubicBezTo>
                <a:close/>
                <a:moveTo>
                  <a:pt x="21" y="21"/>
                </a:moveTo>
                <a:cubicBezTo>
                  <a:pt x="21" y="22"/>
                  <a:pt x="21" y="22"/>
                  <a:pt x="21" y="22"/>
                </a:cubicBezTo>
                <a:cubicBezTo>
                  <a:pt x="0" y="15"/>
                  <a:pt x="0" y="15"/>
                  <a:pt x="0" y="15"/>
                </a:cubicBezTo>
                <a:cubicBezTo>
                  <a:pt x="1" y="11"/>
                  <a:pt x="4" y="9"/>
                  <a:pt x="7" y="9"/>
                </a:cubicBezTo>
                <a:cubicBezTo>
                  <a:pt x="23" y="9"/>
                  <a:pt x="23" y="9"/>
                  <a:pt x="23" y="9"/>
                </a:cubicBezTo>
                <a:cubicBezTo>
                  <a:pt x="38" y="9"/>
                  <a:pt x="38" y="9"/>
                  <a:pt x="38" y="9"/>
                </a:cubicBezTo>
                <a:cubicBezTo>
                  <a:pt x="42" y="9"/>
                  <a:pt x="45" y="11"/>
                  <a:pt x="45" y="15"/>
                </a:cubicBezTo>
                <a:cubicBezTo>
                  <a:pt x="25" y="22"/>
                  <a:pt x="25" y="22"/>
                  <a:pt x="25" y="22"/>
                </a:cubicBezTo>
                <a:cubicBezTo>
                  <a:pt x="25" y="21"/>
                  <a:pt x="25" y="21"/>
                  <a:pt x="25" y="21"/>
                </a:cubicBezTo>
                <a:cubicBezTo>
                  <a:pt x="25" y="20"/>
                  <a:pt x="25" y="20"/>
                  <a:pt x="24" y="20"/>
                </a:cubicBezTo>
                <a:cubicBezTo>
                  <a:pt x="23" y="20"/>
                  <a:pt x="23" y="20"/>
                  <a:pt x="23" y="20"/>
                </a:cubicBezTo>
                <a:cubicBezTo>
                  <a:pt x="21" y="20"/>
                  <a:pt x="21" y="20"/>
                  <a:pt x="21" y="20"/>
                </a:cubicBezTo>
                <a:cubicBezTo>
                  <a:pt x="21" y="20"/>
                  <a:pt x="21" y="20"/>
                  <a:pt x="21" y="21"/>
                </a:cubicBezTo>
                <a:close/>
                <a:moveTo>
                  <a:pt x="23" y="1"/>
                </a:moveTo>
                <a:cubicBezTo>
                  <a:pt x="23" y="1"/>
                  <a:pt x="23" y="1"/>
                  <a:pt x="23" y="1"/>
                </a:cubicBezTo>
                <a:cubicBezTo>
                  <a:pt x="27" y="1"/>
                  <a:pt x="30" y="4"/>
                  <a:pt x="30" y="8"/>
                </a:cubicBezTo>
                <a:cubicBezTo>
                  <a:pt x="31" y="8"/>
                  <a:pt x="31" y="8"/>
                  <a:pt x="31" y="8"/>
                </a:cubicBezTo>
                <a:cubicBezTo>
                  <a:pt x="31" y="4"/>
                  <a:pt x="27" y="0"/>
                  <a:pt x="23" y="0"/>
                </a:cubicBezTo>
                <a:cubicBezTo>
                  <a:pt x="23" y="0"/>
                  <a:pt x="23" y="0"/>
                  <a:pt x="23" y="0"/>
                </a:cubicBezTo>
                <a:cubicBezTo>
                  <a:pt x="18" y="0"/>
                  <a:pt x="14" y="4"/>
                  <a:pt x="14" y="8"/>
                </a:cubicBezTo>
                <a:cubicBezTo>
                  <a:pt x="16" y="8"/>
                  <a:pt x="16" y="8"/>
                  <a:pt x="16" y="8"/>
                </a:cubicBezTo>
                <a:cubicBezTo>
                  <a:pt x="16" y="4"/>
                  <a:pt x="19" y="1"/>
                  <a:pt x="23" y="1"/>
                </a:cubicBezTo>
                <a:close/>
              </a:path>
            </a:pathLst>
          </a:custGeom>
          <a:solidFill>
            <a:schemeClr val="accent3"/>
          </a:solidFill>
          <a:ln>
            <a:noFill/>
          </a:ln>
        </p:spPr>
        <p:txBody>
          <a:bodyPr lIns="72705" tIns="36352" rIns="72705" bIns="36352"/>
          <a:lstStyle/>
          <a:p>
            <a:pPr>
              <a:defRPr/>
            </a:pPr>
            <a:endParaRPr lang="zh-CN" altLang="en-US" dirty="0">
              <a:latin typeface="+mn-lt"/>
              <a:ea typeface="+mn-ea"/>
            </a:endParaRPr>
          </a:p>
        </p:txBody>
      </p:sp>
      <p:sp>
        <p:nvSpPr>
          <p:cNvPr id="42" name="Freeform 44"/>
          <p:cNvSpPr>
            <a:spLocks noEditPoints="1"/>
          </p:cNvSpPr>
          <p:nvPr/>
        </p:nvSpPr>
        <p:spPr bwMode="auto">
          <a:xfrm>
            <a:off x="3698876" y="2935288"/>
            <a:ext cx="341313" cy="298450"/>
          </a:xfrm>
          <a:custGeom>
            <a:avLst/>
            <a:gdLst>
              <a:gd name="T0" fmla="*/ 41 w 62"/>
              <a:gd name="T1" fmla="*/ 31 h 54"/>
              <a:gd name="T2" fmla="*/ 34 w 62"/>
              <a:gd name="T3" fmla="*/ 23 h 54"/>
              <a:gd name="T4" fmla="*/ 33 w 62"/>
              <a:gd name="T5" fmla="*/ 17 h 54"/>
              <a:gd name="T6" fmla="*/ 30 w 62"/>
              <a:gd name="T7" fmla="*/ 20 h 54"/>
              <a:gd name="T8" fmla="*/ 23 w 62"/>
              <a:gd name="T9" fmla="*/ 13 h 54"/>
              <a:gd name="T10" fmla="*/ 18 w 62"/>
              <a:gd name="T11" fmla="*/ 17 h 54"/>
              <a:gd name="T12" fmla="*/ 7 w 62"/>
              <a:gd name="T13" fmla="*/ 17 h 54"/>
              <a:gd name="T14" fmla="*/ 7 w 62"/>
              <a:gd name="T15" fmla="*/ 23 h 54"/>
              <a:gd name="T16" fmla="*/ 0 w 62"/>
              <a:gd name="T17" fmla="*/ 31 h 54"/>
              <a:gd name="T18" fmla="*/ 4 w 62"/>
              <a:gd name="T19" fmla="*/ 36 h 54"/>
              <a:gd name="T20" fmla="*/ 4 w 62"/>
              <a:gd name="T21" fmla="*/ 46 h 54"/>
              <a:gd name="T22" fmla="*/ 10 w 62"/>
              <a:gd name="T23" fmla="*/ 47 h 54"/>
              <a:gd name="T24" fmla="*/ 18 w 62"/>
              <a:gd name="T25" fmla="*/ 54 h 54"/>
              <a:gd name="T26" fmla="*/ 23 w 62"/>
              <a:gd name="T27" fmla="*/ 50 h 54"/>
              <a:gd name="T28" fmla="*/ 32 w 62"/>
              <a:gd name="T29" fmla="*/ 48 h 54"/>
              <a:gd name="T30" fmla="*/ 37 w 62"/>
              <a:gd name="T31" fmla="*/ 46 h 54"/>
              <a:gd name="T32" fmla="*/ 37 w 62"/>
              <a:gd name="T33" fmla="*/ 36 h 54"/>
              <a:gd name="T34" fmla="*/ 32 w 62"/>
              <a:gd name="T35" fmla="*/ 38 h 54"/>
              <a:gd name="T36" fmla="*/ 20 w 62"/>
              <a:gd name="T37" fmla="*/ 46 h 54"/>
              <a:gd name="T38" fmla="*/ 20 w 62"/>
              <a:gd name="T39" fmla="*/ 21 h 54"/>
              <a:gd name="T40" fmla="*/ 33 w 62"/>
              <a:gd name="T41" fmla="*/ 33 h 54"/>
              <a:gd name="T42" fmla="*/ 58 w 62"/>
              <a:gd name="T43" fmla="*/ 35 h 54"/>
              <a:gd name="T44" fmla="*/ 62 w 62"/>
              <a:gd name="T45" fmla="*/ 38 h 54"/>
              <a:gd name="T46" fmla="*/ 60 w 62"/>
              <a:gd name="T47" fmla="*/ 41 h 54"/>
              <a:gd name="T48" fmla="*/ 59 w 62"/>
              <a:gd name="T49" fmla="*/ 46 h 54"/>
              <a:gd name="T50" fmla="*/ 56 w 62"/>
              <a:gd name="T51" fmla="*/ 47 h 54"/>
              <a:gd name="T52" fmla="*/ 52 w 62"/>
              <a:gd name="T53" fmla="*/ 50 h 54"/>
              <a:gd name="T54" fmla="*/ 50 w 62"/>
              <a:gd name="T55" fmla="*/ 48 h 54"/>
              <a:gd name="T56" fmla="*/ 45 w 62"/>
              <a:gd name="T57" fmla="*/ 48 h 54"/>
              <a:gd name="T58" fmla="*/ 44 w 62"/>
              <a:gd name="T59" fmla="*/ 45 h 54"/>
              <a:gd name="T60" fmla="*/ 41 w 62"/>
              <a:gd name="T61" fmla="*/ 41 h 54"/>
              <a:gd name="T62" fmla="*/ 43 w 62"/>
              <a:gd name="T63" fmla="*/ 39 h 54"/>
              <a:gd name="T64" fmla="*/ 43 w 62"/>
              <a:gd name="T65" fmla="*/ 33 h 54"/>
              <a:gd name="T66" fmla="*/ 46 w 62"/>
              <a:gd name="T67" fmla="*/ 33 h 54"/>
              <a:gd name="T68" fmla="*/ 50 w 62"/>
              <a:gd name="T69" fmla="*/ 29 h 54"/>
              <a:gd name="T70" fmla="*/ 52 w 62"/>
              <a:gd name="T71" fmla="*/ 31 h 54"/>
              <a:gd name="T72" fmla="*/ 58 w 62"/>
              <a:gd name="T73" fmla="*/ 31 h 54"/>
              <a:gd name="T74" fmla="*/ 58 w 62"/>
              <a:gd name="T75" fmla="*/ 35 h 54"/>
              <a:gd name="T76" fmla="*/ 57 w 62"/>
              <a:gd name="T77" fmla="*/ 40 h 54"/>
              <a:gd name="T78" fmla="*/ 45 w 62"/>
              <a:gd name="T79" fmla="*/ 40 h 54"/>
              <a:gd name="T80" fmla="*/ 51 w 62"/>
              <a:gd name="T81" fmla="*/ 46 h 54"/>
              <a:gd name="T82" fmla="*/ 62 w 62"/>
              <a:gd name="T83" fmla="*/ 12 h 54"/>
              <a:gd name="T84" fmla="*/ 59 w 62"/>
              <a:gd name="T85" fmla="*/ 15 h 54"/>
              <a:gd name="T86" fmla="*/ 59 w 62"/>
              <a:gd name="T87" fmla="*/ 22 h 54"/>
              <a:gd name="T88" fmla="*/ 55 w 62"/>
              <a:gd name="T89" fmla="*/ 23 h 54"/>
              <a:gd name="T90" fmla="*/ 50 w 62"/>
              <a:gd name="T91" fmla="*/ 28 h 54"/>
              <a:gd name="T92" fmla="*/ 46 w 62"/>
              <a:gd name="T93" fmla="*/ 25 h 54"/>
              <a:gd name="T94" fmla="*/ 39 w 62"/>
              <a:gd name="T95" fmla="*/ 25 h 54"/>
              <a:gd name="T96" fmla="*/ 39 w 62"/>
              <a:gd name="T97" fmla="*/ 20 h 54"/>
              <a:gd name="T98" fmla="*/ 34 w 62"/>
              <a:gd name="T99" fmla="*/ 15 h 54"/>
              <a:gd name="T100" fmla="*/ 37 w 62"/>
              <a:gd name="T101" fmla="*/ 12 h 54"/>
              <a:gd name="T102" fmla="*/ 37 w 62"/>
              <a:gd name="T103" fmla="*/ 5 h 54"/>
              <a:gd name="T104" fmla="*/ 41 w 62"/>
              <a:gd name="T105" fmla="*/ 5 h 54"/>
              <a:gd name="T106" fmla="*/ 46 w 62"/>
              <a:gd name="T107" fmla="*/ 0 h 54"/>
              <a:gd name="T108" fmla="*/ 49 w 62"/>
              <a:gd name="T109" fmla="*/ 3 h 54"/>
              <a:gd name="T110" fmla="*/ 56 w 62"/>
              <a:gd name="T111" fmla="*/ 3 h 54"/>
              <a:gd name="T112" fmla="*/ 57 w 62"/>
              <a:gd name="T113" fmla="*/ 7 h 54"/>
              <a:gd name="T114" fmla="*/ 48 w 62"/>
              <a:gd name="T115" fmla="*/ 22 h 54"/>
              <a:gd name="T116" fmla="*/ 40 w 62"/>
              <a:gd name="T117" fmla="*/ 14 h 54"/>
              <a:gd name="T118" fmla="*/ 56 w 62"/>
              <a:gd name="T119" fmla="*/ 1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 h="54">
                <a:moveTo>
                  <a:pt x="41" y="36"/>
                </a:moveTo>
                <a:cubicBezTo>
                  <a:pt x="41" y="31"/>
                  <a:pt x="41" y="31"/>
                  <a:pt x="41" y="31"/>
                </a:cubicBezTo>
                <a:cubicBezTo>
                  <a:pt x="37" y="31"/>
                  <a:pt x="37" y="31"/>
                  <a:pt x="37" y="31"/>
                </a:cubicBezTo>
                <a:cubicBezTo>
                  <a:pt x="37" y="28"/>
                  <a:pt x="36" y="25"/>
                  <a:pt x="34" y="23"/>
                </a:cubicBezTo>
                <a:cubicBezTo>
                  <a:pt x="37" y="20"/>
                  <a:pt x="37" y="20"/>
                  <a:pt x="37" y="20"/>
                </a:cubicBezTo>
                <a:cubicBezTo>
                  <a:pt x="33" y="17"/>
                  <a:pt x="33" y="17"/>
                  <a:pt x="33" y="17"/>
                </a:cubicBezTo>
                <a:cubicBezTo>
                  <a:pt x="32" y="18"/>
                  <a:pt x="32" y="18"/>
                  <a:pt x="32" y="18"/>
                </a:cubicBezTo>
                <a:cubicBezTo>
                  <a:pt x="30" y="20"/>
                  <a:pt x="30" y="20"/>
                  <a:pt x="30" y="20"/>
                </a:cubicBezTo>
                <a:cubicBezTo>
                  <a:pt x="28" y="18"/>
                  <a:pt x="26" y="17"/>
                  <a:pt x="23" y="17"/>
                </a:cubicBezTo>
                <a:cubicBezTo>
                  <a:pt x="23" y="13"/>
                  <a:pt x="23" y="13"/>
                  <a:pt x="23" y="13"/>
                </a:cubicBezTo>
                <a:cubicBezTo>
                  <a:pt x="18" y="13"/>
                  <a:pt x="18" y="13"/>
                  <a:pt x="18" y="13"/>
                </a:cubicBezTo>
                <a:cubicBezTo>
                  <a:pt x="18" y="17"/>
                  <a:pt x="18" y="17"/>
                  <a:pt x="18" y="17"/>
                </a:cubicBezTo>
                <a:cubicBezTo>
                  <a:pt x="15" y="17"/>
                  <a:pt x="12" y="18"/>
                  <a:pt x="10" y="20"/>
                </a:cubicBezTo>
                <a:cubicBezTo>
                  <a:pt x="7" y="17"/>
                  <a:pt x="7" y="17"/>
                  <a:pt x="7" y="17"/>
                </a:cubicBezTo>
                <a:cubicBezTo>
                  <a:pt x="4" y="20"/>
                  <a:pt x="4" y="20"/>
                  <a:pt x="4" y="20"/>
                </a:cubicBezTo>
                <a:cubicBezTo>
                  <a:pt x="7" y="23"/>
                  <a:pt x="7" y="23"/>
                  <a:pt x="7" y="23"/>
                </a:cubicBezTo>
                <a:cubicBezTo>
                  <a:pt x="5" y="26"/>
                  <a:pt x="4" y="28"/>
                  <a:pt x="4" y="31"/>
                </a:cubicBezTo>
                <a:cubicBezTo>
                  <a:pt x="0" y="31"/>
                  <a:pt x="0" y="31"/>
                  <a:pt x="0" y="31"/>
                </a:cubicBezTo>
                <a:cubicBezTo>
                  <a:pt x="0" y="36"/>
                  <a:pt x="0" y="36"/>
                  <a:pt x="0" y="36"/>
                </a:cubicBezTo>
                <a:cubicBezTo>
                  <a:pt x="4" y="36"/>
                  <a:pt x="4" y="36"/>
                  <a:pt x="4" y="36"/>
                </a:cubicBezTo>
                <a:cubicBezTo>
                  <a:pt x="4" y="39"/>
                  <a:pt x="5" y="41"/>
                  <a:pt x="7" y="44"/>
                </a:cubicBezTo>
                <a:cubicBezTo>
                  <a:pt x="4" y="46"/>
                  <a:pt x="4" y="46"/>
                  <a:pt x="4" y="46"/>
                </a:cubicBezTo>
                <a:cubicBezTo>
                  <a:pt x="7" y="50"/>
                  <a:pt x="7" y="50"/>
                  <a:pt x="7" y="50"/>
                </a:cubicBezTo>
                <a:cubicBezTo>
                  <a:pt x="10" y="47"/>
                  <a:pt x="10" y="47"/>
                  <a:pt x="10" y="47"/>
                </a:cubicBezTo>
                <a:cubicBezTo>
                  <a:pt x="12" y="49"/>
                  <a:pt x="15" y="50"/>
                  <a:pt x="18" y="50"/>
                </a:cubicBezTo>
                <a:cubicBezTo>
                  <a:pt x="18" y="54"/>
                  <a:pt x="18" y="54"/>
                  <a:pt x="18" y="54"/>
                </a:cubicBezTo>
                <a:cubicBezTo>
                  <a:pt x="23" y="54"/>
                  <a:pt x="23" y="54"/>
                  <a:pt x="23" y="54"/>
                </a:cubicBezTo>
                <a:cubicBezTo>
                  <a:pt x="23" y="50"/>
                  <a:pt x="23" y="50"/>
                  <a:pt x="23" y="50"/>
                </a:cubicBezTo>
                <a:cubicBezTo>
                  <a:pt x="26" y="50"/>
                  <a:pt x="28" y="49"/>
                  <a:pt x="31" y="47"/>
                </a:cubicBezTo>
                <a:cubicBezTo>
                  <a:pt x="32" y="48"/>
                  <a:pt x="32" y="48"/>
                  <a:pt x="32" y="48"/>
                </a:cubicBezTo>
                <a:cubicBezTo>
                  <a:pt x="33" y="50"/>
                  <a:pt x="33" y="50"/>
                  <a:pt x="33" y="50"/>
                </a:cubicBezTo>
                <a:cubicBezTo>
                  <a:pt x="37" y="46"/>
                  <a:pt x="37" y="46"/>
                  <a:pt x="37" y="46"/>
                </a:cubicBezTo>
                <a:cubicBezTo>
                  <a:pt x="34" y="43"/>
                  <a:pt x="34" y="43"/>
                  <a:pt x="34" y="43"/>
                </a:cubicBezTo>
                <a:cubicBezTo>
                  <a:pt x="36" y="41"/>
                  <a:pt x="37" y="39"/>
                  <a:pt x="37" y="36"/>
                </a:cubicBezTo>
                <a:cubicBezTo>
                  <a:pt x="41" y="36"/>
                  <a:pt x="41" y="36"/>
                  <a:pt x="41" y="36"/>
                </a:cubicBezTo>
                <a:close/>
                <a:moveTo>
                  <a:pt x="32" y="38"/>
                </a:moveTo>
                <a:cubicBezTo>
                  <a:pt x="32" y="38"/>
                  <a:pt x="32" y="38"/>
                  <a:pt x="32" y="38"/>
                </a:cubicBezTo>
                <a:cubicBezTo>
                  <a:pt x="30" y="43"/>
                  <a:pt x="26" y="46"/>
                  <a:pt x="20" y="46"/>
                </a:cubicBezTo>
                <a:cubicBezTo>
                  <a:pt x="14" y="46"/>
                  <a:pt x="8" y="40"/>
                  <a:pt x="8" y="33"/>
                </a:cubicBezTo>
                <a:cubicBezTo>
                  <a:pt x="8" y="27"/>
                  <a:pt x="14" y="21"/>
                  <a:pt x="20" y="21"/>
                </a:cubicBezTo>
                <a:cubicBezTo>
                  <a:pt x="26" y="21"/>
                  <a:pt x="30" y="24"/>
                  <a:pt x="32" y="29"/>
                </a:cubicBezTo>
                <a:cubicBezTo>
                  <a:pt x="32" y="30"/>
                  <a:pt x="33" y="32"/>
                  <a:pt x="33" y="33"/>
                </a:cubicBezTo>
                <a:cubicBezTo>
                  <a:pt x="33" y="35"/>
                  <a:pt x="32" y="37"/>
                  <a:pt x="32" y="38"/>
                </a:cubicBezTo>
                <a:close/>
                <a:moveTo>
                  <a:pt x="58" y="35"/>
                </a:moveTo>
                <a:cubicBezTo>
                  <a:pt x="59" y="36"/>
                  <a:pt x="59" y="37"/>
                  <a:pt x="60" y="38"/>
                </a:cubicBezTo>
                <a:cubicBezTo>
                  <a:pt x="62" y="38"/>
                  <a:pt x="62" y="38"/>
                  <a:pt x="62" y="38"/>
                </a:cubicBezTo>
                <a:cubicBezTo>
                  <a:pt x="62" y="41"/>
                  <a:pt x="62" y="41"/>
                  <a:pt x="62" y="41"/>
                </a:cubicBezTo>
                <a:cubicBezTo>
                  <a:pt x="60" y="41"/>
                  <a:pt x="60" y="41"/>
                  <a:pt x="60" y="41"/>
                </a:cubicBezTo>
                <a:cubicBezTo>
                  <a:pt x="59" y="42"/>
                  <a:pt x="59" y="44"/>
                  <a:pt x="58" y="45"/>
                </a:cubicBezTo>
                <a:cubicBezTo>
                  <a:pt x="59" y="46"/>
                  <a:pt x="59" y="46"/>
                  <a:pt x="59" y="46"/>
                </a:cubicBezTo>
                <a:cubicBezTo>
                  <a:pt x="58" y="48"/>
                  <a:pt x="58" y="48"/>
                  <a:pt x="58" y="48"/>
                </a:cubicBezTo>
                <a:cubicBezTo>
                  <a:pt x="56" y="47"/>
                  <a:pt x="56" y="47"/>
                  <a:pt x="56" y="47"/>
                </a:cubicBezTo>
                <a:cubicBezTo>
                  <a:pt x="55" y="47"/>
                  <a:pt x="54" y="48"/>
                  <a:pt x="52" y="48"/>
                </a:cubicBezTo>
                <a:cubicBezTo>
                  <a:pt x="52" y="50"/>
                  <a:pt x="52" y="50"/>
                  <a:pt x="52" y="50"/>
                </a:cubicBezTo>
                <a:cubicBezTo>
                  <a:pt x="50" y="50"/>
                  <a:pt x="50" y="50"/>
                  <a:pt x="50" y="50"/>
                </a:cubicBezTo>
                <a:cubicBezTo>
                  <a:pt x="50" y="48"/>
                  <a:pt x="50" y="48"/>
                  <a:pt x="50" y="48"/>
                </a:cubicBezTo>
                <a:cubicBezTo>
                  <a:pt x="49" y="48"/>
                  <a:pt x="47" y="47"/>
                  <a:pt x="46" y="47"/>
                </a:cubicBezTo>
                <a:cubicBezTo>
                  <a:pt x="45" y="48"/>
                  <a:pt x="45" y="48"/>
                  <a:pt x="45" y="48"/>
                </a:cubicBezTo>
                <a:cubicBezTo>
                  <a:pt x="43" y="46"/>
                  <a:pt x="43" y="46"/>
                  <a:pt x="43" y="46"/>
                </a:cubicBezTo>
                <a:cubicBezTo>
                  <a:pt x="44" y="45"/>
                  <a:pt x="44" y="45"/>
                  <a:pt x="44" y="45"/>
                </a:cubicBezTo>
                <a:cubicBezTo>
                  <a:pt x="43" y="44"/>
                  <a:pt x="43" y="42"/>
                  <a:pt x="43" y="41"/>
                </a:cubicBezTo>
                <a:cubicBezTo>
                  <a:pt x="41" y="41"/>
                  <a:pt x="41" y="41"/>
                  <a:pt x="41" y="41"/>
                </a:cubicBezTo>
                <a:cubicBezTo>
                  <a:pt x="41" y="39"/>
                  <a:pt x="41" y="39"/>
                  <a:pt x="41" y="39"/>
                </a:cubicBezTo>
                <a:cubicBezTo>
                  <a:pt x="43" y="39"/>
                  <a:pt x="43" y="39"/>
                  <a:pt x="43" y="39"/>
                </a:cubicBezTo>
                <a:cubicBezTo>
                  <a:pt x="43" y="37"/>
                  <a:pt x="43" y="36"/>
                  <a:pt x="44" y="35"/>
                </a:cubicBezTo>
                <a:cubicBezTo>
                  <a:pt x="43" y="33"/>
                  <a:pt x="43" y="33"/>
                  <a:pt x="43" y="33"/>
                </a:cubicBezTo>
                <a:cubicBezTo>
                  <a:pt x="45" y="32"/>
                  <a:pt x="45" y="32"/>
                  <a:pt x="45" y="32"/>
                </a:cubicBezTo>
                <a:cubicBezTo>
                  <a:pt x="46" y="33"/>
                  <a:pt x="46" y="33"/>
                  <a:pt x="46" y="33"/>
                </a:cubicBezTo>
                <a:cubicBezTo>
                  <a:pt x="47" y="32"/>
                  <a:pt x="48" y="32"/>
                  <a:pt x="50" y="31"/>
                </a:cubicBezTo>
                <a:cubicBezTo>
                  <a:pt x="50" y="29"/>
                  <a:pt x="50" y="29"/>
                  <a:pt x="50" y="29"/>
                </a:cubicBezTo>
                <a:cubicBezTo>
                  <a:pt x="52" y="29"/>
                  <a:pt x="52" y="29"/>
                  <a:pt x="52" y="29"/>
                </a:cubicBezTo>
                <a:cubicBezTo>
                  <a:pt x="52" y="31"/>
                  <a:pt x="52" y="31"/>
                  <a:pt x="52" y="31"/>
                </a:cubicBezTo>
                <a:cubicBezTo>
                  <a:pt x="54" y="32"/>
                  <a:pt x="55" y="32"/>
                  <a:pt x="56" y="33"/>
                </a:cubicBezTo>
                <a:cubicBezTo>
                  <a:pt x="58" y="31"/>
                  <a:pt x="58" y="31"/>
                  <a:pt x="58" y="31"/>
                </a:cubicBezTo>
                <a:cubicBezTo>
                  <a:pt x="59" y="33"/>
                  <a:pt x="59" y="33"/>
                  <a:pt x="59" y="33"/>
                </a:cubicBezTo>
                <a:cubicBezTo>
                  <a:pt x="58" y="35"/>
                  <a:pt x="58" y="35"/>
                  <a:pt x="58" y="35"/>
                </a:cubicBezTo>
                <a:close/>
                <a:moveTo>
                  <a:pt x="51" y="46"/>
                </a:moveTo>
                <a:cubicBezTo>
                  <a:pt x="55" y="46"/>
                  <a:pt x="57" y="43"/>
                  <a:pt x="57" y="40"/>
                </a:cubicBezTo>
                <a:cubicBezTo>
                  <a:pt x="57" y="36"/>
                  <a:pt x="55" y="34"/>
                  <a:pt x="51" y="34"/>
                </a:cubicBezTo>
                <a:cubicBezTo>
                  <a:pt x="48" y="34"/>
                  <a:pt x="45" y="36"/>
                  <a:pt x="45" y="40"/>
                </a:cubicBezTo>
                <a:cubicBezTo>
                  <a:pt x="45" y="43"/>
                  <a:pt x="48" y="46"/>
                  <a:pt x="51" y="46"/>
                </a:cubicBezTo>
                <a:cubicBezTo>
                  <a:pt x="51" y="46"/>
                  <a:pt x="51" y="46"/>
                  <a:pt x="51" y="46"/>
                </a:cubicBezTo>
                <a:close/>
                <a:moveTo>
                  <a:pt x="59" y="12"/>
                </a:moveTo>
                <a:cubicBezTo>
                  <a:pt x="62" y="12"/>
                  <a:pt x="62" y="12"/>
                  <a:pt x="62" y="12"/>
                </a:cubicBezTo>
                <a:cubicBezTo>
                  <a:pt x="62" y="15"/>
                  <a:pt x="62" y="15"/>
                  <a:pt x="62" y="15"/>
                </a:cubicBezTo>
                <a:cubicBezTo>
                  <a:pt x="59" y="15"/>
                  <a:pt x="59" y="15"/>
                  <a:pt x="59" y="15"/>
                </a:cubicBezTo>
                <a:cubicBezTo>
                  <a:pt x="59" y="17"/>
                  <a:pt x="58" y="19"/>
                  <a:pt x="57" y="20"/>
                </a:cubicBezTo>
                <a:cubicBezTo>
                  <a:pt x="59" y="22"/>
                  <a:pt x="59" y="22"/>
                  <a:pt x="59" y="22"/>
                </a:cubicBezTo>
                <a:cubicBezTo>
                  <a:pt x="56" y="25"/>
                  <a:pt x="56" y="25"/>
                  <a:pt x="56" y="25"/>
                </a:cubicBezTo>
                <a:cubicBezTo>
                  <a:pt x="55" y="23"/>
                  <a:pt x="55" y="23"/>
                  <a:pt x="55" y="23"/>
                </a:cubicBezTo>
                <a:cubicBezTo>
                  <a:pt x="53" y="24"/>
                  <a:pt x="51" y="25"/>
                  <a:pt x="50" y="25"/>
                </a:cubicBezTo>
                <a:cubicBezTo>
                  <a:pt x="50" y="28"/>
                  <a:pt x="50" y="28"/>
                  <a:pt x="50" y="28"/>
                </a:cubicBezTo>
                <a:cubicBezTo>
                  <a:pt x="46" y="28"/>
                  <a:pt x="46" y="28"/>
                  <a:pt x="46" y="28"/>
                </a:cubicBezTo>
                <a:cubicBezTo>
                  <a:pt x="46" y="25"/>
                  <a:pt x="46" y="25"/>
                  <a:pt x="46" y="25"/>
                </a:cubicBezTo>
                <a:cubicBezTo>
                  <a:pt x="44" y="25"/>
                  <a:pt x="43" y="24"/>
                  <a:pt x="41" y="23"/>
                </a:cubicBezTo>
                <a:cubicBezTo>
                  <a:pt x="39" y="25"/>
                  <a:pt x="39" y="25"/>
                  <a:pt x="39" y="25"/>
                </a:cubicBezTo>
                <a:cubicBezTo>
                  <a:pt x="37" y="22"/>
                  <a:pt x="37" y="22"/>
                  <a:pt x="37" y="22"/>
                </a:cubicBezTo>
                <a:cubicBezTo>
                  <a:pt x="39" y="20"/>
                  <a:pt x="39" y="20"/>
                  <a:pt x="39" y="20"/>
                </a:cubicBezTo>
                <a:cubicBezTo>
                  <a:pt x="38" y="19"/>
                  <a:pt x="37" y="17"/>
                  <a:pt x="37" y="15"/>
                </a:cubicBezTo>
                <a:cubicBezTo>
                  <a:pt x="34" y="15"/>
                  <a:pt x="34" y="15"/>
                  <a:pt x="34" y="15"/>
                </a:cubicBezTo>
                <a:cubicBezTo>
                  <a:pt x="34" y="12"/>
                  <a:pt x="34" y="12"/>
                  <a:pt x="34" y="12"/>
                </a:cubicBezTo>
                <a:cubicBezTo>
                  <a:pt x="37" y="12"/>
                  <a:pt x="37" y="12"/>
                  <a:pt x="37" y="12"/>
                </a:cubicBezTo>
                <a:cubicBezTo>
                  <a:pt x="37" y="10"/>
                  <a:pt x="38" y="9"/>
                  <a:pt x="39" y="7"/>
                </a:cubicBezTo>
                <a:cubicBezTo>
                  <a:pt x="37" y="5"/>
                  <a:pt x="37" y="5"/>
                  <a:pt x="37" y="5"/>
                </a:cubicBezTo>
                <a:cubicBezTo>
                  <a:pt x="39" y="3"/>
                  <a:pt x="39" y="3"/>
                  <a:pt x="39" y="3"/>
                </a:cubicBezTo>
                <a:cubicBezTo>
                  <a:pt x="41" y="5"/>
                  <a:pt x="41" y="5"/>
                  <a:pt x="41" y="5"/>
                </a:cubicBezTo>
                <a:cubicBezTo>
                  <a:pt x="43" y="4"/>
                  <a:pt x="44" y="3"/>
                  <a:pt x="46" y="3"/>
                </a:cubicBezTo>
                <a:cubicBezTo>
                  <a:pt x="46" y="0"/>
                  <a:pt x="46" y="0"/>
                  <a:pt x="46" y="0"/>
                </a:cubicBezTo>
                <a:cubicBezTo>
                  <a:pt x="49" y="0"/>
                  <a:pt x="49" y="0"/>
                  <a:pt x="49" y="0"/>
                </a:cubicBezTo>
                <a:cubicBezTo>
                  <a:pt x="49" y="3"/>
                  <a:pt x="49" y="3"/>
                  <a:pt x="49" y="3"/>
                </a:cubicBezTo>
                <a:cubicBezTo>
                  <a:pt x="51" y="3"/>
                  <a:pt x="53" y="4"/>
                  <a:pt x="54" y="5"/>
                </a:cubicBezTo>
                <a:cubicBezTo>
                  <a:pt x="56" y="3"/>
                  <a:pt x="56" y="3"/>
                  <a:pt x="56" y="3"/>
                </a:cubicBezTo>
                <a:cubicBezTo>
                  <a:pt x="59" y="5"/>
                  <a:pt x="59" y="5"/>
                  <a:pt x="59" y="5"/>
                </a:cubicBezTo>
                <a:cubicBezTo>
                  <a:pt x="57" y="7"/>
                  <a:pt x="57" y="7"/>
                  <a:pt x="57" y="7"/>
                </a:cubicBezTo>
                <a:cubicBezTo>
                  <a:pt x="58" y="8"/>
                  <a:pt x="59" y="10"/>
                  <a:pt x="59" y="12"/>
                </a:cubicBezTo>
                <a:close/>
                <a:moveTo>
                  <a:pt x="48" y="22"/>
                </a:moveTo>
                <a:cubicBezTo>
                  <a:pt x="48" y="22"/>
                  <a:pt x="48" y="22"/>
                  <a:pt x="48" y="22"/>
                </a:cubicBezTo>
                <a:cubicBezTo>
                  <a:pt x="43" y="22"/>
                  <a:pt x="40" y="18"/>
                  <a:pt x="40" y="14"/>
                </a:cubicBezTo>
                <a:cubicBezTo>
                  <a:pt x="40" y="9"/>
                  <a:pt x="43" y="6"/>
                  <a:pt x="48" y="6"/>
                </a:cubicBezTo>
                <a:cubicBezTo>
                  <a:pt x="52" y="6"/>
                  <a:pt x="56" y="9"/>
                  <a:pt x="56" y="14"/>
                </a:cubicBezTo>
                <a:cubicBezTo>
                  <a:pt x="56" y="18"/>
                  <a:pt x="52" y="22"/>
                  <a:pt x="48" y="22"/>
                </a:cubicBezTo>
                <a:close/>
              </a:path>
            </a:pathLst>
          </a:custGeom>
          <a:solidFill>
            <a:schemeClr val="accent2"/>
          </a:solidFill>
          <a:ln>
            <a:noFill/>
          </a:ln>
        </p:spPr>
        <p:txBody>
          <a:bodyPr lIns="72705" tIns="36352" rIns="72705" bIns="36352"/>
          <a:lstStyle/>
          <a:p>
            <a:pPr>
              <a:defRPr/>
            </a:pPr>
            <a:endParaRPr lang="zh-CN" altLang="en-US" dirty="0">
              <a:latin typeface="+mn-lt"/>
              <a:ea typeface="+mn-ea"/>
            </a:endParaRPr>
          </a:p>
        </p:txBody>
      </p:sp>
      <p:sp>
        <p:nvSpPr>
          <p:cNvPr id="43" name="Freeform 45"/>
          <p:cNvSpPr>
            <a:spLocks noEditPoints="1"/>
          </p:cNvSpPr>
          <p:nvPr/>
        </p:nvSpPr>
        <p:spPr bwMode="auto">
          <a:xfrm>
            <a:off x="7038975" y="2941639"/>
            <a:ext cx="254000" cy="282575"/>
          </a:xfrm>
          <a:custGeom>
            <a:avLst/>
            <a:gdLst>
              <a:gd name="T0" fmla="*/ 40 w 46"/>
              <a:gd name="T1" fmla="*/ 28 h 51"/>
              <a:gd name="T2" fmla="*/ 35 w 46"/>
              <a:gd name="T3" fmla="*/ 41 h 51"/>
              <a:gd name="T4" fmla="*/ 34 w 46"/>
              <a:gd name="T5" fmla="*/ 34 h 51"/>
              <a:gd name="T6" fmla="*/ 29 w 46"/>
              <a:gd name="T7" fmla="*/ 30 h 51"/>
              <a:gd name="T8" fmla="*/ 29 w 46"/>
              <a:gd name="T9" fmla="*/ 30 h 51"/>
              <a:gd name="T10" fmla="*/ 27 w 46"/>
              <a:gd name="T11" fmla="*/ 30 h 51"/>
              <a:gd name="T12" fmla="*/ 25 w 46"/>
              <a:gd name="T13" fmla="*/ 35 h 51"/>
              <a:gd name="T14" fmla="*/ 24 w 46"/>
              <a:gd name="T15" fmla="*/ 38 h 51"/>
              <a:gd name="T16" fmla="*/ 24 w 46"/>
              <a:gd name="T17" fmla="*/ 32 h 51"/>
              <a:gd name="T18" fmla="*/ 24 w 46"/>
              <a:gd name="T19" fmla="*/ 31 h 51"/>
              <a:gd name="T20" fmla="*/ 23 w 46"/>
              <a:gd name="T21" fmla="*/ 30 h 51"/>
              <a:gd name="T22" fmla="*/ 22 w 46"/>
              <a:gd name="T23" fmla="*/ 31 h 51"/>
              <a:gd name="T24" fmla="*/ 22 w 46"/>
              <a:gd name="T25" fmla="*/ 32 h 51"/>
              <a:gd name="T26" fmla="*/ 21 w 46"/>
              <a:gd name="T27" fmla="*/ 38 h 51"/>
              <a:gd name="T28" fmla="*/ 20 w 46"/>
              <a:gd name="T29" fmla="*/ 35 h 51"/>
              <a:gd name="T30" fmla="*/ 19 w 46"/>
              <a:gd name="T31" fmla="*/ 30 h 51"/>
              <a:gd name="T32" fmla="*/ 15 w 46"/>
              <a:gd name="T33" fmla="*/ 30 h 51"/>
              <a:gd name="T34" fmla="*/ 15 w 46"/>
              <a:gd name="T35" fmla="*/ 30 h 51"/>
              <a:gd name="T36" fmla="*/ 11 w 46"/>
              <a:gd name="T37" fmla="*/ 34 h 51"/>
              <a:gd name="T38" fmla="*/ 10 w 46"/>
              <a:gd name="T39" fmla="*/ 41 h 51"/>
              <a:gd name="T40" fmla="*/ 5 w 46"/>
              <a:gd name="T41" fmla="*/ 28 h 51"/>
              <a:gd name="T42" fmla="*/ 23 w 46"/>
              <a:gd name="T43" fmla="*/ 11 h 51"/>
              <a:gd name="T44" fmla="*/ 23 w 46"/>
              <a:gd name="T45" fmla="*/ 14 h 51"/>
              <a:gd name="T46" fmla="*/ 25 w 46"/>
              <a:gd name="T47" fmla="*/ 15 h 51"/>
              <a:gd name="T48" fmla="*/ 28 w 46"/>
              <a:gd name="T49" fmla="*/ 13 h 51"/>
              <a:gd name="T50" fmla="*/ 32 w 46"/>
              <a:gd name="T51" fmla="*/ 11 h 51"/>
              <a:gd name="T52" fmla="*/ 34 w 46"/>
              <a:gd name="T53" fmla="*/ 9 h 51"/>
              <a:gd name="T54" fmla="*/ 34 w 46"/>
              <a:gd name="T55" fmla="*/ 7 h 51"/>
              <a:gd name="T56" fmla="*/ 32 w 46"/>
              <a:gd name="T57" fmla="*/ 5 h 51"/>
              <a:gd name="T58" fmla="*/ 28 w 46"/>
              <a:gd name="T59" fmla="*/ 3 h 51"/>
              <a:gd name="T60" fmla="*/ 25 w 46"/>
              <a:gd name="T61" fmla="*/ 1 h 51"/>
              <a:gd name="T62" fmla="*/ 23 w 46"/>
              <a:gd name="T63" fmla="*/ 2 h 51"/>
              <a:gd name="T64" fmla="*/ 23 w 46"/>
              <a:gd name="T65" fmla="*/ 5 h 51"/>
              <a:gd name="T66" fmla="*/ 0 w 46"/>
              <a:gd name="T67" fmla="*/ 28 h 51"/>
              <a:gd name="T68" fmla="*/ 23 w 46"/>
              <a:gd name="T69" fmla="*/ 51 h 51"/>
              <a:gd name="T70" fmla="*/ 46 w 46"/>
              <a:gd name="T71" fmla="*/ 28 h 51"/>
              <a:gd name="T72" fmla="*/ 40 w 46"/>
              <a:gd name="T73" fmla="*/ 28 h 51"/>
              <a:gd name="T74" fmla="*/ 23 w 46"/>
              <a:gd name="T75" fmla="*/ 19 h 51"/>
              <a:gd name="T76" fmla="*/ 28 w 46"/>
              <a:gd name="T77" fmla="*/ 24 h 51"/>
              <a:gd name="T78" fmla="*/ 23 w 46"/>
              <a:gd name="T79" fmla="*/ 29 h 51"/>
              <a:gd name="T80" fmla="*/ 17 w 46"/>
              <a:gd name="T81" fmla="*/ 24 h 51"/>
              <a:gd name="T82" fmla="*/ 23 w 46"/>
              <a:gd name="T83" fmla="*/ 19 h 51"/>
              <a:gd name="T84" fmla="*/ 30 w 46"/>
              <a:gd name="T85" fmla="*/ 37 h 51"/>
              <a:gd name="T86" fmla="*/ 30 w 46"/>
              <a:gd name="T87" fmla="*/ 37 h 51"/>
              <a:gd name="T88" fmla="*/ 30 w 46"/>
              <a:gd name="T89" fmla="*/ 37 h 51"/>
              <a:gd name="T90" fmla="*/ 30 w 46"/>
              <a:gd name="T91" fmla="*/ 44 h 51"/>
              <a:gd name="T92" fmla="*/ 30 w 46"/>
              <a:gd name="T93" fmla="*/ 44 h 51"/>
              <a:gd name="T94" fmla="*/ 29 w 46"/>
              <a:gd name="T95" fmla="*/ 37 h 51"/>
              <a:gd name="T96" fmla="*/ 30 w 46"/>
              <a:gd name="T97" fmla="*/ 37 h 51"/>
              <a:gd name="T98" fmla="*/ 15 w 46"/>
              <a:gd name="T99" fmla="*/ 37 h 51"/>
              <a:gd name="T100" fmla="*/ 15 w 46"/>
              <a:gd name="T101" fmla="*/ 37 h 51"/>
              <a:gd name="T102" fmla="*/ 15 w 46"/>
              <a:gd name="T103" fmla="*/ 44 h 51"/>
              <a:gd name="T104" fmla="*/ 14 w 46"/>
              <a:gd name="T105" fmla="*/ 44 h 51"/>
              <a:gd name="T106" fmla="*/ 14 w 46"/>
              <a:gd name="T107" fmla="*/ 37 h 51"/>
              <a:gd name="T108" fmla="*/ 15 w 46"/>
              <a:gd name="T109" fmla="*/ 3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6" h="51">
                <a:moveTo>
                  <a:pt x="40" y="28"/>
                </a:moveTo>
                <a:cubicBezTo>
                  <a:pt x="40" y="33"/>
                  <a:pt x="38" y="38"/>
                  <a:pt x="35" y="41"/>
                </a:cubicBezTo>
                <a:cubicBezTo>
                  <a:pt x="34" y="38"/>
                  <a:pt x="34" y="35"/>
                  <a:pt x="34" y="34"/>
                </a:cubicBezTo>
                <a:cubicBezTo>
                  <a:pt x="33" y="31"/>
                  <a:pt x="30" y="30"/>
                  <a:pt x="29" y="30"/>
                </a:cubicBezTo>
                <a:cubicBezTo>
                  <a:pt x="29" y="30"/>
                  <a:pt x="29" y="30"/>
                  <a:pt x="29" y="30"/>
                </a:cubicBezTo>
                <a:cubicBezTo>
                  <a:pt x="27" y="30"/>
                  <a:pt x="27" y="30"/>
                  <a:pt x="27" y="30"/>
                </a:cubicBezTo>
                <a:cubicBezTo>
                  <a:pt x="25" y="35"/>
                  <a:pt x="25" y="35"/>
                  <a:pt x="25" y="35"/>
                </a:cubicBezTo>
                <a:cubicBezTo>
                  <a:pt x="24" y="38"/>
                  <a:pt x="24" y="38"/>
                  <a:pt x="24" y="38"/>
                </a:cubicBezTo>
                <a:cubicBezTo>
                  <a:pt x="24" y="32"/>
                  <a:pt x="24" y="32"/>
                  <a:pt x="24" y="32"/>
                </a:cubicBezTo>
                <a:cubicBezTo>
                  <a:pt x="24" y="32"/>
                  <a:pt x="24" y="31"/>
                  <a:pt x="24" y="31"/>
                </a:cubicBezTo>
                <a:cubicBezTo>
                  <a:pt x="24" y="31"/>
                  <a:pt x="23" y="30"/>
                  <a:pt x="23" y="30"/>
                </a:cubicBezTo>
                <a:cubicBezTo>
                  <a:pt x="22" y="30"/>
                  <a:pt x="22" y="31"/>
                  <a:pt x="22" y="31"/>
                </a:cubicBezTo>
                <a:cubicBezTo>
                  <a:pt x="22" y="31"/>
                  <a:pt x="22" y="32"/>
                  <a:pt x="22" y="32"/>
                </a:cubicBezTo>
                <a:cubicBezTo>
                  <a:pt x="21" y="38"/>
                  <a:pt x="21" y="38"/>
                  <a:pt x="21" y="38"/>
                </a:cubicBezTo>
                <a:cubicBezTo>
                  <a:pt x="20" y="35"/>
                  <a:pt x="20" y="35"/>
                  <a:pt x="20" y="35"/>
                </a:cubicBezTo>
                <a:cubicBezTo>
                  <a:pt x="19" y="30"/>
                  <a:pt x="19" y="30"/>
                  <a:pt x="19" y="30"/>
                </a:cubicBezTo>
                <a:cubicBezTo>
                  <a:pt x="15" y="30"/>
                  <a:pt x="15" y="30"/>
                  <a:pt x="15" y="30"/>
                </a:cubicBezTo>
                <a:cubicBezTo>
                  <a:pt x="15" y="30"/>
                  <a:pt x="15" y="30"/>
                  <a:pt x="15" y="30"/>
                </a:cubicBezTo>
                <a:cubicBezTo>
                  <a:pt x="13" y="31"/>
                  <a:pt x="11" y="31"/>
                  <a:pt x="11" y="34"/>
                </a:cubicBezTo>
                <a:cubicBezTo>
                  <a:pt x="10" y="35"/>
                  <a:pt x="10" y="37"/>
                  <a:pt x="10" y="41"/>
                </a:cubicBezTo>
                <a:cubicBezTo>
                  <a:pt x="7" y="37"/>
                  <a:pt x="5" y="33"/>
                  <a:pt x="5" y="28"/>
                </a:cubicBezTo>
                <a:cubicBezTo>
                  <a:pt x="5" y="19"/>
                  <a:pt x="13" y="11"/>
                  <a:pt x="23" y="11"/>
                </a:cubicBezTo>
                <a:cubicBezTo>
                  <a:pt x="23" y="14"/>
                  <a:pt x="23" y="14"/>
                  <a:pt x="23" y="14"/>
                </a:cubicBezTo>
                <a:cubicBezTo>
                  <a:pt x="23" y="15"/>
                  <a:pt x="24" y="15"/>
                  <a:pt x="25" y="15"/>
                </a:cubicBezTo>
                <a:cubicBezTo>
                  <a:pt x="28" y="13"/>
                  <a:pt x="28" y="13"/>
                  <a:pt x="28" y="13"/>
                </a:cubicBezTo>
                <a:cubicBezTo>
                  <a:pt x="29" y="12"/>
                  <a:pt x="30" y="11"/>
                  <a:pt x="32" y="11"/>
                </a:cubicBezTo>
                <a:cubicBezTo>
                  <a:pt x="34" y="9"/>
                  <a:pt x="34" y="9"/>
                  <a:pt x="34" y="9"/>
                </a:cubicBezTo>
                <a:cubicBezTo>
                  <a:pt x="36" y="8"/>
                  <a:pt x="36" y="7"/>
                  <a:pt x="34" y="7"/>
                </a:cubicBezTo>
                <a:cubicBezTo>
                  <a:pt x="32" y="5"/>
                  <a:pt x="32" y="5"/>
                  <a:pt x="32" y="5"/>
                </a:cubicBezTo>
                <a:cubicBezTo>
                  <a:pt x="30" y="4"/>
                  <a:pt x="29" y="3"/>
                  <a:pt x="28" y="3"/>
                </a:cubicBezTo>
                <a:cubicBezTo>
                  <a:pt x="25" y="1"/>
                  <a:pt x="25" y="1"/>
                  <a:pt x="25" y="1"/>
                </a:cubicBezTo>
                <a:cubicBezTo>
                  <a:pt x="24" y="0"/>
                  <a:pt x="23" y="1"/>
                  <a:pt x="23" y="2"/>
                </a:cubicBezTo>
                <a:cubicBezTo>
                  <a:pt x="23" y="5"/>
                  <a:pt x="23" y="5"/>
                  <a:pt x="23" y="5"/>
                </a:cubicBezTo>
                <a:cubicBezTo>
                  <a:pt x="10" y="5"/>
                  <a:pt x="0" y="16"/>
                  <a:pt x="0" y="28"/>
                </a:cubicBezTo>
                <a:cubicBezTo>
                  <a:pt x="0" y="41"/>
                  <a:pt x="10" y="51"/>
                  <a:pt x="23" y="51"/>
                </a:cubicBezTo>
                <a:cubicBezTo>
                  <a:pt x="35" y="51"/>
                  <a:pt x="46" y="41"/>
                  <a:pt x="46" y="28"/>
                </a:cubicBezTo>
                <a:cubicBezTo>
                  <a:pt x="40" y="28"/>
                  <a:pt x="40" y="28"/>
                  <a:pt x="40" y="28"/>
                </a:cubicBezTo>
                <a:close/>
                <a:moveTo>
                  <a:pt x="23" y="19"/>
                </a:moveTo>
                <a:cubicBezTo>
                  <a:pt x="26" y="19"/>
                  <a:pt x="28" y="21"/>
                  <a:pt x="28" y="24"/>
                </a:cubicBezTo>
                <a:cubicBezTo>
                  <a:pt x="28" y="27"/>
                  <a:pt x="26" y="29"/>
                  <a:pt x="23" y="29"/>
                </a:cubicBezTo>
                <a:cubicBezTo>
                  <a:pt x="20" y="29"/>
                  <a:pt x="17" y="27"/>
                  <a:pt x="17" y="24"/>
                </a:cubicBezTo>
                <a:cubicBezTo>
                  <a:pt x="17" y="21"/>
                  <a:pt x="20" y="19"/>
                  <a:pt x="23" y="19"/>
                </a:cubicBezTo>
                <a:close/>
                <a:moveTo>
                  <a:pt x="30" y="37"/>
                </a:moveTo>
                <a:cubicBezTo>
                  <a:pt x="30" y="37"/>
                  <a:pt x="30" y="37"/>
                  <a:pt x="30" y="37"/>
                </a:cubicBezTo>
                <a:cubicBezTo>
                  <a:pt x="30" y="37"/>
                  <a:pt x="30" y="37"/>
                  <a:pt x="30" y="37"/>
                </a:cubicBezTo>
                <a:cubicBezTo>
                  <a:pt x="30" y="44"/>
                  <a:pt x="30" y="44"/>
                  <a:pt x="30" y="44"/>
                </a:cubicBezTo>
                <a:cubicBezTo>
                  <a:pt x="30" y="44"/>
                  <a:pt x="30" y="44"/>
                  <a:pt x="30" y="44"/>
                </a:cubicBezTo>
                <a:cubicBezTo>
                  <a:pt x="29" y="37"/>
                  <a:pt x="29" y="37"/>
                  <a:pt x="29" y="37"/>
                </a:cubicBezTo>
                <a:cubicBezTo>
                  <a:pt x="30" y="37"/>
                  <a:pt x="30" y="37"/>
                  <a:pt x="30" y="37"/>
                </a:cubicBezTo>
                <a:close/>
                <a:moveTo>
                  <a:pt x="15" y="37"/>
                </a:moveTo>
                <a:cubicBezTo>
                  <a:pt x="15" y="37"/>
                  <a:pt x="15" y="37"/>
                  <a:pt x="15" y="37"/>
                </a:cubicBezTo>
                <a:cubicBezTo>
                  <a:pt x="15" y="44"/>
                  <a:pt x="15" y="44"/>
                  <a:pt x="15" y="44"/>
                </a:cubicBezTo>
                <a:cubicBezTo>
                  <a:pt x="15" y="44"/>
                  <a:pt x="14" y="44"/>
                  <a:pt x="14" y="44"/>
                </a:cubicBezTo>
                <a:cubicBezTo>
                  <a:pt x="14" y="37"/>
                  <a:pt x="14" y="37"/>
                  <a:pt x="14" y="37"/>
                </a:cubicBezTo>
                <a:cubicBezTo>
                  <a:pt x="14" y="37"/>
                  <a:pt x="14" y="37"/>
                  <a:pt x="15" y="37"/>
                </a:cubicBezTo>
                <a:close/>
              </a:path>
            </a:pathLst>
          </a:custGeom>
          <a:solidFill>
            <a:schemeClr val="accent4"/>
          </a:solidFill>
          <a:ln>
            <a:noFill/>
          </a:ln>
        </p:spPr>
        <p:txBody>
          <a:bodyPr lIns="72705" tIns="36352" rIns="72705" bIns="36352"/>
          <a:lstStyle/>
          <a:p>
            <a:pPr>
              <a:defRPr/>
            </a:pPr>
            <a:endParaRPr lang="zh-CN" altLang="en-US" dirty="0">
              <a:latin typeface="+mn-lt"/>
              <a:ea typeface="+mn-ea"/>
            </a:endParaRPr>
          </a:p>
        </p:txBody>
      </p:sp>
      <p:sp>
        <p:nvSpPr>
          <p:cNvPr id="44" name="TextBox 43"/>
          <p:cNvSpPr txBox="1">
            <a:spLocks noChangeArrowheads="1"/>
          </p:cNvSpPr>
          <p:nvPr/>
        </p:nvSpPr>
        <p:spPr bwMode="auto">
          <a:xfrm>
            <a:off x="1408113" y="3773490"/>
            <a:ext cx="1670050" cy="873385"/>
          </a:xfrm>
          <a:prstGeom prst="rect">
            <a:avLst/>
          </a:prstGeom>
          <a:noFill/>
          <a:ln w="9525">
            <a:noFill/>
            <a:miter lim="800000"/>
          </a:ln>
        </p:spPr>
        <p:txBody>
          <a:bodyPr lIns="72705" tIns="36352" rIns="72705" bIns="36352">
            <a:spAutoFit/>
          </a:bodyPr>
          <a:lstStyle/>
          <a:p>
            <a:pP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您的内容打在这里，或者通过复制您的文本后。您的内容打在这里，或者通过复制您的文本后。</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5" name="TextBox 44"/>
          <p:cNvSpPr txBox="1">
            <a:spLocks noChangeArrowheads="1"/>
          </p:cNvSpPr>
          <p:nvPr/>
        </p:nvSpPr>
        <p:spPr bwMode="auto">
          <a:xfrm>
            <a:off x="1830389" y="3468689"/>
            <a:ext cx="1411287" cy="246145"/>
          </a:xfrm>
          <a:prstGeom prst="rect">
            <a:avLst/>
          </a:prstGeom>
          <a:noFill/>
          <a:ln w="9525">
            <a:noFill/>
            <a:miter lim="800000"/>
          </a:ln>
        </p:spPr>
        <p:txBody>
          <a:bodyPr lIns="72705" tIns="0" rIns="72705" bIns="0">
            <a:spAutoFit/>
          </a:bodyPr>
          <a:lstStyle/>
          <a:p>
            <a:r>
              <a:rPr lang="zh-CN" altLang="en-US" sz="2400" baseline="-3000" dirty="0">
                <a:solidFill>
                  <a:schemeClr val="tx1">
                    <a:lumMod val="65000"/>
                    <a:lumOff val="35000"/>
                  </a:schemeClr>
                </a:solidFill>
                <a:latin typeface="微软雅黑" panose="020B0503020204020204" pitchFamily="34" charset="-122"/>
                <a:ea typeface="微软雅黑" panose="020B0503020204020204" pitchFamily="34" charset="-122"/>
              </a:rPr>
              <a:t>添加标题</a:t>
            </a:r>
            <a:endParaRPr lang="zh-CN" altLang="en-US" sz="2400" baseline="-3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6" name="TextBox 45"/>
          <p:cNvSpPr txBox="1">
            <a:spLocks noChangeArrowheads="1"/>
          </p:cNvSpPr>
          <p:nvPr/>
        </p:nvSpPr>
        <p:spPr bwMode="auto">
          <a:xfrm>
            <a:off x="3046413" y="3773489"/>
            <a:ext cx="1668462" cy="901975"/>
          </a:xfrm>
          <a:prstGeom prst="rect">
            <a:avLst/>
          </a:prstGeom>
          <a:noFill/>
          <a:ln w="9525">
            <a:noFill/>
            <a:miter lim="800000"/>
          </a:ln>
        </p:spPr>
        <p:txBody>
          <a:bodyPr lIns="72705" tIns="36352" rIns="72705" bIns="36352">
            <a:spAutoFit/>
          </a:bodyPr>
          <a:lstStyle/>
          <a:p>
            <a:pP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您的内容打在这里，或者通过复制您的文本后。您的内容打在这里，或者通过复制您的文本后</a:t>
            </a:r>
            <a:r>
              <a:rPr lang="zh-CN" altLang="en-US" sz="1100" dirty="0">
                <a:solidFill>
                  <a:srgbClr val="000000"/>
                </a:solidFill>
                <a:latin typeface="微软雅黑" panose="020B0503020204020204" pitchFamily="34" charset="-122"/>
                <a:ea typeface="微软雅黑" panose="020B0503020204020204" pitchFamily="34" charset="-122"/>
              </a:rPr>
              <a:t>。</a:t>
            </a:r>
            <a:endParaRPr lang="zh-CN" altLang="en-US" sz="1100" dirty="0">
              <a:solidFill>
                <a:srgbClr val="000000"/>
              </a:solidFill>
              <a:latin typeface="微软雅黑" panose="020B0503020204020204" pitchFamily="34" charset="-122"/>
              <a:ea typeface="微软雅黑" panose="020B0503020204020204" pitchFamily="34" charset="-122"/>
            </a:endParaRPr>
          </a:p>
        </p:txBody>
      </p:sp>
      <p:sp>
        <p:nvSpPr>
          <p:cNvPr id="47" name="TextBox 46"/>
          <p:cNvSpPr txBox="1">
            <a:spLocks noChangeArrowheads="1"/>
          </p:cNvSpPr>
          <p:nvPr/>
        </p:nvSpPr>
        <p:spPr bwMode="auto">
          <a:xfrm>
            <a:off x="3467100" y="3498851"/>
            <a:ext cx="1411288" cy="205121"/>
          </a:xfrm>
          <a:prstGeom prst="rect">
            <a:avLst/>
          </a:prstGeom>
          <a:noFill/>
          <a:ln w="9525">
            <a:noFill/>
            <a:miter lim="800000"/>
          </a:ln>
        </p:spPr>
        <p:txBody>
          <a:bodyPr lIns="72705" tIns="0" rIns="72705" bIns="0">
            <a:spAutoFit/>
          </a:bodyPr>
          <a:lstStyle/>
          <a:p>
            <a:r>
              <a:rPr lang="zh-CN" altLang="en-US" sz="2000" b="1" baseline="-3000" dirty="0">
                <a:solidFill>
                  <a:schemeClr val="tx1">
                    <a:lumMod val="65000"/>
                    <a:lumOff val="35000"/>
                  </a:schemeClr>
                </a:solidFill>
                <a:latin typeface="微软雅黑" panose="020B0503020204020204" pitchFamily="34" charset="-122"/>
                <a:ea typeface="微软雅黑" panose="020B0503020204020204" pitchFamily="34" charset="-122"/>
              </a:rPr>
              <a:t>添加标题</a:t>
            </a:r>
            <a:endParaRPr lang="zh-CN" altLang="en-US" sz="2000" b="1" baseline="-3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8" name="TextBox 47"/>
          <p:cNvSpPr txBox="1">
            <a:spLocks noChangeArrowheads="1"/>
          </p:cNvSpPr>
          <p:nvPr/>
        </p:nvSpPr>
        <p:spPr bwMode="auto">
          <a:xfrm>
            <a:off x="4660900" y="3773489"/>
            <a:ext cx="1670050" cy="901975"/>
          </a:xfrm>
          <a:prstGeom prst="rect">
            <a:avLst/>
          </a:prstGeom>
          <a:noFill/>
          <a:ln w="9525">
            <a:noFill/>
            <a:miter lim="800000"/>
          </a:ln>
        </p:spPr>
        <p:txBody>
          <a:bodyPr lIns="72705" tIns="36352" rIns="72705" bIns="36352">
            <a:spAutoFit/>
          </a:bodyPr>
          <a:lstStyle/>
          <a:p>
            <a:pP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您的内容打在这里，或者通过复制您的文本后。您的内容打在这里，或者通过复制您的文本后</a:t>
            </a:r>
            <a:r>
              <a:rPr lang="zh-CN" altLang="en-US" sz="1100" dirty="0">
                <a:solidFill>
                  <a:srgbClr val="000000"/>
                </a:solidFill>
                <a:latin typeface="微软雅黑" panose="020B0503020204020204" pitchFamily="34" charset="-122"/>
                <a:ea typeface="微软雅黑" panose="020B0503020204020204" pitchFamily="34" charset="-122"/>
              </a:rPr>
              <a:t>。</a:t>
            </a:r>
            <a:endParaRPr lang="zh-CN" altLang="en-US" sz="1100" dirty="0">
              <a:solidFill>
                <a:srgbClr val="000000"/>
              </a:solidFill>
              <a:latin typeface="微软雅黑" panose="020B0503020204020204" pitchFamily="34" charset="-122"/>
              <a:ea typeface="微软雅黑" panose="020B0503020204020204" pitchFamily="34" charset="-122"/>
            </a:endParaRPr>
          </a:p>
        </p:txBody>
      </p:sp>
      <p:sp>
        <p:nvSpPr>
          <p:cNvPr id="49" name="TextBox 48"/>
          <p:cNvSpPr txBox="1">
            <a:spLocks noChangeArrowheads="1"/>
          </p:cNvSpPr>
          <p:nvPr/>
        </p:nvSpPr>
        <p:spPr bwMode="auto">
          <a:xfrm>
            <a:off x="5083176" y="3498851"/>
            <a:ext cx="1411288" cy="205121"/>
          </a:xfrm>
          <a:prstGeom prst="rect">
            <a:avLst/>
          </a:prstGeom>
          <a:noFill/>
          <a:ln w="9525">
            <a:noFill/>
            <a:miter lim="800000"/>
          </a:ln>
        </p:spPr>
        <p:txBody>
          <a:bodyPr lIns="72705" tIns="0" rIns="72705" bIns="0">
            <a:spAutoFit/>
          </a:bodyPr>
          <a:lstStyle/>
          <a:p>
            <a:r>
              <a:rPr lang="zh-CN" altLang="en-US" sz="2000" b="1" baseline="-3000" dirty="0">
                <a:solidFill>
                  <a:schemeClr val="tx1">
                    <a:lumMod val="65000"/>
                    <a:lumOff val="35000"/>
                  </a:schemeClr>
                </a:solidFill>
                <a:latin typeface="微软雅黑" panose="020B0503020204020204" pitchFamily="34" charset="-122"/>
                <a:ea typeface="微软雅黑" panose="020B0503020204020204" pitchFamily="34" charset="-122"/>
              </a:rPr>
              <a:t>添加标题</a:t>
            </a:r>
            <a:endParaRPr lang="zh-CN" altLang="en-US" sz="2000" b="1" baseline="-3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0" name="TextBox 49"/>
          <p:cNvSpPr txBox="1">
            <a:spLocks noChangeArrowheads="1"/>
          </p:cNvSpPr>
          <p:nvPr/>
        </p:nvSpPr>
        <p:spPr bwMode="auto">
          <a:xfrm>
            <a:off x="6340477" y="3773490"/>
            <a:ext cx="1668463" cy="873385"/>
          </a:xfrm>
          <a:prstGeom prst="rect">
            <a:avLst/>
          </a:prstGeom>
          <a:noFill/>
          <a:ln w="9525">
            <a:noFill/>
            <a:miter lim="800000"/>
          </a:ln>
        </p:spPr>
        <p:txBody>
          <a:bodyPr lIns="72705" tIns="36352" rIns="72705" bIns="36352">
            <a:spAutoFit/>
          </a:bodyPr>
          <a:lstStyle/>
          <a:p>
            <a:pP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您的内容打在这里，或者通过复制您的文本后。您的内容打在这里，或者通过复制您的文本后。</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1" name="TextBox 50"/>
          <p:cNvSpPr txBox="1">
            <a:spLocks noChangeArrowheads="1"/>
          </p:cNvSpPr>
          <p:nvPr/>
        </p:nvSpPr>
        <p:spPr bwMode="auto">
          <a:xfrm>
            <a:off x="6761165" y="3498851"/>
            <a:ext cx="1411287" cy="205121"/>
          </a:xfrm>
          <a:prstGeom prst="rect">
            <a:avLst/>
          </a:prstGeom>
          <a:noFill/>
          <a:ln w="9525">
            <a:noFill/>
            <a:miter lim="800000"/>
          </a:ln>
        </p:spPr>
        <p:txBody>
          <a:bodyPr lIns="72705" tIns="0" rIns="72705" bIns="0">
            <a:spAutoFit/>
          </a:bodyPr>
          <a:lstStyle/>
          <a:p>
            <a:r>
              <a:rPr lang="zh-CN" altLang="en-US" sz="2000" b="1" baseline="-3000" dirty="0">
                <a:solidFill>
                  <a:schemeClr val="tx1">
                    <a:lumMod val="65000"/>
                    <a:lumOff val="35000"/>
                  </a:schemeClr>
                </a:solidFill>
                <a:latin typeface="微软雅黑" panose="020B0503020204020204" pitchFamily="34" charset="-122"/>
                <a:ea typeface="微软雅黑" panose="020B0503020204020204" pitchFamily="34" charset="-122"/>
              </a:rPr>
              <a:t>添加标题</a:t>
            </a:r>
            <a:endParaRPr lang="zh-CN" altLang="en-US" sz="2000" b="1" baseline="-3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anim calcmode="lin" valueType="num">
                                      <p:cBhvr>
                                        <p:cTn id="8" dur="500" fill="hold"/>
                                        <p:tgtEl>
                                          <p:spTgt spid="36"/>
                                        </p:tgtEl>
                                        <p:attrNameLst>
                                          <p:attrName>ppt_w</p:attrName>
                                        </p:attrNameLst>
                                      </p:cBhvr>
                                      <p:tavLst>
                                        <p:tav tm="0" fmla="#ppt_w*sin(2.5*pi*$)">
                                          <p:val>
                                            <p:fltVal val="0"/>
                                          </p:val>
                                        </p:tav>
                                        <p:tav tm="100000">
                                          <p:val>
                                            <p:fltVal val="1"/>
                                          </p:val>
                                        </p:tav>
                                      </p:tavLst>
                                    </p:anim>
                                    <p:anim calcmode="lin" valueType="num">
                                      <p:cBhvr>
                                        <p:cTn id="9" dur="500" fill="hold"/>
                                        <p:tgtEl>
                                          <p:spTgt spid="36"/>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anim calcmode="lin" valueType="num">
                                      <p:cBhvr>
                                        <p:cTn id="13" dur="500" fill="hold"/>
                                        <p:tgtEl>
                                          <p:spTgt spid="37"/>
                                        </p:tgtEl>
                                        <p:attrNameLst>
                                          <p:attrName>ppt_w</p:attrName>
                                        </p:attrNameLst>
                                      </p:cBhvr>
                                      <p:tavLst>
                                        <p:tav tm="0" fmla="#ppt_w*sin(2.5*pi*$)">
                                          <p:val>
                                            <p:fltVal val="0"/>
                                          </p:val>
                                        </p:tav>
                                        <p:tav tm="100000">
                                          <p:val>
                                            <p:fltVal val="1"/>
                                          </p:val>
                                        </p:tav>
                                      </p:tavLst>
                                    </p:anim>
                                    <p:anim calcmode="lin" valueType="num">
                                      <p:cBhvr>
                                        <p:cTn id="14" dur="500" fill="hold"/>
                                        <p:tgtEl>
                                          <p:spTgt spid="37"/>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47" presetClass="entr" presetSubtype="0" fill="hold" grpId="0" nodeType="after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1000"/>
                                        <p:tgtEl>
                                          <p:spTgt spid="45"/>
                                        </p:tgtEl>
                                      </p:cBhvr>
                                    </p:animEffect>
                                    <p:anim calcmode="lin" valueType="num">
                                      <p:cBhvr>
                                        <p:cTn id="19" dur="1000" fill="hold"/>
                                        <p:tgtEl>
                                          <p:spTgt spid="45"/>
                                        </p:tgtEl>
                                        <p:attrNameLst>
                                          <p:attrName>ppt_x</p:attrName>
                                        </p:attrNameLst>
                                      </p:cBhvr>
                                      <p:tavLst>
                                        <p:tav tm="0">
                                          <p:val>
                                            <p:strVal val="#ppt_x"/>
                                          </p:val>
                                        </p:tav>
                                        <p:tav tm="100000">
                                          <p:val>
                                            <p:strVal val="#ppt_x"/>
                                          </p:val>
                                        </p:tav>
                                      </p:tavLst>
                                    </p:anim>
                                    <p:anim calcmode="lin" valueType="num">
                                      <p:cBhvr>
                                        <p:cTn id="20" dur="1000" fill="hold"/>
                                        <p:tgtEl>
                                          <p:spTgt spid="45"/>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fade">
                                      <p:cBhvr>
                                        <p:cTn id="23" dur="1000"/>
                                        <p:tgtEl>
                                          <p:spTgt spid="44"/>
                                        </p:tgtEl>
                                      </p:cBhvr>
                                    </p:animEffect>
                                    <p:anim calcmode="lin" valueType="num">
                                      <p:cBhvr>
                                        <p:cTn id="24" dur="1000" fill="hold"/>
                                        <p:tgtEl>
                                          <p:spTgt spid="44"/>
                                        </p:tgtEl>
                                        <p:attrNameLst>
                                          <p:attrName>ppt_x</p:attrName>
                                        </p:attrNameLst>
                                      </p:cBhvr>
                                      <p:tavLst>
                                        <p:tav tm="0">
                                          <p:val>
                                            <p:strVal val="#ppt_x"/>
                                          </p:val>
                                        </p:tav>
                                        <p:tav tm="100000">
                                          <p:val>
                                            <p:strVal val="#ppt_x"/>
                                          </p:val>
                                        </p:tav>
                                      </p:tavLst>
                                    </p:anim>
                                    <p:anim calcmode="lin" valueType="num">
                                      <p:cBhvr>
                                        <p:cTn id="25" dur="1000" fill="hold"/>
                                        <p:tgtEl>
                                          <p:spTgt spid="44"/>
                                        </p:tgtEl>
                                        <p:attrNameLst>
                                          <p:attrName>ppt_y</p:attrName>
                                        </p:attrNameLst>
                                      </p:cBhvr>
                                      <p:tavLst>
                                        <p:tav tm="0">
                                          <p:val>
                                            <p:strVal val="#ppt_y-.1"/>
                                          </p:val>
                                        </p:tav>
                                        <p:tav tm="100000">
                                          <p:val>
                                            <p:strVal val="#ppt_y"/>
                                          </p:val>
                                        </p:tav>
                                      </p:tavLst>
                                    </p:anim>
                                  </p:childTnLst>
                                </p:cTn>
                              </p:par>
                              <p:par>
                                <p:cTn id="26" presetID="22" presetClass="entr" presetSubtype="4" fill="hold"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down)">
                                      <p:cBhvr>
                                        <p:cTn id="28" dur="500"/>
                                        <p:tgtEl>
                                          <p:spTgt spid="3"/>
                                        </p:tgtEl>
                                      </p:cBhvr>
                                    </p:animEffect>
                                  </p:childTnLst>
                                </p:cTn>
                              </p:par>
                              <p:par>
                                <p:cTn id="29" presetID="22" presetClass="entr" presetSubtype="4" fill="hold" nodeType="withEffect">
                                  <p:stCondLst>
                                    <p:cond delay="200"/>
                                  </p:stCondLst>
                                  <p:childTnLst>
                                    <p:set>
                                      <p:cBhvr>
                                        <p:cTn id="30" dur="1" fill="hold">
                                          <p:stCondLst>
                                            <p:cond delay="0"/>
                                          </p:stCondLst>
                                        </p:cTn>
                                        <p:tgtEl>
                                          <p:spTgt spid="5"/>
                                        </p:tgtEl>
                                        <p:attrNameLst>
                                          <p:attrName>style.visibility</p:attrName>
                                        </p:attrNameLst>
                                      </p:cBhvr>
                                      <p:to>
                                        <p:strVal val="visible"/>
                                      </p:to>
                                    </p:set>
                                    <p:animEffect transition="in" filter="wipe(down)">
                                      <p:cBhvr>
                                        <p:cTn id="31" dur="500"/>
                                        <p:tgtEl>
                                          <p:spTgt spid="5"/>
                                        </p:tgtEl>
                                      </p:cBhvr>
                                    </p:animEffect>
                                  </p:childTnLst>
                                </p:cTn>
                              </p:par>
                              <p:par>
                                <p:cTn id="32" presetID="22" presetClass="entr" presetSubtype="4" fill="hold" nodeType="withEffect">
                                  <p:stCondLst>
                                    <p:cond delay="400"/>
                                  </p:stCondLst>
                                  <p:childTnLst>
                                    <p:set>
                                      <p:cBhvr>
                                        <p:cTn id="33" dur="1" fill="hold">
                                          <p:stCondLst>
                                            <p:cond delay="0"/>
                                          </p:stCondLst>
                                        </p:cTn>
                                        <p:tgtEl>
                                          <p:spTgt spid="7"/>
                                        </p:tgtEl>
                                        <p:attrNameLst>
                                          <p:attrName>style.visibility</p:attrName>
                                        </p:attrNameLst>
                                      </p:cBhvr>
                                      <p:to>
                                        <p:strVal val="visible"/>
                                      </p:to>
                                    </p:set>
                                    <p:animEffect transition="in" filter="wipe(down)">
                                      <p:cBhvr>
                                        <p:cTn id="34" dur="500"/>
                                        <p:tgtEl>
                                          <p:spTgt spid="7"/>
                                        </p:tgtEl>
                                      </p:cBhvr>
                                    </p:animEffect>
                                  </p:childTnLst>
                                </p:cTn>
                              </p:par>
                              <p:par>
                                <p:cTn id="35" presetID="22" presetClass="entr" presetSubtype="4" fill="hold" nodeType="withEffect">
                                  <p:stCondLst>
                                    <p:cond delay="600"/>
                                  </p:stCondLst>
                                  <p:childTnLst>
                                    <p:set>
                                      <p:cBhvr>
                                        <p:cTn id="36" dur="1" fill="hold">
                                          <p:stCondLst>
                                            <p:cond delay="0"/>
                                          </p:stCondLst>
                                        </p:cTn>
                                        <p:tgtEl>
                                          <p:spTgt spid="8"/>
                                        </p:tgtEl>
                                        <p:attrNameLst>
                                          <p:attrName>style.visibility</p:attrName>
                                        </p:attrNameLst>
                                      </p:cBhvr>
                                      <p:to>
                                        <p:strVal val="visible"/>
                                      </p:to>
                                    </p:set>
                                    <p:animEffect transition="in" filter="wipe(down)">
                                      <p:cBhvr>
                                        <p:cTn id="37" dur="500"/>
                                        <p:tgtEl>
                                          <p:spTgt spid="8"/>
                                        </p:tgtEl>
                                      </p:cBhvr>
                                    </p:animEffect>
                                  </p:childTnLst>
                                </p:cTn>
                              </p:par>
                            </p:childTnLst>
                          </p:cTn>
                        </p:par>
                        <p:par>
                          <p:cTn id="38" fill="hold">
                            <p:stCondLst>
                              <p:cond delay="1500"/>
                            </p:stCondLst>
                            <p:childTnLst>
                              <p:par>
                                <p:cTn id="39" presetID="22" presetClass="entr" presetSubtype="4" fill="hold" grpId="0"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down)">
                                      <p:cBhvr>
                                        <p:cTn id="41" dur="500"/>
                                        <p:tgtEl>
                                          <p:spTgt spid="4"/>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wipe(down)">
                                      <p:cBhvr>
                                        <p:cTn id="44" dur="500"/>
                                        <p:tgtEl>
                                          <p:spTgt spid="9"/>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down)">
                                      <p:cBhvr>
                                        <p:cTn id="47" dur="500"/>
                                        <p:tgtEl>
                                          <p:spTgt spid="10"/>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wipe(down)">
                                      <p:cBhvr>
                                        <p:cTn id="50" dur="500"/>
                                        <p:tgtEl>
                                          <p:spTgt spid="11"/>
                                        </p:tgtEl>
                                      </p:cBhvr>
                                    </p:animEffect>
                                  </p:childTnLst>
                                </p:cTn>
                              </p:par>
                            </p:childTnLst>
                          </p:cTn>
                        </p:par>
                        <p:par>
                          <p:cTn id="51" fill="hold">
                            <p:stCondLst>
                              <p:cond delay="2000"/>
                            </p:stCondLst>
                            <p:childTnLst>
                              <p:par>
                                <p:cTn id="52" presetID="45" presetClass="entr" presetSubtype="0"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500"/>
                                        <p:tgtEl>
                                          <p:spTgt spid="38"/>
                                        </p:tgtEl>
                                      </p:cBhvr>
                                    </p:animEffect>
                                    <p:anim calcmode="lin" valueType="num">
                                      <p:cBhvr>
                                        <p:cTn id="55" dur="500" fill="hold"/>
                                        <p:tgtEl>
                                          <p:spTgt spid="38"/>
                                        </p:tgtEl>
                                        <p:attrNameLst>
                                          <p:attrName>ppt_w</p:attrName>
                                        </p:attrNameLst>
                                      </p:cBhvr>
                                      <p:tavLst>
                                        <p:tav tm="0" fmla="#ppt_w*sin(2.5*pi*$)">
                                          <p:val>
                                            <p:fltVal val="0"/>
                                          </p:val>
                                        </p:tav>
                                        <p:tav tm="100000">
                                          <p:val>
                                            <p:fltVal val="1"/>
                                          </p:val>
                                        </p:tav>
                                      </p:tavLst>
                                    </p:anim>
                                    <p:anim calcmode="lin" valueType="num">
                                      <p:cBhvr>
                                        <p:cTn id="56" dur="500" fill="hold"/>
                                        <p:tgtEl>
                                          <p:spTgt spid="38"/>
                                        </p:tgtEl>
                                        <p:attrNameLst>
                                          <p:attrName>ppt_h</p:attrName>
                                        </p:attrNameLst>
                                      </p:cBhvr>
                                      <p:tavLst>
                                        <p:tav tm="0">
                                          <p:val>
                                            <p:strVal val="#ppt_h"/>
                                          </p:val>
                                        </p:tav>
                                        <p:tav tm="100000">
                                          <p:val>
                                            <p:strVal val="#ppt_h"/>
                                          </p:val>
                                        </p:tav>
                                      </p:tavLst>
                                    </p:anim>
                                  </p:childTnLst>
                                </p:cTn>
                              </p:par>
                              <p:par>
                                <p:cTn id="57" presetID="45" presetClass="entr" presetSubtype="0" fill="hold" nodeType="with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fade">
                                      <p:cBhvr>
                                        <p:cTn id="59" dur="500"/>
                                        <p:tgtEl>
                                          <p:spTgt spid="42"/>
                                        </p:tgtEl>
                                      </p:cBhvr>
                                    </p:animEffect>
                                    <p:anim calcmode="lin" valueType="num">
                                      <p:cBhvr>
                                        <p:cTn id="60" dur="500" fill="hold"/>
                                        <p:tgtEl>
                                          <p:spTgt spid="42"/>
                                        </p:tgtEl>
                                        <p:attrNameLst>
                                          <p:attrName>ppt_w</p:attrName>
                                        </p:attrNameLst>
                                      </p:cBhvr>
                                      <p:tavLst>
                                        <p:tav tm="0" fmla="#ppt_w*sin(2.5*pi*$)">
                                          <p:val>
                                            <p:fltVal val="0"/>
                                          </p:val>
                                        </p:tav>
                                        <p:tav tm="100000">
                                          <p:val>
                                            <p:fltVal val="1"/>
                                          </p:val>
                                        </p:tav>
                                      </p:tavLst>
                                    </p:anim>
                                    <p:anim calcmode="lin" valueType="num">
                                      <p:cBhvr>
                                        <p:cTn id="61" dur="500" fill="hold"/>
                                        <p:tgtEl>
                                          <p:spTgt spid="42"/>
                                        </p:tgtEl>
                                        <p:attrNameLst>
                                          <p:attrName>ppt_h</p:attrName>
                                        </p:attrNameLst>
                                      </p:cBhvr>
                                      <p:tavLst>
                                        <p:tav tm="0">
                                          <p:val>
                                            <p:strVal val="#ppt_h"/>
                                          </p:val>
                                        </p:tav>
                                        <p:tav tm="100000">
                                          <p:val>
                                            <p:strVal val="#ppt_h"/>
                                          </p:val>
                                        </p:tav>
                                      </p:tavLst>
                                    </p:anim>
                                  </p:childTnLst>
                                </p:cTn>
                              </p:par>
                            </p:childTnLst>
                          </p:cTn>
                        </p:par>
                        <p:par>
                          <p:cTn id="62" fill="hold">
                            <p:stCondLst>
                              <p:cond delay="2500"/>
                            </p:stCondLst>
                            <p:childTnLst>
                              <p:par>
                                <p:cTn id="63" presetID="47" presetClass="entr" presetSubtype="0"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fade">
                                      <p:cBhvr>
                                        <p:cTn id="65" dur="1000"/>
                                        <p:tgtEl>
                                          <p:spTgt spid="47"/>
                                        </p:tgtEl>
                                      </p:cBhvr>
                                    </p:animEffect>
                                    <p:anim calcmode="lin" valueType="num">
                                      <p:cBhvr>
                                        <p:cTn id="66" dur="1000" fill="hold"/>
                                        <p:tgtEl>
                                          <p:spTgt spid="47"/>
                                        </p:tgtEl>
                                        <p:attrNameLst>
                                          <p:attrName>ppt_x</p:attrName>
                                        </p:attrNameLst>
                                      </p:cBhvr>
                                      <p:tavLst>
                                        <p:tav tm="0">
                                          <p:val>
                                            <p:strVal val="#ppt_x"/>
                                          </p:val>
                                        </p:tav>
                                        <p:tav tm="100000">
                                          <p:val>
                                            <p:strVal val="#ppt_x"/>
                                          </p:val>
                                        </p:tav>
                                      </p:tavLst>
                                    </p:anim>
                                    <p:anim calcmode="lin" valueType="num">
                                      <p:cBhvr>
                                        <p:cTn id="67" dur="1000" fill="hold"/>
                                        <p:tgtEl>
                                          <p:spTgt spid="47"/>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46"/>
                                        </p:tgtEl>
                                        <p:attrNameLst>
                                          <p:attrName>style.visibility</p:attrName>
                                        </p:attrNameLst>
                                      </p:cBhvr>
                                      <p:to>
                                        <p:strVal val="visible"/>
                                      </p:to>
                                    </p:set>
                                    <p:animEffect transition="in" filter="fade">
                                      <p:cBhvr>
                                        <p:cTn id="70" dur="1000"/>
                                        <p:tgtEl>
                                          <p:spTgt spid="46"/>
                                        </p:tgtEl>
                                      </p:cBhvr>
                                    </p:animEffect>
                                    <p:anim calcmode="lin" valueType="num">
                                      <p:cBhvr>
                                        <p:cTn id="71" dur="1000" fill="hold"/>
                                        <p:tgtEl>
                                          <p:spTgt spid="46"/>
                                        </p:tgtEl>
                                        <p:attrNameLst>
                                          <p:attrName>ppt_x</p:attrName>
                                        </p:attrNameLst>
                                      </p:cBhvr>
                                      <p:tavLst>
                                        <p:tav tm="0">
                                          <p:val>
                                            <p:strVal val="#ppt_x"/>
                                          </p:val>
                                        </p:tav>
                                        <p:tav tm="100000">
                                          <p:val>
                                            <p:strVal val="#ppt_x"/>
                                          </p:val>
                                        </p:tav>
                                      </p:tavLst>
                                    </p:anim>
                                    <p:anim calcmode="lin" valueType="num">
                                      <p:cBhvr>
                                        <p:cTn id="72" dur="1000" fill="hold"/>
                                        <p:tgtEl>
                                          <p:spTgt spid="46"/>
                                        </p:tgtEl>
                                        <p:attrNameLst>
                                          <p:attrName>ppt_y</p:attrName>
                                        </p:attrNameLst>
                                      </p:cBhvr>
                                      <p:tavLst>
                                        <p:tav tm="0">
                                          <p:val>
                                            <p:strVal val="#ppt_y-.1"/>
                                          </p:val>
                                        </p:tav>
                                        <p:tav tm="100000">
                                          <p:val>
                                            <p:strVal val="#ppt_y"/>
                                          </p:val>
                                        </p:tav>
                                      </p:tavLst>
                                    </p:anim>
                                  </p:childTnLst>
                                </p:cTn>
                              </p:par>
                              <p:par>
                                <p:cTn id="73" presetID="22" presetClass="entr" presetSubtype="4" fill="hold" nodeType="with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wipe(down)">
                                      <p:cBhvr>
                                        <p:cTn id="75" dur="500"/>
                                        <p:tgtEl>
                                          <p:spTgt spid="12"/>
                                        </p:tgtEl>
                                      </p:cBhvr>
                                    </p:animEffect>
                                  </p:childTnLst>
                                </p:cTn>
                              </p:par>
                              <p:par>
                                <p:cTn id="76" presetID="22" presetClass="entr" presetSubtype="4" fill="hold" nodeType="withEffect">
                                  <p:stCondLst>
                                    <p:cond delay="200"/>
                                  </p:stCondLst>
                                  <p:childTnLst>
                                    <p:set>
                                      <p:cBhvr>
                                        <p:cTn id="77" dur="1" fill="hold">
                                          <p:stCondLst>
                                            <p:cond delay="0"/>
                                          </p:stCondLst>
                                        </p:cTn>
                                        <p:tgtEl>
                                          <p:spTgt spid="13"/>
                                        </p:tgtEl>
                                        <p:attrNameLst>
                                          <p:attrName>style.visibility</p:attrName>
                                        </p:attrNameLst>
                                      </p:cBhvr>
                                      <p:to>
                                        <p:strVal val="visible"/>
                                      </p:to>
                                    </p:set>
                                    <p:animEffect transition="in" filter="wipe(down)">
                                      <p:cBhvr>
                                        <p:cTn id="78" dur="500"/>
                                        <p:tgtEl>
                                          <p:spTgt spid="13"/>
                                        </p:tgtEl>
                                      </p:cBhvr>
                                    </p:animEffect>
                                  </p:childTnLst>
                                </p:cTn>
                              </p:par>
                              <p:par>
                                <p:cTn id="79" presetID="22" presetClass="entr" presetSubtype="4" fill="hold" nodeType="withEffect">
                                  <p:stCondLst>
                                    <p:cond delay="400"/>
                                  </p:stCondLst>
                                  <p:childTnLst>
                                    <p:set>
                                      <p:cBhvr>
                                        <p:cTn id="80" dur="1" fill="hold">
                                          <p:stCondLst>
                                            <p:cond delay="0"/>
                                          </p:stCondLst>
                                        </p:cTn>
                                        <p:tgtEl>
                                          <p:spTgt spid="14"/>
                                        </p:tgtEl>
                                        <p:attrNameLst>
                                          <p:attrName>style.visibility</p:attrName>
                                        </p:attrNameLst>
                                      </p:cBhvr>
                                      <p:to>
                                        <p:strVal val="visible"/>
                                      </p:to>
                                    </p:set>
                                    <p:animEffect transition="in" filter="wipe(down)">
                                      <p:cBhvr>
                                        <p:cTn id="81" dur="500"/>
                                        <p:tgtEl>
                                          <p:spTgt spid="14"/>
                                        </p:tgtEl>
                                      </p:cBhvr>
                                    </p:animEffect>
                                  </p:childTnLst>
                                </p:cTn>
                              </p:par>
                              <p:par>
                                <p:cTn id="82" presetID="22" presetClass="entr" presetSubtype="4" fill="hold" nodeType="withEffect">
                                  <p:stCondLst>
                                    <p:cond delay="600"/>
                                  </p:stCondLst>
                                  <p:childTnLst>
                                    <p:set>
                                      <p:cBhvr>
                                        <p:cTn id="83" dur="1" fill="hold">
                                          <p:stCondLst>
                                            <p:cond delay="0"/>
                                          </p:stCondLst>
                                        </p:cTn>
                                        <p:tgtEl>
                                          <p:spTgt spid="15"/>
                                        </p:tgtEl>
                                        <p:attrNameLst>
                                          <p:attrName>style.visibility</p:attrName>
                                        </p:attrNameLst>
                                      </p:cBhvr>
                                      <p:to>
                                        <p:strVal val="visible"/>
                                      </p:to>
                                    </p:set>
                                    <p:animEffect transition="in" filter="wipe(down)">
                                      <p:cBhvr>
                                        <p:cTn id="84" dur="500"/>
                                        <p:tgtEl>
                                          <p:spTgt spid="15"/>
                                        </p:tgtEl>
                                      </p:cBhvr>
                                    </p:animEffect>
                                  </p:childTnLst>
                                </p:cTn>
                              </p:par>
                            </p:childTnLst>
                          </p:cTn>
                        </p:par>
                        <p:par>
                          <p:cTn id="85" fill="hold">
                            <p:stCondLst>
                              <p:cond delay="3500"/>
                            </p:stCondLst>
                            <p:childTnLst>
                              <p:par>
                                <p:cTn id="86" presetID="22" presetClass="entr" presetSubtype="4" fill="hold" grpId="0" nodeType="afterEffect">
                                  <p:stCondLst>
                                    <p:cond delay="0"/>
                                  </p:stCondLst>
                                  <p:childTnLst>
                                    <p:set>
                                      <p:cBhvr>
                                        <p:cTn id="87" dur="1" fill="hold">
                                          <p:stCondLst>
                                            <p:cond delay="0"/>
                                          </p:stCondLst>
                                        </p:cTn>
                                        <p:tgtEl>
                                          <p:spTgt spid="16"/>
                                        </p:tgtEl>
                                        <p:attrNameLst>
                                          <p:attrName>style.visibility</p:attrName>
                                        </p:attrNameLst>
                                      </p:cBhvr>
                                      <p:to>
                                        <p:strVal val="visible"/>
                                      </p:to>
                                    </p:set>
                                    <p:animEffect transition="in" filter="wipe(down)">
                                      <p:cBhvr>
                                        <p:cTn id="88" dur="500"/>
                                        <p:tgtEl>
                                          <p:spTgt spid="16"/>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17"/>
                                        </p:tgtEl>
                                        <p:attrNameLst>
                                          <p:attrName>style.visibility</p:attrName>
                                        </p:attrNameLst>
                                      </p:cBhvr>
                                      <p:to>
                                        <p:strVal val="visible"/>
                                      </p:to>
                                    </p:set>
                                    <p:animEffect transition="in" filter="wipe(down)">
                                      <p:cBhvr>
                                        <p:cTn id="91" dur="500"/>
                                        <p:tgtEl>
                                          <p:spTgt spid="17"/>
                                        </p:tgtEl>
                                      </p:cBhvr>
                                    </p:animEffect>
                                  </p:childTnLst>
                                </p:cTn>
                              </p:par>
                              <p:par>
                                <p:cTn id="92" presetID="22" presetClass="entr" presetSubtype="4" fill="hold" grpId="0" nodeType="withEffect">
                                  <p:stCondLst>
                                    <p:cond delay="0"/>
                                  </p:stCondLst>
                                  <p:childTnLst>
                                    <p:set>
                                      <p:cBhvr>
                                        <p:cTn id="93" dur="1" fill="hold">
                                          <p:stCondLst>
                                            <p:cond delay="0"/>
                                          </p:stCondLst>
                                        </p:cTn>
                                        <p:tgtEl>
                                          <p:spTgt spid="18"/>
                                        </p:tgtEl>
                                        <p:attrNameLst>
                                          <p:attrName>style.visibility</p:attrName>
                                        </p:attrNameLst>
                                      </p:cBhvr>
                                      <p:to>
                                        <p:strVal val="visible"/>
                                      </p:to>
                                    </p:set>
                                    <p:animEffect transition="in" filter="wipe(down)">
                                      <p:cBhvr>
                                        <p:cTn id="94" dur="500"/>
                                        <p:tgtEl>
                                          <p:spTgt spid="18"/>
                                        </p:tgtEl>
                                      </p:cBhvr>
                                    </p:animEffect>
                                  </p:childTnLst>
                                </p:cTn>
                              </p:par>
                              <p:par>
                                <p:cTn id="95" presetID="22" presetClass="entr" presetSubtype="4" fill="hold" grpId="0" nodeType="withEffect">
                                  <p:stCondLst>
                                    <p:cond delay="0"/>
                                  </p:stCondLst>
                                  <p:childTnLst>
                                    <p:set>
                                      <p:cBhvr>
                                        <p:cTn id="96" dur="1" fill="hold">
                                          <p:stCondLst>
                                            <p:cond delay="0"/>
                                          </p:stCondLst>
                                        </p:cTn>
                                        <p:tgtEl>
                                          <p:spTgt spid="19"/>
                                        </p:tgtEl>
                                        <p:attrNameLst>
                                          <p:attrName>style.visibility</p:attrName>
                                        </p:attrNameLst>
                                      </p:cBhvr>
                                      <p:to>
                                        <p:strVal val="visible"/>
                                      </p:to>
                                    </p:set>
                                    <p:animEffect transition="in" filter="wipe(down)">
                                      <p:cBhvr>
                                        <p:cTn id="97" dur="500"/>
                                        <p:tgtEl>
                                          <p:spTgt spid="19"/>
                                        </p:tgtEl>
                                      </p:cBhvr>
                                    </p:animEffect>
                                  </p:childTnLst>
                                </p:cTn>
                              </p:par>
                            </p:childTnLst>
                          </p:cTn>
                        </p:par>
                        <p:par>
                          <p:cTn id="98" fill="hold">
                            <p:stCondLst>
                              <p:cond delay="4000"/>
                            </p:stCondLst>
                            <p:childTnLst>
                              <p:par>
                                <p:cTn id="99" presetID="45"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500"/>
                                        <p:tgtEl>
                                          <p:spTgt spid="39"/>
                                        </p:tgtEl>
                                      </p:cBhvr>
                                    </p:animEffect>
                                    <p:anim calcmode="lin" valueType="num">
                                      <p:cBhvr>
                                        <p:cTn id="102" dur="500" fill="hold"/>
                                        <p:tgtEl>
                                          <p:spTgt spid="39"/>
                                        </p:tgtEl>
                                        <p:attrNameLst>
                                          <p:attrName>ppt_w</p:attrName>
                                        </p:attrNameLst>
                                      </p:cBhvr>
                                      <p:tavLst>
                                        <p:tav tm="0" fmla="#ppt_w*sin(2.5*pi*$)">
                                          <p:val>
                                            <p:fltVal val="0"/>
                                          </p:val>
                                        </p:tav>
                                        <p:tav tm="100000">
                                          <p:val>
                                            <p:fltVal val="1"/>
                                          </p:val>
                                        </p:tav>
                                      </p:tavLst>
                                    </p:anim>
                                    <p:anim calcmode="lin" valueType="num">
                                      <p:cBhvr>
                                        <p:cTn id="103" dur="500" fill="hold"/>
                                        <p:tgtEl>
                                          <p:spTgt spid="39"/>
                                        </p:tgtEl>
                                        <p:attrNameLst>
                                          <p:attrName>ppt_h</p:attrName>
                                        </p:attrNameLst>
                                      </p:cBhvr>
                                      <p:tavLst>
                                        <p:tav tm="0">
                                          <p:val>
                                            <p:strVal val="#ppt_h"/>
                                          </p:val>
                                        </p:tav>
                                        <p:tav tm="100000">
                                          <p:val>
                                            <p:strVal val="#ppt_h"/>
                                          </p:val>
                                        </p:tav>
                                      </p:tavLst>
                                    </p:anim>
                                  </p:childTnLst>
                                </p:cTn>
                              </p:par>
                              <p:par>
                                <p:cTn id="104" presetID="45" presetClass="entr" presetSubtype="0" fill="hold" nodeType="with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500"/>
                                        <p:tgtEl>
                                          <p:spTgt spid="41"/>
                                        </p:tgtEl>
                                      </p:cBhvr>
                                    </p:animEffect>
                                    <p:anim calcmode="lin" valueType="num">
                                      <p:cBhvr>
                                        <p:cTn id="107" dur="500" fill="hold"/>
                                        <p:tgtEl>
                                          <p:spTgt spid="41"/>
                                        </p:tgtEl>
                                        <p:attrNameLst>
                                          <p:attrName>ppt_w</p:attrName>
                                        </p:attrNameLst>
                                      </p:cBhvr>
                                      <p:tavLst>
                                        <p:tav tm="0" fmla="#ppt_w*sin(2.5*pi*$)">
                                          <p:val>
                                            <p:fltVal val="0"/>
                                          </p:val>
                                        </p:tav>
                                        <p:tav tm="100000">
                                          <p:val>
                                            <p:fltVal val="1"/>
                                          </p:val>
                                        </p:tav>
                                      </p:tavLst>
                                    </p:anim>
                                    <p:anim calcmode="lin" valueType="num">
                                      <p:cBhvr>
                                        <p:cTn id="108" dur="500" fill="hold"/>
                                        <p:tgtEl>
                                          <p:spTgt spid="41"/>
                                        </p:tgtEl>
                                        <p:attrNameLst>
                                          <p:attrName>ppt_h</p:attrName>
                                        </p:attrNameLst>
                                      </p:cBhvr>
                                      <p:tavLst>
                                        <p:tav tm="0">
                                          <p:val>
                                            <p:strVal val="#ppt_h"/>
                                          </p:val>
                                        </p:tav>
                                        <p:tav tm="100000">
                                          <p:val>
                                            <p:strVal val="#ppt_h"/>
                                          </p:val>
                                        </p:tav>
                                      </p:tavLst>
                                    </p:anim>
                                  </p:childTnLst>
                                </p:cTn>
                              </p:par>
                            </p:childTnLst>
                          </p:cTn>
                        </p:par>
                        <p:par>
                          <p:cTn id="109" fill="hold">
                            <p:stCondLst>
                              <p:cond delay="4500"/>
                            </p:stCondLst>
                            <p:childTnLst>
                              <p:par>
                                <p:cTn id="110" presetID="47" presetClass="entr" presetSubtype="0" fill="hold" grpId="0" nodeType="afterEffect">
                                  <p:stCondLst>
                                    <p:cond delay="0"/>
                                  </p:stCondLst>
                                  <p:childTnLst>
                                    <p:set>
                                      <p:cBhvr>
                                        <p:cTn id="111" dur="1" fill="hold">
                                          <p:stCondLst>
                                            <p:cond delay="0"/>
                                          </p:stCondLst>
                                        </p:cTn>
                                        <p:tgtEl>
                                          <p:spTgt spid="49"/>
                                        </p:tgtEl>
                                        <p:attrNameLst>
                                          <p:attrName>style.visibility</p:attrName>
                                        </p:attrNameLst>
                                      </p:cBhvr>
                                      <p:to>
                                        <p:strVal val="visible"/>
                                      </p:to>
                                    </p:set>
                                    <p:animEffect transition="in" filter="fade">
                                      <p:cBhvr>
                                        <p:cTn id="112" dur="1000"/>
                                        <p:tgtEl>
                                          <p:spTgt spid="49"/>
                                        </p:tgtEl>
                                      </p:cBhvr>
                                    </p:animEffect>
                                    <p:anim calcmode="lin" valueType="num">
                                      <p:cBhvr>
                                        <p:cTn id="113" dur="1000" fill="hold"/>
                                        <p:tgtEl>
                                          <p:spTgt spid="49"/>
                                        </p:tgtEl>
                                        <p:attrNameLst>
                                          <p:attrName>ppt_x</p:attrName>
                                        </p:attrNameLst>
                                      </p:cBhvr>
                                      <p:tavLst>
                                        <p:tav tm="0">
                                          <p:val>
                                            <p:strVal val="#ppt_x"/>
                                          </p:val>
                                        </p:tav>
                                        <p:tav tm="100000">
                                          <p:val>
                                            <p:strVal val="#ppt_x"/>
                                          </p:val>
                                        </p:tav>
                                      </p:tavLst>
                                    </p:anim>
                                    <p:anim calcmode="lin" valueType="num">
                                      <p:cBhvr>
                                        <p:cTn id="114" dur="1000" fill="hold"/>
                                        <p:tgtEl>
                                          <p:spTgt spid="49"/>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48"/>
                                        </p:tgtEl>
                                        <p:attrNameLst>
                                          <p:attrName>style.visibility</p:attrName>
                                        </p:attrNameLst>
                                      </p:cBhvr>
                                      <p:to>
                                        <p:strVal val="visible"/>
                                      </p:to>
                                    </p:set>
                                    <p:animEffect transition="in" filter="fade">
                                      <p:cBhvr>
                                        <p:cTn id="117" dur="1000"/>
                                        <p:tgtEl>
                                          <p:spTgt spid="48"/>
                                        </p:tgtEl>
                                      </p:cBhvr>
                                    </p:animEffect>
                                    <p:anim calcmode="lin" valueType="num">
                                      <p:cBhvr>
                                        <p:cTn id="118" dur="1000" fill="hold"/>
                                        <p:tgtEl>
                                          <p:spTgt spid="48"/>
                                        </p:tgtEl>
                                        <p:attrNameLst>
                                          <p:attrName>ppt_x</p:attrName>
                                        </p:attrNameLst>
                                      </p:cBhvr>
                                      <p:tavLst>
                                        <p:tav tm="0">
                                          <p:val>
                                            <p:strVal val="#ppt_x"/>
                                          </p:val>
                                        </p:tav>
                                        <p:tav tm="100000">
                                          <p:val>
                                            <p:strVal val="#ppt_x"/>
                                          </p:val>
                                        </p:tav>
                                      </p:tavLst>
                                    </p:anim>
                                    <p:anim calcmode="lin" valueType="num">
                                      <p:cBhvr>
                                        <p:cTn id="119" dur="1000" fill="hold"/>
                                        <p:tgtEl>
                                          <p:spTgt spid="48"/>
                                        </p:tgtEl>
                                        <p:attrNameLst>
                                          <p:attrName>ppt_y</p:attrName>
                                        </p:attrNameLst>
                                      </p:cBhvr>
                                      <p:tavLst>
                                        <p:tav tm="0">
                                          <p:val>
                                            <p:strVal val="#ppt_y-.1"/>
                                          </p:val>
                                        </p:tav>
                                        <p:tav tm="100000">
                                          <p:val>
                                            <p:strVal val="#ppt_y"/>
                                          </p:val>
                                        </p:tav>
                                      </p:tavLst>
                                    </p:anim>
                                  </p:childTnLst>
                                </p:cTn>
                              </p:par>
                              <p:par>
                                <p:cTn id="120" presetID="22" presetClass="entr" presetSubtype="4" fill="hold" nodeType="withEffect">
                                  <p:stCondLst>
                                    <p:cond delay="0"/>
                                  </p:stCondLst>
                                  <p:childTnLst>
                                    <p:set>
                                      <p:cBhvr>
                                        <p:cTn id="121" dur="1" fill="hold">
                                          <p:stCondLst>
                                            <p:cond delay="0"/>
                                          </p:stCondLst>
                                        </p:cTn>
                                        <p:tgtEl>
                                          <p:spTgt spid="20"/>
                                        </p:tgtEl>
                                        <p:attrNameLst>
                                          <p:attrName>style.visibility</p:attrName>
                                        </p:attrNameLst>
                                      </p:cBhvr>
                                      <p:to>
                                        <p:strVal val="visible"/>
                                      </p:to>
                                    </p:set>
                                    <p:animEffect transition="in" filter="wipe(down)">
                                      <p:cBhvr>
                                        <p:cTn id="122" dur="500"/>
                                        <p:tgtEl>
                                          <p:spTgt spid="20"/>
                                        </p:tgtEl>
                                      </p:cBhvr>
                                    </p:animEffect>
                                  </p:childTnLst>
                                </p:cTn>
                              </p:par>
                              <p:par>
                                <p:cTn id="123" presetID="22" presetClass="entr" presetSubtype="4" fill="hold" nodeType="withEffect">
                                  <p:stCondLst>
                                    <p:cond delay="200"/>
                                  </p:stCondLst>
                                  <p:childTnLst>
                                    <p:set>
                                      <p:cBhvr>
                                        <p:cTn id="124" dur="1" fill="hold">
                                          <p:stCondLst>
                                            <p:cond delay="0"/>
                                          </p:stCondLst>
                                        </p:cTn>
                                        <p:tgtEl>
                                          <p:spTgt spid="21"/>
                                        </p:tgtEl>
                                        <p:attrNameLst>
                                          <p:attrName>style.visibility</p:attrName>
                                        </p:attrNameLst>
                                      </p:cBhvr>
                                      <p:to>
                                        <p:strVal val="visible"/>
                                      </p:to>
                                    </p:set>
                                    <p:animEffect transition="in" filter="wipe(down)">
                                      <p:cBhvr>
                                        <p:cTn id="125" dur="500"/>
                                        <p:tgtEl>
                                          <p:spTgt spid="21"/>
                                        </p:tgtEl>
                                      </p:cBhvr>
                                    </p:animEffect>
                                  </p:childTnLst>
                                </p:cTn>
                              </p:par>
                              <p:par>
                                <p:cTn id="126" presetID="22" presetClass="entr" presetSubtype="4" fill="hold" nodeType="withEffect">
                                  <p:stCondLst>
                                    <p:cond delay="400"/>
                                  </p:stCondLst>
                                  <p:childTnLst>
                                    <p:set>
                                      <p:cBhvr>
                                        <p:cTn id="127" dur="1" fill="hold">
                                          <p:stCondLst>
                                            <p:cond delay="0"/>
                                          </p:stCondLst>
                                        </p:cTn>
                                        <p:tgtEl>
                                          <p:spTgt spid="22"/>
                                        </p:tgtEl>
                                        <p:attrNameLst>
                                          <p:attrName>style.visibility</p:attrName>
                                        </p:attrNameLst>
                                      </p:cBhvr>
                                      <p:to>
                                        <p:strVal val="visible"/>
                                      </p:to>
                                    </p:set>
                                    <p:animEffect transition="in" filter="wipe(down)">
                                      <p:cBhvr>
                                        <p:cTn id="128" dur="500"/>
                                        <p:tgtEl>
                                          <p:spTgt spid="22"/>
                                        </p:tgtEl>
                                      </p:cBhvr>
                                    </p:animEffect>
                                  </p:childTnLst>
                                </p:cTn>
                              </p:par>
                              <p:par>
                                <p:cTn id="129" presetID="22" presetClass="entr" presetSubtype="4" fill="hold" nodeType="withEffect">
                                  <p:stCondLst>
                                    <p:cond delay="600"/>
                                  </p:stCondLst>
                                  <p:childTnLst>
                                    <p:set>
                                      <p:cBhvr>
                                        <p:cTn id="130" dur="1" fill="hold">
                                          <p:stCondLst>
                                            <p:cond delay="0"/>
                                          </p:stCondLst>
                                        </p:cTn>
                                        <p:tgtEl>
                                          <p:spTgt spid="23"/>
                                        </p:tgtEl>
                                        <p:attrNameLst>
                                          <p:attrName>style.visibility</p:attrName>
                                        </p:attrNameLst>
                                      </p:cBhvr>
                                      <p:to>
                                        <p:strVal val="visible"/>
                                      </p:to>
                                    </p:set>
                                    <p:animEffect transition="in" filter="wipe(down)">
                                      <p:cBhvr>
                                        <p:cTn id="131" dur="500"/>
                                        <p:tgtEl>
                                          <p:spTgt spid="23"/>
                                        </p:tgtEl>
                                      </p:cBhvr>
                                    </p:animEffect>
                                  </p:childTnLst>
                                </p:cTn>
                              </p:par>
                            </p:childTnLst>
                          </p:cTn>
                        </p:par>
                        <p:par>
                          <p:cTn id="132" fill="hold">
                            <p:stCondLst>
                              <p:cond delay="5500"/>
                            </p:stCondLst>
                            <p:childTnLst>
                              <p:par>
                                <p:cTn id="133" presetID="22" presetClass="entr" presetSubtype="4" fill="hold" grpId="0" nodeType="afterEffect">
                                  <p:stCondLst>
                                    <p:cond delay="0"/>
                                  </p:stCondLst>
                                  <p:childTnLst>
                                    <p:set>
                                      <p:cBhvr>
                                        <p:cTn id="134" dur="1" fill="hold">
                                          <p:stCondLst>
                                            <p:cond delay="0"/>
                                          </p:stCondLst>
                                        </p:cTn>
                                        <p:tgtEl>
                                          <p:spTgt spid="27"/>
                                        </p:tgtEl>
                                        <p:attrNameLst>
                                          <p:attrName>style.visibility</p:attrName>
                                        </p:attrNameLst>
                                      </p:cBhvr>
                                      <p:to>
                                        <p:strVal val="visible"/>
                                      </p:to>
                                    </p:set>
                                    <p:animEffect transition="in" filter="wipe(down)">
                                      <p:cBhvr>
                                        <p:cTn id="135" dur="500"/>
                                        <p:tgtEl>
                                          <p:spTgt spid="27"/>
                                        </p:tgtEl>
                                      </p:cBhvr>
                                    </p:animEffect>
                                  </p:childTnLst>
                                </p:cTn>
                              </p:par>
                              <p:par>
                                <p:cTn id="136" presetID="22" presetClass="entr" presetSubtype="4" fill="hold" grpId="0" nodeType="withEffect">
                                  <p:stCondLst>
                                    <p:cond delay="0"/>
                                  </p:stCondLst>
                                  <p:childTnLst>
                                    <p:set>
                                      <p:cBhvr>
                                        <p:cTn id="137" dur="1" fill="hold">
                                          <p:stCondLst>
                                            <p:cond delay="0"/>
                                          </p:stCondLst>
                                        </p:cTn>
                                        <p:tgtEl>
                                          <p:spTgt spid="26"/>
                                        </p:tgtEl>
                                        <p:attrNameLst>
                                          <p:attrName>style.visibility</p:attrName>
                                        </p:attrNameLst>
                                      </p:cBhvr>
                                      <p:to>
                                        <p:strVal val="visible"/>
                                      </p:to>
                                    </p:set>
                                    <p:animEffect transition="in" filter="wipe(down)">
                                      <p:cBhvr>
                                        <p:cTn id="138" dur="500"/>
                                        <p:tgtEl>
                                          <p:spTgt spid="26"/>
                                        </p:tgtEl>
                                      </p:cBhvr>
                                    </p:animEffect>
                                  </p:childTnLst>
                                </p:cTn>
                              </p:par>
                              <p:par>
                                <p:cTn id="139" presetID="22" presetClass="entr" presetSubtype="4" fill="hold" grpId="0" nodeType="withEffect">
                                  <p:stCondLst>
                                    <p:cond delay="0"/>
                                  </p:stCondLst>
                                  <p:childTnLst>
                                    <p:set>
                                      <p:cBhvr>
                                        <p:cTn id="140" dur="1" fill="hold">
                                          <p:stCondLst>
                                            <p:cond delay="0"/>
                                          </p:stCondLst>
                                        </p:cTn>
                                        <p:tgtEl>
                                          <p:spTgt spid="25"/>
                                        </p:tgtEl>
                                        <p:attrNameLst>
                                          <p:attrName>style.visibility</p:attrName>
                                        </p:attrNameLst>
                                      </p:cBhvr>
                                      <p:to>
                                        <p:strVal val="visible"/>
                                      </p:to>
                                    </p:set>
                                    <p:animEffect transition="in" filter="wipe(down)">
                                      <p:cBhvr>
                                        <p:cTn id="141" dur="500"/>
                                        <p:tgtEl>
                                          <p:spTgt spid="25"/>
                                        </p:tgtEl>
                                      </p:cBhvr>
                                    </p:animEffect>
                                  </p:childTnLst>
                                </p:cTn>
                              </p:par>
                              <p:par>
                                <p:cTn id="142" presetID="22" presetClass="entr" presetSubtype="4" fill="hold" grpId="0" nodeType="withEffect">
                                  <p:stCondLst>
                                    <p:cond delay="0"/>
                                  </p:stCondLst>
                                  <p:childTnLst>
                                    <p:set>
                                      <p:cBhvr>
                                        <p:cTn id="143" dur="1" fill="hold">
                                          <p:stCondLst>
                                            <p:cond delay="0"/>
                                          </p:stCondLst>
                                        </p:cTn>
                                        <p:tgtEl>
                                          <p:spTgt spid="24"/>
                                        </p:tgtEl>
                                        <p:attrNameLst>
                                          <p:attrName>style.visibility</p:attrName>
                                        </p:attrNameLst>
                                      </p:cBhvr>
                                      <p:to>
                                        <p:strVal val="visible"/>
                                      </p:to>
                                    </p:set>
                                    <p:animEffect transition="in" filter="wipe(down)">
                                      <p:cBhvr>
                                        <p:cTn id="144" dur="500"/>
                                        <p:tgtEl>
                                          <p:spTgt spid="24"/>
                                        </p:tgtEl>
                                      </p:cBhvr>
                                    </p:animEffect>
                                  </p:childTnLst>
                                </p:cTn>
                              </p:par>
                            </p:childTnLst>
                          </p:cTn>
                        </p:par>
                        <p:par>
                          <p:cTn id="145" fill="hold">
                            <p:stCondLst>
                              <p:cond delay="6000"/>
                            </p:stCondLst>
                            <p:childTnLst>
                              <p:par>
                                <p:cTn id="146" presetID="45" presetClass="entr" presetSubtype="0" fill="hold" grpId="0" nodeType="afterEffect">
                                  <p:stCondLst>
                                    <p:cond delay="0"/>
                                  </p:stCondLst>
                                  <p:childTnLst>
                                    <p:set>
                                      <p:cBhvr>
                                        <p:cTn id="147" dur="1" fill="hold">
                                          <p:stCondLst>
                                            <p:cond delay="0"/>
                                          </p:stCondLst>
                                        </p:cTn>
                                        <p:tgtEl>
                                          <p:spTgt spid="40"/>
                                        </p:tgtEl>
                                        <p:attrNameLst>
                                          <p:attrName>style.visibility</p:attrName>
                                        </p:attrNameLst>
                                      </p:cBhvr>
                                      <p:to>
                                        <p:strVal val="visible"/>
                                      </p:to>
                                    </p:set>
                                    <p:animEffect transition="in" filter="fade">
                                      <p:cBhvr>
                                        <p:cTn id="148" dur="500"/>
                                        <p:tgtEl>
                                          <p:spTgt spid="40"/>
                                        </p:tgtEl>
                                      </p:cBhvr>
                                    </p:animEffect>
                                    <p:anim calcmode="lin" valueType="num">
                                      <p:cBhvr>
                                        <p:cTn id="149" dur="500" fill="hold"/>
                                        <p:tgtEl>
                                          <p:spTgt spid="40"/>
                                        </p:tgtEl>
                                        <p:attrNameLst>
                                          <p:attrName>ppt_w</p:attrName>
                                        </p:attrNameLst>
                                      </p:cBhvr>
                                      <p:tavLst>
                                        <p:tav tm="0" fmla="#ppt_w*sin(2.5*pi*$)">
                                          <p:val>
                                            <p:fltVal val="0"/>
                                          </p:val>
                                        </p:tav>
                                        <p:tav tm="100000">
                                          <p:val>
                                            <p:fltVal val="1"/>
                                          </p:val>
                                        </p:tav>
                                      </p:tavLst>
                                    </p:anim>
                                    <p:anim calcmode="lin" valueType="num">
                                      <p:cBhvr>
                                        <p:cTn id="150" dur="500" fill="hold"/>
                                        <p:tgtEl>
                                          <p:spTgt spid="40"/>
                                        </p:tgtEl>
                                        <p:attrNameLst>
                                          <p:attrName>ppt_h</p:attrName>
                                        </p:attrNameLst>
                                      </p:cBhvr>
                                      <p:tavLst>
                                        <p:tav tm="0">
                                          <p:val>
                                            <p:strVal val="#ppt_h"/>
                                          </p:val>
                                        </p:tav>
                                        <p:tav tm="100000">
                                          <p:val>
                                            <p:strVal val="#ppt_h"/>
                                          </p:val>
                                        </p:tav>
                                      </p:tavLst>
                                    </p:anim>
                                  </p:childTnLst>
                                </p:cTn>
                              </p:par>
                              <p:par>
                                <p:cTn id="151" presetID="45" presetClass="entr" presetSubtype="0" fill="hold" nodeType="withEffect">
                                  <p:stCondLst>
                                    <p:cond delay="0"/>
                                  </p:stCondLst>
                                  <p:childTnLst>
                                    <p:set>
                                      <p:cBhvr>
                                        <p:cTn id="152" dur="1" fill="hold">
                                          <p:stCondLst>
                                            <p:cond delay="0"/>
                                          </p:stCondLst>
                                        </p:cTn>
                                        <p:tgtEl>
                                          <p:spTgt spid="43"/>
                                        </p:tgtEl>
                                        <p:attrNameLst>
                                          <p:attrName>style.visibility</p:attrName>
                                        </p:attrNameLst>
                                      </p:cBhvr>
                                      <p:to>
                                        <p:strVal val="visible"/>
                                      </p:to>
                                    </p:set>
                                    <p:animEffect transition="in" filter="fade">
                                      <p:cBhvr>
                                        <p:cTn id="153" dur="500"/>
                                        <p:tgtEl>
                                          <p:spTgt spid="43"/>
                                        </p:tgtEl>
                                      </p:cBhvr>
                                    </p:animEffect>
                                    <p:anim calcmode="lin" valueType="num">
                                      <p:cBhvr>
                                        <p:cTn id="154" dur="500" fill="hold"/>
                                        <p:tgtEl>
                                          <p:spTgt spid="43"/>
                                        </p:tgtEl>
                                        <p:attrNameLst>
                                          <p:attrName>ppt_w</p:attrName>
                                        </p:attrNameLst>
                                      </p:cBhvr>
                                      <p:tavLst>
                                        <p:tav tm="0" fmla="#ppt_w*sin(2.5*pi*$)">
                                          <p:val>
                                            <p:fltVal val="0"/>
                                          </p:val>
                                        </p:tav>
                                        <p:tav tm="100000">
                                          <p:val>
                                            <p:fltVal val="1"/>
                                          </p:val>
                                        </p:tav>
                                      </p:tavLst>
                                    </p:anim>
                                    <p:anim calcmode="lin" valueType="num">
                                      <p:cBhvr>
                                        <p:cTn id="155" dur="500" fill="hold"/>
                                        <p:tgtEl>
                                          <p:spTgt spid="43"/>
                                        </p:tgtEl>
                                        <p:attrNameLst>
                                          <p:attrName>ppt_h</p:attrName>
                                        </p:attrNameLst>
                                      </p:cBhvr>
                                      <p:tavLst>
                                        <p:tav tm="0">
                                          <p:val>
                                            <p:strVal val="#ppt_h"/>
                                          </p:val>
                                        </p:tav>
                                        <p:tav tm="100000">
                                          <p:val>
                                            <p:strVal val="#ppt_h"/>
                                          </p:val>
                                        </p:tav>
                                      </p:tavLst>
                                    </p:anim>
                                  </p:childTnLst>
                                </p:cTn>
                              </p:par>
                            </p:childTnLst>
                          </p:cTn>
                        </p:par>
                        <p:par>
                          <p:cTn id="156" fill="hold">
                            <p:stCondLst>
                              <p:cond delay="6500"/>
                            </p:stCondLst>
                            <p:childTnLst>
                              <p:par>
                                <p:cTn id="157" presetID="47" presetClass="entr" presetSubtype="0" fill="hold" grpId="0" nodeType="afterEffect">
                                  <p:stCondLst>
                                    <p:cond delay="0"/>
                                  </p:stCondLst>
                                  <p:childTnLst>
                                    <p:set>
                                      <p:cBhvr>
                                        <p:cTn id="158" dur="1" fill="hold">
                                          <p:stCondLst>
                                            <p:cond delay="0"/>
                                          </p:stCondLst>
                                        </p:cTn>
                                        <p:tgtEl>
                                          <p:spTgt spid="51"/>
                                        </p:tgtEl>
                                        <p:attrNameLst>
                                          <p:attrName>style.visibility</p:attrName>
                                        </p:attrNameLst>
                                      </p:cBhvr>
                                      <p:to>
                                        <p:strVal val="visible"/>
                                      </p:to>
                                    </p:set>
                                    <p:animEffect transition="in" filter="fade">
                                      <p:cBhvr>
                                        <p:cTn id="159" dur="1000"/>
                                        <p:tgtEl>
                                          <p:spTgt spid="51"/>
                                        </p:tgtEl>
                                      </p:cBhvr>
                                    </p:animEffect>
                                    <p:anim calcmode="lin" valueType="num">
                                      <p:cBhvr>
                                        <p:cTn id="160" dur="1000" fill="hold"/>
                                        <p:tgtEl>
                                          <p:spTgt spid="51"/>
                                        </p:tgtEl>
                                        <p:attrNameLst>
                                          <p:attrName>ppt_x</p:attrName>
                                        </p:attrNameLst>
                                      </p:cBhvr>
                                      <p:tavLst>
                                        <p:tav tm="0">
                                          <p:val>
                                            <p:strVal val="#ppt_x"/>
                                          </p:val>
                                        </p:tav>
                                        <p:tav tm="100000">
                                          <p:val>
                                            <p:strVal val="#ppt_x"/>
                                          </p:val>
                                        </p:tav>
                                      </p:tavLst>
                                    </p:anim>
                                    <p:anim calcmode="lin" valueType="num">
                                      <p:cBhvr>
                                        <p:cTn id="161" dur="1000" fill="hold"/>
                                        <p:tgtEl>
                                          <p:spTgt spid="51"/>
                                        </p:tgtEl>
                                        <p:attrNameLst>
                                          <p:attrName>ppt_y</p:attrName>
                                        </p:attrNameLst>
                                      </p:cBhvr>
                                      <p:tavLst>
                                        <p:tav tm="0">
                                          <p:val>
                                            <p:strVal val="#ppt_y-.1"/>
                                          </p:val>
                                        </p:tav>
                                        <p:tav tm="100000">
                                          <p:val>
                                            <p:strVal val="#ppt_y"/>
                                          </p:val>
                                        </p:tav>
                                      </p:tavLst>
                                    </p:anim>
                                  </p:childTnLst>
                                </p:cTn>
                              </p:par>
                              <p:par>
                                <p:cTn id="162" presetID="47" presetClass="entr" presetSubtype="0" fill="hold" grpId="0" nodeType="withEffect">
                                  <p:stCondLst>
                                    <p:cond delay="0"/>
                                  </p:stCondLst>
                                  <p:childTnLst>
                                    <p:set>
                                      <p:cBhvr>
                                        <p:cTn id="163" dur="1" fill="hold">
                                          <p:stCondLst>
                                            <p:cond delay="0"/>
                                          </p:stCondLst>
                                        </p:cTn>
                                        <p:tgtEl>
                                          <p:spTgt spid="50"/>
                                        </p:tgtEl>
                                        <p:attrNameLst>
                                          <p:attrName>style.visibility</p:attrName>
                                        </p:attrNameLst>
                                      </p:cBhvr>
                                      <p:to>
                                        <p:strVal val="visible"/>
                                      </p:to>
                                    </p:set>
                                    <p:animEffect transition="in" filter="fade">
                                      <p:cBhvr>
                                        <p:cTn id="164" dur="1000"/>
                                        <p:tgtEl>
                                          <p:spTgt spid="50"/>
                                        </p:tgtEl>
                                      </p:cBhvr>
                                    </p:animEffect>
                                    <p:anim calcmode="lin" valueType="num">
                                      <p:cBhvr>
                                        <p:cTn id="165" dur="1000" fill="hold"/>
                                        <p:tgtEl>
                                          <p:spTgt spid="50"/>
                                        </p:tgtEl>
                                        <p:attrNameLst>
                                          <p:attrName>ppt_x</p:attrName>
                                        </p:attrNameLst>
                                      </p:cBhvr>
                                      <p:tavLst>
                                        <p:tav tm="0">
                                          <p:val>
                                            <p:strVal val="#ppt_x"/>
                                          </p:val>
                                        </p:tav>
                                        <p:tav tm="100000">
                                          <p:val>
                                            <p:strVal val="#ppt_x"/>
                                          </p:val>
                                        </p:tav>
                                      </p:tavLst>
                                    </p:anim>
                                    <p:anim calcmode="lin" valueType="num">
                                      <p:cBhvr>
                                        <p:cTn id="166" dur="1000" fill="hold"/>
                                        <p:tgtEl>
                                          <p:spTgt spid="50"/>
                                        </p:tgtEl>
                                        <p:attrNameLst>
                                          <p:attrName>ppt_y</p:attrName>
                                        </p:attrNameLst>
                                      </p:cBhvr>
                                      <p:tavLst>
                                        <p:tav tm="0">
                                          <p:val>
                                            <p:strVal val="#ppt_y-.1"/>
                                          </p:val>
                                        </p:tav>
                                        <p:tav tm="100000">
                                          <p:val>
                                            <p:strVal val="#ppt_y"/>
                                          </p:val>
                                        </p:tav>
                                      </p:tavLst>
                                    </p:anim>
                                  </p:childTnLst>
                                </p:cTn>
                              </p:par>
                              <p:par>
                                <p:cTn id="167" presetID="22" presetClass="entr" presetSubtype="4" fill="hold" nodeType="withEffect">
                                  <p:stCondLst>
                                    <p:cond delay="0"/>
                                  </p:stCondLst>
                                  <p:childTnLst>
                                    <p:set>
                                      <p:cBhvr>
                                        <p:cTn id="168" dur="1" fill="hold">
                                          <p:stCondLst>
                                            <p:cond delay="0"/>
                                          </p:stCondLst>
                                        </p:cTn>
                                        <p:tgtEl>
                                          <p:spTgt spid="28"/>
                                        </p:tgtEl>
                                        <p:attrNameLst>
                                          <p:attrName>style.visibility</p:attrName>
                                        </p:attrNameLst>
                                      </p:cBhvr>
                                      <p:to>
                                        <p:strVal val="visible"/>
                                      </p:to>
                                    </p:set>
                                    <p:animEffect transition="in" filter="wipe(down)">
                                      <p:cBhvr>
                                        <p:cTn id="169" dur="500"/>
                                        <p:tgtEl>
                                          <p:spTgt spid="28"/>
                                        </p:tgtEl>
                                      </p:cBhvr>
                                    </p:animEffect>
                                  </p:childTnLst>
                                </p:cTn>
                              </p:par>
                              <p:par>
                                <p:cTn id="170" presetID="22" presetClass="entr" presetSubtype="4" fill="hold" nodeType="withEffect">
                                  <p:stCondLst>
                                    <p:cond delay="200"/>
                                  </p:stCondLst>
                                  <p:childTnLst>
                                    <p:set>
                                      <p:cBhvr>
                                        <p:cTn id="171" dur="1" fill="hold">
                                          <p:stCondLst>
                                            <p:cond delay="0"/>
                                          </p:stCondLst>
                                        </p:cTn>
                                        <p:tgtEl>
                                          <p:spTgt spid="29"/>
                                        </p:tgtEl>
                                        <p:attrNameLst>
                                          <p:attrName>style.visibility</p:attrName>
                                        </p:attrNameLst>
                                      </p:cBhvr>
                                      <p:to>
                                        <p:strVal val="visible"/>
                                      </p:to>
                                    </p:set>
                                    <p:animEffect transition="in" filter="wipe(down)">
                                      <p:cBhvr>
                                        <p:cTn id="172" dur="500"/>
                                        <p:tgtEl>
                                          <p:spTgt spid="29"/>
                                        </p:tgtEl>
                                      </p:cBhvr>
                                    </p:animEffect>
                                  </p:childTnLst>
                                </p:cTn>
                              </p:par>
                              <p:par>
                                <p:cTn id="173" presetID="22" presetClass="entr" presetSubtype="4" fill="hold" nodeType="withEffect">
                                  <p:stCondLst>
                                    <p:cond delay="400"/>
                                  </p:stCondLst>
                                  <p:childTnLst>
                                    <p:set>
                                      <p:cBhvr>
                                        <p:cTn id="174" dur="1" fill="hold">
                                          <p:stCondLst>
                                            <p:cond delay="0"/>
                                          </p:stCondLst>
                                        </p:cTn>
                                        <p:tgtEl>
                                          <p:spTgt spid="30"/>
                                        </p:tgtEl>
                                        <p:attrNameLst>
                                          <p:attrName>style.visibility</p:attrName>
                                        </p:attrNameLst>
                                      </p:cBhvr>
                                      <p:to>
                                        <p:strVal val="visible"/>
                                      </p:to>
                                    </p:set>
                                    <p:animEffect transition="in" filter="wipe(down)">
                                      <p:cBhvr>
                                        <p:cTn id="175" dur="500"/>
                                        <p:tgtEl>
                                          <p:spTgt spid="30"/>
                                        </p:tgtEl>
                                      </p:cBhvr>
                                    </p:animEffect>
                                  </p:childTnLst>
                                </p:cTn>
                              </p:par>
                              <p:par>
                                <p:cTn id="176" presetID="22" presetClass="entr" presetSubtype="4" fill="hold" nodeType="withEffect">
                                  <p:stCondLst>
                                    <p:cond delay="600"/>
                                  </p:stCondLst>
                                  <p:childTnLst>
                                    <p:set>
                                      <p:cBhvr>
                                        <p:cTn id="177" dur="1" fill="hold">
                                          <p:stCondLst>
                                            <p:cond delay="0"/>
                                          </p:stCondLst>
                                        </p:cTn>
                                        <p:tgtEl>
                                          <p:spTgt spid="31"/>
                                        </p:tgtEl>
                                        <p:attrNameLst>
                                          <p:attrName>style.visibility</p:attrName>
                                        </p:attrNameLst>
                                      </p:cBhvr>
                                      <p:to>
                                        <p:strVal val="visible"/>
                                      </p:to>
                                    </p:set>
                                    <p:animEffect transition="in" filter="wipe(down)">
                                      <p:cBhvr>
                                        <p:cTn id="178" dur="500"/>
                                        <p:tgtEl>
                                          <p:spTgt spid="31"/>
                                        </p:tgtEl>
                                      </p:cBhvr>
                                    </p:animEffect>
                                  </p:childTnLst>
                                </p:cTn>
                              </p:par>
                            </p:childTnLst>
                          </p:cTn>
                        </p:par>
                        <p:par>
                          <p:cTn id="179" fill="hold">
                            <p:stCondLst>
                              <p:cond delay="7500"/>
                            </p:stCondLst>
                            <p:childTnLst>
                              <p:par>
                                <p:cTn id="180" presetID="22" presetClass="entr" presetSubtype="4" fill="hold" grpId="0" nodeType="afterEffect">
                                  <p:stCondLst>
                                    <p:cond delay="0"/>
                                  </p:stCondLst>
                                  <p:childTnLst>
                                    <p:set>
                                      <p:cBhvr>
                                        <p:cTn id="181" dur="1" fill="hold">
                                          <p:stCondLst>
                                            <p:cond delay="0"/>
                                          </p:stCondLst>
                                        </p:cTn>
                                        <p:tgtEl>
                                          <p:spTgt spid="35"/>
                                        </p:tgtEl>
                                        <p:attrNameLst>
                                          <p:attrName>style.visibility</p:attrName>
                                        </p:attrNameLst>
                                      </p:cBhvr>
                                      <p:to>
                                        <p:strVal val="visible"/>
                                      </p:to>
                                    </p:set>
                                    <p:animEffect transition="in" filter="wipe(down)">
                                      <p:cBhvr>
                                        <p:cTn id="182" dur="500"/>
                                        <p:tgtEl>
                                          <p:spTgt spid="35"/>
                                        </p:tgtEl>
                                      </p:cBhvr>
                                    </p:animEffect>
                                  </p:childTnLst>
                                </p:cTn>
                              </p:par>
                              <p:par>
                                <p:cTn id="183" presetID="22" presetClass="entr" presetSubtype="4" fill="hold" grpId="0" nodeType="withEffect">
                                  <p:stCondLst>
                                    <p:cond delay="0"/>
                                  </p:stCondLst>
                                  <p:childTnLst>
                                    <p:set>
                                      <p:cBhvr>
                                        <p:cTn id="184" dur="1" fill="hold">
                                          <p:stCondLst>
                                            <p:cond delay="0"/>
                                          </p:stCondLst>
                                        </p:cTn>
                                        <p:tgtEl>
                                          <p:spTgt spid="34"/>
                                        </p:tgtEl>
                                        <p:attrNameLst>
                                          <p:attrName>style.visibility</p:attrName>
                                        </p:attrNameLst>
                                      </p:cBhvr>
                                      <p:to>
                                        <p:strVal val="visible"/>
                                      </p:to>
                                    </p:set>
                                    <p:animEffect transition="in" filter="wipe(down)">
                                      <p:cBhvr>
                                        <p:cTn id="185" dur="500"/>
                                        <p:tgtEl>
                                          <p:spTgt spid="34"/>
                                        </p:tgtEl>
                                      </p:cBhvr>
                                    </p:animEffect>
                                  </p:childTnLst>
                                </p:cTn>
                              </p:par>
                              <p:par>
                                <p:cTn id="186" presetID="22" presetClass="entr" presetSubtype="4" fill="hold" grpId="0" nodeType="withEffect">
                                  <p:stCondLst>
                                    <p:cond delay="0"/>
                                  </p:stCondLst>
                                  <p:childTnLst>
                                    <p:set>
                                      <p:cBhvr>
                                        <p:cTn id="187" dur="1" fill="hold">
                                          <p:stCondLst>
                                            <p:cond delay="0"/>
                                          </p:stCondLst>
                                        </p:cTn>
                                        <p:tgtEl>
                                          <p:spTgt spid="33"/>
                                        </p:tgtEl>
                                        <p:attrNameLst>
                                          <p:attrName>style.visibility</p:attrName>
                                        </p:attrNameLst>
                                      </p:cBhvr>
                                      <p:to>
                                        <p:strVal val="visible"/>
                                      </p:to>
                                    </p:set>
                                    <p:animEffect transition="in" filter="wipe(down)">
                                      <p:cBhvr>
                                        <p:cTn id="188" dur="500"/>
                                        <p:tgtEl>
                                          <p:spTgt spid="33"/>
                                        </p:tgtEl>
                                      </p:cBhvr>
                                    </p:animEffect>
                                  </p:childTnLst>
                                </p:cTn>
                              </p:par>
                              <p:par>
                                <p:cTn id="189" presetID="22" presetClass="entr" presetSubtype="4" fill="hold" grpId="0" nodeType="withEffect">
                                  <p:stCondLst>
                                    <p:cond delay="0"/>
                                  </p:stCondLst>
                                  <p:childTnLst>
                                    <p:set>
                                      <p:cBhvr>
                                        <p:cTn id="190" dur="1" fill="hold">
                                          <p:stCondLst>
                                            <p:cond delay="0"/>
                                          </p:stCondLst>
                                        </p:cTn>
                                        <p:tgtEl>
                                          <p:spTgt spid="32"/>
                                        </p:tgtEl>
                                        <p:attrNameLst>
                                          <p:attrName>style.visibility</p:attrName>
                                        </p:attrNameLst>
                                      </p:cBhvr>
                                      <p:to>
                                        <p:strVal val="visible"/>
                                      </p:to>
                                    </p:set>
                                    <p:animEffect transition="in" filter="wipe(down)">
                                      <p:cBhvr>
                                        <p:cTn id="19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 grpId="0" animBg="1"/>
      <p:bldP spid="9" grpId="0" animBg="1"/>
      <p:bldP spid="10" grpId="0" animBg="1"/>
      <p:bldP spid="11" grpId="0" animBg="1"/>
      <p:bldP spid="16" grpId="0" animBg="1"/>
      <p:bldP spid="17" grpId="0" animBg="1"/>
      <p:bldP spid="18" grpId="0" animBg="1"/>
      <p:bldP spid="19" grpId="0" animBg="1"/>
      <p:bldP spid="24" grpId="0" animBg="1"/>
      <p:bldP spid="25" grpId="0" animBg="1"/>
      <p:bldP spid="26" grpId="0" animBg="1"/>
      <p:bldP spid="27" grpId="0" animBg="1"/>
      <p:bldP spid="32" grpId="0" animBg="1"/>
      <p:bldP spid="33" grpId="0" animBg="1"/>
      <p:bldP spid="34" grpId="0" animBg="1"/>
      <p:bldP spid="35" grpId="0" animBg="1"/>
      <p:bldP spid="38" grpId="0" animBg="1"/>
      <p:bldP spid="39" grpId="0" animBg="1"/>
      <p:bldP spid="40" grpId="0" animBg="1"/>
      <p:bldP spid="44" grpId="0"/>
      <p:bldP spid="45" grpId="0"/>
      <p:bldP spid="46" grpId="0"/>
      <p:bldP spid="47" grpId="0"/>
      <p:bldP spid="48" grpId="0"/>
      <p:bldP spid="49" grpId="0"/>
      <p:bldP spid="50" grpId="0"/>
      <p:bldP spid="5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5" descr="C:\Users\Administrator\Desktop\9799efde2dd13e2cab8f5162a36d61e2.png"/>
          <p:cNvPicPr>
            <a:picLocks noChangeAspect="1" noChangeArrowheads="1"/>
          </p:cNvPicPr>
          <p:nvPr/>
        </p:nvPicPr>
        <p:blipFill>
          <a:blip r:embed="rId1" cstate="print"/>
          <a:srcRect/>
          <a:stretch>
            <a:fillRect/>
          </a:stretch>
        </p:blipFill>
        <p:spPr bwMode="auto">
          <a:xfrm>
            <a:off x="0" y="1"/>
            <a:ext cx="9144000" cy="5143500"/>
          </a:xfrm>
          <a:prstGeom prst="rect">
            <a:avLst/>
          </a:prstGeom>
          <a:noFill/>
        </p:spPr>
      </p:pic>
      <p:grpSp>
        <p:nvGrpSpPr>
          <p:cNvPr id="2" name="组合 81"/>
          <p:cNvGrpSpPr/>
          <p:nvPr/>
        </p:nvGrpSpPr>
        <p:grpSpPr>
          <a:xfrm>
            <a:off x="2489922" y="1995686"/>
            <a:ext cx="1073966" cy="1073821"/>
            <a:chOff x="304800" y="673100"/>
            <a:chExt cx="4000500" cy="4000500"/>
          </a:xfrm>
          <a:effectLst>
            <a:outerShdw blurRad="444500" dist="254000" dir="8100000" algn="tr" rotWithShape="0">
              <a:prstClr val="black">
                <a:alpha val="50000"/>
              </a:prstClr>
            </a:outerShdw>
          </a:effectLst>
        </p:grpSpPr>
        <p:sp>
          <p:nvSpPr>
            <p:cNvPr id="48" name="同心圆 4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080808"/>
                </a:solidFill>
                <a:latin typeface="+mj-ea"/>
                <a:ea typeface="+mj-ea"/>
              </a:endParaRPr>
            </a:p>
          </p:txBody>
        </p:sp>
        <p:sp>
          <p:nvSpPr>
            <p:cNvPr id="49" name="椭圆 48"/>
            <p:cNvSpPr/>
            <p:nvPr/>
          </p:nvSpPr>
          <p:spPr>
            <a:xfrm>
              <a:off x="392112" y="760412"/>
              <a:ext cx="3825874" cy="382587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080808"/>
                </a:solidFill>
                <a:latin typeface="+mj-ea"/>
                <a:ea typeface="+mj-ea"/>
              </a:endParaRPr>
            </a:p>
          </p:txBody>
        </p:sp>
      </p:grpSp>
      <p:sp>
        <p:nvSpPr>
          <p:cNvPr id="44" name="TextBox 43"/>
          <p:cNvSpPr txBox="1">
            <a:spLocks noChangeArrowheads="1"/>
          </p:cNvSpPr>
          <p:nvPr/>
        </p:nvSpPr>
        <p:spPr bwMode="auto">
          <a:xfrm>
            <a:off x="4098756" y="1671791"/>
            <a:ext cx="2569884" cy="1000250"/>
          </a:xfrm>
          <a:prstGeom prst="rect">
            <a:avLst/>
          </a:prstGeom>
          <a:noFill/>
          <a:ln w="9525">
            <a:noFill/>
            <a:miter lim="800000"/>
          </a:ln>
        </p:spPr>
        <p:txBody>
          <a:bodyPr wrap="none" lIns="91415" tIns="45708" rIns="91415" bIns="45708">
            <a:spAutoFit/>
          </a:bodyPr>
          <a:lstStyle/>
          <a:p>
            <a:pPr marL="0" lvl="1"/>
            <a:r>
              <a:rPr lang="zh-CN" altLang="en-US" sz="1400" b="1" dirty="0">
                <a:solidFill>
                  <a:srgbClr val="080808"/>
                </a:solidFill>
                <a:latin typeface="微软雅黑" panose="020B0503020204020204" pitchFamily="34" charset="-122"/>
                <a:ea typeface="微软雅黑" panose="020B0503020204020204" pitchFamily="34" charset="-122"/>
              </a:rPr>
              <a:t> </a:t>
            </a:r>
            <a:r>
              <a:rPr lang="zh-CN" altLang="en-US" sz="2800" b="1" dirty="0">
                <a:solidFill>
                  <a:schemeClr val="tx1">
                    <a:lumMod val="50000"/>
                    <a:lumOff val="50000"/>
                  </a:schemeClr>
                </a:solidFill>
                <a:latin typeface="微软雅黑" panose="020B0503020204020204" pitchFamily="34" charset="-122"/>
                <a:ea typeface="微软雅黑" panose="020B0503020204020204" pitchFamily="34" charset="-122"/>
              </a:rPr>
              <a:t>第一部分</a:t>
            </a:r>
            <a:endParaRPr lang="en-US" altLang="zh-CN" sz="2800" b="1" dirty="0">
              <a:solidFill>
                <a:schemeClr val="tx1">
                  <a:lumMod val="50000"/>
                  <a:lumOff val="50000"/>
                </a:schemeClr>
              </a:solidFill>
              <a:latin typeface="微软雅黑" panose="020B0503020204020204" pitchFamily="34" charset="-122"/>
              <a:ea typeface="微软雅黑" panose="020B0503020204020204" pitchFamily="34" charset="-122"/>
            </a:endParaRPr>
          </a:p>
          <a:p>
            <a:pPr marL="0" lvl="1"/>
            <a:r>
              <a:rPr lang="zh-CN" altLang="en-US" sz="3100" dirty="0">
                <a:solidFill>
                  <a:schemeClr val="tx1">
                    <a:lumMod val="50000"/>
                    <a:lumOff val="50000"/>
                  </a:schemeClr>
                </a:solidFill>
                <a:latin typeface="微软雅黑" panose="020B0503020204020204" pitchFamily="34" charset="-122"/>
                <a:ea typeface="微软雅黑" panose="020B0503020204020204" pitchFamily="34" charset="-122"/>
              </a:rPr>
              <a:t>标题文字内容</a:t>
            </a:r>
            <a:endParaRPr lang="en-US" altLang="zh-CN" sz="31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cxnSp>
        <p:nvCxnSpPr>
          <p:cNvPr id="45" name="直接连接符 44"/>
          <p:cNvCxnSpPr/>
          <p:nvPr/>
        </p:nvCxnSpPr>
        <p:spPr>
          <a:xfrm flipV="1">
            <a:off x="3882893" y="1598788"/>
            <a:ext cx="0" cy="1925044"/>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550975" y="2269920"/>
            <a:ext cx="903131" cy="553998"/>
          </a:xfrm>
          <a:prstGeom prst="rect">
            <a:avLst/>
          </a:prstGeom>
          <a:noFill/>
        </p:spPr>
        <p:txBody>
          <a:bodyPr lIns="0" tIns="0" rIns="0" bIns="0">
            <a:spAutoFit/>
          </a:bodyPr>
          <a:lstStyle/>
          <a:p>
            <a:pPr algn="ctr">
              <a:defRPr/>
            </a:pPr>
            <a:r>
              <a:rPr lang="en-US" altLang="zh-CN" sz="3600" b="1" dirty="0" smtClean="0">
                <a:solidFill>
                  <a:schemeClr val="bg1"/>
                </a:solidFill>
                <a:latin typeface="微软雅黑" panose="020B0503020204020204" pitchFamily="34" charset="-122"/>
                <a:ea typeface="微软雅黑" panose="020B0503020204020204" pitchFamily="34" charset="-122"/>
              </a:rPr>
              <a:t>04</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50" name="TextBox 49"/>
          <p:cNvSpPr txBox="1"/>
          <p:nvPr/>
        </p:nvSpPr>
        <p:spPr>
          <a:xfrm>
            <a:off x="4195576" y="2750958"/>
            <a:ext cx="1028521"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1" name="TextBox 50"/>
          <p:cNvSpPr txBox="1"/>
          <p:nvPr/>
        </p:nvSpPr>
        <p:spPr>
          <a:xfrm>
            <a:off x="5247905" y="2750958"/>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2" name="TextBox 51"/>
          <p:cNvSpPr txBox="1"/>
          <p:nvPr/>
        </p:nvSpPr>
        <p:spPr>
          <a:xfrm>
            <a:off x="6258969" y="2750958"/>
            <a:ext cx="1026933"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3" name="TextBox 52"/>
          <p:cNvSpPr txBox="1"/>
          <p:nvPr/>
        </p:nvSpPr>
        <p:spPr>
          <a:xfrm>
            <a:off x="4195577" y="3098514"/>
            <a:ext cx="985666"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4" name="TextBox 53"/>
          <p:cNvSpPr txBox="1"/>
          <p:nvPr/>
        </p:nvSpPr>
        <p:spPr>
          <a:xfrm>
            <a:off x="5247905" y="3098514"/>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5" name="TextBox 54"/>
          <p:cNvSpPr txBox="1"/>
          <p:nvPr/>
        </p:nvSpPr>
        <p:spPr>
          <a:xfrm>
            <a:off x="6257380" y="3098514"/>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2" presetClass="entr" presetSubtype="2"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wipe(down)">
                                      <p:cBhvr>
                                        <p:cTn id="17" dur="500"/>
                                        <p:tgtEl>
                                          <p:spTgt spid="45"/>
                                        </p:tgtEl>
                                      </p:cBhvr>
                                    </p:animEffect>
                                  </p:childTnLst>
                                </p:cTn>
                              </p:par>
                            </p:childTnLst>
                          </p:cTn>
                        </p:par>
                        <p:par>
                          <p:cTn id="18" fill="hold">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additive="base">
                                        <p:cTn id="21" dur="500"/>
                                        <p:tgtEl>
                                          <p:spTgt spid="44"/>
                                        </p:tgtEl>
                                        <p:attrNameLst>
                                          <p:attrName>ppt_x</p:attrName>
                                        </p:attrNameLst>
                                      </p:cBhvr>
                                      <p:tavLst>
                                        <p:tav tm="0">
                                          <p:val>
                                            <p:strVal val="#ppt_x-#ppt_w*1.125000"/>
                                          </p:val>
                                        </p:tav>
                                        <p:tav tm="100000">
                                          <p:val>
                                            <p:strVal val="#ppt_x"/>
                                          </p:val>
                                        </p:tav>
                                      </p:tavLst>
                                    </p:anim>
                                    <p:animEffect transition="in" filter="wipe(right)">
                                      <p:cBhvr>
                                        <p:cTn id="22" dur="500"/>
                                        <p:tgtEl>
                                          <p:spTgt spid="44"/>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fade">
                                      <p:cBhvr>
                                        <p:cTn id="26" dur="500"/>
                                        <p:tgtEl>
                                          <p:spTgt spid="46"/>
                                        </p:tgtEl>
                                      </p:cBhvr>
                                    </p:animEffect>
                                    <p:anim calcmode="lin" valueType="num">
                                      <p:cBhvr>
                                        <p:cTn id="27" dur="500" fill="hold"/>
                                        <p:tgtEl>
                                          <p:spTgt spid="46"/>
                                        </p:tgtEl>
                                        <p:attrNameLst>
                                          <p:attrName>ppt_x</p:attrName>
                                        </p:attrNameLst>
                                      </p:cBhvr>
                                      <p:tavLst>
                                        <p:tav tm="0">
                                          <p:val>
                                            <p:strVal val="#ppt_x"/>
                                          </p:val>
                                        </p:tav>
                                        <p:tav tm="100000">
                                          <p:val>
                                            <p:strVal val="#ppt_x"/>
                                          </p:val>
                                        </p:tav>
                                      </p:tavLst>
                                    </p:anim>
                                    <p:anim calcmode="lin" valueType="num">
                                      <p:cBhvr>
                                        <p:cTn id="28" dur="500" fill="hold"/>
                                        <p:tgtEl>
                                          <p:spTgt spid="46"/>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50"/>
                                        </p:tgtEl>
                                        <p:attrNameLst>
                                          <p:attrName>style.visibility</p:attrName>
                                        </p:attrNameLst>
                                      </p:cBhvr>
                                      <p:to>
                                        <p:strVal val="visible"/>
                                      </p:to>
                                    </p:set>
                                    <p:anim calcmode="lin" valueType="num">
                                      <p:cBhvr additive="base">
                                        <p:cTn id="32" dur="500" fill="hold"/>
                                        <p:tgtEl>
                                          <p:spTgt spid="50"/>
                                        </p:tgtEl>
                                        <p:attrNameLst>
                                          <p:attrName>ppt_x</p:attrName>
                                        </p:attrNameLst>
                                      </p:cBhvr>
                                      <p:tavLst>
                                        <p:tav tm="0">
                                          <p:val>
                                            <p:strVal val="#ppt_x"/>
                                          </p:val>
                                        </p:tav>
                                        <p:tav tm="100000">
                                          <p:val>
                                            <p:strVal val="#ppt_x"/>
                                          </p:val>
                                        </p:tav>
                                      </p:tavLst>
                                    </p:anim>
                                    <p:anim calcmode="lin" valueType="num">
                                      <p:cBhvr additive="base">
                                        <p:cTn id="33" dur="500" fill="hold"/>
                                        <p:tgtEl>
                                          <p:spTgt spid="50"/>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200"/>
                                  </p:stCondLst>
                                  <p:childTnLst>
                                    <p:set>
                                      <p:cBhvr>
                                        <p:cTn id="35" dur="1" fill="hold">
                                          <p:stCondLst>
                                            <p:cond delay="0"/>
                                          </p:stCondLst>
                                        </p:cTn>
                                        <p:tgtEl>
                                          <p:spTgt spid="51"/>
                                        </p:tgtEl>
                                        <p:attrNameLst>
                                          <p:attrName>style.visibility</p:attrName>
                                        </p:attrNameLst>
                                      </p:cBhvr>
                                      <p:to>
                                        <p:strVal val="visible"/>
                                      </p:to>
                                    </p:set>
                                    <p:anim calcmode="lin" valueType="num">
                                      <p:cBhvr additive="base">
                                        <p:cTn id="36" dur="500" fill="hold"/>
                                        <p:tgtEl>
                                          <p:spTgt spid="51"/>
                                        </p:tgtEl>
                                        <p:attrNameLst>
                                          <p:attrName>ppt_x</p:attrName>
                                        </p:attrNameLst>
                                      </p:cBhvr>
                                      <p:tavLst>
                                        <p:tav tm="0">
                                          <p:val>
                                            <p:strVal val="#ppt_x"/>
                                          </p:val>
                                        </p:tav>
                                        <p:tav tm="100000">
                                          <p:val>
                                            <p:strVal val="#ppt_x"/>
                                          </p:val>
                                        </p:tav>
                                      </p:tavLst>
                                    </p:anim>
                                    <p:anim calcmode="lin" valueType="num">
                                      <p:cBhvr additive="base">
                                        <p:cTn id="37" dur="500" fill="hold"/>
                                        <p:tgtEl>
                                          <p:spTgt spid="51"/>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400"/>
                                  </p:stCondLst>
                                  <p:childTnLst>
                                    <p:set>
                                      <p:cBhvr>
                                        <p:cTn id="39" dur="1" fill="hold">
                                          <p:stCondLst>
                                            <p:cond delay="0"/>
                                          </p:stCondLst>
                                        </p:cTn>
                                        <p:tgtEl>
                                          <p:spTgt spid="52"/>
                                        </p:tgtEl>
                                        <p:attrNameLst>
                                          <p:attrName>style.visibility</p:attrName>
                                        </p:attrNameLst>
                                      </p:cBhvr>
                                      <p:to>
                                        <p:strVal val="visible"/>
                                      </p:to>
                                    </p:set>
                                    <p:anim calcmode="lin" valueType="num">
                                      <p:cBhvr additive="base">
                                        <p:cTn id="40" dur="500" fill="hold"/>
                                        <p:tgtEl>
                                          <p:spTgt spid="52"/>
                                        </p:tgtEl>
                                        <p:attrNameLst>
                                          <p:attrName>ppt_x</p:attrName>
                                        </p:attrNameLst>
                                      </p:cBhvr>
                                      <p:tavLst>
                                        <p:tav tm="0">
                                          <p:val>
                                            <p:strVal val="#ppt_x"/>
                                          </p:val>
                                        </p:tav>
                                        <p:tav tm="100000">
                                          <p:val>
                                            <p:strVal val="#ppt_x"/>
                                          </p:val>
                                        </p:tav>
                                      </p:tavLst>
                                    </p:anim>
                                    <p:anim calcmode="lin" valueType="num">
                                      <p:cBhvr additive="base">
                                        <p:cTn id="41" dur="500" fill="hold"/>
                                        <p:tgtEl>
                                          <p:spTgt spid="52"/>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600"/>
                                  </p:stCondLst>
                                  <p:childTnLst>
                                    <p:set>
                                      <p:cBhvr>
                                        <p:cTn id="43" dur="1" fill="hold">
                                          <p:stCondLst>
                                            <p:cond delay="0"/>
                                          </p:stCondLst>
                                        </p:cTn>
                                        <p:tgtEl>
                                          <p:spTgt spid="53"/>
                                        </p:tgtEl>
                                        <p:attrNameLst>
                                          <p:attrName>style.visibility</p:attrName>
                                        </p:attrNameLst>
                                      </p:cBhvr>
                                      <p:to>
                                        <p:strVal val="visible"/>
                                      </p:to>
                                    </p:set>
                                    <p:anim calcmode="lin" valueType="num">
                                      <p:cBhvr additive="base">
                                        <p:cTn id="44" dur="500" fill="hold"/>
                                        <p:tgtEl>
                                          <p:spTgt spid="53"/>
                                        </p:tgtEl>
                                        <p:attrNameLst>
                                          <p:attrName>ppt_x</p:attrName>
                                        </p:attrNameLst>
                                      </p:cBhvr>
                                      <p:tavLst>
                                        <p:tav tm="0">
                                          <p:val>
                                            <p:strVal val="#ppt_x"/>
                                          </p:val>
                                        </p:tav>
                                        <p:tav tm="100000">
                                          <p:val>
                                            <p:strVal val="#ppt_x"/>
                                          </p:val>
                                        </p:tav>
                                      </p:tavLst>
                                    </p:anim>
                                    <p:anim calcmode="lin" valueType="num">
                                      <p:cBhvr additive="base">
                                        <p:cTn id="45" dur="500" fill="hold"/>
                                        <p:tgtEl>
                                          <p:spTgt spid="53"/>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800"/>
                                  </p:stCondLst>
                                  <p:childTnLst>
                                    <p:set>
                                      <p:cBhvr>
                                        <p:cTn id="47" dur="1" fill="hold">
                                          <p:stCondLst>
                                            <p:cond delay="0"/>
                                          </p:stCondLst>
                                        </p:cTn>
                                        <p:tgtEl>
                                          <p:spTgt spid="54"/>
                                        </p:tgtEl>
                                        <p:attrNameLst>
                                          <p:attrName>style.visibility</p:attrName>
                                        </p:attrNameLst>
                                      </p:cBhvr>
                                      <p:to>
                                        <p:strVal val="visible"/>
                                      </p:to>
                                    </p:set>
                                    <p:anim calcmode="lin" valueType="num">
                                      <p:cBhvr additive="base">
                                        <p:cTn id="48" dur="500" fill="hold"/>
                                        <p:tgtEl>
                                          <p:spTgt spid="54"/>
                                        </p:tgtEl>
                                        <p:attrNameLst>
                                          <p:attrName>ppt_x</p:attrName>
                                        </p:attrNameLst>
                                      </p:cBhvr>
                                      <p:tavLst>
                                        <p:tav tm="0">
                                          <p:val>
                                            <p:strVal val="#ppt_x"/>
                                          </p:val>
                                        </p:tav>
                                        <p:tav tm="100000">
                                          <p:val>
                                            <p:strVal val="#ppt_x"/>
                                          </p:val>
                                        </p:tav>
                                      </p:tavLst>
                                    </p:anim>
                                    <p:anim calcmode="lin" valueType="num">
                                      <p:cBhvr additive="base">
                                        <p:cTn id="49" dur="500" fill="hold"/>
                                        <p:tgtEl>
                                          <p:spTgt spid="54"/>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1000"/>
                                  </p:stCondLst>
                                  <p:childTnLst>
                                    <p:set>
                                      <p:cBhvr>
                                        <p:cTn id="51" dur="1" fill="hold">
                                          <p:stCondLst>
                                            <p:cond delay="0"/>
                                          </p:stCondLst>
                                        </p:cTn>
                                        <p:tgtEl>
                                          <p:spTgt spid="55"/>
                                        </p:tgtEl>
                                        <p:attrNameLst>
                                          <p:attrName>style.visibility</p:attrName>
                                        </p:attrNameLst>
                                      </p:cBhvr>
                                      <p:to>
                                        <p:strVal val="visible"/>
                                      </p:to>
                                    </p:set>
                                    <p:anim calcmode="lin" valueType="num">
                                      <p:cBhvr additive="base">
                                        <p:cTn id="52" dur="500" fill="hold"/>
                                        <p:tgtEl>
                                          <p:spTgt spid="55"/>
                                        </p:tgtEl>
                                        <p:attrNameLst>
                                          <p:attrName>ppt_x</p:attrName>
                                        </p:attrNameLst>
                                      </p:cBhvr>
                                      <p:tavLst>
                                        <p:tav tm="0">
                                          <p:val>
                                            <p:strVal val="#ppt_x"/>
                                          </p:val>
                                        </p:tav>
                                        <p:tav tm="100000">
                                          <p:val>
                                            <p:strVal val="#ppt_x"/>
                                          </p:val>
                                        </p:tav>
                                      </p:tavLst>
                                    </p:anim>
                                    <p:anim calcmode="lin" valueType="num">
                                      <p:cBhvr additive="base">
                                        <p:cTn id="53"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50" grpId="0"/>
      <p:bldP spid="51" grpId="0"/>
      <p:bldP spid="52" grpId="0"/>
      <p:bldP spid="53" grpId="0"/>
      <p:bldP spid="54" grpId="0"/>
      <p:bldP spid="5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4"/>
          <p:cNvGrpSpPr/>
          <p:nvPr/>
        </p:nvGrpSpPr>
        <p:grpSpPr>
          <a:xfrm>
            <a:off x="1433433" y="1980136"/>
            <a:ext cx="6110214" cy="1624515"/>
            <a:chOff x="1433434" y="2234991"/>
            <a:chExt cx="6110214" cy="1624515"/>
          </a:xfrm>
        </p:grpSpPr>
        <p:grpSp>
          <p:nvGrpSpPr>
            <p:cNvPr id="3" name="组合 1"/>
            <p:cNvGrpSpPr/>
            <p:nvPr/>
          </p:nvGrpSpPr>
          <p:grpSpPr>
            <a:xfrm>
              <a:off x="1433434" y="2234991"/>
              <a:ext cx="2319188" cy="1024878"/>
              <a:chOff x="1433434" y="2234991"/>
              <a:chExt cx="2319188" cy="1024878"/>
            </a:xfrm>
          </p:grpSpPr>
          <p:sp>
            <p:nvSpPr>
              <p:cNvPr id="43012" name="Freeform 6"/>
              <p:cNvSpPr/>
              <p:nvPr/>
            </p:nvSpPr>
            <p:spPr bwMode="auto">
              <a:xfrm>
                <a:off x="1433434" y="2234991"/>
                <a:ext cx="2319188" cy="1024878"/>
              </a:xfrm>
              <a:custGeom>
                <a:avLst/>
                <a:gdLst>
                  <a:gd name="T0" fmla="*/ 3006725 w 951"/>
                  <a:gd name="T1" fmla="*/ 752143 h 431"/>
                  <a:gd name="T2" fmla="*/ 2393366 w 951"/>
                  <a:gd name="T3" fmla="*/ 1362075 h 431"/>
                  <a:gd name="T4" fmla="*/ 610198 w 951"/>
                  <a:gd name="T5" fmla="*/ 1358915 h 431"/>
                  <a:gd name="T6" fmla="*/ 0 w 951"/>
                  <a:gd name="T7" fmla="*/ 748983 h 431"/>
                  <a:gd name="T8" fmla="*/ 3006725 w 951"/>
                  <a:gd name="T9" fmla="*/ 752143 h 431"/>
                  <a:gd name="T10" fmla="*/ 0 60000 65536"/>
                  <a:gd name="T11" fmla="*/ 0 60000 65536"/>
                  <a:gd name="T12" fmla="*/ 0 60000 65536"/>
                  <a:gd name="T13" fmla="*/ 0 60000 65536"/>
                  <a:gd name="T14" fmla="*/ 0 60000 65536"/>
                  <a:gd name="T15" fmla="*/ 0 w 951"/>
                  <a:gd name="T16" fmla="*/ 0 h 431"/>
                  <a:gd name="T17" fmla="*/ 951 w 951"/>
                  <a:gd name="T18" fmla="*/ 431 h 431"/>
                </a:gdLst>
                <a:ahLst/>
                <a:cxnLst>
                  <a:cxn ang="T10">
                    <a:pos x="T0" y="T1"/>
                  </a:cxn>
                  <a:cxn ang="T11">
                    <a:pos x="T2" y="T3"/>
                  </a:cxn>
                  <a:cxn ang="T12">
                    <a:pos x="T4" y="T5"/>
                  </a:cxn>
                  <a:cxn ang="T13">
                    <a:pos x="T6" y="T7"/>
                  </a:cxn>
                  <a:cxn ang="T14">
                    <a:pos x="T8" y="T9"/>
                  </a:cxn>
                </a:cxnLst>
                <a:rect l="T15" t="T16" r="T17" b="T18"/>
                <a:pathLst>
                  <a:path w="951" h="431">
                    <a:moveTo>
                      <a:pt x="951" y="238"/>
                    </a:moveTo>
                    <a:cubicBezTo>
                      <a:pt x="757" y="431"/>
                      <a:pt x="757" y="431"/>
                      <a:pt x="757" y="431"/>
                    </a:cubicBezTo>
                    <a:cubicBezTo>
                      <a:pt x="593" y="299"/>
                      <a:pt x="358" y="299"/>
                      <a:pt x="193" y="430"/>
                    </a:cubicBezTo>
                    <a:cubicBezTo>
                      <a:pt x="0" y="237"/>
                      <a:pt x="0" y="237"/>
                      <a:pt x="0" y="237"/>
                    </a:cubicBezTo>
                    <a:cubicBezTo>
                      <a:pt x="272" y="0"/>
                      <a:pt x="679" y="1"/>
                      <a:pt x="951" y="238"/>
                    </a:cubicBezTo>
                    <a:close/>
                  </a:path>
                </a:pathLst>
              </a:custGeom>
              <a:solidFill>
                <a:schemeClr val="accent1"/>
              </a:solidFill>
              <a:ln>
                <a:noFill/>
              </a:ln>
              <a:effectLst>
                <a:outerShdw blurRad="127000" dist="190500" dir="9000000" algn="r"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a:lstStyle/>
              <a:p>
                <a:endParaRPr lang="zh-CN" altLang="en-US"/>
              </a:p>
            </p:txBody>
          </p:sp>
          <p:sp>
            <p:nvSpPr>
              <p:cNvPr id="43029" name="TextBox 26"/>
              <p:cNvSpPr txBox="1">
                <a:spLocks noChangeArrowheads="1"/>
              </p:cNvSpPr>
              <p:nvPr/>
            </p:nvSpPr>
            <p:spPr bwMode="auto">
              <a:xfrm>
                <a:off x="2296700" y="2411207"/>
                <a:ext cx="726355" cy="646131"/>
              </a:xfrm>
              <a:prstGeom prst="rect">
                <a:avLst/>
              </a:prstGeom>
              <a:noFill/>
              <a:ln w="9525">
                <a:noFill/>
                <a:miter lim="800000"/>
              </a:ln>
            </p:spPr>
            <p:txBody>
              <a:bodyPr wrap="none">
                <a:spAutoFit/>
              </a:bodyPr>
              <a:lstStyle/>
              <a:p>
                <a:r>
                  <a:rPr lang="en-US" altLang="zh-CN" sz="3600" dirty="0">
                    <a:solidFill>
                      <a:schemeClr val="tx1">
                        <a:lumMod val="10000"/>
                        <a:lumOff val="90000"/>
                      </a:schemeClr>
                    </a:solidFill>
                    <a:latin typeface="Arial Unicode MS" charset="-122"/>
                    <a:ea typeface="Arial Unicode MS" charset="-122"/>
                  </a:rPr>
                  <a:t>01</a:t>
                </a:r>
                <a:endParaRPr lang="zh-CN" altLang="en-US" sz="3600" dirty="0">
                  <a:solidFill>
                    <a:schemeClr val="tx1">
                      <a:lumMod val="10000"/>
                      <a:lumOff val="90000"/>
                    </a:schemeClr>
                  </a:solidFill>
                  <a:latin typeface="Arial Unicode MS" charset="-122"/>
                  <a:ea typeface="Arial Unicode MS" charset="-122"/>
                </a:endParaRPr>
              </a:p>
            </p:txBody>
          </p:sp>
        </p:grpSp>
        <p:grpSp>
          <p:nvGrpSpPr>
            <p:cNvPr id="4" name="组合 3"/>
            <p:cNvGrpSpPr/>
            <p:nvPr/>
          </p:nvGrpSpPr>
          <p:grpSpPr>
            <a:xfrm>
              <a:off x="5224460" y="2234991"/>
              <a:ext cx="2319188" cy="1024878"/>
              <a:chOff x="5224460" y="2234991"/>
              <a:chExt cx="2319188" cy="1024878"/>
            </a:xfrm>
          </p:grpSpPr>
          <p:sp>
            <p:nvSpPr>
              <p:cNvPr id="37" name="Freeform 6"/>
              <p:cNvSpPr/>
              <p:nvPr/>
            </p:nvSpPr>
            <p:spPr bwMode="auto">
              <a:xfrm>
                <a:off x="5224460" y="2234991"/>
                <a:ext cx="2319188" cy="1024878"/>
              </a:xfrm>
              <a:custGeom>
                <a:avLst/>
                <a:gdLst>
                  <a:gd name="T0" fmla="*/ 3006725 w 951"/>
                  <a:gd name="T1" fmla="*/ 752143 h 431"/>
                  <a:gd name="T2" fmla="*/ 2393366 w 951"/>
                  <a:gd name="T3" fmla="*/ 1362075 h 431"/>
                  <a:gd name="T4" fmla="*/ 610198 w 951"/>
                  <a:gd name="T5" fmla="*/ 1358915 h 431"/>
                  <a:gd name="T6" fmla="*/ 0 w 951"/>
                  <a:gd name="T7" fmla="*/ 748983 h 431"/>
                  <a:gd name="T8" fmla="*/ 3006725 w 951"/>
                  <a:gd name="T9" fmla="*/ 752143 h 431"/>
                  <a:gd name="T10" fmla="*/ 0 60000 65536"/>
                  <a:gd name="T11" fmla="*/ 0 60000 65536"/>
                  <a:gd name="T12" fmla="*/ 0 60000 65536"/>
                  <a:gd name="T13" fmla="*/ 0 60000 65536"/>
                  <a:gd name="T14" fmla="*/ 0 60000 65536"/>
                  <a:gd name="T15" fmla="*/ 0 w 951"/>
                  <a:gd name="T16" fmla="*/ 0 h 431"/>
                  <a:gd name="T17" fmla="*/ 951 w 951"/>
                  <a:gd name="T18" fmla="*/ 431 h 431"/>
                </a:gdLst>
                <a:ahLst/>
                <a:cxnLst>
                  <a:cxn ang="T10">
                    <a:pos x="T0" y="T1"/>
                  </a:cxn>
                  <a:cxn ang="T11">
                    <a:pos x="T2" y="T3"/>
                  </a:cxn>
                  <a:cxn ang="T12">
                    <a:pos x="T4" y="T5"/>
                  </a:cxn>
                  <a:cxn ang="T13">
                    <a:pos x="T6" y="T7"/>
                  </a:cxn>
                  <a:cxn ang="T14">
                    <a:pos x="T8" y="T9"/>
                  </a:cxn>
                </a:cxnLst>
                <a:rect l="T15" t="T16" r="T17" b="T18"/>
                <a:pathLst>
                  <a:path w="951" h="431">
                    <a:moveTo>
                      <a:pt x="951" y="238"/>
                    </a:moveTo>
                    <a:cubicBezTo>
                      <a:pt x="757" y="431"/>
                      <a:pt x="757" y="431"/>
                      <a:pt x="757" y="431"/>
                    </a:cubicBezTo>
                    <a:cubicBezTo>
                      <a:pt x="593" y="299"/>
                      <a:pt x="358" y="299"/>
                      <a:pt x="193" y="430"/>
                    </a:cubicBezTo>
                    <a:cubicBezTo>
                      <a:pt x="0" y="237"/>
                      <a:pt x="0" y="237"/>
                      <a:pt x="0" y="237"/>
                    </a:cubicBezTo>
                    <a:cubicBezTo>
                      <a:pt x="272" y="0"/>
                      <a:pt x="679" y="1"/>
                      <a:pt x="951" y="238"/>
                    </a:cubicBezTo>
                    <a:close/>
                  </a:path>
                </a:pathLst>
              </a:custGeom>
              <a:solidFill>
                <a:schemeClr val="accent3"/>
              </a:solidFill>
              <a:ln>
                <a:noFill/>
              </a:ln>
              <a:effectLst>
                <a:outerShdw blurRad="127000" dist="190500" dir="9000000" algn="r"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a:lstStyle/>
              <a:p>
                <a:endParaRPr lang="zh-CN" altLang="en-US"/>
              </a:p>
            </p:txBody>
          </p:sp>
          <p:sp>
            <p:nvSpPr>
              <p:cNvPr id="43030" name="TextBox 34"/>
              <p:cNvSpPr txBox="1">
                <a:spLocks noChangeArrowheads="1"/>
              </p:cNvSpPr>
              <p:nvPr/>
            </p:nvSpPr>
            <p:spPr bwMode="auto">
              <a:xfrm>
                <a:off x="6092625" y="2428500"/>
                <a:ext cx="726355" cy="646131"/>
              </a:xfrm>
              <a:prstGeom prst="rect">
                <a:avLst/>
              </a:prstGeom>
              <a:noFill/>
              <a:ln w="9525">
                <a:noFill/>
                <a:miter lim="800000"/>
              </a:ln>
            </p:spPr>
            <p:txBody>
              <a:bodyPr wrap="none">
                <a:spAutoFit/>
              </a:bodyPr>
              <a:lstStyle/>
              <a:p>
                <a:r>
                  <a:rPr lang="en-US" altLang="zh-CN" sz="3600" dirty="0">
                    <a:solidFill>
                      <a:schemeClr val="tx1">
                        <a:lumMod val="10000"/>
                        <a:lumOff val="90000"/>
                      </a:schemeClr>
                    </a:solidFill>
                    <a:latin typeface="Arial Unicode MS" charset="-122"/>
                    <a:ea typeface="Arial Unicode MS" charset="-122"/>
                  </a:rPr>
                  <a:t>03</a:t>
                </a:r>
                <a:endParaRPr lang="zh-CN" altLang="en-US" sz="3600" dirty="0">
                  <a:solidFill>
                    <a:schemeClr val="tx1">
                      <a:lumMod val="10000"/>
                      <a:lumOff val="90000"/>
                    </a:schemeClr>
                  </a:solidFill>
                  <a:latin typeface="Arial Unicode MS" charset="-122"/>
                  <a:ea typeface="Arial Unicode MS" charset="-122"/>
                </a:endParaRPr>
              </a:p>
            </p:txBody>
          </p:sp>
        </p:grpSp>
        <p:grpSp>
          <p:nvGrpSpPr>
            <p:cNvPr id="5" name="组合 2"/>
            <p:cNvGrpSpPr/>
            <p:nvPr/>
          </p:nvGrpSpPr>
          <p:grpSpPr>
            <a:xfrm>
              <a:off x="3326498" y="2834627"/>
              <a:ext cx="2319188" cy="1024879"/>
              <a:chOff x="3326498" y="2834627"/>
              <a:chExt cx="2319188" cy="1024879"/>
            </a:xfrm>
          </p:grpSpPr>
          <p:sp>
            <p:nvSpPr>
              <p:cNvPr id="36" name="Freeform 6"/>
              <p:cNvSpPr/>
              <p:nvPr/>
            </p:nvSpPr>
            <p:spPr bwMode="auto">
              <a:xfrm flipV="1">
                <a:off x="3326498" y="2834627"/>
                <a:ext cx="2319188" cy="1024879"/>
              </a:xfrm>
              <a:custGeom>
                <a:avLst/>
                <a:gdLst>
                  <a:gd name="T0" fmla="*/ 3006725 w 951"/>
                  <a:gd name="T1" fmla="*/ 752143 h 431"/>
                  <a:gd name="T2" fmla="*/ 2393366 w 951"/>
                  <a:gd name="T3" fmla="*/ 1362075 h 431"/>
                  <a:gd name="T4" fmla="*/ 610198 w 951"/>
                  <a:gd name="T5" fmla="*/ 1358915 h 431"/>
                  <a:gd name="T6" fmla="*/ 0 w 951"/>
                  <a:gd name="T7" fmla="*/ 748983 h 431"/>
                  <a:gd name="T8" fmla="*/ 3006725 w 951"/>
                  <a:gd name="T9" fmla="*/ 752143 h 431"/>
                  <a:gd name="T10" fmla="*/ 0 60000 65536"/>
                  <a:gd name="T11" fmla="*/ 0 60000 65536"/>
                  <a:gd name="T12" fmla="*/ 0 60000 65536"/>
                  <a:gd name="T13" fmla="*/ 0 60000 65536"/>
                  <a:gd name="T14" fmla="*/ 0 60000 65536"/>
                  <a:gd name="T15" fmla="*/ 0 w 951"/>
                  <a:gd name="T16" fmla="*/ 0 h 431"/>
                  <a:gd name="T17" fmla="*/ 951 w 951"/>
                  <a:gd name="T18" fmla="*/ 431 h 431"/>
                </a:gdLst>
                <a:ahLst/>
                <a:cxnLst>
                  <a:cxn ang="T10">
                    <a:pos x="T0" y="T1"/>
                  </a:cxn>
                  <a:cxn ang="T11">
                    <a:pos x="T2" y="T3"/>
                  </a:cxn>
                  <a:cxn ang="T12">
                    <a:pos x="T4" y="T5"/>
                  </a:cxn>
                  <a:cxn ang="T13">
                    <a:pos x="T6" y="T7"/>
                  </a:cxn>
                  <a:cxn ang="T14">
                    <a:pos x="T8" y="T9"/>
                  </a:cxn>
                </a:cxnLst>
                <a:rect l="T15" t="T16" r="T17" b="T18"/>
                <a:pathLst>
                  <a:path w="951" h="431">
                    <a:moveTo>
                      <a:pt x="951" y="238"/>
                    </a:moveTo>
                    <a:cubicBezTo>
                      <a:pt x="757" y="431"/>
                      <a:pt x="757" y="431"/>
                      <a:pt x="757" y="431"/>
                    </a:cubicBezTo>
                    <a:cubicBezTo>
                      <a:pt x="593" y="299"/>
                      <a:pt x="358" y="299"/>
                      <a:pt x="193" y="430"/>
                    </a:cubicBezTo>
                    <a:cubicBezTo>
                      <a:pt x="0" y="237"/>
                      <a:pt x="0" y="237"/>
                      <a:pt x="0" y="237"/>
                    </a:cubicBezTo>
                    <a:cubicBezTo>
                      <a:pt x="272" y="0"/>
                      <a:pt x="679" y="1"/>
                      <a:pt x="951" y="238"/>
                    </a:cubicBezTo>
                    <a:close/>
                  </a:path>
                </a:pathLst>
              </a:custGeom>
              <a:solidFill>
                <a:schemeClr val="accent2"/>
              </a:solidFill>
              <a:ln>
                <a:noFill/>
              </a:ln>
              <a:effectLst>
                <a:outerShdw blurRad="127000" dist="190500" dir="9000000" algn="r" rotWithShape="0">
                  <a:prstClr val="black">
                    <a:alpha val="40000"/>
                  </a:prstClr>
                </a:outerShdw>
              </a:effectLst>
            </p:spPr>
            <p:style>
              <a:lnRef idx="3">
                <a:schemeClr val="lt1"/>
              </a:lnRef>
              <a:fillRef idx="1">
                <a:schemeClr val="accent3"/>
              </a:fillRef>
              <a:effectRef idx="1">
                <a:schemeClr val="accent3"/>
              </a:effectRef>
              <a:fontRef idx="minor">
                <a:schemeClr val="lt1"/>
              </a:fontRef>
            </p:style>
            <p:txBody>
              <a:bodyPr/>
              <a:lstStyle/>
              <a:p>
                <a:endParaRPr lang="zh-CN" altLang="en-US"/>
              </a:p>
            </p:txBody>
          </p:sp>
          <p:sp>
            <p:nvSpPr>
              <p:cNvPr id="43031" name="TextBox 35"/>
              <p:cNvSpPr txBox="1">
                <a:spLocks noChangeArrowheads="1"/>
              </p:cNvSpPr>
              <p:nvPr/>
            </p:nvSpPr>
            <p:spPr bwMode="auto">
              <a:xfrm>
                <a:off x="4154890" y="3073072"/>
                <a:ext cx="726355" cy="646131"/>
              </a:xfrm>
              <a:prstGeom prst="rect">
                <a:avLst/>
              </a:prstGeom>
              <a:noFill/>
              <a:ln w="9525">
                <a:noFill/>
                <a:miter lim="800000"/>
              </a:ln>
            </p:spPr>
            <p:txBody>
              <a:bodyPr wrap="none">
                <a:spAutoFit/>
              </a:bodyPr>
              <a:lstStyle/>
              <a:p>
                <a:r>
                  <a:rPr lang="en-US" altLang="zh-CN" sz="3600" dirty="0">
                    <a:solidFill>
                      <a:schemeClr val="tx1">
                        <a:lumMod val="10000"/>
                        <a:lumOff val="90000"/>
                      </a:schemeClr>
                    </a:solidFill>
                    <a:latin typeface="Arial Unicode MS" charset="-122"/>
                    <a:ea typeface="Arial Unicode MS" charset="-122"/>
                  </a:rPr>
                  <a:t>02</a:t>
                </a:r>
                <a:endParaRPr lang="zh-CN" altLang="en-US" sz="3600" dirty="0">
                  <a:solidFill>
                    <a:schemeClr val="tx1">
                      <a:lumMod val="10000"/>
                      <a:lumOff val="90000"/>
                    </a:schemeClr>
                  </a:solidFill>
                  <a:latin typeface="Arial Unicode MS" charset="-122"/>
                  <a:ea typeface="Arial Unicode MS" charset="-122"/>
                </a:endParaRPr>
              </a:p>
            </p:txBody>
          </p:sp>
        </p:grpSp>
      </p:grpSp>
      <p:grpSp>
        <p:nvGrpSpPr>
          <p:cNvPr id="6" name="组合 39"/>
          <p:cNvGrpSpPr/>
          <p:nvPr/>
        </p:nvGrpSpPr>
        <p:grpSpPr>
          <a:xfrm>
            <a:off x="1978776" y="1253472"/>
            <a:ext cx="1195488" cy="814401"/>
            <a:chOff x="873900" y="1541325"/>
            <a:chExt cx="1166203" cy="814401"/>
          </a:xfrm>
        </p:grpSpPr>
        <p:sp>
          <p:nvSpPr>
            <p:cNvPr id="42" name="TextBox 41"/>
            <p:cNvSpPr txBox="1"/>
            <p:nvPr/>
          </p:nvSpPr>
          <p:spPr>
            <a:xfrm>
              <a:off x="873900" y="1767302"/>
              <a:ext cx="1166203" cy="292378"/>
            </a:xfrm>
            <a:prstGeom prst="rect">
              <a:avLst/>
            </a:prstGeom>
            <a:noFill/>
          </p:spPr>
          <p:txBody>
            <a:bodyPr wrap="square" lIns="91431" tIns="45715" rIns="91431" bIns="45715" rtlCol="0">
              <a:spAutoFit/>
            </a:bodyPr>
            <a:lstStyle/>
            <a:p>
              <a:pPr algn="ct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这</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7" name="组合 42"/>
            <p:cNvGrpSpPr/>
            <p:nvPr/>
          </p:nvGrpSpPr>
          <p:grpSpPr>
            <a:xfrm>
              <a:off x="947384" y="1541325"/>
              <a:ext cx="1008112" cy="814401"/>
              <a:chOff x="947384" y="1541325"/>
              <a:chExt cx="1008112" cy="814401"/>
            </a:xfrm>
          </p:grpSpPr>
          <p:cxnSp>
            <p:nvCxnSpPr>
              <p:cNvPr id="44" name="直接连接符 43"/>
              <p:cNvCxnSpPr/>
              <p:nvPr/>
            </p:nvCxnSpPr>
            <p:spPr>
              <a:xfrm flipV="1">
                <a:off x="1481601" y="2139702"/>
                <a:ext cx="0" cy="216024"/>
              </a:xfrm>
              <a:prstGeom prst="line">
                <a:avLst/>
              </a:prstGeom>
              <a:ln>
                <a:solidFill>
                  <a:schemeClr val="tx1">
                    <a:lumMod val="50000"/>
                    <a:lumOff val="50000"/>
                  </a:schemeClr>
                </a:solidFill>
                <a:headEnd type="oval" w="sm" len="sm"/>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947384" y="1541325"/>
                <a:ext cx="1008112" cy="323165"/>
              </a:xfrm>
              <a:prstGeom prst="rect">
                <a:avLst/>
              </a:prstGeom>
              <a:noFill/>
            </p:spPr>
            <p:txBody>
              <a:bodyPr wrap="square" lIns="91431" tIns="0" rIns="91431" bIns="0" rtlCol="0" anchor="t">
                <a:spAutoFit/>
              </a:bodyPr>
              <a:lstStyle/>
              <a:p>
                <a:pPr algn="ctr">
                  <a:lnSpc>
                    <a:spcPct val="150000"/>
                  </a:lnSpc>
                </a:pPr>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添加标题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endParaRPr>
              </a:p>
            </p:txBody>
          </p:sp>
        </p:grpSp>
      </p:grpSp>
      <p:grpSp>
        <p:nvGrpSpPr>
          <p:cNvPr id="8" name="组合 45"/>
          <p:cNvGrpSpPr/>
          <p:nvPr/>
        </p:nvGrpSpPr>
        <p:grpSpPr>
          <a:xfrm>
            <a:off x="5786312" y="1203598"/>
            <a:ext cx="1195488" cy="814401"/>
            <a:chOff x="873900" y="1541325"/>
            <a:chExt cx="1166203" cy="814401"/>
          </a:xfrm>
        </p:grpSpPr>
        <p:sp>
          <p:nvSpPr>
            <p:cNvPr id="47" name="TextBox 46"/>
            <p:cNvSpPr txBox="1"/>
            <p:nvPr/>
          </p:nvSpPr>
          <p:spPr>
            <a:xfrm>
              <a:off x="873900" y="1767302"/>
              <a:ext cx="1166203" cy="292378"/>
            </a:xfrm>
            <a:prstGeom prst="rect">
              <a:avLst/>
            </a:prstGeom>
            <a:noFill/>
          </p:spPr>
          <p:txBody>
            <a:bodyPr wrap="square" lIns="91431" tIns="45715" rIns="91431" bIns="45715" rtlCol="0">
              <a:spAutoFit/>
            </a:bodyPr>
            <a:lstStyle/>
            <a:p>
              <a:pPr algn="ct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这</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9" name="组合 47"/>
            <p:cNvGrpSpPr/>
            <p:nvPr/>
          </p:nvGrpSpPr>
          <p:grpSpPr>
            <a:xfrm>
              <a:off x="947384" y="1541325"/>
              <a:ext cx="1008112" cy="814401"/>
              <a:chOff x="947384" y="1541325"/>
              <a:chExt cx="1008112" cy="814401"/>
            </a:xfrm>
          </p:grpSpPr>
          <p:cxnSp>
            <p:nvCxnSpPr>
              <p:cNvPr id="49" name="直接连接符 48"/>
              <p:cNvCxnSpPr/>
              <p:nvPr/>
            </p:nvCxnSpPr>
            <p:spPr>
              <a:xfrm flipV="1">
                <a:off x="1481601" y="2139702"/>
                <a:ext cx="0" cy="216024"/>
              </a:xfrm>
              <a:prstGeom prst="line">
                <a:avLst/>
              </a:prstGeom>
              <a:ln>
                <a:solidFill>
                  <a:schemeClr val="tx1">
                    <a:lumMod val="50000"/>
                    <a:lumOff val="50000"/>
                  </a:schemeClr>
                </a:solidFill>
                <a:headEnd type="oval" w="sm" len="sm"/>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947384" y="1541325"/>
                <a:ext cx="1008112" cy="323165"/>
              </a:xfrm>
              <a:prstGeom prst="rect">
                <a:avLst/>
              </a:prstGeom>
              <a:noFill/>
            </p:spPr>
            <p:txBody>
              <a:bodyPr wrap="square" lIns="91431" tIns="0" rIns="91431" bIns="0" rtlCol="0" anchor="t">
                <a:spAutoFit/>
              </a:bodyPr>
              <a:lstStyle/>
              <a:p>
                <a:pPr algn="ctr">
                  <a:lnSpc>
                    <a:spcPct val="150000"/>
                  </a:lnSpc>
                </a:pPr>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添加标题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endParaRPr>
              </a:p>
            </p:txBody>
          </p:sp>
        </p:grpSp>
      </p:grpSp>
      <p:grpSp>
        <p:nvGrpSpPr>
          <p:cNvPr id="10" name="组合 64"/>
          <p:cNvGrpSpPr/>
          <p:nvPr/>
        </p:nvGrpSpPr>
        <p:grpSpPr>
          <a:xfrm>
            <a:off x="3879726" y="1766443"/>
            <a:ext cx="1195488" cy="814401"/>
            <a:chOff x="873900" y="1541325"/>
            <a:chExt cx="1166203" cy="814401"/>
          </a:xfrm>
        </p:grpSpPr>
        <p:sp>
          <p:nvSpPr>
            <p:cNvPr id="66" name="TextBox 65"/>
            <p:cNvSpPr txBox="1"/>
            <p:nvPr/>
          </p:nvSpPr>
          <p:spPr>
            <a:xfrm>
              <a:off x="873900" y="1767302"/>
              <a:ext cx="1166203" cy="292378"/>
            </a:xfrm>
            <a:prstGeom prst="rect">
              <a:avLst/>
            </a:prstGeom>
            <a:noFill/>
          </p:spPr>
          <p:txBody>
            <a:bodyPr wrap="square" lIns="91431" tIns="45715" rIns="91431" bIns="45715" rtlCol="0">
              <a:spAutoFit/>
            </a:bodyPr>
            <a:lstStyle/>
            <a:p>
              <a:pPr algn="ctr">
                <a:lnSpc>
                  <a:spcPct val="13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这</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11" name="组合 66"/>
            <p:cNvGrpSpPr/>
            <p:nvPr/>
          </p:nvGrpSpPr>
          <p:grpSpPr>
            <a:xfrm>
              <a:off x="947384" y="1541325"/>
              <a:ext cx="1008112" cy="814401"/>
              <a:chOff x="947384" y="1541325"/>
              <a:chExt cx="1008112" cy="814401"/>
            </a:xfrm>
          </p:grpSpPr>
          <p:cxnSp>
            <p:nvCxnSpPr>
              <p:cNvPr id="68" name="直接连接符 67"/>
              <p:cNvCxnSpPr/>
              <p:nvPr/>
            </p:nvCxnSpPr>
            <p:spPr>
              <a:xfrm flipV="1">
                <a:off x="1481601" y="2139702"/>
                <a:ext cx="0" cy="216024"/>
              </a:xfrm>
              <a:prstGeom prst="line">
                <a:avLst/>
              </a:prstGeom>
              <a:ln>
                <a:solidFill>
                  <a:schemeClr val="tx1">
                    <a:lumMod val="50000"/>
                    <a:lumOff val="50000"/>
                  </a:schemeClr>
                </a:solidFill>
                <a:headEnd type="oval" w="sm" len="sm"/>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947384" y="1541325"/>
                <a:ext cx="1008112" cy="323165"/>
              </a:xfrm>
              <a:prstGeom prst="rect">
                <a:avLst/>
              </a:prstGeom>
              <a:noFill/>
            </p:spPr>
            <p:txBody>
              <a:bodyPr wrap="square" lIns="91431" tIns="0" rIns="91431" bIns="0" rtlCol="0" anchor="t">
                <a:spAutoFit/>
              </a:bodyPr>
              <a:lstStyle/>
              <a:p>
                <a:pPr algn="ctr">
                  <a:lnSpc>
                    <a:spcPct val="150000"/>
                  </a:lnSpc>
                </a:pPr>
                <a:r>
                  <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rPr>
                  <a:t>添加标题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endParaRPr>
              </a:p>
            </p:txBody>
          </p:sp>
        </p:grpSp>
      </p:grpSp>
      <p:sp>
        <p:nvSpPr>
          <p:cNvPr id="71" name="矩形 30"/>
          <p:cNvSpPr>
            <a:spLocks noChangeArrowheads="1"/>
          </p:cNvSpPr>
          <p:nvPr/>
        </p:nvSpPr>
        <p:spPr bwMode="auto">
          <a:xfrm>
            <a:off x="1738035" y="3860086"/>
            <a:ext cx="5760640" cy="503942"/>
          </a:xfrm>
          <a:prstGeom prst="rect">
            <a:avLst/>
          </a:prstGeom>
          <a:noFill/>
          <a:ln w="9525">
            <a:noFill/>
            <a:miter lim="800000"/>
          </a:ln>
        </p:spPr>
        <p:txBody>
          <a:bodyPr wrap="square" lIns="102826" tIns="51414" rIns="102826" bIns="51414">
            <a:spAutoFit/>
          </a:bodyPr>
          <a:lstStyle/>
          <a:p>
            <a:pPr lvl="0" algn="ctr">
              <a:lnSpc>
                <a:spcPct val="130000"/>
              </a:lnSpc>
            </a:pPr>
            <a:r>
              <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您的内容打在这里，或者通过复制您的文本后，在此框中选择粘贴，并选择只保留文字。您的内容打在这里，或者通过复制您的文本后，在此框中选择粘贴。</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2" name="丁字箭头 71"/>
          <p:cNvSpPr/>
          <p:nvPr/>
        </p:nvSpPr>
        <p:spPr>
          <a:xfrm flipV="1">
            <a:off x="1304568" y="3592603"/>
            <a:ext cx="6283506" cy="267485"/>
          </a:xfrm>
          <a:prstGeom prst="leftRightUpArrow">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359" tIns="45679" rIns="91359" bIns="45679" rtlCol="0" anchor="ctr"/>
          <a:lstStyle/>
          <a:p>
            <a:pPr algn="ctr"/>
            <a:endParaRPr lang="zh-CN" altLang="en-US"/>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800"/>
                                        <p:tgtEl>
                                          <p:spTgt spid="2"/>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anim calcmode="lin" valueType="num">
                                      <p:cBhvr>
                                        <p:cTn id="17" dur="1000" fill="hold"/>
                                        <p:tgtEl>
                                          <p:spTgt spid="10"/>
                                        </p:tgtEl>
                                        <p:attrNameLst>
                                          <p:attrName>ppt_x</p:attrName>
                                        </p:attrNameLst>
                                      </p:cBhvr>
                                      <p:tavLst>
                                        <p:tav tm="0">
                                          <p:val>
                                            <p:strVal val="#ppt_x"/>
                                          </p:val>
                                        </p:tav>
                                        <p:tav tm="100000">
                                          <p:val>
                                            <p:strVal val="#ppt_x"/>
                                          </p:val>
                                        </p:tav>
                                      </p:tavLst>
                                    </p:anim>
                                    <p:anim calcmode="lin" valueType="num">
                                      <p:cBhvr>
                                        <p:cTn id="18" dur="1000" fill="hold"/>
                                        <p:tgtEl>
                                          <p:spTgt spid="10"/>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72"/>
                                        </p:tgtEl>
                                        <p:attrNameLst>
                                          <p:attrName>style.visibility</p:attrName>
                                        </p:attrNameLst>
                                      </p:cBhvr>
                                      <p:to>
                                        <p:strVal val="visible"/>
                                      </p:to>
                                    </p:set>
                                    <p:animEffect transition="in" filter="fade">
                                      <p:cBhvr>
                                        <p:cTn id="27" dur="500"/>
                                        <p:tgtEl>
                                          <p:spTgt spid="72"/>
                                        </p:tgtEl>
                                      </p:cBhvr>
                                    </p:animEffect>
                                    <p:anim calcmode="lin" valueType="num">
                                      <p:cBhvr>
                                        <p:cTn id="28" dur="500" fill="hold"/>
                                        <p:tgtEl>
                                          <p:spTgt spid="72"/>
                                        </p:tgtEl>
                                        <p:attrNameLst>
                                          <p:attrName>ppt_x</p:attrName>
                                        </p:attrNameLst>
                                      </p:cBhvr>
                                      <p:tavLst>
                                        <p:tav tm="0">
                                          <p:val>
                                            <p:strVal val="#ppt_x"/>
                                          </p:val>
                                        </p:tav>
                                        <p:tav tm="100000">
                                          <p:val>
                                            <p:strVal val="#ppt_x"/>
                                          </p:val>
                                        </p:tav>
                                      </p:tavLst>
                                    </p:anim>
                                    <p:anim calcmode="lin" valueType="num">
                                      <p:cBhvr>
                                        <p:cTn id="29" dur="500" fill="hold"/>
                                        <p:tgtEl>
                                          <p:spTgt spid="72"/>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12" presetClass="entr" presetSubtype="1" fill="hold" grpId="0" nodeType="afterEffect">
                                  <p:stCondLst>
                                    <p:cond delay="0"/>
                                  </p:stCondLst>
                                  <p:childTnLst>
                                    <p:set>
                                      <p:cBhvr>
                                        <p:cTn id="32" dur="1" fill="hold">
                                          <p:stCondLst>
                                            <p:cond delay="0"/>
                                          </p:stCondLst>
                                        </p:cTn>
                                        <p:tgtEl>
                                          <p:spTgt spid="71"/>
                                        </p:tgtEl>
                                        <p:attrNameLst>
                                          <p:attrName>style.visibility</p:attrName>
                                        </p:attrNameLst>
                                      </p:cBhvr>
                                      <p:to>
                                        <p:strVal val="visible"/>
                                      </p:to>
                                    </p:set>
                                    <p:anim calcmode="lin" valueType="num">
                                      <p:cBhvr additive="base">
                                        <p:cTn id="33" dur="1000"/>
                                        <p:tgtEl>
                                          <p:spTgt spid="71"/>
                                        </p:tgtEl>
                                        <p:attrNameLst>
                                          <p:attrName>ppt_y</p:attrName>
                                        </p:attrNameLst>
                                      </p:cBhvr>
                                      <p:tavLst>
                                        <p:tav tm="0">
                                          <p:val>
                                            <p:strVal val="#ppt_y-#ppt_h*1.125000"/>
                                          </p:val>
                                        </p:tav>
                                        <p:tav tm="100000">
                                          <p:val>
                                            <p:strVal val="#ppt_y"/>
                                          </p:val>
                                        </p:tav>
                                      </p:tavLst>
                                    </p:anim>
                                    <p:animEffect transition="in" filter="wipe(down)">
                                      <p:cBhvr>
                                        <p:cTn id="34" dur="10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custDataLst>
              <p:tags r:id="rId1"/>
            </p:custDataLst>
          </p:nvPr>
        </p:nvSpPr>
        <p:spPr>
          <a:xfrm>
            <a:off x="3742010" y="2003365"/>
            <a:ext cx="703262" cy="488660"/>
          </a:xfrm>
          <a:prstGeom prst="rect">
            <a:avLst/>
          </a:prstGeom>
          <a:noFill/>
        </p:spPr>
        <p:txBody>
          <a:bodyPr>
            <a:spAutoFit/>
          </a:bodyPr>
          <a:lstStyle/>
          <a:p>
            <a:pPr algn="r" eaLnBrk="1" fontAlgn="auto" hangingPunct="1">
              <a:lnSpc>
                <a:spcPct val="120000"/>
              </a:lnSpc>
              <a:spcBef>
                <a:spcPts val="0"/>
              </a:spcBef>
              <a:spcAft>
                <a:spcPts val="0"/>
              </a:spcAft>
              <a:defRPr/>
            </a:pPr>
            <a:r>
              <a:rPr lang="en-US" sz="2400" kern="0" dirty="0" smtClean="0">
                <a:solidFill>
                  <a:schemeClr val="bg1">
                    <a:lumMod val="75000"/>
                  </a:schemeClr>
                </a:solidFill>
                <a:latin typeface="Impact" panose="020B0806030902050204" pitchFamily="34" charset="0"/>
                <a:ea typeface="华文隶书" panose="02010800040101010101" pitchFamily="2" charset="-122"/>
                <a:cs typeface="Verdana" panose="020B0604030504040204" pitchFamily="34" charset="0"/>
              </a:rPr>
              <a:t>02</a:t>
            </a:r>
            <a:endParaRPr lang="en-US" sz="2400" kern="0" dirty="0">
              <a:solidFill>
                <a:schemeClr val="bg1">
                  <a:lumMod val="75000"/>
                </a:schemeClr>
              </a:solidFill>
              <a:latin typeface="Impact" panose="020B0806030902050204" pitchFamily="34" charset="0"/>
              <a:ea typeface="华文隶书" panose="02010800040101010101" pitchFamily="2" charset="-122"/>
              <a:cs typeface="Verdana" panose="020B0604030504040204" pitchFamily="34" charset="0"/>
            </a:endParaRPr>
          </a:p>
        </p:txBody>
      </p:sp>
      <p:sp>
        <p:nvSpPr>
          <p:cNvPr id="31" name="TextBox 30"/>
          <p:cNvSpPr txBox="1"/>
          <p:nvPr>
            <p:custDataLst>
              <p:tags r:id="rId2"/>
            </p:custDataLst>
          </p:nvPr>
        </p:nvSpPr>
        <p:spPr>
          <a:xfrm>
            <a:off x="3742010" y="2690629"/>
            <a:ext cx="703262" cy="488660"/>
          </a:xfrm>
          <a:prstGeom prst="rect">
            <a:avLst/>
          </a:prstGeom>
          <a:noFill/>
        </p:spPr>
        <p:txBody>
          <a:bodyPr>
            <a:spAutoFit/>
          </a:bodyPr>
          <a:lstStyle/>
          <a:p>
            <a:pPr algn="r" eaLnBrk="1" fontAlgn="auto" hangingPunct="1">
              <a:lnSpc>
                <a:spcPct val="120000"/>
              </a:lnSpc>
              <a:spcBef>
                <a:spcPts val="0"/>
              </a:spcBef>
              <a:spcAft>
                <a:spcPts val="0"/>
              </a:spcAft>
              <a:defRPr/>
            </a:pPr>
            <a:r>
              <a:rPr lang="en-US" sz="2400" kern="0" dirty="0" smtClean="0">
                <a:solidFill>
                  <a:schemeClr val="bg1">
                    <a:lumMod val="75000"/>
                  </a:schemeClr>
                </a:solidFill>
                <a:latin typeface="Impact" panose="020B0806030902050204" pitchFamily="34" charset="0"/>
                <a:ea typeface="华文隶书" panose="02010800040101010101" pitchFamily="2" charset="-122"/>
                <a:cs typeface="Verdana" panose="020B0604030504040204" pitchFamily="34" charset="0"/>
              </a:rPr>
              <a:t>03</a:t>
            </a:r>
            <a:endParaRPr lang="en-US" sz="2400" kern="0" dirty="0">
              <a:solidFill>
                <a:schemeClr val="bg1">
                  <a:lumMod val="75000"/>
                </a:schemeClr>
              </a:solidFill>
              <a:latin typeface="Impact" panose="020B0806030902050204" pitchFamily="34" charset="0"/>
              <a:ea typeface="华文隶书" panose="02010800040101010101" pitchFamily="2" charset="-122"/>
              <a:cs typeface="Verdana" panose="020B0604030504040204" pitchFamily="34" charset="0"/>
            </a:endParaRPr>
          </a:p>
        </p:txBody>
      </p:sp>
      <p:sp>
        <p:nvSpPr>
          <p:cNvPr id="32" name="TextBox 31"/>
          <p:cNvSpPr txBox="1"/>
          <p:nvPr>
            <p:custDataLst>
              <p:tags r:id="rId3"/>
            </p:custDataLst>
          </p:nvPr>
        </p:nvSpPr>
        <p:spPr>
          <a:xfrm>
            <a:off x="3742010" y="3379234"/>
            <a:ext cx="703262" cy="488660"/>
          </a:xfrm>
          <a:prstGeom prst="rect">
            <a:avLst/>
          </a:prstGeom>
          <a:noFill/>
        </p:spPr>
        <p:txBody>
          <a:bodyPr>
            <a:spAutoFit/>
          </a:bodyPr>
          <a:lstStyle/>
          <a:p>
            <a:pPr algn="r" eaLnBrk="1" fontAlgn="auto" hangingPunct="1">
              <a:lnSpc>
                <a:spcPct val="120000"/>
              </a:lnSpc>
              <a:spcBef>
                <a:spcPts val="0"/>
              </a:spcBef>
              <a:spcAft>
                <a:spcPts val="0"/>
              </a:spcAft>
              <a:defRPr/>
            </a:pPr>
            <a:r>
              <a:rPr lang="en-US" sz="2400" kern="0" dirty="0" smtClean="0">
                <a:solidFill>
                  <a:schemeClr val="bg1">
                    <a:lumMod val="75000"/>
                  </a:schemeClr>
                </a:solidFill>
                <a:latin typeface="Impact" panose="020B0806030902050204" pitchFamily="34" charset="0"/>
                <a:ea typeface="华文隶书" panose="02010800040101010101" pitchFamily="2" charset="-122"/>
                <a:cs typeface="Verdana" panose="020B0604030504040204" pitchFamily="34" charset="0"/>
              </a:rPr>
              <a:t>04</a:t>
            </a:r>
            <a:endParaRPr lang="en-US" sz="2400" kern="0" dirty="0">
              <a:solidFill>
                <a:schemeClr val="bg1">
                  <a:lumMod val="75000"/>
                </a:schemeClr>
              </a:solidFill>
              <a:latin typeface="Impact" panose="020B0806030902050204" pitchFamily="34" charset="0"/>
              <a:ea typeface="华文隶书" panose="02010800040101010101" pitchFamily="2" charset="-122"/>
              <a:cs typeface="Verdana" panose="020B0604030504040204" pitchFamily="34" charset="0"/>
            </a:endParaRPr>
          </a:p>
        </p:txBody>
      </p:sp>
      <p:sp>
        <p:nvSpPr>
          <p:cNvPr id="34" name="矩形 33"/>
          <p:cNvSpPr/>
          <p:nvPr>
            <p:custDataLst>
              <p:tags r:id="rId4"/>
            </p:custDataLst>
          </p:nvPr>
        </p:nvSpPr>
        <p:spPr>
          <a:xfrm>
            <a:off x="4464322" y="2066467"/>
            <a:ext cx="3348038" cy="401614"/>
          </a:xfrm>
          <a:prstGeom prst="rect">
            <a:avLst/>
          </a:prstGeom>
          <a:solidFill>
            <a:schemeClr val="accent1"/>
          </a:solidFill>
          <a:ln w="25400" cap="flat" cmpd="sng" algn="ctr">
            <a:noFill/>
            <a:prstDash val="solid"/>
          </a:ln>
          <a:effectLst/>
        </p:spPr>
        <p:txBody>
          <a:bodyPr lIns="90000" tIns="46800" rIns="90000" bIns="46800" anchor="ctr">
            <a:noAutofit/>
          </a:bodyPr>
          <a:lstStyle/>
          <a:p>
            <a:pPr algn="ctr" eaLnBrk="1" fontAlgn="auto" hangingPunct="1">
              <a:spcBef>
                <a:spcPts val="0"/>
              </a:spcBef>
              <a:spcAft>
                <a:spcPts val="0"/>
              </a:spcAft>
              <a:defRPr/>
            </a:pPr>
            <a:r>
              <a:rPr lang="zh-CN" altLang="en-US" sz="1400" kern="0" dirty="0" smtClean="0">
                <a:solidFill>
                  <a:srgbClr val="FFFFFF"/>
                </a:solidFill>
                <a:latin typeface="微软雅黑" panose="020B0503020204020204" pitchFamily="34" charset="-122"/>
                <a:ea typeface="微软雅黑" panose="020B0503020204020204" pitchFamily="34" charset="-122"/>
                <a:cs typeface="Arial" panose="020B0604020202020204" pitchFamily="34" charset="0"/>
              </a:rPr>
              <a:t>工作完成情况</a:t>
            </a:r>
            <a:endParaRPr lang="en-US" sz="1400" kern="0" dirty="0">
              <a:solidFill>
                <a:srgbClr val="FFFFFF"/>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7" name="矩形 36"/>
          <p:cNvSpPr/>
          <p:nvPr>
            <p:custDataLst>
              <p:tags r:id="rId5"/>
            </p:custDataLst>
          </p:nvPr>
        </p:nvSpPr>
        <p:spPr>
          <a:xfrm>
            <a:off x="4464322" y="2753805"/>
            <a:ext cx="3348038" cy="401614"/>
          </a:xfrm>
          <a:prstGeom prst="rect">
            <a:avLst/>
          </a:prstGeom>
          <a:solidFill>
            <a:schemeClr val="accent1"/>
          </a:solidFill>
          <a:ln w="25400" cap="flat" cmpd="sng" algn="ctr">
            <a:noFill/>
            <a:prstDash val="solid"/>
          </a:ln>
          <a:effectLst/>
        </p:spPr>
        <p:txBody>
          <a:bodyPr lIns="90000" tIns="46800" rIns="90000" bIns="46800" anchor="ctr">
            <a:noAutofit/>
          </a:bodyPr>
          <a:lstStyle/>
          <a:p>
            <a:pPr algn="ctr" eaLnBrk="1" fontAlgn="auto" hangingPunct="1">
              <a:spcBef>
                <a:spcPts val="0"/>
              </a:spcBef>
              <a:spcAft>
                <a:spcPts val="0"/>
              </a:spcAft>
              <a:defRPr/>
            </a:pPr>
            <a:r>
              <a:rPr lang="zh-CN" altLang="en-US" sz="1400" kern="0" dirty="0" smtClean="0">
                <a:solidFill>
                  <a:srgbClr val="FFFFFF"/>
                </a:solidFill>
                <a:latin typeface="微软雅黑" panose="020B0503020204020204" pitchFamily="34" charset="-122"/>
                <a:ea typeface="微软雅黑" panose="020B0503020204020204" pitchFamily="34" charset="-122"/>
                <a:cs typeface="Arial" panose="020B0604020202020204" pitchFamily="34" charset="0"/>
              </a:rPr>
              <a:t>成功项目展示</a:t>
            </a:r>
            <a:endParaRPr lang="en-US" sz="1400" kern="0" dirty="0">
              <a:solidFill>
                <a:srgbClr val="FFFFFF"/>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8" name="矩形 37"/>
          <p:cNvSpPr/>
          <p:nvPr>
            <p:custDataLst>
              <p:tags r:id="rId6"/>
            </p:custDataLst>
          </p:nvPr>
        </p:nvSpPr>
        <p:spPr>
          <a:xfrm>
            <a:off x="4464322" y="3441143"/>
            <a:ext cx="3348038" cy="401614"/>
          </a:xfrm>
          <a:prstGeom prst="rect">
            <a:avLst/>
          </a:prstGeom>
          <a:solidFill>
            <a:schemeClr val="accent1"/>
          </a:solidFill>
          <a:ln w="25400" cap="flat" cmpd="sng" algn="ctr">
            <a:noFill/>
            <a:prstDash val="solid"/>
          </a:ln>
          <a:effectLst/>
        </p:spPr>
        <p:txBody>
          <a:bodyPr lIns="90000" tIns="46800" rIns="90000" bIns="46800" anchor="ctr">
            <a:noAutofit/>
          </a:bodyPr>
          <a:lstStyle/>
          <a:p>
            <a:pPr algn="ctr" eaLnBrk="1" fontAlgn="auto" hangingPunct="1">
              <a:spcBef>
                <a:spcPts val="0"/>
              </a:spcBef>
              <a:spcAft>
                <a:spcPts val="0"/>
              </a:spcAft>
              <a:defRPr/>
            </a:pPr>
            <a:r>
              <a:rPr lang="zh-CN" altLang="en-US" sz="1400" kern="0" dirty="0" smtClean="0">
                <a:solidFill>
                  <a:srgbClr val="FFFFFF"/>
                </a:solidFill>
                <a:latin typeface="微软雅黑" panose="020B0503020204020204" pitchFamily="34" charset="-122"/>
                <a:ea typeface="微软雅黑" panose="020B0503020204020204" pitchFamily="34" charset="-122"/>
                <a:cs typeface="Arial" panose="020B0604020202020204" pitchFamily="34" charset="0"/>
              </a:rPr>
              <a:t>工作存在情况</a:t>
            </a:r>
            <a:endParaRPr lang="en-US" sz="1400" kern="0" dirty="0">
              <a:solidFill>
                <a:srgbClr val="FFFFFF"/>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1" name="TextBox 40"/>
          <p:cNvSpPr txBox="1"/>
          <p:nvPr>
            <p:custDataLst>
              <p:tags r:id="rId7"/>
            </p:custDataLst>
          </p:nvPr>
        </p:nvSpPr>
        <p:spPr>
          <a:xfrm>
            <a:off x="3707904" y="1347614"/>
            <a:ext cx="703262" cy="535531"/>
          </a:xfrm>
          <a:prstGeom prst="rect">
            <a:avLst/>
          </a:prstGeom>
          <a:noFill/>
        </p:spPr>
        <p:txBody>
          <a:bodyPr>
            <a:spAutoFit/>
          </a:bodyPr>
          <a:lstStyle/>
          <a:p>
            <a:pPr algn="r" eaLnBrk="1" fontAlgn="auto" hangingPunct="1">
              <a:lnSpc>
                <a:spcPct val="120000"/>
              </a:lnSpc>
              <a:spcBef>
                <a:spcPts val="0"/>
              </a:spcBef>
              <a:spcAft>
                <a:spcPts val="0"/>
              </a:spcAft>
              <a:defRPr/>
            </a:pPr>
            <a:r>
              <a:rPr lang="en-US" sz="2400" kern="0" dirty="0">
                <a:solidFill>
                  <a:schemeClr val="bg1">
                    <a:lumMod val="75000"/>
                  </a:schemeClr>
                </a:solidFill>
                <a:latin typeface="Impact" panose="020B0806030902050204" pitchFamily="34" charset="0"/>
                <a:ea typeface="华文隶书" panose="02010800040101010101" pitchFamily="2" charset="-122"/>
                <a:cs typeface="Verdana" panose="020B0604030504040204" pitchFamily="34" charset="0"/>
              </a:rPr>
              <a:t>01</a:t>
            </a:r>
            <a:endParaRPr lang="en-US" sz="2400" kern="0" dirty="0">
              <a:solidFill>
                <a:schemeClr val="bg1">
                  <a:lumMod val="75000"/>
                </a:schemeClr>
              </a:solidFill>
              <a:latin typeface="Impact" panose="020B0806030902050204" pitchFamily="34" charset="0"/>
              <a:ea typeface="华文隶书" panose="02010800040101010101" pitchFamily="2" charset="-122"/>
              <a:cs typeface="Verdana" panose="020B0604030504040204" pitchFamily="34" charset="0"/>
            </a:endParaRPr>
          </a:p>
        </p:txBody>
      </p:sp>
      <p:sp>
        <p:nvSpPr>
          <p:cNvPr id="42" name="矩形 41"/>
          <p:cNvSpPr/>
          <p:nvPr>
            <p:custDataLst>
              <p:tags r:id="rId8"/>
            </p:custDataLst>
          </p:nvPr>
        </p:nvSpPr>
        <p:spPr>
          <a:xfrm>
            <a:off x="4464322" y="1410716"/>
            <a:ext cx="3348038" cy="401614"/>
          </a:xfrm>
          <a:prstGeom prst="rect">
            <a:avLst/>
          </a:prstGeom>
          <a:solidFill>
            <a:schemeClr val="accent1"/>
          </a:solidFill>
          <a:ln w="25400" cap="flat" cmpd="sng" algn="ctr">
            <a:noFill/>
            <a:prstDash val="solid"/>
          </a:ln>
          <a:effectLst/>
        </p:spPr>
        <p:txBody>
          <a:bodyPr lIns="90000" tIns="46800" rIns="90000" bIns="46800" anchor="ctr">
            <a:noAutofit/>
          </a:bodyPr>
          <a:lstStyle/>
          <a:p>
            <a:pPr algn="ctr" eaLnBrk="1" fontAlgn="auto" hangingPunct="1">
              <a:spcBef>
                <a:spcPts val="0"/>
              </a:spcBef>
              <a:spcAft>
                <a:spcPts val="0"/>
              </a:spcAft>
              <a:defRPr/>
            </a:pPr>
            <a:r>
              <a:rPr lang="zh-CN" altLang="en-US" sz="1400" kern="0" dirty="0" smtClean="0">
                <a:solidFill>
                  <a:srgbClr val="FFFFFF"/>
                </a:solidFill>
                <a:latin typeface="微软雅黑" panose="020B0503020204020204" pitchFamily="34" charset="-122"/>
                <a:ea typeface="微软雅黑" panose="020B0503020204020204" pitchFamily="34" charset="-122"/>
                <a:cs typeface="Arial" panose="020B0604020202020204" pitchFamily="34" charset="0"/>
              </a:rPr>
              <a:t>年度工作叙述</a:t>
            </a:r>
            <a:endParaRPr lang="en-US" sz="1400" kern="0" dirty="0">
              <a:solidFill>
                <a:srgbClr val="FFFFFF"/>
              </a:solidFill>
              <a:latin typeface="微软雅黑" panose="020B0503020204020204" pitchFamily="34" charset="-122"/>
              <a:ea typeface="微软雅黑" panose="020B0503020204020204" pitchFamily="34" charset="-122"/>
              <a:cs typeface="Arial" panose="020B0604020202020204" pitchFamily="34" charset="0"/>
            </a:endParaRPr>
          </a:p>
        </p:txBody>
      </p:sp>
      <p:pic>
        <p:nvPicPr>
          <p:cNvPr id="58" name="图片 5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71742" y="848266"/>
            <a:ext cx="2853670" cy="3511537"/>
          </a:xfrm>
          <a:prstGeom prst="rect">
            <a:avLst/>
          </a:prstGeom>
        </p:spPr>
      </p:pic>
      <p:sp>
        <p:nvSpPr>
          <p:cNvPr id="59" name="斜纹 58"/>
          <p:cNvSpPr/>
          <p:nvPr/>
        </p:nvSpPr>
        <p:spPr>
          <a:xfrm>
            <a:off x="871742" y="848267"/>
            <a:ext cx="359835" cy="359884"/>
          </a:xfrm>
          <a:prstGeom prst="diagStrip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50" tIns="45725" rIns="91450" bIns="45725" rtlCol="0" anchor="ctr"/>
          <a:lstStyle/>
          <a:p>
            <a:pPr algn="ctr"/>
            <a:endParaRPr lang="zh-CN" altLang="en-US" dirty="0">
              <a:solidFill>
                <a:schemeClr val="tx1"/>
              </a:solidFill>
              <a:latin typeface="+mj-ea"/>
              <a:ea typeface="+mj-ea"/>
            </a:endParaRPr>
          </a:p>
        </p:txBody>
      </p:sp>
      <p:sp>
        <p:nvSpPr>
          <p:cNvPr id="60" name="斜纹 59"/>
          <p:cNvSpPr/>
          <p:nvPr/>
        </p:nvSpPr>
        <p:spPr>
          <a:xfrm rot="10800000">
            <a:off x="3365577" y="4051258"/>
            <a:ext cx="359835" cy="359884"/>
          </a:xfrm>
          <a:prstGeom prst="diagStrip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50" tIns="45725" rIns="91450" bIns="45725" rtlCol="0" anchor="ctr"/>
          <a:lstStyle/>
          <a:p>
            <a:pPr algn="ctr"/>
            <a:endParaRPr lang="zh-CN" altLang="en-US" dirty="0">
              <a:solidFill>
                <a:schemeClr val="tx1"/>
              </a:solidFill>
              <a:latin typeface="+mj-ea"/>
              <a:ea typeface="+mj-ea"/>
            </a:endParaRPr>
          </a:p>
        </p:txBody>
      </p:sp>
      <p:sp>
        <p:nvSpPr>
          <p:cNvPr id="23" name="Rectangle 18"/>
          <p:cNvSpPr>
            <a:spLocks noChangeArrowheads="1"/>
          </p:cNvSpPr>
          <p:nvPr/>
        </p:nvSpPr>
        <p:spPr bwMode="auto">
          <a:xfrm>
            <a:off x="1691680" y="843558"/>
            <a:ext cx="1152127" cy="3528392"/>
          </a:xfrm>
          <a:prstGeom prst="rect">
            <a:avLst/>
          </a:prstGeom>
          <a:solidFill>
            <a:schemeClr val="bg1">
              <a:alpha val="54000"/>
            </a:schemeClr>
          </a:solidFill>
          <a:ln>
            <a:noFill/>
          </a:ln>
        </p:spPr>
        <p:txBody>
          <a:bodyPr wrap="none" lIns="68562" tIns="34281" rIns="68562" bIns="34281" anchor="ctr"/>
          <a:lstStyle/>
          <a:p>
            <a:pPr algn="ctr"/>
            <a:endParaRPr lang="zh-CN" altLang="en-US" sz="1600" dirty="0">
              <a:solidFill>
                <a:schemeClr val="bg1"/>
              </a:solidFill>
            </a:endParaRPr>
          </a:p>
        </p:txBody>
      </p:sp>
      <p:grpSp>
        <p:nvGrpSpPr>
          <p:cNvPr id="20" name="组合 19"/>
          <p:cNvGrpSpPr/>
          <p:nvPr/>
        </p:nvGrpSpPr>
        <p:grpSpPr bwMode="auto">
          <a:xfrm>
            <a:off x="1691680" y="1635646"/>
            <a:ext cx="1167577" cy="1758886"/>
            <a:chOff x="688168" y="1342594"/>
            <a:chExt cx="1166692" cy="1759055"/>
          </a:xfrm>
        </p:grpSpPr>
        <p:sp>
          <p:nvSpPr>
            <p:cNvPr id="21" name="TextBox 20"/>
            <p:cNvSpPr txBox="1"/>
            <p:nvPr/>
          </p:nvSpPr>
          <p:spPr>
            <a:xfrm>
              <a:off x="688168" y="1342594"/>
              <a:ext cx="1030269" cy="1656766"/>
            </a:xfrm>
            <a:prstGeom prst="rect">
              <a:avLst/>
            </a:prstGeom>
            <a:noFill/>
          </p:spPr>
          <p:txBody>
            <a:bodyPr vert="eaVert" wrap="none">
              <a:spAutoFit/>
            </a:bodyPr>
            <a:lstStyle/>
            <a:p>
              <a:pPr>
                <a:defRPr/>
              </a:pPr>
              <a:r>
                <a:rPr lang="zh-CN" altLang="en-US" sz="5500" b="1" spc="599" dirty="0">
                  <a:solidFill>
                    <a:schemeClr val="accent3"/>
                  </a:solidFill>
                  <a:latin typeface="微软雅黑" panose="020B0503020204020204" pitchFamily="34" charset="-122"/>
                  <a:ea typeface="微软雅黑" panose="020B0503020204020204" pitchFamily="34" charset="-122"/>
                </a:rPr>
                <a:t>目录</a:t>
              </a:r>
              <a:endParaRPr lang="zh-CN" altLang="en-US" sz="5500" b="1" spc="599" dirty="0">
                <a:solidFill>
                  <a:schemeClr val="accent3"/>
                </a:solidFill>
                <a:latin typeface="微软雅黑" panose="020B0503020204020204" pitchFamily="34" charset="-122"/>
                <a:ea typeface="微软雅黑" panose="020B0503020204020204" pitchFamily="34" charset="-122"/>
              </a:endParaRPr>
            </a:p>
          </p:txBody>
        </p:sp>
        <p:sp>
          <p:nvSpPr>
            <p:cNvPr id="22" name="TextBox 21"/>
            <p:cNvSpPr txBox="1"/>
            <p:nvPr/>
          </p:nvSpPr>
          <p:spPr>
            <a:xfrm>
              <a:off x="1393545" y="1893510"/>
              <a:ext cx="461315" cy="1208139"/>
            </a:xfrm>
            <a:prstGeom prst="rect">
              <a:avLst/>
            </a:prstGeom>
            <a:noFill/>
          </p:spPr>
          <p:txBody>
            <a:bodyPr vert="eaVert" wrap="none">
              <a:spAutoFit/>
            </a:bodyPr>
            <a:lstStyle/>
            <a:p>
              <a:pPr>
                <a:defRPr/>
              </a:pPr>
              <a:r>
                <a:rPr lang="en-US" altLang="zh-CN" b="1" spc="-150" dirty="0">
                  <a:solidFill>
                    <a:schemeClr val="accent3"/>
                  </a:solidFill>
                  <a:latin typeface="Arial" panose="020B0604020202020204" pitchFamily="34" charset="0"/>
                  <a:ea typeface="华文细黑" panose="02010600040101010101" pitchFamily="2" charset="-122"/>
                  <a:cs typeface="Arial" panose="020B0604020202020204" pitchFamily="34" charset="0"/>
                </a:rPr>
                <a:t>CONTENTS</a:t>
              </a:r>
              <a:endParaRPr lang="zh-CN" altLang="en-US" b="1" spc="-150" dirty="0">
                <a:solidFill>
                  <a:schemeClr val="accent3"/>
                </a:solidFill>
                <a:latin typeface="Arial" panose="020B0604020202020204" pitchFamily="34" charset="0"/>
                <a:ea typeface="华文细黑" panose="02010600040101010101" pitchFamily="2" charset="-122"/>
                <a:cs typeface="Arial" panose="020B0604020202020204" pitchFamily="34" charset="0"/>
              </a:endParaRPr>
            </a:p>
          </p:txBody>
        </p:sp>
      </p:grpSp>
    </p:spTree>
    <p:custDataLst>
      <p:tags r:id="rId10"/>
    </p:custDataLst>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childTnLst>
                          </p:cTn>
                        </p:par>
                        <p:par>
                          <p:cTn id="11" fill="hold">
                            <p:stCondLst>
                              <p:cond delay="500"/>
                            </p:stCondLst>
                            <p:childTnLst>
                              <p:par>
                                <p:cTn id="12" presetID="22" presetClass="entr" presetSubtype="4" fill="hold" grpId="0" nodeType="afterEffect">
                                  <p:stCondLst>
                                    <p:cond delay="0"/>
                                  </p:stCondLst>
                                  <p:childTnLst>
                                    <p:set>
                                      <p:cBhvr>
                                        <p:cTn id="13" dur="1" fill="hold">
                                          <p:stCondLst>
                                            <p:cond delay="0"/>
                                          </p:stCondLst>
                                        </p:cTn>
                                        <p:tgtEl>
                                          <p:spTgt spid="59"/>
                                        </p:tgtEl>
                                        <p:attrNameLst>
                                          <p:attrName>style.visibility</p:attrName>
                                        </p:attrNameLst>
                                      </p:cBhvr>
                                      <p:to>
                                        <p:strVal val="visible"/>
                                      </p:to>
                                    </p:set>
                                    <p:animEffect transition="in" filter="wipe(down)">
                                      <p:cBhvr>
                                        <p:cTn id="14" dur="500"/>
                                        <p:tgtEl>
                                          <p:spTgt spid="59"/>
                                        </p:tgtEl>
                                      </p:cBhvr>
                                    </p:animEffect>
                                  </p:childTnLst>
                                </p:cTn>
                              </p:par>
                            </p:childTnLst>
                          </p:cTn>
                        </p:par>
                        <p:par>
                          <p:cTn id="15" fill="hold">
                            <p:stCondLst>
                              <p:cond delay="1000"/>
                            </p:stCondLst>
                            <p:childTnLst>
                              <p:par>
                                <p:cTn id="16" presetID="22" presetClass="entr" presetSubtype="1" fill="hold" grpId="0" nodeType="after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wipe(up)">
                                      <p:cBhvr>
                                        <p:cTn id="18" dur="500"/>
                                        <p:tgtEl>
                                          <p:spTgt spid="60"/>
                                        </p:tgtEl>
                                      </p:cBhvr>
                                    </p:animEffect>
                                  </p:childTnLst>
                                </p:cTn>
                              </p:par>
                            </p:childTnLst>
                          </p:cTn>
                        </p:par>
                        <p:par>
                          <p:cTn id="19" fill="hold">
                            <p:stCondLst>
                              <p:cond delay="1500"/>
                            </p:stCondLst>
                            <p:childTnLst>
                              <p:par>
                                <p:cTn id="20" presetID="12" presetClass="entr" presetSubtype="2" fill="hold" nodeType="after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additive="base">
                                        <p:cTn id="22" dur="500"/>
                                        <p:tgtEl>
                                          <p:spTgt spid="20"/>
                                        </p:tgtEl>
                                        <p:attrNameLst>
                                          <p:attrName>ppt_x</p:attrName>
                                        </p:attrNameLst>
                                      </p:cBhvr>
                                      <p:tavLst>
                                        <p:tav tm="0">
                                          <p:val>
                                            <p:strVal val="#ppt_x+#ppt_w*1.125000"/>
                                          </p:val>
                                        </p:tav>
                                        <p:tav tm="100000">
                                          <p:val>
                                            <p:strVal val="#ppt_x"/>
                                          </p:val>
                                        </p:tav>
                                      </p:tavLst>
                                    </p:anim>
                                    <p:animEffect transition="in" filter="wipe(left)">
                                      <p:cBhvr>
                                        <p:cTn id="23" dur="500"/>
                                        <p:tgtEl>
                                          <p:spTgt spid="20"/>
                                        </p:tgtEl>
                                      </p:cBhvr>
                                    </p:animEffect>
                                  </p:childTnLst>
                                </p:cTn>
                              </p:par>
                            </p:childTnLst>
                          </p:cTn>
                        </p:par>
                        <p:par>
                          <p:cTn id="24" fill="hold">
                            <p:stCondLst>
                              <p:cond delay="2000"/>
                            </p:stCondLst>
                            <p:childTnLst>
                              <p:par>
                                <p:cTn id="25" presetID="49" presetClass="entr" presetSubtype="0" decel="100000" fill="hold" grpId="1" nodeType="afterEffect">
                                  <p:stCondLst>
                                    <p:cond delay="0"/>
                                  </p:stCondLst>
                                  <p:childTnLst>
                                    <p:set>
                                      <p:cBhvr>
                                        <p:cTn id="26" dur="1" fill="hold">
                                          <p:stCondLst>
                                            <p:cond delay="0"/>
                                          </p:stCondLst>
                                        </p:cTn>
                                        <p:tgtEl>
                                          <p:spTgt spid="41"/>
                                        </p:tgtEl>
                                        <p:attrNameLst>
                                          <p:attrName>style.visibility</p:attrName>
                                        </p:attrNameLst>
                                      </p:cBhvr>
                                      <p:to>
                                        <p:strVal val="visible"/>
                                      </p:to>
                                    </p:set>
                                    <p:anim calcmode="lin" valueType="num">
                                      <p:cBhvr>
                                        <p:cTn id="27" dur="750" fill="hold"/>
                                        <p:tgtEl>
                                          <p:spTgt spid="41"/>
                                        </p:tgtEl>
                                        <p:attrNameLst>
                                          <p:attrName>ppt_w</p:attrName>
                                        </p:attrNameLst>
                                      </p:cBhvr>
                                      <p:tavLst>
                                        <p:tav tm="0">
                                          <p:val>
                                            <p:fltVal val="0"/>
                                          </p:val>
                                        </p:tav>
                                        <p:tav tm="100000">
                                          <p:val>
                                            <p:strVal val="#ppt_w"/>
                                          </p:val>
                                        </p:tav>
                                      </p:tavLst>
                                    </p:anim>
                                    <p:anim calcmode="lin" valueType="num">
                                      <p:cBhvr>
                                        <p:cTn id="28" dur="750" fill="hold"/>
                                        <p:tgtEl>
                                          <p:spTgt spid="41"/>
                                        </p:tgtEl>
                                        <p:attrNameLst>
                                          <p:attrName>ppt_h</p:attrName>
                                        </p:attrNameLst>
                                      </p:cBhvr>
                                      <p:tavLst>
                                        <p:tav tm="0">
                                          <p:val>
                                            <p:fltVal val="0"/>
                                          </p:val>
                                        </p:tav>
                                        <p:tav tm="100000">
                                          <p:val>
                                            <p:strVal val="#ppt_h"/>
                                          </p:val>
                                        </p:tav>
                                      </p:tavLst>
                                    </p:anim>
                                    <p:anim calcmode="lin" valueType="num">
                                      <p:cBhvr>
                                        <p:cTn id="29" dur="750" fill="hold"/>
                                        <p:tgtEl>
                                          <p:spTgt spid="41"/>
                                        </p:tgtEl>
                                        <p:attrNameLst>
                                          <p:attrName>style.rotation</p:attrName>
                                        </p:attrNameLst>
                                      </p:cBhvr>
                                      <p:tavLst>
                                        <p:tav tm="0">
                                          <p:val>
                                            <p:fltVal val="360"/>
                                          </p:val>
                                        </p:tav>
                                        <p:tav tm="100000">
                                          <p:val>
                                            <p:fltVal val="0"/>
                                          </p:val>
                                        </p:tav>
                                      </p:tavLst>
                                    </p:anim>
                                    <p:animEffect transition="in" filter="fade">
                                      <p:cBhvr>
                                        <p:cTn id="30" dur="750"/>
                                        <p:tgtEl>
                                          <p:spTgt spid="41"/>
                                        </p:tgtEl>
                                      </p:cBhvr>
                                    </p:animEffect>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wipe(left)">
                                      <p:cBhvr>
                                        <p:cTn id="34" dur="750"/>
                                        <p:tgtEl>
                                          <p:spTgt spid="42"/>
                                        </p:tgtEl>
                                      </p:cBhvr>
                                    </p:animEffect>
                                  </p:childTnLst>
                                </p:cTn>
                              </p:par>
                            </p:childTnLst>
                          </p:cTn>
                        </p:par>
                        <p:par>
                          <p:cTn id="35" fill="hold">
                            <p:stCondLst>
                              <p:cond delay="4000"/>
                            </p:stCondLst>
                            <p:childTnLst>
                              <p:par>
                                <p:cTn id="36" presetID="49" presetClass="entr" presetSubtype="0" decel="100000" fill="hold" grpId="1" nodeType="afterEffect">
                                  <p:stCondLst>
                                    <p:cond delay="0"/>
                                  </p:stCondLst>
                                  <p:childTnLst>
                                    <p:set>
                                      <p:cBhvr>
                                        <p:cTn id="37" dur="1" fill="hold">
                                          <p:stCondLst>
                                            <p:cond delay="0"/>
                                          </p:stCondLst>
                                        </p:cTn>
                                        <p:tgtEl>
                                          <p:spTgt spid="30"/>
                                        </p:tgtEl>
                                        <p:attrNameLst>
                                          <p:attrName>style.visibility</p:attrName>
                                        </p:attrNameLst>
                                      </p:cBhvr>
                                      <p:to>
                                        <p:strVal val="visible"/>
                                      </p:to>
                                    </p:set>
                                    <p:anim calcmode="lin" valueType="num">
                                      <p:cBhvr>
                                        <p:cTn id="38" dur="750" fill="hold"/>
                                        <p:tgtEl>
                                          <p:spTgt spid="30"/>
                                        </p:tgtEl>
                                        <p:attrNameLst>
                                          <p:attrName>ppt_w</p:attrName>
                                        </p:attrNameLst>
                                      </p:cBhvr>
                                      <p:tavLst>
                                        <p:tav tm="0">
                                          <p:val>
                                            <p:fltVal val="0"/>
                                          </p:val>
                                        </p:tav>
                                        <p:tav tm="100000">
                                          <p:val>
                                            <p:strVal val="#ppt_w"/>
                                          </p:val>
                                        </p:tav>
                                      </p:tavLst>
                                    </p:anim>
                                    <p:anim calcmode="lin" valueType="num">
                                      <p:cBhvr>
                                        <p:cTn id="39" dur="750" fill="hold"/>
                                        <p:tgtEl>
                                          <p:spTgt spid="30"/>
                                        </p:tgtEl>
                                        <p:attrNameLst>
                                          <p:attrName>ppt_h</p:attrName>
                                        </p:attrNameLst>
                                      </p:cBhvr>
                                      <p:tavLst>
                                        <p:tav tm="0">
                                          <p:val>
                                            <p:fltVal val="0"/>
                                          </p:val>
                                        </p:tav>
                                        <p:tav tm="100000">
                                          <p:val>
                                            <p:strVal val="#ppt_h"/>
                                          </p:val>
                                        </p:tav>
                                      </p:tavLst>
                                    </p:anim>
                                    <p:anim calcmode="lin" valueType="num">
                                      <p:cBhvr>
                                        <p:cTn id="40" dur="750" fill="hold"/>
                                        <p:tgtEl>
                                          <p:spTgt spid="30"/>
                                        </p:tgtEl>
                                        <p:attrNameLst>
                                          <p:attrName>style.rotation</p:attrName>
                                        </p:attrNameLst>
                                      </p:cBhvr>
                                      <p:tavLst>
                                        <p:tav tm="0">
                                          <p:val>
                                            <p:fltVal val="360"/>
                                          </p:val>
                                        </p:tav>
                                        <p:tav tm="100000">
                                          <p:val>
                                            <p:fltVal val="0"/>
                                          </p:val>
                                        </p:tav>
                                      </p:tavLst>
                                    </p:anim>
                                    <p:animEffect transition="in" filter="fade">
                                      <p:cBhvr>
                                        <p:cTn id="41" dur="750"/>
                                        <p:tgtEl>
                                          <p:spTgt spid="30"/>
                                        </p:tgtEl>
                                      </p:cBhvr>
                                    </p:animEffect>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750"/>
                                        <p:tgtEl>
                                          <p:spTgt spid="34"/>
                                        </p:tgtEl>
                                      </p:cBhvr>
                                    </p:animEffect>
                                  </p:childTnLst>
                                </p:cTn>
                              </p:par>
                            </p:childTnLst>
                          </p:cTn>
                        </p:par>
                        <p:par>
                          <p:cTn id="46" fill="hold">
                            <p:stCondLst>
                              <p:cond delay="6000"/>
                            </p:stCondLst>
                            <p:childTnLst>
                              <p:par>
                                <p:cTn id="47" presetID="49" presetClass="entr" presetSubtype="0" decel="100000" fill="hold" grpId="1" nodeType="after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750" fill="hold"/>
                                        <p:tgtEl>
                                          <p:spTgt spid="31"/>
                                        </p:tgtEl>
                                        <p:attrNameLst>
                                          <p:attrName>ppt_w</p:attrName>
                                        </p:attrNameLst>
                                      </p:cBhvr>
                                      <p:tavLst>
                                        <p:tav tm="0">
                                          <p:val>
                                            <p:fltVal val="0"/>
                                          </p:val>
                                        </p:tav>
                                        <p:tav tm="100000">
                                          <p:val>
                                            <p:strVal val="#ppt_w"/>
                                          </p:val>
                                        </p:tav>
                                      </p:tavLst>
                                    </p:anim>
                                    <p:anim calcmode="lin" valueType="num">
                                      <p:cBhvr>
                                        <p:cTn id="50" dur="750" fill="hold"/>
                                        <p:tgtEl>
                                          <p:spTgt spid="31"/>
                                        </p:tgtEl>
                                        <p:attrNameLst>
                                          <p:attrName>ppt_h</p:attrName>
                                        </p:attrNameLst>
                                      </p:cBhvr>
                                      <p:tavLst>
                                        <p:tav tm="0">
                                          <p:val>
                                            <p:fltVal val="0"/>
                                          </p:val>
                                        </p:tav>
                                        <p:tav tm="100000">
                                          <p:val>
                                            <p:strVal val="#ppt_h"/>
                                          </p:val>
                                        </p:tav>
                                      </p:tavLst>
                                    </p:anim>
                                    <p:anim calcmode="lin" valueType="num">
                                      <p:cBhvr>
                                        <p:cTn id="51" dur="750" fill="hold"/>
                                        <p:tgtEl>
                                          <p:spTgt spid="31"/>
                                        </p:tgtEl>
                                        <p:attrNameLst>
                                          <p:attrName>style.rotation</p:attrName>
                                        </p:attrNameLst>
                                      </p:cBhvr>
                                      <p:tavLst>
                                        <p:tav tm="0">
                                          <p:val>
                                            <p:fltVal val="360"/>
                                          </p:val>
                                        </p:tav>
                                        <p:tav tm="100000">
                                          <p:val>
                                            <p:fltVal val="0"/>
                                          </p:val>
                                        </p:tav>
                                      </p:tavLst>
                                    </p:anim>
                                    <p:animEffect transition="in" filter="fade">
                                      <p:cBhvr>
                                        <p:cTn id="52" dur="750"/>
                                        <p:tgtEl>
                                          <p:spTgt spid="31"/>
                                        </p:tgtEl>
                                      </p:cBhvr>
                                    </p:animEffect>
                                  </p:childTnLst>
                                </p:cTn>
                              </p:par>
                            </p:childTnLst>
                          </p:cTn>
                        </p:par>
                        <p:par>
                          <p:cTn id="53" fill="hold">
                            <p:stCondLst>
                              <p:cond delay="7000"/>
                            </p:stCondLst>
                            <p:childTnLst>
                              <p:par>
                                <p:cTn id="54" presetID="22" presetClass="entr" presetSubtype="8" fill="hold" grpId="0" nodeType="after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wipe(left)">
                                      <p:cBhvr>
                                        <p:cTn id="56" dur="750"/>
                                        <p:tgtEl>
                                          <p:spTgt spid="37"/>
                                        </p:tgtEl>
                                      </p:cBhvr>
                                    </p:animEffect>
                                  </p:childTnLst>
                                </p:cTn>
                              </p:par>
                            </p:childTnLst>
                          </p:cTn>
                        </p:par>
                        <p:par>
                          <p:cTn id="57" fill="hold">
                            <p:stCondLst>
                              <p:cond delay="8000"/>
                            </p:stCondLst>
                            <p:childTnLst>
                              <p:par>
                                <p:cTn id="58" presetID="49" presetClass="entr" presetSubtype="0" decel="100000" fill="hold" grpId="1" nodeType="afterEffect">
                                  <p:stCondLst>
                                    <p:cond delay="0"/>
                                  </p:stCondLst>
                                  <p:childTnLst>
                                    <p:set>
                                      <p:cBhvr>
                                        <p:cTn id="59" dur="1" fill="hold">
                                          <p:stCondLst>
                                            <p:cond delay="0"/>
                                          </p:stCondLst>
                                        </p:cTn>
                                        <p:tgtEl>
                                          <p:spTgt spid="32"/>
                                        </p:tgtEl>
                                        <p:attrNameLst>
                                          <p:attrName>style.visibility</p:attrName>
                                        </p:attrNameLst>
                                      </p:cBhvr>
                                      <p:to>
                                        <p:strVal val="visible"/>
                                      </p:to>
                                    </p:set>
                                    <p:anim calcmode="lin" valueType="num">
                                      <p:cBhvr>
                                        <p:cTn id="60" dur="750" fill="hold"/>
                                        <p:tgtEl>
                                          <p:spTgt spid="32"/>
                                        </p:tgtEl>
                                        <p:attrNameLst>
                                          <p:attrName>ppt_w</p:attrName>
                                        </p:attrNameLst>
                                      </p:cBhvr>
                                      <p:tavLst>
                                        <p:tav tm="0">
                                          <p:val>
                                            <p:fltVal val="0"/>
                                          </p:val>
                                        </p:tav>
                                        <p:tav tm="100000">
                                          <p:val>
                                            <p:strVal val="#ppt_w"/>
                                          </p:val>
                                        </p:tav>
                                      </p:tavLst>
                                    </p:anim>
                                    <p:anim calcmode="lin" valueType="num">
                                      <p:cBhvr>
                                        <p:cTn id="61" dur="750" fill="hold"/>
                                        <p:tgtEl>
                                          <p:spTgt spid="32"/>
                                        </p:tgtEl>
                                        <p:attrNameLst>
                                          <p:attrName>ppt_h</p:attrName>
                                        </p:attrNameLst>
                                      </p:cBhvr>
                                      <p:tavLst>
                                        <p:tav tm="0">
                                          <p:val>
                                            <p:fltVal val="0"/>
                                          </p:val>
                                        </p:tav>
                                        <p:tav tm="100000">
                                          <p:val>
                                            <p:strVal val="#ppt_h"/>
                                          </p:val>
                                        </p:tav>
                                      </p:tavLst>
                                    </p:anim>
                                    <p:anim calcmode="lin" valueType="num">
                                      <p:cBhvr>
                                        <p:cTn id="62" dur="750" fill="hold"/>
                                        <p:tgtEl>
                                          <p:spTgt spid="32"/>
                                        </p:tgtEl>
                                        <p:attrNameLst>
                                          <p:attrName>style.rotation</p:attrName>
                                        </p:attrNameLst>
                                      </p:cBhvr>
                                      <p:tavLst>
                                        <p:tav tm="0">
                                          <p:val>
                                            <p:fltVal val="360"/>
                                          </p:val>
                                        </p:tav>
                                        <p:tav tm="100000">
                                          <p:val>
                                            <p:fltVal val="0"/>
                                          </p:val>
                                        </p:tav>
                                      </p:tavLst>
                                    </p:anim>
                                    <p:animEffect transition="in" filter="fade">
                                      <p:cBhvr>
                                        <p:cTn id="63" dur="750"/>
                                        <p:tgtEl>
                                          <p:spTgt spid="32"/>
                                        </p:tgtEl>
                                      </p:cBhvr>
                                    </p:animEffect>
                                  </p:childTnLst>
                                </p:cTn>
                              </p:par>
                            </p:childTnLst>
                          </p:cTn>
                        </p:par>
                        <p:par>
                          <p:cTn id="64" fill="hold">
                            <p:stCondLst>
                              <p:cond delay="9000"/>
                            </p:stCondLst>
                            <p:childTnLst>
                              <p:par>
                                <p:cTn id="65" presetID="22" presetClass="entr" presetSubtype="8" fill="hold" grpId="0" nodeType="afterEffect">
                                  <p:stCondLst>
                                    <p:cond delay="0"/>
                                  </p:stCondLst>
                                  <p:childTnLst>
                                    <p:set>
                                      <p:cBhvr>
                                        <p:cTn id="66" dur="1" fill="hold">
                                          <p:stCondLst>
                                            <p:cond delay="0"/>
                                          </p:stCondLst>
                                        </p:cTn>
                                        <p:tgtEl>
                                          <p:spTgt spid="38"/>
                                        </p:tgtEl>
                                        <p:attrNameLst>
                                          <p:attrName>style.visibility</p:attrName>
                                        </p:attrNameLst>
                                      </p:cBhvr>
                                      <p:to>
                                        <p:strVal val="visible"/>
                                      </p:to>
                                    </p:set>
                                    <p:animEffect transition="in" filter="wipe(left)">
                                      <p:cBhvr>
                                        <p:cTn id="67" dur="75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1"/>
      <p:bldP spid="31" grpId="1"/>
      <p:bldP spid="32" grpId="1"/>
      <p:bldP spid="34" grpId="0" animBg="1"/>
      <p:bldP spid="37" grpId="0" animBg="1"/>
      <p:bldP spid="38" grpId="0" animBg="1"/>
      <p:bldP spid="41" grpId="1"/>
      <p:bldP spid="42" grpId="0" animBg="1"/>
      <p:bldP spid="59" grpId="0" animBg="1"/>
      <p:bldP spid="60" grpId="0" animBg="1"/>
      <p:bldP spid="23"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2"/>
          <p:cNvSpPr/>
          <p:nvPr/>
        </p:nvSpPr>
        <p:spPr bwMode="auto">
          <a:xfrm rot="3036074">
            <a:off x="4598198" y="1475427"/>
            <a:ext cx="1342127" cy="1552305"/>
          </a:xfrm>
          <a:custGeom>
            <a:avLst/>
            <a:gdLst/>
            <a:ahLst/>
            <a:cxnLst/>
            <a:rect l="l" t="t" r="r" b="b"/>
            <a:pathLst>
              <a:path w="1152128" h="1333073">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chemeClr val="accent2"/>
          </a:solidFill>
          <a:ln w="12700" cmpd="sng">
            <a:solidFill>
              <a:schemeClr val="bg1"/>
            </a:solidFill>
            <a:miter lim="800000"/>
          </a:ln>
        </p:spPr>
        <p:txBody>
          <a:bodyPr lIns="91413" tIns="45706" rIns="91413" bIns="45706" anchor="ctr"/>
          <a:lstStyle/>
          <a:p>
            <a:endParaRPr lang="zh-CN" altLang="en-US"/>
          </a:p>
        </p:txBody>
      </p:sp>
      <p:sp>
        <p:nvSpPr>
          <p:cNvPr id="4" name="TextBox 3"/>
          <p:cNvSpPr txBox="1"/>
          <p:nvPr/>
        </p:nvSpPr>
        <p:spPr>
          <a:xfrm>
            <a:off x="4817663" y="2079243"/>
            <a:ext cx="812356" cy="466093"/>
          </a:xfrm>
          <a:prstGeom prst="rect">
            <a:avLst/>
          </a:prstGeom>
          <a:noFill/>
          <a:ln>
            <a:noFill/>
          </a:ln>
        </p:spPr>
        <p:txBody>
          <a:bodyPr wrap="none" lIns="68541" tIns="34271" rIns="68541" bIns="34271" anchor="ctr"/>
          <a:lstStyle>
            <a:defPPr>
              <a:defRPr lang="zh-CN"/>
            </a:defPPr>
            <a:lvl1pPr algn="ctr">
              <a:defRPr sz="2000" kern="0">
                <a:solidFill>
                  <a:srgbClr val="FFFFFF"/>
                </a:solidFill>
                <a:latin typeface="微软雅黑" panose="020B0503020204020204" pitchFamily="34" charset="-122"/>
                <a:ea typeface="微软雅黑" panose="020B0503020204020204" pitchFamily="34" charset="-122"/>
              </a:defRPr>
            </a:lvl1pPr>
          </a:lstStyle>
          <a:p>
            <a:r>
              <a:rPr lang="zh-CN" altLang="en-US" sz="1600" dirty="0">
                <a:solidFill>
                  <a:schemeClr val="bg1"/>
                </a:solidFill>
              </a:rPr>
              <a:t>成功</a:t>
            </a:r>
            <a:r>
              <a:rPr lang="zh-CN" altLang="en-US" sz="1600" dirty="0" smtClean="0">
                <a:solidFill>
                  <a:schemeClr val="bg1"/>
                </a:solidFill>
              </a:rPr>
              <a:t>项目二</a:t>
            </a:r>
            <a:endParaRPr lang="zh-CN" altLang="en-US" sz="1600" dirty="0">
              <a:solidFill>
                <a:schemeClr val="bg1"/>
              </a:solidFill>
            </a:endParaRPr>
          </a:p>
        </p:txBody>
      </p:sp>
      <p:sp>
        <p:nvSpPr>
          <p:cNvPr id="5" name="等腰三角形 2"/>
          <p:cNvSpPr/>
          <p:nvPr/>
        </p:nvSpPr>
        <p:spPr bwMode="auto">
          <a:xfrm rot="8763501">
            <a:off x="3740010" y="2418096"/>
            <a:ext cx="1341602" cy="1552911"/>
          </a:xfrm>
          <a:custGeom>
            <a:avLst/>
            <a:gdLst/>
            <a:ahLst/>
            <a:cxnLst/>
            <a:rect l="l" t="t" r="r" b="b"/>
            <a:pathLst>
              <a:path w="1152128" h="1333073">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chemeClr val="accent3"/>
          </a:solidFill>
          <a:ln w="12700" cmpd="sng">
            <a:solidFill>
              <a:schemeClr val="bg1"/>
            </a:solidFill>
            <a:miter lim="800000"/>
          </a:ln>
        </p:spPr>
        <p:txBody>
          <a:bodyPr lIns="91413" tIns="45706" rIns="91413" bIns="45706" anchor="ctr"/>
          <a:lstStyle/>
          <a:p>
            <a:endParaRPr lang="zh-CN" altLang="en-US"/>
          </a:p>
        </p:txBody>
      </p:sp>
      <p:sp>
        <p:nvSpPr>
          <p:cNvPr id="7" name="TextBox 6"/>
          <p:cNvSpPr txBox="1"/>
          <p:nvPr/>
        </p:nvSpPr>
        <p:spPr>
          <a:xfrm>
            <a:off x="3927605" y="2955704"/>
            <a:ext cx="812356" cy="466093"/>
          </a:xfrm>
          <a:prstGeom prst="rect">
            <a:avLst/>
          </a:prstGeom>
          <a:noFill/>
          <a:ln>
            <a:noFill/>
          </a:ln>
        </p:spPr>
        <p:txBody>
          <a:bodyPr wrap="none" lIns="68541" tIns="34271" rIns="68541" bIns="34271" anchor="ctr"/>
          <a:lstStyle>
            <a:defPPr>
              <a:defRPr lang="zh-CN"/>
            </a:defPPr>
            <a:lvl1pPr algn="ctr">
              <a:defRPr sz="2000" kern="0">
                <a:solidFill>
                  <a:srgbClr val="FFFFFF"/>
                </a:solidFill>
                <a:latin typeface="微软雅黑" panose="020B0503020204020204" pitchFamily="34" charset="-122"/>
                <a:ea typeface="微软雅黑" panose="020B0503020204020204" pitchFamily="34" charset="-122"/>
              </a:defRPr>
            </a:lvl1pPr>
          </a:lstStyle>
          <a:p>
            <a:r>
              <a:rPr lang="zh-CN" altLang="en-US" sz="1600" dirty="0">
                <a:solidFill>
                  <a:schemeClr val="bg1"/>
                </a:solidFill>
              </a:rPr>
              <a:t>成功</a:t>
            </a:r>
            <a:r>
              <a:rPr lang="zh-CN" altLang="en-US" sz="1600" dirty="0" smtClean="0">
                <a:solidFill>
                  <a:schemeClr val="bg1"/>
                </a:solidFill>
              </a:rPr>
              <a:t>项目三</a:t>
            </a:r>
            <a:endParaRPr lang="zh-CN" altLang="en-US" sz="1600" dirty="0">
              <a:solidFill>
                <a:schemeClr val="bg1"/>
              </a:solidFill>
            </a:endParaRPr>
          </a:p>
        </p:txBody>
      </p:sp>
      <p:sp>
        <p:nvSpPr>
          <p:cNvPr id="8" name="等腰三角形 2"/>
          <p:cNvSpPr/>
          <p:nvPr/>
        </p:nvSpPr>
        <p:spPr bwMode="auto">
          <a:xfrm rot="16474575">
            <a:off x="3346329" y="1154566"/>
            <a:ext cx="1342127" cy="1552305"/>
          </a:xfrm>
          <a:custGeom>
            <a:avLst/>
            <a:gdLst/>
            <a:ahLst/>
            <a:cxnLst/>
            <a:rect l="l" t="t" r="r" b="b"/>
            <a:pathLst>
              <a:path w="1152128" h="1333073">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chemeClr val="accent1"/>
          </a:solidFill>
          <a:ln w="12700" cmpd="sng">
            <a:solidFill>
              <a:schemeClr val="bg1"/>
            </a:solidFill>
            <a:miter lim="800000"/>
          </a:ln>
        </p:spPr>
        <p:txBody>
          <a:bodyPr lIns="91413" tIns="45706" rIns="91413" bIns="45706" anchor="ctr"/>
          <a:lstStyle/>
          <a:p>
            <a:endParaRPr lang="zh-CN" altLang="en-US"/>
          </a:p>
        </p:txBody>
      </p:sp>
      <p:sp>
        <p:nvSpPr>
          <p:cNvPr id="9" name="TextBox 8"/>
          <p:cNvSpPr txBox="1"/>
          <p:nvPr/>
        </p:nvSpPr>
        <p:spPr>
          <a:xfrm>
            <a:off x="3722716" y="1669668"/>
            <a:ext cx="812356" cy="466093"/>
          </a:xfrm>
          <a:prstGeom prst="rect">
            <a:avLst/>
          </a:prstGeom>
          <a:noFill/>
          <a:ln>
            <a:noFill/>
          </a:ln>
        </p:spPr>
        <p:txBody>
          <a:bodyPr wrap="none" lIns="68541" tIns="34271" rIns="68541" bIns="34271" anchor="ctr"/>
          <a:lstStyle>
            <a:defPPr>
              <a:defRPr lang="zh-CN"/>
            </a:defPPr>
            <a:lvl1pPr algn="ctr">
              <a:defRPr sz="2000" kern="0">
                <a:solidFill>
                  <a:srgbClr val="FFFFFF"/>
                </a:solidFill>
                <a:latin typeface="微软雅黑" panose="020B0503020204020204" pitchFamily="34" charset="-122"/>
                <a:ea typeface="微软雅黑" panose="020B0503020204020204" pitchFamily="34" charset="-122"/>
              </a:defRPr>
            </a:lvl1pPr>
          </a:lstStyle>
          <a:p>
            <a:r>
              <a:rPr lang="zh-CN" altLang="en-US" sz="1600" dirty="0" smtClean="0">
                <a:solidFill>
                  <a:schemeClr val="bg1"/>
                </a:solidFill>
              </a:rPr>
              <a:t>成功项目一</a:t>
            </a:r>
            <a:endParaRPr lang="zh-CN" altLang="en-US" sz="1600" dirty="0">
              <a:solidFill>
                <a:schemeClr val="bg1"/>
              </a:solidFill>
            </a:endParaRPr>
          </a:p>
        </p:txBody>
      </p:sp>
      <p:sp>
        <p:nvSpPr>
          <p:cNvPr id="10" name="TextBox 9"/>
          <p:cNvSpPr txBox="1"/>
          <p:nvPr/>
        </p:nvSpPr>
        <p:spPr>
          <a:xfrm>
            <a:off x="1115618" y="1080417"/>
            <a:ext cx="1324685" cy="284587"/>
          </a:xfrm>
          <a:prstGeom prst="rect">
            <a:avLst/>
          </a:prstGeom>
          <a:noFill/>
        </p:spPr>
        <p:txBody>
          <a:bodyPr wrap="none" lIns="68541" tIns="34271" rIns="68541" bIns="34271" rtlCol="0">
            <a:spAutoFit/>
          </a:bodyPr>
          <a:lstStyle/>
          <a:p>
            <a:r>
              <a:rPr lang="en-US" altLang="zh-CN" sz="1400" b="1" dirty="0" smtClean="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rPr>
              <a:t>请输入您标题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1" name="TextBox 10"/>
          <p:cNvSpPr txBox="1"/>
          <p:nvPr/>
        </p:nvSpPr>
        <p:spPr>
          <a:xfrm>
            <a:off x="1115616" y="1347614"/>
            <a:ext cx="2074576" cy="669189"/>
          </a:xfrm>
          <a:prstGeom prst="rect">
            <a:avLst/>
          </a:prstGeom>
          <a:noFill/>
        </p:spPr>
        <p:txBody>
          <a:bodyPr wrap="square" lIns="68541" tIns="34271" rIns="68541" bIns="34271" rtlCol="0">
            <a:spAutoFit/>
          </a:bodyPr>
          <a:lstStyle/>
          <a:p>
            <a:pPr>
              <a:lnSpc>
                <a:spcPct val="130000"/>
              </a:lnSpc>
            </a:pPr>
            <a:r>
              <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 name="TextBox 11"/>
          <p:cNvSpPr txBox="1"/>
          <p:nvPr/>
        </p:nvSpPr>
        <p:spPr>
          <a:xfrm>
            <a:off x="6152727" y="843560"/>
            <a:ext cx="1324685" cy="284587"/>
          </a:xfrm>
          <a:prstGeom prst="rect">
            <a:avLst/>
          </a:prstGeom>
          <a:noFill/>
        </p:spPr>
        <p:txBody>
          <a:bodyPr wrap="none" lIns="68541" tIns="34271" rIns="68541" bIns="34271" rtlCol="0">
            <a:spAutoFit/>
          </a:bodyPr>
          <a:lstStyle/>
          <a:p>
            <a:r>
              <a:rPr lang="en-US" altLang="zh-CN" sz="1400" b="1" dirty="0" smtClean="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rPr>
              <a:t>请输入您标题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3" name="TextBox 12"/>
          <p:cNvSpPr txBox="1"/>
          <p:nvPr/>
        </p:nvSpPr>
        <p:spPr>
          <a:xfrm>
            <a:off x="6152726" y="2307558"/>
            <a:ext cx="2074576" cy="669189"/>
          </a:xfrm>
          <a:prstGeom prst="rect">
            <a:avLst/>
          </a:prstGeom>
          <a:noFill/>
        </p:spPr>
        <p:txBody>
          <a:bodyPr wrap="square" lIns="68541" tIns="34271" rIns="68541" bIns="34271" rtlCol="0">
            <a:spAutoFit/>
          </a:bodyPr>
          <a:lstStyle/>
          <a:p>
            <a:pPr>
              <a:lnSpc>
                <a:spcPct val="130000"/>
              </a:lnSpc>
            </a:pPr>
            <a:r>
              <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TextBox 13"/>
          <p:cNvSpPr txBox="1"/>
          <p:nvPr/>
        </p:nvSpPr>
        <p:spPr>
          <a:xfrm>
            <a:off x="2003262" y="3838496"/>
            <a:ext cx="1324685" cy="284587"/>
          </a:xfrm>
          <a:prstGeom prst="rect">
            <a:avLst/>
          </a:prstGeom>
          <a:noFill/>
        </p:spPr>
        <p:txBody>
          <a:bodyPr wrap="none" lIns="68541" tIns="34271" rIns="68541" bIns="34271" rtlCol="0">
            <a:spAutoFit/>
          </a:bodyPr>
          <a:lstStyle/>
          <a:p>
            <a:r>
              <a:rPr lang="en-US" altLang="zh-CN" sz="1400" b="1" dirty="0" smtClean="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rPr>
              <a:t>请输入您标题</a:t>
            </a:r>
            <a:endParaRPr lang="zh-CN" altLang="en-US" sz="14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5" name="TextBox 14"/>
          <p:cNvSpPr txBox="1"/>
          <p:nvPr/>
        </p:nvSpPr>
        <p:spPr>
          <a:xfrm>
            <a:off x="2003261" y="4105693"/>
            <a:ext cx="3320861" cy="469321"/>
          </a:xfrm>
          <a:prstGeom prst="rect">
            <a:avLst/>
          </a:prstGeom>
          <a:noFill/>
        </p:spPr>
        <p:txBody>
          <a:bodyPr wrap="square" lIns="68541" tIns="34271" rIns="68541" bIns="34271" rtlCol="0">
            <a:spAutoFit/>
          </a:bodyPr>
          <a:lstStyle/>
          <a:p>
            <a:pPr>
              <a:lnSpc>
                <a:spcPct val="130000"/>
              </a:lnSpc>
            </a:pPr>
            <a:r>
              <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 name="矩形 15"/>
          <p:cNvSpPr/>
          <p:nvPr/>
        </p:nvSpPr>
        <p:spPr bwMode="auto">
          <a:xfrm>
            <a:off x="6233509" y="1160167"/>
            <a:ext cx="1845361" cy="1128670"/>
          </a:xfrm>
          <a:prstGeom prst="rect">
            <a:avLst/>
          </a:prstGeom>
          <a:blipFill>
            <a:blip r:embed="rId1" cstate="print"/>
            <a:stretch>
              <a:fillRect/>
            </a:stretch>
          </a:blipFill>
          <a:ln w="9525" cap="flat" cmpd="sng" algn="ctr">
            <a:noFill/>
            <a:prstDash val="solid"/>
            <a:round/>
            <a:headEnd type="none" w="med" len="med"/>
            <a:tailEnd type="none" w="med" len="med"/>
          </a:ln>
          <a:effectLst/>
        </p:spPr>
        <p:txBody>
          <a:bodyPr vert="horz" wrap="square" lIns="68541" tIns="34271" rIns="68541" bIns="34271" numCol="1" rtlCol="0" anchor="t" anchorCtr="0" compatLnSpc="1"/>
          <a:lstStyle/>
          <a:p>
            <a:pPr defTabSz="685165"/>
            <a:endParaRPr lang="zh-CN" altLang="en-US" sz="1100" dirty="0"/>
          </a:p>
        </p:txBody>
      </p:sp>
      <p:sp>
        <p:nvSpPr>
          <p:cNvPr id="17" name="矩形 16"/>
          <p:cNvSpPr/>
          <p:nvPr/>
        </p:nvSpPr>
        <p:spPr bwMode="auto">
          <a:xfrm>
            <a:off x="1200525" y="2298558"/>
            <a:ext cx="1845361" cy="1123237"/>
          </a:xfrm>
          <a:prstGeom prst="rect">
            <a:avLst/>
          </a:prstGeom>
          <a:blipFill>
            <a:blip r:embed="rId2" cstate="print"/>
            <a:stretch>
              <a:fillRect/>
            </a:stretch>
          </a:blipFill>
          <a:ln w="9525" cap="flat" cmpd="sng" algn="ctr">
            <a:noFill/>
            <a:prstDash val="solid"/>
            <a:round/>
            <a:headEnd type="none" w="med" len="med"/>
            <a:tailEnd type="none" w="med" len="med"/>
          </a:ln>
          <a:effectLst/>
        </p:spPr>
        <p:txBody>
          <a:bodyPr vert="horz" wrap="square" lIns="68541" tIns="34271" rIns="68541" bIns="34271" numCol="1" rtlCol="0" anchor="t" anchorCtr="0" compatLnSpc="1"/>
          <a:lstStyle/>
          <a:p>
            <a:pPr defTabSz="685165"/>
            <a:endParaRPr lang="zh-CN" altLang="en-US" sz="1100" dirty="0"/>
          </a:p>
        </p:txBody>
      </p:sp>
      <p:sp>
        <p:nvSpPr>
          <p:cNvPr id="18" name="矩形 17"/>
          <p:cNvSpPr/>
          <p:nvPr/>
        </p:nvSpPr>
        <p:spPr bwMode="auto">
          <a:xfrm>
            <a:off x="5400675" y="3834439"/>
            <a:ext cx="1879096" cy="950681"/>
          </a:xfrm>
          <a:prstGeom prst="rect">
            <a:avLst/>
          </a:prstGeom>
          <a:blipFill>
            <a:blip r:embed="rId3" cstate="print"/>
            <a:stretch>
              <a:fillRect/>
            </a:stretch>
          </a:blipFill>
          <a:ln w="9525" cap="flat" cmpd="sng" algn="ctr">
            <a:noFill/>
            <a:prstDash val="solid"/>
            <a:round/>
            <a:headEnd type="none" w="med" len="med"/>
            <a:tailEnd type="none" w="med" len="med"/>
          </a:ln>
          <a:effectLst/>
        </p:spPr>
        <p:txBody>
          <a:bodyPr vert="horz" wrap="square" lIns="68541" tIns="34271" rIns="68541" bIns="34271" numCol="1" rtlCol="0" anchor="t" anchorCtr="0" compatLnSpc="1"/>
          <a:lstStyle/>
          <a:p>
            <a:pPr defTabSz="685165"/>
            <a:endParaRPr lang="zh-CN" altLang="en-US" sz="1100" dirty="0"/>
          </a:p>
        </p:txBody>
      </p:sp>
    </p:spTree>
    <p:custDataLst>
      <p:tags r:id="rId4"/>
    </p:custDataLst>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1" presetClass="entr" presetSubtype="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300" fill="hold"/>
                                        <p:tgtEl>
                                          <p:spTgt spid="4"/>
                                        </p:tgtEl>
                                        <p:attrNameLst>
                                          <p:attrName>ppt_w</p:attrName>
                                        </p:attrNameLst>
                                      </p:cBhvr>
                                      <p:tavLst>
                                        <p:tav tm="0">
                                          <p:val>
                                            <p:fltVal val="0"/>
                                          </p:val>
                                        </p:tav>
                                        <p:tav tm="100000">
                                          <p:val>
                                            <p:strVal val="#ppt_w"/>
                                          </p:val>
                                        </p:tav>
                                      </p:tavLst>
                                    </p:anim>
                                    <p:anim calcmode="lin" valueType="num">
                                      <p:cBhvr>
                                        <p:cTn id="13" dur="300" fill="hold"/>
                                        <p:tgtEl>
                                          <p:spTgt spid="4"/>
                                        </p:tgtEl>
                                        <p:attrNameLst>
                                          <p:attrName>ppt_h</p:attrName>
                                        </p:attrNameLst>
                                      </p:cBhvr>
                                      <p:tavLst>
                                        <p:tav tm="0">
                                          <p:val>
                                            <p:fltVal val="0"/>
                                          </p:val>
                                        </p:tav>
                                        <p:tav tm="100000">
                                          <p:val>
                                            <p:strVal val="#ppt_h"/>
                                          </p:val>
                                        </p:tav>
                                      </p:tavLst>
                                    </p:anim>
                                    <p:anim calcmode="lin" valueType="num">
                                      <p:cBhvr>
                                        <p:cTn id="14" dur="300" fill="hold"/>
                                        <p:tgtEl>
                                          <p:spTgt spid="4"/>
                                        </p:tgtEl>
                                        <p:attrNameLst>
                                          <p:attrName>style.rotation</p:attrName>
                                        </p:attrNameLst>
                                      </p:cBhvr>
                                      <p:tavLst>
                                        <p:tav tm="0">
                                          <p:val>
                                            <p:fltVal val="90"/>
                                          </p:val>
                                        </p:tav>
                                        <p:tav tm="100000">
                                          <p:val>
                                            <p:fltVal val="0"/>
                                          </p:val>
                                        </p:tav>
                                      </p:tavLst>
                                    </p:anim>
                                    <p:animEffect transition="in" filter="fade">
                                      <p:cBhvr>
                                        <p:cTn id="15" dur="300"/>
                                        <p:tgtEl>
                                          <p:spTgt spid="4"/>
                                        </p:tgtEl>
                                      </p:cBhvr>
                                    </p:animEffect>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500"/>
                                        <p:tgtEl>
                                          <p:spTgt spid="12"/>
                                        </p:tgtEl>
                                      </p:cBhvr>
                                    </p:animEffect>
                                  </p:childTnLst>
                                </p:cTn>
                              </p:par>
                            </p:childTnLst>
                          </p:cTn>
                        </p:par>
                        <p:par>
                          <p:cTn id="20" fill="hold">
                            <p:stCondLst>
                              <p:cond delay="1500"/>
                            </p:stCondLst>
                            <p:childTnLst>
                              <p:par>
                                <p:cTn id="21" presetID="14" presetClass="entr" presetSubtype="10"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randombar(horizontal)">
                                      <p:cBhvr>
                                        <p:cTn id="23" dur="500"/>
                                        <p:tgtEl>
                                          <p:spTgt spid="16"/>
                                        </p:tgtEl>
                                      </p:cBhvr>
                                    </p:animEffect>
                                  </p:childTnLst>
                                </p:cTn>
                              </p:par>
                            </p:childTnLst>
                          </p:cTn>
                        </p:par>
                        <p:par>
                          <p:cTn id="24" fill="hold">
                            <p:stCondLst>
                              <p:cond delay="2000"/>
                            </p:stCondLst>
                            <p:childTnLst>
                              <p:par>
                                <p:cTn id="25" presetID="22" presetClass="entr" presetSubtype="1"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par>
                          <p:cTn id="28" fill="hold">
                            <p:stCondLst>
                              <p:cond delay="2500"/>
                            </p:stCondLst>
                            <p:childTnLst>
                              <p:par>
                                <p:cTn id="29" presetID="2" presetClass="entr" presetSubtype="9"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0-#ppt_w/2"/>
                                          </p:val>
                                        </p:tav>
                                        <p:tav tm="100000">
                                          <p:val>
                                            <p:strVal val="#ppt_x"/>
                                          </p:val>
                                        </p:tav>
                                      </p:tavLst>
                                    </p:anim>
                                    <p:anim calcmode="lin" valueType="num">
                                      <p:cBhvr additive="base">
                                        <p:cTn id="32" dur="500" fill="hold"/>
                                        <p:tgtEl>
                                          <p:spTgt spid="5"/>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31" presetClass="entr" presetSubtype="0"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300" fill="hold"/>
                                        <p:tgtEl>
                                          <p:spTgt spid="7"/>
                                        </p:tgtEl>
                                        <p:attrNameLst>
                                          <p:attrName>ppt_w</p:attrName>
                                        </p:attrNameLst>
                                      </p:cBhvr>
                                      <p:tavLst>
                                        <p:tav tm="0">
                                          <p:val>
                                            <p:fltVal val="0"/>
                                          </p:val>
                                        </p:tav>
                                        <p:tav tm="100000">
                                          <p:val>
                                            <p:strVal val="#ppt_w"/>
                                          </p:val>
                                        </p:tav>
                                      </p:tavLst>
                                    </p:anim>
                                    <p:anim calcmode="lin" valueType="num">
                                      <p:cBhvr>
                                        <p:cTn id="37" dur="300" fill="hold"/>
                                        <p:tgtEl>
                                          <p:spTgt spid="7"/>
                                        </p:tgtEl>
                                        <p:attrNameLst>
                                          <p:attrName>ppt_h</p:attrName>
                                        </p:attrNameLst>
                                      </p:cBhvr>
                                      <p:tavLst>
                                        <p:tav tm="0">
                                          <p:val>
                                            <p:fltVal val="0"/>
                                          </p:val>
                                        </p:tav>
                                        <p:tav tm="100000">
                                          <p:val>
                                            <p:strVal val="#ppt_h"/>
                                          </p:val>
                                        </p:tav>
                                      </p:tavLst>
                                    </p:anim>
                                    <p:anim calcmode="lin" valueType="num">
                                      <p:cBhvr>
                                        <p:cTn id="38" dur="300" fill="hold"/>
                                        <p:tgtEl>
                                          <p:spTgt spid="7"/>
                                        </p:tgtEl>
                                        <p:attrNameLst>
                                          <p:attrName>style.rotation</p:attrName>
                                        </p:attrNameLst>
                                      </p:cBhvr>
                                      <p:tavLst>
                                        <p:tav tm="0">
                                          <p:val>
                                            <p:fltVal val="90"/>
                                          </p:val>
                                        </p:tav>
                                        <p:tav tm="100000">
                                          <p:val>
                                            <p:fltVal val="0"/>
                                          </p:val>
                                        </p:tav>
                                      </p:tavLst>
                                    </p:anim>
                                    <p:animEffect transition="in" filter="fade">
                                      <p:cBhvr>
                                        <p:cTn id="39" dur="300"/>
                                        <p:tgtEl>
                                          <p:spTgt spid="7"/>
                                        </p:tgtEl>
                                      </p:cBhvr>
                                    </p:animEffect>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left)">
                                      <p:cBhvr>
                                        <p:cTn id="43" dur="500"/>
                                        <p:tgtEl>
                                          <p:spTgt spid="14"/>
                                        </p:tgtEl>
                                      </p:cBhvr>
                                    </p:animEffect>
                                  </p:childTnLst>
                                </p:cTn>
                              </p:par>
                            </p:childTnLst>
                          </p:cTn>
                        </p:par>
                        <p:par>
                          <p:cTn id="44" fill="hold">
                            <p:stCondLst>
                              <p:cond delay="4000"/>
                            </p:stCondLst>
                            <p:childTnLst>
                              <p:par>
                                <p:cTn id="45" presetID="22" presetClass="entr" presetSubtype="1"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up)">
                                      <p:cBhvr>
                                        <p:cTn id="47" dur="500"/>
                                        <p:tgtEl>
                                          <p:spTgt spid="15"/>
                                        </p:tgtEl>
                                      </p:cBhvr>
                                    </p:animEffect>
                                  </p:childTnLst>
                                </p:cTn>
                              </p:par>
                            </p:childTnLst>
                          </p:cTn>
                        </p:par>
                        <p:par>
                          <p:cTn id="48" fill="hold">
                            <p:stCondLst>
                              <p:cond delay="4500"/>
                            </p:stCondLst>
                            <p:childTnLst>
                              <p:par>
                                <p:cTn id="49" presetID="14" presetClass="entr" presetSubtype="10"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randombar(horizontal)">
                                      <p:cBhvr>
                                        <p:cTn id="51" dur="500"/>
                                        <p:tgtEl>
                                          <p:spTgt spid="18"/>
                                        </p:tgtEl>
                                      </p:cBhvr>
                                    </p:animEffect>
                                  </p:childTnLst>
                                </p:cTn>
                              </p:par>
                            </p:childTnLst>
                          </p:cTn>
                        </p:par>
                        <p:par>
                          <p:cTn id="52" fill="hold">
                            <p:stCondLst>
                              <p:cond delay="5000"/>
                            </p:stCondLst>
                            <p:childTnLst>
                              <p:par>
                                <p:cTn id="53" presetID="2" presetClass="entr" presetSubtype="2" fill="hold" grpId="0" nodeType="after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500" fill="hold"/>
                                        <p:tgtEl>
                                          <p:spTgt spid="8"/>
                                        </p:tgtEl>
                                        <p:attrNameLst>
                                          <p:attrName>ppt_x</p:attrName>
                                        </p:attrNameLst>
                                      </p:cBhvr>
                                      <p:tavLst>
                                        <p:tav tm="0">
                                          <p:val>
                                            <p:strVal val="1+#ppt_w/2"/>
                                          </p:val>
                                        </p:tav>
                                        <p:tav tm="100000">
                                          <p:val>
                                            <p:strVal val="#ppt_x"/>
                                          </p:val>
                                        </p:tav>
                                      </p:tavLst>
                                    </p:anim>
                                    <p:anim calcmode="lin" valueType="num">
                                      <p:cBhvr additive="base">
                                        <p:cTn id="56" dur="500" fill="hold"/>
                                        <p:tgtEl>
                                          <p:spTgt spid="8"/>
                                        </p:tgtEl>
                                        <p:attrNameLst>
                                          <p:attrName>ppt_y</p:attrName>
                                        </p:attrNameLst>
                                      </p:cBhvr>
                                      <p:tavLst>
                                        <p:tav tm="0">
                                          <p:val>
                                            <p:strVal val="#ppt_y"/>
                                          </p:val>
                                        </p:tav>
                                        <p:tav tm="100000">
                                          <p:val>
                                            <p:strVal val="#ppt_y"/>
                                          </p:val>
                                        </p:tav>
                                      </p:tavLst>
                                    </p:anim>
                                  </p:childTnLst>
                                </p:cTn>
                              </p:par>
                            </p:childTnLst>
                          </p:cTn>
                        </p:par>
                        <p:par>
                          <p:cTn id="57" fill="hold">
                            <p:stCondLst>
                              <p:cond delay="5500"/>
                            </p:stCondLst>
                            <p:childTnLst>
                              <p:par>
                                <p:cTn id="58" presetID="31" presetClass="entr" presetSubtype="0" fill="hold" grpId="0" nodeType="afterEffect">
                                  <p:stCondLst>
                                    <p:cond delay="0"/>
                                  </p:stCondLst>
                                  <p:childTnLst>
                                    <p:set>
                                      <p:cBhvr>
                                        <p:cTn id="59" dur="1" fill="hold">
                                          <p:stCondLst>
                                            <p:cond delay="0"/>
                                          </p:stCondLst>
                                        </p:cTn>
                                        <p:tgtEl>
                                          <p:spTgt spid="9"/>
                                        </p:tgtEl>
                                        <p:attrNameLst>
                                          <p:attrName>style.visibility</p:attrName>
                                        </p:attrNameLst>
                                      </p:cBhvr>
                                      <p:to>
                                        <p:strVal val="visible"/>
                                      </p:to>
                                    </p:set>
                                    <p:anim calcmode="lin" valueType="num">
                                      <p:cBhvr>
                                        <p:cTn id="60" dur="300" fill="hold"/>
                                        <p:tgtEl>
                                          <p:spTgt spid="9"/>
                                        </p:tgtEl>
                                        <p:attrNameLst>
                                          <p:attrName>ppt_w</p:attrName>
                                        </p:attrNameLst>
                                      </p:cBhvr>
                                      <p:tavLst>
                                        <p:tav tm="0">
                                          <p:val>
                                            <p:fltVal val="0"/>
                                          </p:val>
                                        </p:tav>
                                        <p:tav tm="100000">
                                          <p:val>
                                            <p:strVal val="#ppt_w"/>
                                          </p:val>
                                        </p:tav>
                                      </p:tavLst>
                                    </p:anim>
                                    <p:anim calcmode="lin" valueType="num">
                                      <p:cBhvr>
                                        <p:cTn id="61" dur="300" fill="hold"/>
                                        <p:tgtEl>
                                          <p:spTgt spid="9"/>
                                        </p:tgtEl>
                                        <p:attrNameLst>
                                          <p:attrName>ppt_h</p:attrName>
                                        </p:attrNameLst>
                                      </p:cBhvr>
                                      <p:tavLst>
                                        <p:tav tm="0">
                                          <p:val>
                                            <p:fltVal val="0"/>
                                          </p:val>
                                        </p:tav>
                                        <p:tav tm="100000">
                                          <p:val>
                                            <p:strVal val="#ppt_h"/>
                                          </p:val>
                                        </p:tav>
                                      </p:tavLst>
                                    </p:anim>
                                    <p:anim calcmode="lin" valueType="num">
                                      <p:cBhvr>
                                        <p:cTn id="62" dur="300" fill="hold"/>
                                        <p:tgtEl>
                                          <p:spTgt spid="9"/>
                                        </p:tgtEl>
                                        <p:attrNameLst>
                                          <p:attrName>style.rotation</p:attrName>
                                        </p:attrNameLst>
                                      </p:cBhvr>
                                      <p:tavLst>
                                        <p:tav tm="0">
                                          <p:val>
                                            <p:fltVal val="90"/>
                                          </p:val>
                                        </p:tav>
                                        <p:tav tm="100000">
                                          <p:val>
                                            <p:fltVal val="0"/>
                                          </p:val>
                                        </p:tav>
                                      </p:tavLst>
                                    </p:anim>
                                    <p:animEffect transition="in" filter="fade">
                                      <p:cBhvr>
                                        <p:cTn id="63" dur="300"/>
                                        <p:tgtEl>
                                          <p:spTgt spid="9"/>
                                        </p:tgtEl>
                                      </p:cBhvr>
                                    </p:animEffect>
                                  </p:childTnLst>
                                </p:cTn>
                              </p:par>
                            </p:childTnLst>
                          </p:cTn>
                        </p:par>
                        <p:par>
                          <p:cTn id="64" fill="hold">
                            <p:stCondLst>
                              <p:cond delay="6000"/>
                            </p:stCondLst>
                            <p:childTnLst>
                              <p:par>
                                <p:cTn id="65" presetID="22" presetClass="entr" presetSubtype="8" fill="hold" grpId="0" nodeType="after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wipe(left)">
                                      <p:cBhvr>
                                        <p:cTn id="67" dur="500"/>
                                        <p:tgtEl>
                                          <p:spTgt spid="10"/>
                                        </p:tgtEl>
                                      </p:cBhvr>
                                    </p:animEffect>
                                  </p:childTnLst>
                                </p:cTn>
                              </p:par>
                            </p:childTnLst>
                          </p:cTn>
                        </p:par>
                        <p:par>
                          <p:cTn id="68" fill="hold">
                            <p:stCondLst>
                              <p:cond delay="6500"/>
                            </p:stCondLst>
                            <p:childTnLst>
                              <p:par>
                                <p:cTn id="69" presetID="22" presetClass="entr" presetSubtype="1" fill="hold" grpId="0" nodeType="after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wipe(up)">
                                      <p:cBhvr>
                                        <p:cTn id="71" dur="500"/>
                                        <p:tgtEl>
                                          <p:spTgt spid="11"/>
                                        </p:tgtEl>
                                      </p:cBhvr>
                                    </p:animEffect>
                                  </p:childTnLst>
                                </p:cTn>
                              </p:par>
                            </p:childTnLst>
                          </p:cTn>
                        </p:par>
                        <p:par>
                          <p:cTn id="72" fill="hold">
                            <p:stCondLst>
                              <p:cond delay="7000"/>
                            </p:stCondLst>
                            <p:childTnLst>
                              <p:par>
                                <p:cTn id="73" presetID="14" presetClass="entr" presetSubtype="10" fill="hold" grpId="0"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randombar(horizontal)">
                                      <p:cBhvr>
                                        <p:cTn id="7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7" grpId="0"/>
      <p:bldP spid="8" grpId="0" animBg="1"/>
      <p:bldP spid="9" grpId="0"/>
      <p:bldP spid="10" grpId="0"/>
      <p:bldP spid="11" grpId="0"/>
      <p:bldP spid="12" grpId="0"/>
      <p:bldP spid="13" grpId="0"/>
      <p:bldP spid="14" grpId="0"/>
      <p:bldP spid="15" grpId="0"/>
      <p:bldP spid="16" grpId="0" animBg="1"/>
      <p:bldP spid="17" grpId="0" animBg="1"/>
      <p:bldP spid="1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椭圆 12"/>
          <p:cNvSpPr/>
          <p:nvPr/>
        </p:nvSpPr>
        <p:spPr bwMode="auto">
          <a:xfrm rot="351052">
            <a:off x="975191" y="4109082"/>
            <a:ext cx="216582" cy="2214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2" rIns="68522" bIns="34262" anchor="ctr"/>
          <a:lstStyle/>
          <a:p>
            <a:pPr algn="ctr">
              <a:defRPr/>
            </a:pPr>
            <a:endParaRPr lang="zh-CN" altLang="en-US" dirty="0"/>
          </a:p>
        </p:txBody>
      </p:sp>
      <p:sp>
        <p:nvSpPr>
          <p:cNvPr id="14" name="椭圆 13"/>
          <p:cNvSpPr/>
          <p:nvPr/>
        </p:nvSpPr>
        <p:spPr bwMode="auto">
          <a:xfrm rot="285728">
            <a:off x="1573552" y="3564701"/>
            <a:ext cx="216582" cy="2214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2" rIns="68522" bIns="34262" anchor="ctr"/>
          <a:lstStyle/>
          <a:p>
            <a:pPr algn="ctr">
              <a:defRPr/>
            </a:pPr>
            <a:endParaRPr lang="zh-CN" altLang="en-US" dirty="0"/>
          </a:p>
        </p:txBody>
      </p:sp>
      <p:sp>
        <p:nvSpPr>
          <p:cNvPr id="15" name="椭圆 14"/>
          <p:cNvSpPr/>
          <p:nvPr/>
        </p:nvSpPr>
        <p:spPr bwMode="auto">
          <a:xfrm rot="20925770">
            <a:off x="2365447" y="3053805"/>
            <a:ext cx="215391" cy="2214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2" rIns="68522" bIns="34262" anchor="ctr"/>
          <a:lstStyle/>
          <a:p>
            <a:pPr algn="ctr">
              <a:defRPr/>
            </a:pPr>
            <a:endParaRPr lang="zh-CN" altLang="en-US" dirty="0"/>
          </a:p>
        </p:txBody>
      </p:sp>
      <p:sp>
        <p:nvSpPr>
          <p:cNvPr id="25" name="椭圆 24"/>
          <p:cNvSpPr/>
          <p:nvPr/>
        </p:nvSpPr>
        <p:spPr bwMode="auto">
          <a:xfrm rot="21146216">
            <a:off x="2966310" y="3636351"/>
            <a:ext cx="216582" cy="22140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2" rIns="68522" bIns="34262" anchor="ctr"/>
          <a:lstStyle/>
          <a:p>
            <a:pPr algn="ctr">
              <a:defRPr/>
            </a:pPr>
            <a:endParaRPr lang="zh-CN" altLang="en-US" dirty="0"/>
          </a:p>
        </p:txBody>
      </p:sp>
      <p:sp>
        <p:nvSpPr>
          <p:cNvPr id="26" name="椭圆 25"/>
          <p:cNvSpPr/>
          <p:nvPr/>
        </p:nvSpPr>
        <p:spPr bwMode="auto">
          <a:xfrm rot="372077">
            <a:off x="4402023" y="3265599"/>
            <a:ext cx="215391" cy="2214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2" rIns="68522" bIns="34262" anchor="ctr"/>
          <a:lstStyle/>
          <a:p>
            <a:pPr algn="ctr">
              <a:defRPr/>
            </a:pPr>
            <a:endParaRPr lang="zh-CN" altLang="en-US" dirty="0"/>
          </a:p>
        </p:txBody>
      </p:sp>
      <p:sp>
        <p:nvSpPr>
          <p:cNvPr id="27" name="椭圆 26"/>
          <p:cNvSpPr/>
          <p:nvPr/>
        </p:nvSpPr>
        <p:spPr bwMode="auto">
          <a:xfrm rot="444650">
            <a:off x="5091876" y="2833087"/>
            <a:ext cx="215391" cy="220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2" rIns="68522" bIns="34262" anchor="ctr"/>
          <a:lstStyle/>
          <a:p>
            <a:pPr algn="ctr">
              <a:defRPr/>
            </a:pPr>
            <a:endParaRPr lang="zh-CN" altLang="en-US" dirty="0"/>
          </a:p>
        </p:txBody>
      </p:sp>
      <p:sp>
        <p:nvSpPr>
          <p:cNvPr id="28" name="椭圆 27"/>
          <p:cNvSpPr/>
          <p:nvPr/>
        </p:nvSpPr>
        <p:spPr bwMode="auto">
          <a:xfrm rot="411978">
            <a:off x="5618992" y="2298638"/>
            <a:ext cx="216582" cy="22021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2" rIns="68522" bIns="34262" anchor="ctr"/>
          <a:lstStyle/>
          <a:p>
            <a:pPr algn="ctr">
              <a:defRPr/>
            </a:pPr>
            <a:endParaRPr lang="zh-CN" altLang="en-US" dirty="0"/>
          </a:p>
        </p:txBody>
      </p:sp>
      <p:sp>
        <p:nvSpPr>
          <p:cNvPr id="29" name="椭圆 28"/>
          <p:cNvSpPr/>
          <p:nvPr/>
        </p:nvSpPr>
        <p:spPr bwMode="auto">
          <a:xfrm rot="705091">
            <a:off x="6733054" y="1609862"/>
            <a:ext cx="216582" cy="2202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2" rIns="68522" bIns="34262" anchor="ctr"/>
          <a:lstStyle/>
          <a:p>
            <a:pPr algn="ctr">
              <a:defRPr/>
            </a:pPr>
            <a:endParaRPr lang="zh-CN" altLang="en-US" dirty="0"/>
          </a:p>
        </p:txBody>
      </p:sp>
      <p:sp>
        <p:nvSpPr>
          <p:cNvPr id="30" name="椭圆 29"/>
          <p:cNvSpPr/>
          <p:nvPr/>
        </p:nvSpPr>
        <p:spPr bwMode="auto">
          <a:xfrm rot="1654378">
            <a:off x="7580832" y="1164304"/>
            <a:ext cx="215391" cy="2214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2" rIns="68522" bIns="34262" anchor="ctr"/>
          <a:lstStyle/>
          <a:p>
            <a:pPr algn="ctr">
              <a:defRPr/>
            </a:pPr>
            <a:endParaRPr lang="zh-CN" altLang="en-US" dirty="0"/>
          </a:p>
        </p:txBody>
      </p:sp>
      <p:sp>
        <p:nvSpPr>
          <p:cNvPr id="31" name="文本框 30"/>
          <p:cNvSpPr txBox="1">
            <a:spLocks noChangeArrowheads="1"/>
          </p:cNvSpPr>
          <p:nvPr/>
        </p:nvSpPr>
        <p:spPr bwMode="auto">
          <a:xfrm>
            <a:off x="822011" y="4597215"/>
            <a:ext cx="470247" cy="223033"/>
          </a:xfrm>
          <a:prstGeom prst="rect">
            <a:avLst/>
          </a:prstGeom>
          <a:noFill/>
          <a:ln w="9525">
            <a:noFill/>
            <a:miter lim="800000"/>
          </a:ln>
        </p:spPr>
        <p:txBody>
          <a:bodyPr wrap="none" lIns="68522" tIns="34262" rIns="68522" bIns="34262">
            <a:spAutoFit/>
          </a:bodyPr>
          <a:lstStyle/>
          <a:p>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3</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月份</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2" name="文本框 31"/>
          <p:cNvSpPr txBox="1">
            <a:spLocks noChangeArrowheads="1"/>
          </p:cNvSpPr>
          <p:nvPr/>
        </p:nvSpPr>
        <p:spPr bwMode="auto">
          <a:xfrm>
            <a:off x="1435035" y="4597215"/>
            <a:ext cx="470247" cy="223033"/>
          </a:xfrm>
          <a:prstGeom prst="rect">
            <a:avLst/>
          </a:prstGeom>
          <a:noFill/>
          <a:ln w="9525">
            <a:noFill/>
            <a:miter lim="800000"/>
          </a:ln>
        </p:spPr>
        <p:txBody>
          <a:bodyPr wrap="none" lIns="68522" tIns="34262" rIns="68522" bIns="34262">
            <a:spAutoFit/>
          </a:bodyPr>
          <a:lstStyle/>
          <a:p>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4</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月份</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3" name="文本框 32"/>
          <p:cNvSpPr txBox="1">
            <a:spLocks noChangeArrowheads="1"/>
          </p:cNvSpPr>
          <p:nvPr/>
        </p:nvSpPr>
        <p:spPr bwMode="auto">
          <a:xfrm>
            <a:off x="2207177" y="4597215"/>
            <a:ext cx="470247" cy="223033"/>
          </a:xfrm>
          <a:prstGeom prst="rect">
            <a:avLst/>
          </a:prstGeom>
          <a:noFill/>
          <a:ln w="9525">
            <a:noFill/>
            <a:miter lim="800000"/>
          </a:ln>
        </p:spPr>
        <p:txBody>
          <a:bodyPr wrap="none" lIns="68522" tIns="34262" rIns="68522" bIns="34262">
            <a:spAutoFit/>
          </a:bodyPr>
          <a:lstStyle/>
          <a:p>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月份</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4" name="文本框 33"/>
          <p:cNvSpPr txBox="1">
            <a:spLocks noChangeArrowheads="1"/>
          </p:cNvSpPr>
          <p:nvPr/>
        </p:nvSpPr>
        <p:spPr bwMode="auto">
          <a:xfrm>
            <a:off x="2784329" y="4597215"/>
            <a:ext cx="470247" cy="223033"/>
          </a:xfrm>
          <a:prstGeom prst="rect">
            <a:avLst/>
          </a:prstGeom>
          <a:noFill/>
          <a:ln w="9525">
            <a:noFill/>
            <a:miter lim="800000"/>
          </a:ln>
        </p:spPr>
        <p:txBody>
          <a:bodyPr wrap="none" lIns="68522" tIns="34262" rIns="68522" bIns="34262">
            <a:spAutoFit/>
          </a:bodyPr>
          <a:lstStyle/>
          <a:p>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月份</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5" name="文本框 34"/>
          <p:cNvSpPr txBox="1">
            <a:spLocks noChangeArrowheads="1"/>
          </p:cNvSpPr>
          <p:nvPr/>
        </p:nvSpPr>
        <p:spPr bwMode="auto">
          <a:xfrm>
            <a:off x="4282546" y="4597215"/>
            <a:ext cx="470247" cy="223033"/>
          </a:xfrm>
          <a:prstGeom prst="rect">
            <a:avLst/>
          </a:prstGeom>
          <a:noFill/>
          <a:ln w="9525">
            <a:noFill/>
            <a:miter lim="800000"/>
          </a:ln>
        </p:spPr>
        <p:txBody>
          <a:bodyPr wrap="none" lIns="68522" tIns="34262" rIns="68522" bIns="34262">
            <a:spAutoFit/>
          </a:bodyPr>
          <a:lstStyle/>
          <a:p>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月份</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6" name="文本框 35"/>
          <p:cNvSpPr txBox="1">
            <a:spLocks noChangeArrowheads="1"/>
          </p:cNvSpPr>
          <p:nvPr/>
        </p:nvSpPr>
        <p:spPr bwMode="auto">
          <a:xfrm>
            <a:off x="5001991" y="4597215"/>
            <a:ext cx="470247" cy="223033"/>
          </a:xfrm>
          <a:prstGeom prst="rect">
            <a:avLst/>
          </a:prstGeom>
          <a:noFill/>
          <a:ln w="9525">
            <a:noFill/>
            <a:miter lim="800000"/>
          </a:ln>
        </p:spPr>
        <p:txBody>
          <a:bodyPr wrap="none" lIns="68522" tIns="34262" rIns="68522" bIns="34262">
            <a:spAutoFit/>
          </a:bodyPr>
          <a:lstStyle/>
          <a:p>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9</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月份</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7" name="文本框 36"/>
          <p:cNvSpPr txBox="1">
            <a:spLocks noChangeArrowheads="1"/>
          </p:cNvSpPr>
          <p:nvPr/>
        </p:nvSpPr>
        <p:spPr bwMode="auto">
          <a:xfrm>
            <a:off x="5599542" y="4597215"/>
            <a:ext cx="545587" cy="223033"/>
          </a:xfrm>
          <a:prstGeom prst="rect">
            <a:avLst/>
          </a:prstGeom>
          <a:noFill/>
          <a:ln w="9525">
            <a:noFill/>
            <a:miter lim="800000"/>
          </a:ln>
        </p:spPr>
        <p:txBody>
          <a:bodyPr wrap="none" lIns="68522" tIns="34262" rIns="68522" bIns="34262">
            <a:spAutoFit/>
          </a:bodyPr>
          <a:lstStyle/>
          <a:p>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10</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月份</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8" name="文本框 37"/>
          <p:cNvSpPr txBox="1">
            <a:spLocks noChangeArrowheads="1"/>
          </p:cNvSpPr>
          <p:nvPr/>
        </p:nvSpPr>
        <p:spPr bwMode="auto">
          <a:xfrm>
            <a:off x="6623627" y="4597215"/>
            <a:ext cx="545587" cy="223033"/>
          </a:xfrm>
          <a:prstGeom prst="rect">
            <a:avLst/>
          </a:prstGeom>
          <a:noFill/>
          <a:ln w="9525">
            <a:noFill/>
            <a:miter lim="800000"/>
          </a:ln>
        </p:spPr>
        <p:txBody>
          <a:bodyPr wrap="none" lIns="68522" tIns="34262" rIns="68522" bIns="34262">
            <a:spAutoFit/>
          </a:bodyPr>
          <a:lstStyle/>
          <a:p>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11</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月份</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9" name="文本框 38"/>
          <p:cNvSpPr txBox="1">
            <a:spLocks noChangeArrowheads="1"/>
          </p:cNvSpPr>
          <p:nvPr/>
        </p:nvSpPr>
        <p:spPr bwMode="auto">
          <a:xfrm>
            <a:off x="7471083" y="4597215"/>
            <a:ext cx="545587" cy="223033"/>
          </a:xfrm>
          <a:prstGeom prst="rect">
            <a:avLst/>
          </a:prstGeom>
          <a:noFill/>
          <a:ln w="9525">
            <a:noFill/>
            <a:miter lim="800000"/>
          </a:ln>
        </p:spPr>
        <p:txBody>
          <a:bodyPr wrap="none" lIns="68522" tIns="34262" rIns="68522" bIns="34262">
            <a:spAutoFit/>
          </a:bodyPr>
          <a:lstStyle/>
          <a:p>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12</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月份</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0" name="文本框 39"/>
          <p:cNvSpPr txBox="1">
            <a:spLocks noChangeArrowheads="1"/>
          </p:cNvSpPr>
          <p:nvPr/>
        </p:nvSpPr>
        <p:spPr bwMode="auto">
          <a:xfrm>
            <a:off x="1309947" y="4060060"/>
            <a:ext cx="907866" cy="223033"/>
          </a:xfrm>
          <a:prstGeom prst="rect">
            <a:avLst/>
          </a:prstGeom>
          <a:noFill/>
          <a:ln w="9525">
            <a:noFill/>
            <a:miter lim="800000"/>
          </a:ln>
        </p:spPr>
        <p:txBody>
          <a:bodyPr wrap="none" lIns="68522" tIns="34262" rIns="68522" bIns="34262">
            <a:spAutoFit/>
          </a:bodyPr>
          <a:lstStyle/>
          <a:p>
            <a:r>
              <a:rPr lang="zh-CN" altLang="en-US" sz="1000" dirty="0" smtClean="0">
                <a:solidFill>
                  <a:schemeClr val="tx1">
                    <a:lumMod val="65000"/>
                    <a:lumOff val="35000"/>
                  </a:schemeClr>
                </a:solidFill>
                <a:latin typeface="Calibri" panose="020F0502020204030204" pitchFamily="34" charset="0"/>
                <a:ea typeface="微软雅黑" panose="020B0503020204020204" pitchFamily="34" charset="-122"/>
              </a:rPr>
              <a:t>添加文字内容</a:t>
            </a:r>
            <a:endParaRPr lang="zh-CN" altLang="en-US" sz="1000" dirty="0">
              <a:solidFill>
                <a:schemeClr val="tx1">
                  <a:lumMod val="65000"/>
                  <a:lumOff val="35000"/>
                </a:schemeClr>
              </a:solidFill>
              <a:latin typeface="Calibri" panose="020F0502020204030204" pitchFamily="34" charset="0"/>
              <a:ea typeface="微软雅黑" panose="020B0503020204020204" pitchFamily="34" charset="-122"/>
            </a:endParaRPr>
          </a:p>
        </p:txBody>
      </p:sp>
      <p:sp>
        <p:nvSpPr>
          <p:cNvPr id="41" name="文本框 40"/>
          <p:cNvSpPr txBox="1">
            <a:spLocks noChangeArrowheads="1"/>
          </p:cNvSpPr>
          <p:nvPr/>
        </p:nvSpPr>
        <p:spPr bwMode="auto">
          <a:xfrm>
            <a:off x="361725" y="3509233"/>
            <a:ext cx="907866" cy="223033"/>
          </a:xfrm>
          <a:prstGeom prst="rect">
            <a:avLst/>
          </a:prstGeom>
          <a:noFill/>
          <a:ln w="9525">
            <a:noFill/>
            <a:miter lim="800000"/>
          </a:ln>
        </p:spPr>
        <p:txBody>
          <a:bodyPr wrap="none" lIns="68522" tIns="34262" rIns="68522" bIns="34262">
            <a:spAutoFit/>
          </a:bodyPr>
          <a:lstStyle/>
          <a:p>
            <a:r>
              <a:rPr lang="zh-CN" altLang="en-US" sz="1000" dirty="0" smtClean="0">
                <a:solidFill>
                  <a:schemeClr val="tx1">
                    <a:lumMod val="65000"/>
                    <a:lumOff val="35000"/>
                  </a:schemeClr>
                </a:solidFill>
                <a:latin typeface="Calibri" panose="020F0502020204030204" pitchFamily="34" charset="0"/>
                <a:ea typeface="微软雅黑" panose="020B0503020204020204" pitchFamily="34" charset="-122"/>
              </a:rPr>
              <a:t>添加文字内容</a:t>
            </a:r>
            <a:endParaRPr lang="zh-CN" altLang="en-US" sz="1000" dirty="0">
              <a:solidFill>
                <a:schemeClr val="tx1">
                  <a:lumMod val="65000"/>
                  <a:lumOff val="35000"/>
                </a:schemeClr>
              </a:solidFill>
              <a:latin typeface="Calibri" panose="020F0502020204030204" pitchFamily="34" charset="0"/>
              <a:ea typeface="微软雅黑" panose="020B0503020204020204" pitchFamily="34" charset="-122"/>
            </a:endParaRPr>
          </a:p>
        </p:txBody>
      </p:sp>
      <p:sp>
        <p:nvSpPr>
          <p:cNvPr id="42" name="文本框 41"/>
          <p:cNvSpPr txBox="1">
            <a:spLocks noChangeArrowheads="1"/>
          </p:cNvSpPr>
          <p:nvPr/>
        </p:nvSpPr>
        <p:spPr bwMode="auto">
          <a:xfrm>
            <a:off x="2009036" y="2731420"/>
            <a:ext cx="907866" cy="223033"/>
          </a:xfrm>
          <a:prstGeom prst="rect">
            <a:avLst/>
          </a:prstGeom>
          <a:noFill/>
          <a:ln w="9525">
            <a:noFill/>
            <a:miter lim="800000"/>
          </a:ln>
        </p:spPr>
        <p:txBody>
          <a:bodyPr wrap="none" lIns="68522" tIns="34262" rIns="68522" bIns="34262">
            <a:spAutoFit/>
          </a:bodyPr>
          <a:lstStyle/>
          <a:p>
            <a:r>
              <a:rPr lang="zh-CN" altLang="en-US" sz="1000" dirty="0">
                <a:solidFill>
                  <a:schemeClr val="tx1">
                    <a:lumMod val="65000"/>
                    <a:lumOff val="35000"/>
                  </a:schemeClr>
                </a:solidFill>
                <a:latin typeface="Calibri" panose="020F0502020204030204" pitchFamily="34" charset="0"/>
                <a:ea typeface="微软雅黑" panose="020B0503020204020204" pitchFamily="34" charset="-122"/>
              </a:rPr>
              <a:t>添加文字内容</a:t>
            </a:r>
            <a:endParaRPr lang="zh-CN" altLang="en-US" sz="1000" dirty="0">
              <a:solidFill>
                <a:schemeClr val="tx1">
                  <a:lumMod val="65000"/>
                  <a:lumOff val="35000"/>
                </a:schemeClr>
              </a:solidFill>
              <a:latin typeface="Calibri" panose="020F0502020204030204" pitchFamily="34" charset="0"/>
              <a:ea typeface="微软雅黑" panose="020B0503020204020204" pitchFamily="34" charset="-122"/>
            </a:endParaRPr>
          </a:p>
        </p:txBody>
      </p:sp>
      <p:sp>
        <p:nvSpPr>
          <p:cNvPr id="43" name="文本框 42"/>
          <p:cNvSpPr txBox="1">
            <a:spLocks noChangeArrowheads="1"/>
          </p:cNvSpPr>
          <p:nvPr/>
        </p:nvSpPr>
        <p:spPr bwMode="auto">
          <a:xfrm>
            <a:off x="2905086" y="3326817"/>
            <a:ext cx="907866" cy="223033"/>
          </a:xfrm>
          <a:prstGeom prst="rect">
            <a:avLst/>
          </a:prstGeom>
          <a:noFill/>
          <a:ln w="9525">
            <a:noFill/>
            <a:miter lim="800000"/>
          </a:ln>
        </p:spPr>
        <p:txBody>
          <a:bodyPr wrap="none" lIns="68522" tIns="34262" rIns="68522" bIns="34262">
            <a:spAutoFit/>
          </a:bodyPr>
          <a:lstStyle/>
          <a:p>
            <a:r>
              <a:rPr lang="zh-CN" altLang="en-US" sz="1000" dirty="0">
                <a:solidFill>
                  <a:schemeClr val="tx1">
                    <a:lumMod val="65000"/>
                    <a:lumOff val="35000"/>
                  </a:schemeClr>
                </a:solidFill>
                <a:latin typeface="Calibri" panose="020F0502020204030204" pitchFamily="34" charset="0"/>
                <a:ea typeface="微软雅黑" panose="020B0503020204020204" pitchFamily="34" charset="-122"/>
              </a:rPr>
              <a:t>添加文字内容</a:t>
            </a:r>
            <a:endParaRPr lang="zh-CN" altLang="en-US" sz="1000" dirty="0">
              <a:solidFill>
                <a:schemeClr val="tx1">
                  <a:lumMod val="65000"/>
                  <a:lumOff val="35000"/>
                </a:schemeClr>
              </a:solidFill>
              <a:latin typeface="Calibri" panose="020F0502020204030204" pitchFamily="34" charset="0"/>
              <a:ea typeface="微软雅黑" panose="020B0503020204020204" pitchFamily="34" charset="-122"/>
            </a:endParaRPr>
          </a:p>
        </p:txBody>
      </p:sp>
      <p:sp>
        <p:nvSpPr>
          <p:cNvPr id="44" name="文本框 43"/>
          <p:cNvSpPr txBox="1">
            <a:spLocks noChangeArrowheads="1"/>
          </p:cNvSpPr>
          <p:nvPr/>
        </p:nvSpPr>
        <p:spPr bwMode="auto">
          <a:xfrm>
            <a:off x="4660601" y="3261864"/>
            <a:ext cx="907866" cy="223033"/>
          </a:xfrm>
          <a:prstGeom prst="rect">
            <a:avLst/>
          </a:prstGeom>
          <a:noFill/>
          <a:ln w="9525">
            <a:noFill/>
            <a:miter lim="800000"/>
          </a:ln>
        </p:spPr>
        <p:txBody>
          <a:bodyPr wrap="none" lIns="68522" tIns="34262" rIns="68522" bIns="34262">
            <a:spAutoFit/>
          </a:bodyPr>
          <a:lstStyle/>
          <a:p>
            <a:r>
              <a:rPr lang="zh-CN" altLang="en-US" sz="1000" dirty="0">
                <a:solidFill>
                  <a:schemeClr val="tx1">
                    <a:lumMod val="65000"/>
                    <a:lumOff val="35000"/>
                  </a:schemeClr>
                </a:solidFill>
                <a:latin typeface="Calibri" panose="020F0502020204030204" pitchFamily="34" charset="0"/>
                <a:ea typeface="微软雅黑" panose="020B0503020204020204" pitchFamily="34" charset="-122"/>
              </a:rPr>
              <a:t>添加文字内容</a:t>
            </a:r>
            <a:endParaRPr lang="zh-CN" altLang="en-US" sz="1000" dirty="0">
              <a:solidFill>
                <a:schemeClr val="tx1">
                  <a:lumMod val="65000"/>
                  <a:lumOff val="35000"/>
                </a:schemeClr>
              </a:solidFill>
              <a:latin typeface="Calibri" panose="020F0502020204030204" pitchFamily="34" charset="0"/>
              <a:ea typeface="微软雅黑" panose="020B0503020204020204" pitchFamily="34" charset="-122"/>
            </a:endParaRPr>
          </a:p>
        </p:txBody>
      </p:sp>
      <p:sp>
        <p:nvSpPr>
          <p:cNvPr id="45" name="文本框 44"/>
          <p:cNvSpPr txBox="1">
            <a:spLocks noChangeArrowheads="1"/>
          </p:cNvSpPr>
          <p:nvPr/>
        </p:nvSpPr>
        <p:spPr bwMode="auto">
          <a:xfrm>
            <a:off x="5352766" y="2842757"/>
            <a:ext cx="907866" cy="223033"/>
          </a:xfrm>
          <a:prstGeom prst="rect">
            <a:avLst/>
          </a:prstGeom>
          <a:noFill/>
          <a:ln w="9525">
            <a:noFill/>
            <a:miter lim="800000"/>
          </a:ln>
        </p:spPr>
        <p:txBody>
          <a:bodyPr wrap="none" lIns="68522" tIns="34262" rIns="68522" bIns="34262">
            <a:spAutoFit/>
          </a:bodyPr>
          <a:lstStyle/>
          <a:p>
            <a:r>
              <a:rPr lang="zh-CN" altLang="en-US" sz="1000" dirty="0">
                <a:solidFill>
                  <a:schemeClr val="tx1">
                    <a:lumMod val="65000"/>
                    <a:lumOff val="35000"/>
                  </a:schemeClr>
                </a:solidFill>
                <a:latin typeface="Calibri" panose="020F0502020204030204" pitchFamily="34" charset="0"/>
                <a:ea typeface="微软雅黑" panose="020B0503020204020204" pitchFamily="34" charset="-122"/>
              </a:rPr>
              <a:t>添加文字内容</a:t>
            </a:r>
            <a:endParaRPr lang="zh-CN" altLang="en-US" sz="1000" dirty="0">
              <a:solidFill>
                <a:schemeClr val="tx1">
                  <a:lumMod val="65000"/>
                  <a:lumOff val="35000"/>
                </a:schemeClr>
              </a:solidFill>
              <a:latin typeface="Calibri" panose="020F0502020204030204" pitchFamily="34" charset="0"/>
              <a:ea typeface="微软雅黑" panose="020B0503020204020204" pitchFamily="34" charset="-122"/>
            </a:endParaRPr>
          </a:p>
        </p:txBody>
      </p:sp>
      <p:sp>
        <p:nvSpPr>
          <p:cNvPr id="46" name="文本框 45"/>
          <p:cNvSpPr txBox="1">
            <a:spLocks noChangeArrowheads="1"/>
          </p:cNvSpPr>
          <p:nvPr/>
        </p:nvSpPr>
        <p:spPr bwMode="auto">
          <a:xfrm>
            <a:off x="5931891" y="2285633"/>
            <a:ext cx="907866" cy="223033"/>
          </a:xfrm>
          <a:prstGeom prst="rect">
            <a:avLst/>
          </a:prstGeom>
          <a:noFill/>
          <a:ln w="9525">
            <a:noFill/>
            <a:miter lim="800000"/>
          </a:ln>
        </p:spPr>
        <p:txBody>
          <a:bodyPr wrap="none" lIns="68522" tIns="34262" rIns="68522" bIns="34262">
            <a:spAutoFit/>
          </a:bodyPr>
          <a:lstStyle/>
          <a:p>
            <a:r>
              <a:rPr lang="zh-CN" altLang="en-US" sz="1000" dirty="0">
                <a:solidFill>
                  <a:schemeClr val="tx1">
                    <a:lumMod val="65000"/>
                    <a:lumOff val="35000"/>
                  </a:schemeClr>
                </a:solidFill>
                <a:latin typeface="Calibri" panose="020F0502020204030204" pitchFamily="34" charset="0"/>
                <a:ea typeface="微软雅黑" panose="020B0503020204020204" pitchFamily="34" charset="-122"/>
              </a:rPr>
              <a:t>添加文字内容</a:t>
            </a:r>
            <a:endParaRPr lang="zh-CN" altLang="en-US" sz="1000" dirty="0">
              <a:solidFill>
                <a:schemeClr val="tx1">
                  <a:lumMod val="65000"/>
                  <a:lumOff val="35000"/>
                </a:schemeClr>
              </a:solidFill>
              <a:latin typeface="Calibri" panose="020F0502020204030204" pitchFamily="34" charset="0"/>
              <a:ea typeface="微软雅黑" panose="020B0503020204020204" pitchFamily="34" charset="-122"/>
            </a:endParaRPr>
          </a:p>
        </p:txBody>
      </p:sp>
      <p:sp>
        <p:nvSpPr>
          <p:cNvPr id="47" name="文本框 46"/>
          <p:cNvSpPr txBox="1">
            <a:spLocks noChangeArrowheads="1"/>
          </p:cNvSpPr>
          <p:nvPr/>
        </p:nvSpPr>
        <p:spPr bwMode="auto">
          <a:xfrm>
            <a:off x="7048651" y="1602456"/>
            <a:ext cx="907866" cy="223033"/>
          </a:xfrm>
          <a:prstGeom prst="rect">
            <a:avLst/>
          </a:prstGeom>
          <a:noFill/>
          <a:ln w="9525">
            <a:noFill/>
            <a:miter lim="800000"/>
          </a:ln>
        </p:spPr>
        <p:txBody>
          <a:bodyPr wrap="none" lIns="68522" tIns="34262" rIns="68522" bIns="34262">
            <a:spAutoFit/>
          </a:bodyPr>
          <a:lstStyle/>
          <a:p>
            <a:r>
              <a:rPr lang="zh-CN" altLang="en-US" sz="1000" dirty="0">
                <a:solidFill>
                  <a:schemeClr val="tx1">
                    <a:lumMod val="65000"/>
                    <a:lumOff val="35000"/>
                  </a:schemeClr>
                </a:solidFill>
                <a:latin typeface="Calibri" panose="020F0502020204030204" pitchFamily="34" charset="0"/>
                <a:ea typeface="微软雅黑" panose="020B0503020204020204" pitchFamily="34" charset="-122"/>
              </a:rPr>
              <a:t>添加文字内容</a:t>
            </a:r>
            <a:endParaRPr lang="zh-CN" altLang="en-US" sz="1000" dirty="0">
              <a:solidFill>
                <a:schemeClr val="tx1">
                  <a:lumMod val="65000"/>
                  <a:lumOff val="35000"/>
                </a:schemeClr>
              </a:solidFill>
              <a:latin typeface="Calibri" panose="020F0502020204030204" pitchFamily="34" charset="0"/>
              <a:ea typeface="微软雅黑" panose="020B0503020204020204" pitchFamily="34" charset="-122"/>
            </a:endParaRPr>
          </a:p>
        </p:txBody>
      </p:sp>
      <p:cxnSp>
        <p:nvCxnSpPr>
          <p:cNvPr id="48" name="直接连接符 47"/>
          <p:cNvCxnSpPr>
            <a:stCxn id="13" idx="7"/>
            <a:endCxn id="14" idx="3"/>
          </p:cNvCxnSpPr>
          <p:nvPr/>
        </p:nvCxnSpPr>
        <p:spPr>
          <a:xfrm flipV="1">
            <a:off x="1167635" y="3747050"/>
            <a:ext cx="431403" cy="40267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a:stCxn id="14" idx="7"/>
            <a:endCxn id="15" idx="2"/>
          </p:cNvCxnSpPr>
          <p:nvPr/>
        </p:nvCxnSpPr>
        <p:spPr>
          <a:xfrm flipV="1">
            <a:off x="1764651" y="3185499"/>
            <a:ext cx="602861" cy="418253"/>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a:stCxn id="15" idx="5"/>
            <a:endCxn id="25" idx="1"/>
          </p:cNvCxnSpPr>
          <p:nvPr/>
        </p:nvCxnSpPr>
        <p:spPr>
          <a:xfrm>
            <a:off x="2563085" y="3226442"/>
            <a:ext cx="425311" cy="453095"/>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1" name="椭圆 50"/>
          <p:cNvSpPr/>
          <p:nvPr/>
        </p:nvSpPr>
        <p:spPr bwMode="auto">
          <a:xfrm rot="827460">
            <a:off x="3593870" y="4013736"/>
            <a:ext cx="216582" cy="2214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22" tIns="34262" rIns="68522" bIns="34262" anchor="ctr"/>
          <a:lstStyle/>
          <a:p>
            <a:pPr algn="ctr">
              <a:defRPr/>
            </a:pPr>
            <a:endParaRPr lang="zh-CN" altLang="en-US" dirty="0"/>
          </a:p>
        </p:txBody>
      </p:sp>
      <p:cxnSp>
        <p:nvCxnSpPr>
          <p:cNvPr id="52" name="直接连接符 51"/>
          <p:cNvCxnSpPr>
            <a:stCxn id="25" idx="5"/>
            <a:endCxn id="51" idx="2"/>
          </p:cNvCxnSpPr>
          <p:nvPr/>
        </p:nvCxnSpPr>
        <p:spPr>
          <a:xfrm>
            <a:off x="3160810" y="3814567"/>
            <a:ext cx="436183" cy="284048"/>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a:stCxn id="51" idx="7"/>
            <a:endCxn id="26" idx="3"/>
          </p:cNvCxnSpPr>
          <p:nvPr/>
        </p:nvCxnSpPr>
        <p:spPr>
          <a:xfrm flipV="1">
            <a:off x="3795183" y="3445891"/>
            <a:ext cx="630377" cy="62078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a:stCxn id="26" idx="7"/>
            <a:endCxn id="27" idx="3"/>
          </p:cNvCxnSpPr>
          <p:nvPr/>
        </p:nvCxnSpPr>
        <p:spPr>
          <a:xfrm flipV="1">
            <a:off x="4593878" y="3010577"/>
            <a:ext cx="520136" cy="296131"/>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a:stCxn id="27" idx="7"/>
            <a:endCxn id="28" idx="3"/>
          </p:cNvCxnSpPr>
          <p:nvPr/>
        </p:nvCxnSpPr>
        <p:spPr>
          <a:xfrm flipV="1">
            <a:off x="5285125" y="2476888"/>
            <a:ext cx="356828" cy="398926"/>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a:stCxn id="28" idx="7"/>
            <a:endCxn id="29" idx="3"/>
          </p:cNvCxnSpPr>
          <p:nvPr/>
        </p:nvCxnSpPr>
        <p:spPr>
          <a:xfrm flipV="1">
            <a:off x="5812612" y="1780595"/>
            <a:ext cx="937912" cy="560007"/>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a:stCxn id="29" idx="7"/>
            <a:endCxn id="30" idx="3"/>
          </p:cNvCxnSpPr>
          <p:nvPr/>
        </p:nvCxnSpPr>
        <p:spPr>
          <a:xfrm flipV="1">
            <a:off x="6932167" y="1309135"/>
            <a:ext cx="652635" cy="350209"/>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8" name="文本框 39"/>
          <p:cNvSpPr txBox="1">
            <a:spLocks noChangeArrowheads="1"/>
          </p:cNvSpPr>
          <p:nvPr/>
        </p:nvSpPr>
        <p:spPr bwMode="auto">
          <a:xfrm>
            <a:off x="3866505" y="4002920"/>
            <a:ext cx="907866" cy="223033"/>
          </a:xfrm>
          <a:prstGeom prst="rect">
            <a:avLst/>
          </a:prstGeom>
          <a:noFill/>
          <a:ln w="9525">
            <a:noFill/>
            <a:miter lim="800000"/>
          </a:ln>
        </p:spPr>
        <p:txBody>
          <a:bodyPr wrap="none" lIns="68522" tIns="34262" rIns="68522" bIns="34262">
            <a:spAutoFit/>
          </a:bodyPr>
          <a:lstStyle/>
          <a:p>
            <a:r>
              <a:rPr lang="zh-CN" altLang="en-US" sz="1000" dirty="0" smtClean="0">
                <a:solidFill>
                  <a:schemeClr val="tx1">
                    <a:lumMod val="65000"/>
                    <a:lumOff val="35000"/>
                  </a:schemeClr>
                </a:solidFill>
                <a:latin typeface="Calibri" panose="020F0502020204030204" pitchFamily="34" charset="0"/>
                <a:ea typeface="微软雅黑" panose="020B0503020204020204" pitchFamily="34" charset="-122"/>
              </a:rPr>
              <a:t>添加文字内容</a:t>
            </a:r>
            <a:endParaRPr lang="zh-CN" altLang="en-US" sz="1000" dirty="0">
              <a:solidFill>
                <a:schemeClr val="tx1">
                  <a:lumMod val="65000"/>
                  <a:lumOff val="35000"/>
                </a:schemeClr>
              </a:solidFill>
              <a:latin typeface="Calibri" panose="020F0502020204030204" pitchFamily="34" charset="0"/>
              <a:ea typeface="微软雅黑" panose="020B0503020204020204" pitchFamily="34" charset="-122"/>
            </a:endParaRPr>
          </a:p>
        </p:txBody>
      </p:sp>
      <p:sp>
        <p:nvSpPr>
          <p:cNvPr id="59" name="文本框 33"/>
          <p:cNvSpPr txBox="1">
            <a:spLocks noChangeArrowheads="1"/>
          </p:cNvSpPr>
          <p:nvPr/>
        </p:nvSpPr>
        <p:spPr bwMode="auto">
          <a:xfrm>
            <a:off x="3447616" y="4597215"/>
            <a:ext cx="470247" cy="223033"/>
          </a:xfrm>
          <a:prstGeom prst="rect">
            <a:avLst/>
          </a:prstGeom>
          <a:noFill/>
          <a:ln w="9525">
            <a:noFill/>
            <a:miter lim="800000"/>
          </a:ln>
        </p:spPr>
        <p:txBody>
          <a:bodyPr wrap="none" lIns="68522" tIns="34262" rIns="68522" bIns="34262">
            <a:spAutoFit/>
          </a:bodyPr>
          <a:lstStyle/>
          <a:p>
            <a:r>
              <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7</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月份</a:t>
            </a:r>
            <a:endPar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60" name="文本框 46"/>
          <p:cNvSpPr txBox="1">
            <a:spLocks noChangeArrowheads="1"/>
          </p:cNvSpPr>
          <p:nvPr/>
        </p:nvSpPr>
        <p:spPr bwMode="auto">
          <a:xfrm>
            <a:off x="7155774" y="843959"/>
            <a:ext cx="907866" cy="223033"/>
          </a:xfrm>
          <a:prstGeom prst="rect">
            <a:avLst/>
          </a:prstGeom>
          <a:noFill/>
          <a:ln w="9525">
            <a:noFill/>
            <a:miter lim="800000"/>
          </a:ln>
        </p:spPr>
        <p:txBody>
          <a:bodyPr wrap="none" lIns="68522" tIns="34262" rIns="68522" bIns="34262">
            <a:spAutoFit/>
          </a:bodyPr>
          <a:lstStyle/>
          <a:p>
            <a:r>
              <a:rPr lang="zh-CN" altLang="en-US" sz="1000" dirty="0">
                <a:solidFill>
                  <a:schemeClr val="tx1">
                    <a:lumMod val="65000"/>
                    <a:lumOff val="35000"/>
                  </a:schemeClr>
                </a:solidFill>
                <a:latin typeface="Calibri" panose="020F0502020204030204" pitchFamily="34" charset="0"/>
                <a:ea typeface="微软雅黑" panose="020B0503020204020204" pitchFamily="34" charset="-122"/>
              </a:rPr>
              <a:t>添加文字内容</a:t>
            </a:r>
            <a:endParaRPr lang="zh-CN" altLang="en-US" sz="1000" dirty="0">
              <a:solidFill>
                <a:schemeClr val="tx1">
                  <a:lumMod val="65000"/>
                  <a:lumOff val="35000"/>
                </a:schemeClr>
              </a:solidFill>
              <a:latin typeface="Calibri" panose="020F0502020204030204" pitchFamily="34" charset="0"/>
              <a:ea typeface="微软雅黑" panose="020B0503020204020204" pitchFamily="34" charset="-122"/>
            </a:endParaRPr>
          </a:p>
        </p:txBody>
      </p:sp>
      <p:grpSp>
        <p:nvGrpSpPr>
          <p:cNvPr id="2" name="组合 60"/>
          <p:cNvGrpSpPr/>
          <p:nvPr/>
        </p:nvGrpSpPr>
        <p:grpSpPr>
          <a:xfrm>
            <a:off x="408568" y="4463107"/>
            <a:ext cx="8053955" cy="76668"/>
            <a:chOff x="738746" y="5964849"/>
            <a:chExt cx="10744200" cy="102248"/>
          </a:xfrm>
        </p:grpSpPr>
        <p:cxnSp>
          <p:nvCxnSpPr>
            <p:cNvPr id="62" name="直接连接符 61"/>
            <p:cNvCxnSpPr/>
            <p:nvPr/>
          </p:nvCxnSpPr>
          <p:spPr bwMode="auto">
            <a:xfrm>
              <a:off x="738746" y="6052254"/>
              <a:ext cx="107442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flipV="1">
              <a:off x="1639101" y="5971032"/>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flipV="1">
              <a:off x="2456892" y="5967447"/>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flipV="1">
              <a:off x="3510148" y="5972019"/>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flipV="1">
              <a:off x="4295309" y="5972019"/>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flipV="1">
              <a:off x="5141731" y="5972019"/>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flipV="1">
              <a:off x="6255551" y="5973993"/>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flipV="1">
              <a:off x="7243964" y="5967447"/>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flipV="1">
              <a:off x="7951332" y="5973993"/>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flipV="1">
              <a:off x="9320250" y="5964849"/>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V="1">
              <a:off x="10524537" y="5985875"/>
              <a:ext cx="0" cy="8122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73" name="矩形 72"/>
          <p:cNvSpPr/>
          <p:nvPr/>
        </p:nvSpPr>
        <p:spPr>
          <a:xfrm>
            <a:off x="976611" y="897953"/>
            <a:ext cx="3163567" cy="1146077"/>
          </a:xfrm>
          <a:prstGeom prst="rect">
            <a:avLst/>
          </a:prstGeom>
        </p:spPr>
        <p:txBody>
          <a:bodyPr wrap="square" lIns="68522" tIns="34262" rIns="68522" bIns="34262">
            <a:spAutoFit/>
          </a:bodyPr>
          <a:lstStyle/>
          <a:p>
            <a:pPr>
              <a:lnSpc>
                <a:spcPct val="200000"/>
              </a:lnSpc>
            </a:pPr>
            <a:r>
              <a:rPr lang="zh-CN" altLang="en-US" sz="1400" b="1" dirty="0" smtClean="0">
                <a:solidFill>
                  <a:schemeClr val="tx1">
                    <a:lumMod val="65000"/>
                    <a:lumOff val="35000"/>
                  </a:schemeClr>
                </a:solidFill>
                <a:latin typeface="微软雅黑" panose="020B0503020204020204" pitchFamily="34" charset="-122"/>
                <a:ea typeface="微软雅黑" panose="020B0503020204020204" pitchFamily="34" charset="-122"/>
              </a:rPr>
              <a:t>点击添加小标题</a:t>
            </a:r>
            <a:endParaRPr lang="en-US" altLang="zh-CN" sz="1400" b="1" dirty="0" smtClean="0">
              <a:solidFill>
                <a:schemeClr val="tx1">
                  <a:lumMod val="65000"/>
                  <a:lumOff val="35000"/>
                </a:schemeClr>
              </a:solidFill>
              <a:latin typeface="微软雅黑" panose="020B0503020204020204" pitchFamily="34" charset="-122"/>
              <a:ea typeface="微软雅黑" panose="020B0503020204020204" pitchFamily="34" charset="-122"/>
            </a:endParaRPr>
          </a:p>
          <a:p>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您</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的内容打在这里，或者通过复制您的文本后，在此框中选择粘贴，并选择只保留文字</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a:t>
            </a:r>
            <a:endParaRPr lang="en-US" altLang="zh-CN" sz="1000" dirty="0" smtClean="0">
              <a:solidFill>
                <a:schemeClr val="tx1">
                  <a:lumMod val="65000"/>
                  <a:lumOff val="35000"/>
                </a:schemeClr>
              </a:solidFill>
              <a:latin typeface="微软雅黑" panose="020B0503020204020204" pitchFamily="34" charset="-122"/>
              <a:ea typeface="微软雅黑" panose="020B0503020204020204" pitchFamily="34" charset="-122"/>
            </a:endParaRPr>
          </a:p>
          <a:p>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在此框</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中选择粘贴，并选择只保留文字</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a:t>
            </a:r>
            <a:endPar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cs typeface="华文黑体" pitchFamily="2" charset="-122"/>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up)">
                                      <p:cBhvr>
                                        <p:cTn id="15" dur="500"/>
                                        <p:tgtEl>
                                          <p:spTgt spid="31"/>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wipe(up)">
                                      <p:cBhvr>
                                        <p:cTn id="18" dur="500"/>
                                        <p:tgtEl>
                                          <p:spTgt spid="32"/>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up)">
                                      <p:cBhvr>
                                        <p:cTn id="21" dur="500"/>
                                        <p:tgtEl>
                                          <p:spTgt spid="33"/>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wipe(up)">
                                      <p:cBhvr>
                                        <p:cTn id="24" dur="500"/>
                                        <p:tgtEl>
                                          <p:spTgt spid="34"/>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wipe(up)">
                                      <p:cBhvr>
                                        <p:cTn id="27" dur="500"/>
                                        <p:tgtEl>
                                          <p:spTgt spid="59"/>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wipe(up)">
                                      <p:cBhvr>
                                        <p:cTn id="30" dur="500"/>
                                        <p:tgtEl>
                                          <p:spTgt spid="35"/>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up)">
                                      <p:cBhvr>
                                        <p:cTn id="33" dur="500"/>
                                        <p:tgtEl>
                                          <p:spTgt spid="36"/>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up)">
                                      <p:cBhvr>
                                        <p:cTn id="36" dur="500"/>
                                        <p:tgtEl>
                                          <p:spTgt spid="37"/>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wipe(up)">
                                      <p:cBhvr>
                                        <p:cTn id="39" dur="500"/>
                                        <p:tgtEl>
                                          <p:spTgt spid="38"/>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wipe(up)">
                                      <p:cBhvr>
                                        <p:cTn id="42" dur="500"/>
                                        <p:tgtEl>
                                          <p:spTgt spid="39"/>
                                        </p:tgtEl>
                                      </p:cBhvr>
                                    </p:animEffect>
                                  </p:childTnLst>
                                </p:cTn>
                              </p:par>
                            </p:childTnLst>
                          </p:cTn>
                        </p:par>
                        <p:par>
                          <p:cTn id="43" fill="hold">
                            <p:stCondLst>
                              <p:cond delay="1500"/>
                            </p:stCondLst>
                            <p:childTnLst>
                              <p:par>
                                <p:cTn id="44" presetID="10"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500"/>
                                        <p:tgtEl>
                                          <p:spTgt spid="13"/>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wipe(down)">
                                      <p:cBhvr>
                                        <p:cTn id="49" dur="500"/>
                                        <p:tgtEl>
                                          <p:spTgt spid="40"/>
                                        </p:tgtEl>
                                      </p:cBhvr>
                                    </p:animEffect>
                                  </p:childTnLst>
                                </p:cTn>
                              </p:par>
                            </p:childTnLst>
                          </p:cTn>
                        </p:par>
                        <p:par>
                          <p:cTn id="50" fill="hold">
                            <p:stCondLst>
                              <p:cond delay="2000"/>
                            </p:stCondLst>
                            <p:childTnLst>
                              <p:par>
                                <p:cTn id="51" presetID="22" presetClass="entr" presetSubtype="4" fill="hold" nodeType="afterEffect">
                                  <p:stCondLst>
                                    <p:cond delay="0"/>
                                  </p:stCondLst>
                                  <p:childTnLst>
                                    <p:set>
                                      <p:cBhvr>
                                        <p:cTn id="52" dur="1" fill="hold">
                                          <p:stCondLst>
                                            <p:cond delay="0"/>
                                          </p:stCondLst>
                                        </p:cTn>
                                        <p:tgtEl>
                                          <p:spTgt spid="48"/>
                                        </p:tgtEl>
                                        <p:attrNameLst>
                                          <p:attrName>style.visibility</p:attrName>
                                        </p:attrNameLst>
                                      </p:cBhvr>
                                      <p:to>
                                        <p:strVal val="visible"/>
                                      </p:to>
                                    </p:set>
                                    <p:animEffect transition="in" filter="wipe(down)">
                                      <p:cBhvr>
                                        <p:cTn id="53" dur="500"/>
                                        <p:tgtEl>
                                          <p:spTgt spid="48"/>
                                        </p:tgtEl>
                                      </p:cBhvr>
                                    </p:animEffect>
                                  </p:childTnLst>
                                </p:cTn>
                              </p:par>
                            </p:childTnLst>
                          </p:cTn>
                        </p:par>
                        <p:par>
                          <p:cTn id="54" fill="hold">
                            <p:stCondLst>
                              <p:cond delay="2500"/>
                            </p:stCondLst>
                            <p:childTnLst>
                              <p:par>
                                <p:cTn id="55" presetID="10" presetClass="entr" presetSubtype="0"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wipe(down)">
                                      <p:cBhvr>
                                        <p:cTn id="60" dur="500"/>
                                        <p:tgtEl>
                                          <p:spTgt spid="41"/>
                                        </p:tgtEl>
                                      </p:cBhvr>
                                    </p:animEffect>
                                  </p:childTnLst>
                                </p:cTn>
                              </p:par>
                            </p:childTnLst>
                          </p:cTn>
                        </p:par>
                        <p:par>
                          <p:cTn id="61" fill="hold">
                            <p:stCondLst>
                              <p:cond delay="3000"/>
                            </p:stCondLst>
                            <p:childTnLst>
                              <p:par>
                                <p:cTn id="62" presetID="22" presetClass="entr" presetSubtype="4" fill="hold" nodeType="after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wipe(down)">
                                      <p:cBhvr>
                                        <p:cTn id="64" dur="500"/>
                                        <p:tgtEl>
                                          <p:spTgt spid="49"/>
                                        </p:tgtEl>
                                      </p:cBhvr>
                                    </p:animEffect>
                                  </p:childTnLst>
                                </p:cTn>
                              </p:par>
                            </p:childTnLst>
                          </p:cTn>
                        </p:par>
                        <p:par>
                          <p:cTn id="65" fill="hold">
                            <p:stCondLst>
                              <p:cond delay="3500"/>
                            </p:stCondLst>
                            <p:childTnLst>
                              <p:par>
                                <p:cTn id="66" presetID="10" presetClass="entr" presetSubtype="0" fill="hold" grpId="0" nodeType="after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500"/>
                                        <p:tgtEl>
                                          <p:spTgt spid="15"/>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wipe(down)">
                                      <p:cBhvr>
                                        <p:cTn id="71" dur="500"/>
                                        <p:tgtEl>
                                          <p:spTgt spid="42"/>
                                        </p:tgtEl>
                                      </p:cBhvr>
                                    </p:animEffect>
                                  </p:childTnLst>
                                </p:cTn>
                              </p:par>
                            </p:childTnLst>
                          </p:cTn>
                        </p:par>
                        <p:par>
                          <p:cTn id="72" fill="hold">
                            <p:stCondLst>
                              <p:cond delay="4000"/>
                            </p:stCondLst>
                            <p:childTnLst>
                              <p:par>
                                <p:cTn id="73" presetID="22" presetClass="entr" presetSubtype="1" fill="hold" nodeType="afterEffect">
                                  <p:stCondLst>
                                    <p:cond delay="0"/>
                                  </p:stCondLst>
                                  <p:childTnLst>
                                    <p:set>
                                      <p:cBhvr>
                                        <p:cTn id="74" dur="1" fill="hold">
                                          <p:stCondLst>
                                            <p:cond delay="0"/>
                                          </p:stCondLst>
                                        </p:cTn>
                                        <p:tgtEl>
                                          <p:spTgt spid="50"/>
                                        </p:tgtEl>
                                        <p:attrNameLst>
                                          <p:attrName>style.visibility</p:attrName>
                                        </p:attrNameLst>
                                      </p:cBhvr>
                                      <p:to>
                                        <p:strVal val="visible"/>
                                      </p:to>
                                    </p:set>
                                    <p:animEffect transition="in" filter="wipe(up)">
                                      <p:cBhvr>
                                        <p:cTn id="75" dur="500"/>
                                        <p:tgtEl>
                                          <p:spTgt spid="50"/>
                                        </p:tgtEl>
                                      </p:cBhvr>
                                    </p:animEffect>
                                  </p:childTnLst>
                                </p:cTn>
                              </p:par>
                            </p:childTnLst>
                          </p:cTn>
                        </p:par>
                        <p:par>
                          <p:cTn id="76" fill="hold">
                            <p:stCondLst>
                              <p:cond delay="4500"/>
                            </p:stCondLst>
                            <p:childTnLst>
                              <p:par>
                                <p:cTn id="77" presetID="10" presetClass="entr" presetSubtype="0"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500"/>
                                        <p:tgtEl>
                                          <p:spTgt spid="25"/>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43"/>
                                        </p:tgtEl>
                                        <p:attrNameLst>
                                          <p:attrName>style.visibility</p:attrName>
                                        </p:attrNameLst>
                                      </p:cBhvr>
                                      <p:to>
                                        <p:strVal val="visible"/>
                                      </p:to>
                                    </p:set>
                                    <p:animEffect transition="in" filter="wipe(down)">
                                      <p:cBhvr>
                                        <p:cTn id="82" dur="500"/>
                                        <p:tgtEl>
                                          <p:spTgt spid="43"/>
                                        </p:tgtEl>
                                      </p:cBhvr>
                                    </p:animEffect>
                                  </p:childTnLst>
                                </p:cTn>
                              </p:par>
                            </p:childTnLst>
                          </p:cTn>
                        </p:par>
                        <p:par>
                          <p:cTn id="83" fill="hold">
                            <p:stCondLst>
                              <p:cond delay="5000"/>
                            </p:stCondLst>
                            <p:childTnLst>
                              <p:par>
                                <p:cTn id="84" presetID="22" presetClass="entr" presetSubtype="1" fill="hold" nodeType="afterEffect">
                                  <p:stCondLst>
                                    <p:cond delay="0"/>
                                  </p:stCondLst>
                                  <p:childTnLst>
                                    <p:set>
                                      <p:cBhvr>
                                        <p:cTn id="85" dur="1" fill="hold">
                                          <p:stCondLst>
                                            <p:cond delay="0"/>
                                          </p:stCondLst>
                                        </p:cTn>
                                        <p:tgtEl>
                                          <p:spTgt spid="52"/>
                                        </p:tgtEl>
                                        <p:attrNameLst>
                                          <p:attrName>style.visibility</p:attrName>
                                        </p:attrNameLst>
                                      </p:cBhvr>
                                      <p:to>
                                        <p:strVal val="visible"/>
                                      </p:to>
                                    </p:set>
                                    <p:animEffect transition="in" filter="wipe(up)">
                                      <p:cBhvr>
                                        <p:cTn id="86" dur="500"/>
                                        <p:tgtEl>
                                          <p:spTgt spid="52"/>
                                        </p:tgtEl>
                                      </p:cBhvr>
                                    </p:animEffect>
                                  </p:childTnLst>
                                </p:cTn>
                              </p:par>
                            </p:childTnLst>
                          </p:cTn>
                        </p:par>
                        <p:par>
                          <p:cTn id="87" fill="hold">
                            <p:stCondLst>
                              <p:cond delay="5500"/>
                            </p:stCondLst>
                            <p:childTnLst>
                              <p:par>
                                <p:cTn id="88" presetID="10" presetClass="entr" presetSubtype="0" fill="hold" grpId="0"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500"/>
                                        <p:tgtEl>
                                          <p:spTgt spid="51"/>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58"/>
                                        </p:tgtEl>
                                        <p:attrNameLst>
                                          <p:attrName>style.visibility</p:attrName>
                                        </p:attrNameLst>
                                      </p:cBhvr>
                                      <p:to>
                                        <p:strVal val="visible"/>
                                      </p:to>
                                    </p:set>
                                    <p:animEffect transition="in" filter="wipe(down)">
                                      <p:cBhvr>
                                        <p:cTn id="93" dur="500"/>
                                        <p:tgtEl>
                                          <p:spTgt spid="58"/>
                                        </p:tgtEl>
                                      </p:cBhvr>
                                    </p:animEffect>
                                  </p:childTnLst>
                                </p:cTn>
                              </p:par>
                            </p:childTnLst>
                          </p:cTn>
                        </p:par>
                        <p:par>
                          <p:cTn id="94" fill="hold">
                            <p:stCondLst>
                              <p:cond delay="6000"/>
                            </p:stCondLst>
                            <p:childTnLst>
                              <p:par>
                                <p:cTn id="95" presetID="22" presetClass="entr" presetSubtype="4" fill="hold" nodeType="afterEffect">
                                  <p:stCondLst>
                                    <p:cond delay="0"/>
                                  </p:stCondLst>
                                  <p:childTnLst>
                                    <p:set>
                                      <p:cBhvr>
                                        <p:cTn id="96" dur="1" fill="hold">
                                          <p:stCondLst>
                                            <p:cond delay="0"/>
                                          </p:stCondLst>
                                        </p:cTn>
                                        <p:tgtEl>
                                          <p:spTgt spid="53"/>
                                        </p:tgtEl>
                                        <p:attrNameLst>
                                          <p:attrName>style.visibility</p:attrName>
                                        </p:attrNameLst>
                                      </p:cBhvr>
                                      <p:to>
                                        <p:strVal val="visible"/>
                                      </p:to>
                                    </p:set>
                                    <p:animEffect transition="in" filter="wipe(down)">
                                      <p:cBhvr>
                                        <p:cTn id="97" dur="500"/>
                                        <p:tgtEl>
                                          <p:spTgt spid="53"/>
                                        </p:tgtEl>
                                      </p:cBhvr>
                                    </p:animEffect>
                                  </p:childTnLst>
                                </p:cTn>
                              </p:par>
                            </p:childTnLst>
                          </p:cTn>
                        </p:par>
                        <p:par>
                          <p:cTn id="98" fill="hold">
                            <p:stCondLst>
                              <p:cond delay="6500"/>
                            </p:stCondLst>
                            <p:childTnLst>
                              <p:par>
                                <p:cTn id="99" presetID="10" presetClass="entr" presetSubtype="0" fill="hold" grpId="0" nodeType="afterEffect">
                                  <p:stCondLst>
                                    <p:cond delay="0"/>
                                  </p:stCondLst>
                                  <p:childTnLst>
                                    <p:set>
                                      <p:cBhvr>
                                        <p:cTn id="100" dur="1" fill="hold">
                                          <p:stCondLst>
                                            <p:cond delay="0"/>
                                          </p:stCondLst>
                                        </p:cTn>
                                        <p:tgtEl>
                                          <p:spTgt spid="26"/>
                                        </p:tgtEl>
                                        <p:attrNameLst>
                                          <p:attrName>style.visibility</p:attrName>
                                        </p:attrNameLst>
                                      </p:cBhvr>
                                      <p:to>
                                        <p:strVal val="visible"/>
                                      </p:to>
                                    </p:set>
                                    <p:animEffect transition="in" filter="fade">
                                      <p:cBhvr>
                                        <p:cTn id="101" dur="500"/>
                                        <p:tgtEl>
                                          <p:spTgt spid="26"/>
                                        </p:tgtEl>
                                      </p:cBhvr>
                                    </p:animEffect>
                                  </p:childTnLst>
                                </p:cTn>
                              </p:par>
                              <p:par>
                                <p:cTn id="102" presetID="22" presetClass="entr" presetSubtype="4" fill="hold" grpId="0" nodeType="withEffect">
                                  <p:stCondLst>
                                    <p:cond delay="0"/>
                                  </p:stCondLst>
                                  <p:childTnLst>
                                    <p:set>
                                      <p:cBhvr>
                                        <p:cTn id="103" dur="1" fill="hold">
                                          <p:stCondLst>
                                            <p:cond delay="0"/>
                                          </p:stCondLst>
                                        </p:cTn>
                                        <p:tgtEl>
                                          <p:spTgt spid="44"/>
                                        </p:tgtEl>
                                        <p:attrNameLst>
                                          <p:attrName>style.visibility</p:attrName>
                                        </p:attrNameLst>
                                      </p:cBhvr>
                                      <p:to>
                                        <p:strVal val="visible"/>
                                      </p:to>
                                    </p:set>
                                    <p:animEffect transition="in" filter="wipe(down)">
                                      <p:cBhvr>
                                        <p:cTn id="104" dur="500"/>
                                        <p:tgtEl>
                                          <p:spTgt spid="44"/>
                                        </p:tgtEl>
                                      </p:cBhvr>
                                    </p:animEffect>
                                  </p:childTnLst>
                                </p:cTn>
                              </p:par>
                            </p:childTnLst>
                          </p:cTn>
                        </p:par>
                        <p:par>
                          <p:cTn id="105" fill="hold">
                            <p:stCondLst>
                              <p:cond delay="7000"/>
                            </p:stCondLst>
                            <p:childTnLst>
                              <p:par>
                                <p:cTn id="106" presetID="22" presetClass="entr" presetSubtype="4" fill="hold" nodeType="afterEffect">
                                  <p:stCondLst>
                                    <p:cond delay="0"/>
                                  </p:stCondLst>
                                  <p:childTnLst>
                                    <p:set>
                                      <p:cBhvr>
                                        <p:cTn id="107" dur="1" fill="hold">
                                          <p:stCondLst>
                                            <p:cond delay="0"/>
                                          </p:stCondLst>
                                        </p:cTn>
                                        <p:tgtEl>
                                          <p:spTgt spid="54"/>
                                        </p:tgtEl>
                                        <p:attrNameLst>
                                          <p:attrName>style.visibility</p:attrName>
                                        </p:attrNameLst>
                                      </p:cBhvr>
                                      <p:to>
                                        <p:strVal val="visible"/>
                                      </p:to>
                                    </p:set>
                                    <p:animEffect transition="in" filter="wipe(down)">
                                      <p:cBhvr>
                                        <p:cTn id="108" dur="500"/>
                                        <p:tgtEl>
                                          <p:spTgt spid="54"/>
                                        </p:tgtEl>
                                      </p:cBhvr>
                                    </p:animEffect>
                                  </p:childTnLst>
                                </p:cTn>
                              </p:par>
                            </p:childTnLst>
                          </p:cTn>
                        </p:par>
                        <p:par>
                          <p:cTn id="109" fill="hold">
                            <p:stCondLst>
                              <p:cond delay="7500"/>
                            </p:stCondLst>
                            <p:childTnLst>
                              <p:par>
                                <p:cTn id="110" presetID="10" presetClass="entr" presetSubtype="0" fill="hold" grpId="0" nodeType="afterEffect">
                                  <p:stCondLst>
                                    <p:cond delay="0"/>
                                  </p:stCondLst>
                                  <p:childTnLst>
                                    <p:set>
                                      <p:cBhvr>
                                        <p:cTn id="111" dur="1" fill="hold">
                                          <p:stCondLst>
                                            <p:cond delay="0"/>
                                          </p:stCondLst>
                                        </p:cTn>
                                        <p:tgtEl>
                                          <p:spTgt spid="27"/>
                                        </p:tgtEl>
                                        <p:attrNameLst>
                                          <p:attrName>style.visibility</p:attrName>
                                        </p:attrNameLst>
                                      </p:cBhvr>
                                      <p:to>
                                        <p:strVal val="visible"/>
                                      </p:to>
                                    </p:set>
                                    <p:animEffect transition="in" filter="fade">
                                      <p:cBhvr>
                                        <p:cTn id="112" dur="500"/>
                                        <p:tgtEl>
                                          <p:spTgt spid="27"/>
                                        </p:tgtEl>
                                      </p:cBhvr>
                                    </p:animEffect>
                                  </p:childTnLst>
                                </p:cTn>
                              </p:par>
                              <p:par>
                                <p:cTn id="113" presetID="22" presetClass="entr" presetSubtype="4" fill="hold" grpId="0" nodeType="withEffect">
                                  <p:stCondLst>
                                    <p:cond delay="0"/>
                                  </p:stCondLst>
                                  <p:childTnLst>
                                    <p:set>
                                      <p:cBhvr>
                                        <p:cTn id="114" dur="1" fill="hold">
                                          <p:stCondLst>
                                            <p:cond delay="0"/>
                                          </p:stCondLst>
                                        </p:cTn>
                                        <p:tgtEl>
                                          <p:spTgt spid="45"/>
                                        </p:tgtEl>
                                        <p:attrNameLst>
                                          <p:attrName>style.visibility</p:attrName>
                                        </p:attrNameLst>
                                      </p:cBhvr>
                                      <p:to>
                                        <p:strVal val="visible"/>
                                      </p:to>
                                    </p:set>
                                    <p:animEffect transition="in" filter="wipe(down)">
                                      <p:cBhvr>
                                        <p:cTn id="115" dur="500"/>
                                        <p:tgtEl>
                                          <p:spTgt spid="45"/>
                                        </p:tgtEl>
                                      </p:cBhvr>
                                    </p:animEffect>
                                  </p:childTnLst>
                                </p:cTn>
                              </p:par>
                            </p:childTnLst>
                          </p:cTn>
                        </p:par>
                        <p:par>
                          <p:cTn id="116" fill="hold">
                            <p:stCondLst>
                              <p:cond delay="8000"/>
                            </p:stCondLst>
                            <p:childTnLst>
                              <p:par>
                                <p:cTn id="117" presetID="22" presetClass="entr" presetSubtype="4" fill="hold" nodeType="afterEffect">
                                  <p:stCondLst>
                                    <p:cond delay="0"/>
                                  </p:stCondLst>
                                  <p:childTnLst>
                                    <p:set>
                                      <p:cBhvr>
                                        <p:cTn id="118" dur="1" fill="hold">
                                          <p:stCondLst>
                                            <p:cond delay="0"/>
                                          </p:stCondLst>
                                        </p:cTn>
                                        <p:tgtEl>
                                          <p:spTgt spid="55"/>
                                        </p:tgtEl>
                                        <p:attrNameLst>
                                          <p:attrName>style.visibility</p:attrName>
                                        </p:attrNameLst>
                                      </p:cBhvr>
                                      <p:to>
                                        <p:strVal val="visible"/>
                                      </p:to>
                                    </p:set>
                                    <p:animEffect transition="in" filter="wipe(down)">
                                      <p:cBhvr>
                                        <p:cTn id="119" dur="500"/>
                                        <p:tgtEl>
                                          <p:spTgt spid="55"/>
                                        </p:tgtEl>
                                      </p:cBhvr>
                                    </p:animEffect>
                                  </p:childTnLst>
                                </p:cTn>
                              </p:par>
                            </p:childTnLst>
                          </p:cTn>
                        </p:par>
                        <p:par>
                          <p:cTn id="120" fill="hold">
                            <p:stCondLst>
                              <p:cond delay="8500"/>
                            </p:stCondLst>
                            <p:childTnLst>
                              <p:par>
                                <p:cTn id="121" presetID="10" presetClass="entr" presetSubtype="0" fill="hold" grpId="0" nodeType="afterEffect">
                                  <p:stCondLst>
                                    <p:cond delay="0"/>
                                  </p:stCondLst>
                                  <p:childTnLst>
                                    <p:set>
                                      <p:cBhvr>
                                        <p:cTn id="122" dur="1" fill="hold">
                                          <p:stCondLst>
                                            <p:cond delay="0"/>
                                          </p:stCondLst>
                                        </p:cTn>
                                        <p:tgtEl>
                                          <p:spTgt spid="28"/>
                                        </p:tgtEl>
                                        <p:attrNameLst>
                                          <p:attrName>style.visibility</p:attrName>
                                        </p:attrNameLst>
                                      </p:cBhvr>
                                      <p:to>
                                        <p:strVal val="visible"/>
                                      </p:to>
                                    </p:set>
                                    <p:animEffect transition="in" filter="fade">
                                      <p:cBhvr>
                                        <p:cTn id="123" dur="500"/>
                                        <p:tgtEl>
                                          <p:spTgt spid="28"/>
                                        </p:tgtEl>
                                      </p:cBhvr>
                                    </p:animEffect>
                                  </p:childTnLst>
                                </p:cTn>
                              </p:par>
                              <p:par>
                                <p:cTn id="124" presetID="22" presetClass="entr" presetSubtype="4" fill="hold" grpId="0" nodeType="withEffect">
                                  <p:stCondLst>
                                    <p:cond delay="0"/>
                                  </p:stCondLst>
                                  <p:childTnLst>
                                    <p:set>
                                      <p:cBhvr>
                                        <p:cTn id="125" dur="1" fill="hold">
                                          <p:stCondLst>
                                            <p:cond delay="0"/>
                                          </p:stCondLst>
                                        </p:cTn>
                                        <p:tgtEl>
                                          <p:spTgt spid="46"/>
                                        </p:tgtEl>
                                        <p:attrNameLst>
                                          <p:attrName>style.visibility</p:attrName>
                                        </p:attrNameLst>
                                      </p:cBhvr>
                                      <p:to>
                                        <p:strVal val="visible"/>
                                      </p:to>
                                    </p:set>
                                    <p:animEffect transition="in" filter="wipe(down)">
                                      <p:cBhvr>
                                        <p:cTn id="126" dur="500"/>
                                        <p:tgtEl>
                                          <p:spTgt spid="46"/>
                                        </p:tgtEl>
                                      </p:cBhvr>
                                    </p:animEffect>
                                  </p:childTnLst>
                                </p:cTn>
                              </p:par>
                            </p:childTnLst>
                          </p:cTn>
                        </p:par>
                        <p:par>
                          <p:cTn id="127" fill="hold">
                            <p:stCondLst>
                              <p:cond delay="9000"/>
                            </p:stCondLst>
                            <p:childTnLst>
                              <p:par>
                                <p:cTn id="128" presetID="22" presetClass="entr" presetSubtype="4" fill="hold" nodeType="afterEffect">
                                  <p:stCondLst>
                                    <p:cond delay="0"/>
                                  </p:stCondLst>
                                  <p:childTnLst>
                                    <p:set>
                                      <p:cBhvr>
                                        <p:cTn id="129" dur="1" fill="hold">
                                          <p:stCondLst>
                                            <p:cond delay="0"/>
                                          </p:stCondLst>
                                        </p:cTn>
                                        <p:tgtEl>
                                          <p:spTgt spid="56"/>
                                        </p:tgtEl>
                                        <p:attrNameLst>
                                          <p:attrName>style.visibility</p:attrName>
                                        </p:attrNameLst>
                                      </p:cBhvr>
                                      <p:to>
                                        <p:strVal val="visible"/>
                                      </p:to>
                                    </p:set>
                                    <p:animEffect transition="in" filter="wipe(down)">
                                      <p:cBhvr>
                                        <p:cTn id="130" dur="500"/>
                                        <p:tgtEl>
                                          <p:spTgt spid="56"/>
                                        </p:tgtEl>
                                      </p:cBhvr>
                                    </p:animEffect>
                                  </p:childTnLst>
                                </p:cTn>
                              </p:par>
                            </p:childTnLst>
                          </p:cTn>
                        </p:par>
                        <p:par>
                          <p:cTn id="131" fill="hold">
                            <p:stCondLst>
                              <p:cond delay="9500"/>
                            </p:stCondLst>
                            <p:childTnLst>
                              <p:par>
                                <p:cTn id="132" presetID="10" presetClass="entr" presetSubtype="0" fill="hold" grpId="0" nodeType="afterEffect">
                                  <p:stCondLst>
                                    <p:cond delay="0"/>
                                  </p:stCondLst>
                                  <p:childTnLst>
                                    <p:set>
                                      <p:cBhvr>
                                        <p:cTn id="133" dur="1" fill="hold">
                                          <p:stCondLst>
                                            <p:cond delay="0"/>
                                          </p:stCondLst>
                                        </p:cTn>
                                        <p:tgtEl>
                                          <p:spTgt spid="29"/>
                                        </p:tgtEl>
                                        <p:attrNameLst>
                                          <p:attrName>style.visibility</p:attrName>
                                        </p:attrNameLst>
                                      </p:cBhvr>
                                      <p:to>
                                        <p:strVal val="visible"/>
                                      </p:to>
                                    </p:set>
                                    <p:animEffect transition="in" filter="fade">
                                      <p:cBhvr>
                                        <p:cTn id="134" dur="500"/>
                                        <p:tgtEl>
                                          <p:spTgt spid="29"/>
                                        </p:tgtEl>
                                      </p:cBhvr>
                                    </p:animEffect>
                                  </p:childTnLst>
                                </p:cTn>
                              </p:par>
                              <p:par>
                                <p:cTn id="135" presetID="22" presetClass="entr" presetSubtype="4" fill="hold" grpId="0" nodeType="withEffect">
                                  <p:stCondLst>
                                    <p:cond delay="0"/>
                                  </p:stCondLst>
                                  <p:childTnLst>
                                    <p:set>
                                      <p:cBhvr>
                                        <p:cTn id="136" dur="1" fill="hold">
                                          <p:stCondLst>
                                            <p:cond delay="0"/>
                                          </p:stCondLst>
                                        </p:cTn>
                                        <p:tgtEl>
                                          <p:spTgt spid="47"/>
                                        </p:tgtEl>
                                        <p:attrNameLst>
                                          <p:attrName>style.visibility</p:attrName>
                                        </p:attrNameLst>
                                      </p:cBhvr>
                                      <p:to>
                                        <p:strVal val="visible"/>
                                      </p:to>
                                    </p:set>
                                    <p:animEffect transition="in" filter="wipe(down)">
                                      <p:cBhvr>
                                        <p:cTn id="137" dur="500"/>
                                        <p:tgtEl>
                                          <p:spTgt spid="47"/>
                                        </p:tgtEl>
                                      </p:cBhvr>
                                    </p:animEffect>
                                  </p:childTnLst>
                                </p:cTn>
                              </p:par>
                            </p:childTnLst>
                          </p:cTn>
                        </p:par>
                        <p:par>
                          <p:cTn id="138" fill="hold">
                            <p:stCondLst>
                              <p:cond delay="10000"/>
                            </p:stCondLst>
                            <p:childTnLst>
                              <p:par>
                                <p:cTn id="139" presetID="22" presetClass="entr" presetSubtype="4" fill="hold" nodeType="afterEffect">
                                  <p:stCondLst>
                                    <p:cond delay="0"/>
                                  </p:stCondLst>
                                  <p:childTnLst>
                                    <p:set>
                                      <p:cBhvr>
                                        <p:cTn id="140" dur="1" fill="hold">
                                          <p:stCondLst>
                                            <p:cond delay="0"/>
                                          </p:stCondLst>
                                        </p:cTn>
                                        <p:tgtEl>
                                          <p:spTgt spid="57"/>
                                        </p:tgtEl>
                                        <p:attrNameLst>
                                          <p:attrName>style.visibility</p:attrName>
                                        </p:attrNameLst>
                                      </p:cBhvr>
                                      <p:to>
                                        <p:strVal val="visible"/>
                                      </p:to>
                                    </p:set>
                                    <p:animEffect transition="in" filter="wipe(down)">
                                      <p:cBhvr>
                                        <p:cTn id="141" dur="500"/>
                                        <p:tgtEl>
                                          <p:spTgt spid="57"/>
                                        </p:tgtEl>
                                      </p:cBhvr>
                                    </p:animEffect>
                                  </p:childTnLst>
                                </p:cTn>
                              </p:par>
                            </p:childTnLst>
                          </p:cTn>
                        </p:par>
                        <p:par>
                          <p:cTn id="142" fill="hold">
                            <p:stCondLst>
                              <p:cond delay="10500"/>
                            </p:stCondLst>
                            <p:childTnLst>
                              <p:par>
                                <p:cTn id="143" presetID="10" presetClass="entr" presetSubtype="0" fill="hold" grpId="0" nodeType="afterEffect">
                                  <p:stCondLst>
                                    <p:cond delay="0"/>
                                  </p:stCondLst>
                                  <p:childTnLst>
                                    <p:set>
                                      <p:cBhvr>
                                        <p:cTn id="144" dur="1" fill="hold">
                                          <p:stCondLst>
                                            <p:cond delay="0"/>
                                          </p:stCondLst>
                                        </p:cTn>
                                        <p:tgtEl>
                                          <p:spTgt spid="30"/>
                                        </p:tgtEl>
                                        <p:attrNameLst>
                                          <p:attrName>style.visibility</p:attrName>
                                        </p:attrNameLst>
                                      </p:cBhvr>
                                      <p:to>
                                        <p:strVal val="visible"/>
                                      </p:to>
                                    </p:set>
                                    <p:animEffect transition="in" filter="fade">
                                      <p:cBhvr>
                                        <p:cTn id="145" dur="500"/>
                                        <p:tgtEl>
                                          <p:spTgt spid="30"/>
                                        </p:tgtEl>
                                      </p:cBhvr>
                                    </p:animEffect>
                                  </p:childTnLst>
                                </p:cTn>
                              </p:par>
                              <p:par>
                                <p:cTn id="146" presetID="22" presetClass="entr" presetSubtype="4" fill="hold" grpId="0" nodeType="withEffect">
                                  <p:stCondLst>
                                    <p:cond delay="0"/>
                                  </p:stCondLst>
                                  <p:childTnLst>
                                    <p:set>
                                      <p:cBhvr>
                                        <p:cTn id="147" dur="1" fill="hold">
                                          <p:stCondLst>
                                            <p:cond delay="0"/>
                                          </p:stCondLst>
                                        </p:cTn>
                                        <p:tgtEl>
                                          <p:spTgt spid="60"/>
                                        </p:tgtEl>
                                        <p:attrNameLst>
                                          <p:attrName>style.visibility</p:attrName>
                                        </p:attrNameLst>
                                      </p:cBhvr>
                                      <p:to>
                                        <p:strVal val="visible"/>
                                      </p:to>
                                    </p:set>
                                    <p:animEffect transition="in" filter="wipe(down)">
                                      <p:cBhvr>
                                        <p:cTn id="148"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51" grpId="0" animBg="1"/>
      <p:bldP spid="58" grpId="0"/>
      <p:bldP spid="59" grpId="0"/>
      <p:bldP spid="60" grpId="0"/>
      <p:bldP spid="7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65" y="1521976"/>
            <a:ext cx="3006049" cy="2099549"/>
          </a:xfrm>
          <a:prstGeom prst="rect">
            <a:avLst/>
          </a:prstGeom>
          <a:blipFill dpi="0" rotWithShape="1">
            <a:blip r:embed="rId1"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endParaRPr lang="zh-CN" altLang="en-US"/>
          </a:p>
        </p:txBody>
      </p:sp>
      <p:sp>
        <p:nvSpPr>
          <p:cNvPr id="3" name="矩形 2"/>
          <p:cNvSpPr/>
          <p:nvPr/>
        </p:nvSpPr>
        <p:spPr>
          <a:xfrm>
            <a:off x="3068976" y="1521976"/>
            <a:ext cx="3006049" cy="2099549"/>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endParaRPr lang="zh-CN" altLang="en-US"/>
          </a:p>
        </p:txBody>
      </p:sp>
      <p:sp>
        <p:nvSpPr>
          <p:cNvPr id="4" name="矩形 3"/>
          <p:cNvSpPr/>
          <p:nvPr/>
        </p:nvSpPr>
        <p:spPr>
          <a:xfrm>
            <a:off x="6137388" y="1521976"/>
            <a:ext cx="3006049" cy="2099549"/>
          </a:xfrm>
          <a:prstGeom prst="rect">
            <a:avLst/>
          </a:prstGeom>
          <a:blipFill dpi="0" rotWithShape="1">
            <a:blip r:embed="rId3"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endParaRPr lang="zh-CN" altLang="en-US"/>
          </a:p>
        </p:txBody>
      </p:sp>
      <p:sp>
        <p:nvSpPr>
          <p:cNvPr id="6" name="矩形 5"/>
          <p:cNvSpPr/>
          <p:nvPr/>
        </p:nvSpPr>
        <p:spPr>
          <a:xfrm>
            <a:off x="566" y="1417513"/>
            <a:ext cx="9142871" cy="32513"/>
          </a:xfrm>
          <a:prstGeom prst="rect">
            <a:avLst/>
          </a:prstGeom>
          <a:solidFill>
            <a:srgbClr val="009EA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endParaRPr lang="zh-CN" altLang="en-US"/>
          </a:p>
        </p:txBody>
      </p:sp>
      <p:sp>
        <p:nvSpPr>
          <p:cNvPr id="7" name="矩形 6"/>
          <p:cNvSpPr/>
          <p:nvPr/>
        </p:nvSpPr>
        <p:spPr>
          <a:xfrm>
            <a:off x="566" y="3693478"/>
            <a:ext cx="9142871" cy="325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endParaRPr lang="zh-CN" altLang="en-US"/>
          </a:p>
        </p:txBody>
      </p:sp>
      <p:sp>
        <p:nvSpPr>
          <p:cNvPr id="9" name="TextBox 32"/>
          <p:cNvSpPr txBox="1"/>
          <p:nvPr/>
        </p:nvSpPr>
        <p:spPr>
          <a:xfrm>
            <a:off x="3445475" y="805619"/>
            <a:ext cx="5939349" cy="625800"/>
          </a:xfrm>
          <a:prstGeom prst="rect">
            <a:avLst/>
          </a:prstGeom>
          <a:noFill/>
        </p:spPr>
        <p:txBody>
          <a:bodyPr wrap="square" lIns="65012" tIns="32506" rIns="65012" bIns="32506" rtlCol="0">
            <a:spAutoFit/>
          </a:bodyPr>
          <a:lstStyle/>
          <a:p>
            <a:pPr>
              <a:lnSpc>
                <a:spcPct val="130000"/>
              </a:lnSpc>
            </a:pPr>
            <a:r>
              <a:rPr lang="en-US" altLang="zh-CN" sz="2800" dirty="0">
                <a:solidFill>
                  <a:schemeClr val="accent2"/>
                </a:solidFill>
                <a:latin typeface="Impact" panose="020B0806030902050204" pitchFamily="34" charset="0"/>
                <a:ea typeface="微软雅黑" panose="020B0503020204020204" pitchFamily="34" charset="-122"/>
                <a:sym typeface="Arial" panose="020B0604020202020204" pitchFamily="34" charset="0"/>
              </a:rPr>
              <a:t>CLICK ON ADD RELATED TITLE WORDS</a:t>
            </a:r>
            <a:endParaRPr lang="en-US" sz="2800" dirty="0">
              <a:solidFill>
                <a:schemeClr val="accent2"/>
              </a:solidFill>
              <a:latin typeface="Impact" panose="020B0806030902050204" pitchFamily="34" charset="0"/>
              <a:ea typeface="微软雅黑" panose="020B0503020204020204" pitchFamily="34" charset="-122"/>
              <a:sym typeface="Arial" panose="020B0604020202020204" pitchFamily="34" charset="0"/>
            </a:endParaRPr>
          </a:p>
        </p:txBody>
      </p:sp>
      <p:sp>
        <p:nvSpPr>
          <p:cNvPr id="10" name="TextBox 32"/>
          <p:cNvSpPr txBox="1"/>
          <p:nvPr/>
        </p:nvSpPr>
        <p:spPr>
          <a:xfrm>
            <a:off x="680368" y="3795508"/>
            <a:ext cx="5457019" cy="942539"/>
          </a:xfrm>
          <a:prstGeom prst="rect">
            <a:avLst/>
          </a:prstGeom>
          <a:noFill/>
        </p:spPr>
        <p:txBody>
          <a:bodyPr wrap="square" lIns="65012" tIns="32506" rIns="65012" bIns="32506" rtlCol="0">
            <a:spAutoFit/>
          </a:bodyPr>
          <a:lstStyle/>
          <a:p>
            <a:pPr algn="just">
              <a:lnSpc>
                <a:spcPct val="150000"/>
              </a:lnSpc>
            </a:pPr>
            <a:r>
              <a:rPr lang="zh-CN" altLang="en-US" dirty="0">
                <a:solidFill>
                  <a:schemeClr val="tx1">
                    <a:lumMod val="65000"/>
                    <a:lumOff val="35000"/>
                  </a:schemeClr>
                </a:solidFill>
                <a:latin typeface="微软雅黑" panose="020B0503020204020204" pitchFamily="34" charset="-122"/>
                <a:ea typeface="微软雅黑" panose="020B0503020204020204" pitchFamily="34" charset="-122"/>
                <a:sym typeface="Arial" panose="020B0604020202020204" pitchFamily="34" charset="0"/>
              </a:rPr>
              <a:t>点击添加标题文字，修改文字内</a:t>
            </a:r>
            <a:r>
              <a:rPr lang="zh-CN" altLang="en-US" dirty="0" smtClean="0">
                <a:solidFill>
                  <a:schemeClr val="tx1">
                    <a:lumMod val="65000"/>
                    <a:lumOff val="35000"/>
                  </a:schemeClr>
                </a:solidFill>
                <a:latin typeface="微软雅黑" panose="020B0503020204020204" pitchFamily="34" charset="-122"/>
                <a:ea typeface="微软雅黑" panose="020B0503020204020204" pitchFamily="34" charset="-122"/>
                <a:sym typeface="Arial" panose="020B0604020202020204" pitchFamily="34" charset="0"/>
              </a:rPr>
              <a:t>容</a:t>
            </a:r>
            <a:endParaRPr lang="en-US" sz="700" dirty="0">
              <a:solidFill>
                <a:schemeClr val="tx1">
                  <a:lumMod val="65000"/>
                  <a:lumOff val="35000"/>
                </a:schemeClr>
              </a:solidFill>
              <a:latin typeface="微软雅黑" panose="020B0503020204020204" pitchFamily="34" charset="-122"/>
              <a:ea typeface="微软雅黑" panose="020B0503020204020204" pitchFamily="34" charset="-122"/>
              <a:sym typeface="Arial" panose="020B0604020202020204" pitchFamily="34" charset="0"/>
            </a:endParaRPr>
          </a:p>
          <a:p>
            <a:pPr algn="just">
              <a:lnSpc>
                <a:spcPct val="150000"/>
              </a:lnSpc>
            </a:pPr>
            <a:r>
              <a:rPr lang="zh-CN" altLang="en-US" sz="1000" dirty="0">
                <a:solidFill>
                  <a:schemeClr val="tx1">
                    <a:lumMod val="65000"/>
                    <a:lumOff val="35000"/>
                  </a:schemeClr>
                </a:solidFill>
                <a:latin typeface="Impact" panose="020B0806030902050204" pitchFamily="34" charset="0"/>
                <a:ea typeface="微软雅黑" panose="020B0503020204020204" pitchFamily="34" charset="-122"/>
                <a:sym typeface="Arial" panose="020B0604020202020204" pitchFamily="34" charset="0"/>
              </a:rPr>
              <a:t>点击添加相关标题文字，点击添加相关标题文字，点击添加相关标题文字，点击添加相关标题文字。点击添加相关标题文字，点击添加相关标题文字，点击添加相关标题文</a:t>
            </a:r>
            <a:r>
              <a:rPr lang="zh-CN" altLang="en-US" sz="1000" dirty="0" smtClean="0">
                <a:solidFill>
                  <a:schemeClr val="tx1">
                    <a:lumMod val="65000"/>
                    <a:lumOff val="35000"/>
                  </a:schemeClr>
                </a:solidFill>
                <a:latin typeface="Impact" panose="020B0806030902050204" pitchFamily="34" charset="0"/>
                <a:ea typeface="微软雅黑" panose="020B0503020204020204" pitchFamily="34" charset="-122"/>
                <a:sym typeface="Arial" panose="020B0604020202020204" pitchFamily="34" charset="0"/>
              </a:rPr>
              <a:t>字</a:t>
            </a:r>
            <a:endParaRPr lang="en-US" sz="1000" dirty="0">
              <a:solidFill>
                <a:schemeClr val="tx1">
                  <a:lumMod val="65000"/>
                  <a:lumOff val="35000"/>
                </a:schemeClr>
              </a:solidFill>
              <a:latin typeface="Impact" panose="020B0806030902050204" pitchFamily="34" charset="0"/>
              <a:ea typeface="微软雅黑" panose="020B0503020204020204" pitchFamily="34" charset="-122"/>
              <a:sym typeface="Arial" panose="020B0604020202020204" pitchFamily="34" charset="0"/>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5" presetClass="entr" presetSubtype="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style.rotation</p:attrName>
                                        </p:attrNameLst>
                                      </p:cBhvr>
                                      <p:tavLst>
                                        <p:tav tm="0">
                                          <p:val>
                                            <p:fltVal val="720"/>
                                          </p:val>
                                        </p:tav>
                                        <p:tav tm="100000">
                                          <p:val>
                                            <p:fltVal val="0"/>
                                          </p:val>
                                        </p:tav>
                                      </p:tavLst>
                                    </p:anim>
                                    <p:anim calcmode="lin" valueType="num">
                                      <p:cBhvr>
                                        <p:cTn id="16" dur="2000" fill="hold"/>
                                        <p:tgtEl>
                                          <p:spTgt spid="3"/>
                                        </p:tgtEl>
                                        <p:attrNameLst>
                                          <p:attrName>ppt_h</p:attrName>
                                        </p:attrNameLst>
                                      </p:cBhvr>
                                      <p:tavLst>
                                        <p:tav tm="0">
                                          <p:val>
                                            <p:fltVal val="0"/>
                                          </p:val>
                                        </p:tav>
                                        <p:tav tm="100000">
                                          <p:val>
                                            <p:strVal val="#ppt_h"/>
                                          </p:val>
                                        </p:tav>
                                      </p:tavLst>
                                    </p:anim>
                                    <p:anim calcmode="lin" valueType="num">
                                      <p:cBhvr>
                                        <p:cTn id="17" dur="2000" fill="hold"/>
                                        <p:tgtEl>
                                          <p:spTgt spid="3"/>
                                        </p:tgtEl>
                                        <p:attrNameLst>
                                          <p:attrName>ppt_w</p:attrName>
                                        </p:attrNameLst>
                                      </p:cBhvr>
                                      <p:tavLst>
                                        <p:tav tm="0">
                                          <p:val>
                                            <p:fltVal val="0"/>
                                          </p:val>
                                        </p:tav>
                                        <p:tav tm="100000">
                                          <p:val>
                                            <p:strVal val="#ppt_w"/>
                                          </p:val>
                                        </p:tav>
                                      </p:tavLst>
                                    </p:anim>
                                  </p:childTnLst>
                                </p:cTn>
                              </p:par>
                            </p:childTnLst>
                          </p:cTn>
                        </p:par>
                        <p:par>
                          <p:cTn id="18" fill="hold">
                            <p:stCondLst>
                              <p:cond delay="4000"/>
                            </p:stCondLst>
                            <p:childTnLst>
                              <p:par>
                                <p:cTn id="19" presetID="35"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style.rotation</p:attrName>
                                        </p:attrNameLst>
                                      </p:cBhvr>
                                      <p:tavLst>
                                        <p:tav tm="0">
                                          <p:val>
                                            <p:fltVal val="720"/>
                                          </p:val>
                                        </p:tav>
                                        <p:tav tm="100000">
                                          <p:val>
                                            <p:fltVal val="0"/>
                                          </p:val>
                                        </p:tav>
                                      </p:tavLst>
                                    </p:anim>
                                    <p:anim calcmode="lin" valueType="num">
                                      <p:cBhvr>
                                        <p:cTn id="23" dur="2000" fill="hold"/>
                                        <p:tgtEl>
                                          <p:spTgt spid="4"/>
                                        </p:tgtEl>
                                        <p:attrNameLst>
                                          <p:attrName>ppt_h</p:attrName>
                                        </p:attrNameLst>
                                      </p:cBhvr>
                                      <p:tavLst>
                                        <p:tav tm="0">
                                          <p:val>
                                            <p:fltVal val="0"/>
                                          </p:val>
                                        </p:tav>
                                        <p:tav tm="100000">
                                          <p:val>
                                            <p:strVal val="#ppt_h"/>
                                          </p:val>
                                        </p:tav>
                                      </p:tavLst>
                                    </p:anim>
                                    <p:anim calcmode="lin" valueType="num">
                                      <p:cBhvr>
                                        <p:cTn id="24" dur="2000" fill="hold"/>
                                        <p:tgtEl>
                                          <p:spTgt spid="4"/>
                                        </p:tgtEl>
                                        <p:attrNameLst>
                                          <p:attrName>ppt_w</p:attrName>
                                        </p:attrNameLst>
                                      </p:cBhvr>
                                      <p:tavLst>
                                        <p:tav tm="0">
                                          <p:val>
                                            <p:fltVal val="0"/>
                                          </p:val>
                                        </p:tav>
                                        <p:tav tm="100000">
                                          <p:val>
                                            <p:strVal val="#ppt_w"/>
                                          </p:val>
                                        </p:tav>
                                      </p:tavLst>
                                    </p:anim>
                                  </p:childTnLst>
                                </p:cTn>
                              </p:par>
                            </p:childTnLst>
                          </p:cTn>
                        </p:par>
                        <p:par>
                          <p:cTn id="25" fill="hold">
                            <p:stCondLst>
                              <p:cond delay="6000"/>
                            </p:stCondLst>
                            <p:childTnLst>
                              <p:par>
                                <p:cTn id="26" presetID="2" presetClass="entr" presetSubtype="8"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0-#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ppt_y"/>
                                          </p:val>
                                        </p:tav>
                                        <p:tav tm="100000">
                                          <p:val>
                                            <p:strVal val="#ppt_y"/>
                                          </p:val>
                                        </p:tav>
                                      </p:tavLst>
                                    </p:anim>
                                  </p:childTnLst>
                                </p:cTn>
                              </p:par>
                            </p:childTnLst>
                          </p:cTn>
                        </p:par>
                        <p:par>
                          <p:cTn id="34" fill="hold">
                            <p:stCondLst>
                              <p:cond delay="6500"/>
                            </p:stCondLst>
                            <p:childTnLst>
                              <p:par>
                                <p:cTn id="35" presetID="2" presetClass="entr" presetSubtype="8"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250" fill="hold"/>
                                        <p:tgtEl>
                                          <p:spTgt spid="9"/>
                                        </p:tgtEl>
                                        <p:attrNameLst>
                                          <p:attrName>ppt_x</p:attrName>
                                        </p:attrNameLst>
                                      </p:cBhvr>
                                      <p:tavLst>
                                        <p:tav tm="0">
                                          <p:val>
                                            <p:strVal val="0-#ppt_w/2"/>
                                          </p:val>
                                        </p:tav>
                                        <p:tav tm="100000">
                                          <p:val>
                                            <p:strVal val="#ppt_x"/>
                                          </p:val>
                                        </p:tav>
                                      </p:tavLst>
                                    </p:anim>
                                    <p:anim calcmode="lin" valueType="num">
                                      <p:cBhvr additive="base">
                                        <p:cTn id="38" dur="250" fill="hold"/>
                                        <p:tgtEl>
                                          <p:spTgt spid="9"/>
                                        </p:tgtEl>
                                        <p:attrNameLst>
                                          <p:attrName>ppt_y</p:attrName>
                                        </p:attrNameLst>
                                      </p:cBhvr>
                                      <p:tavLst>
                                        <p:tav tm="0">
                                          <p:val>
                                            <p:strVal val="#ppt_y"/>
                                          </p:val>
                                        </p:tav>
                                        <p:tav tm="100000">
                                          <p:val>
                                            <p:strVal val="#ppt_y"/>
                                          </p:val>
                                        </p:tav>
                                      </p:tavLst>
                                    </p:anim>
                                  </p:childTnLst>
                                </p:cTn>
                              </p:par>
                            </p:childTnLst>
                          </p:cTn>
                        </p:par>
                        <p:par>
                          <p:cTn id="39" fill="hold">
                            <p:stCondLst>
                              <p:cond delay="7000"/>
                            </p:stCondLst>
                            <p:childTnLst>
                              <p:par>
                                <p:cTn id="40" presetID="2" presetClass="entr" presetSubtype="8"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250" fill="hold"/>
                                        <p:tgtEl>
                                          <p:spTgt spid="10"/>
                                        </p:tgtEl>
                                        <p:attrNameLst>
                                          <p:attrName>ppt_x</p:attrName>
                                        </p:attrNameLst>
                                      </p:cBhvr>
                                      <p:tavLst>
                                        <p:tav tm="0">
                                          <p:val>
                                            <p:strVal val="0-#ppt_w/2"/>
                                          </p:val>
                                        </p:tav>
                                        <p:tav tm="100000">
                                          <p:val>
                                            <p:strVal val="#ppt_x"/>
                                          </p:val>
                                        </p:tav>
                                      </p:tavLst>
                                    </p:anim>
                                    <p:anim calcmode="lin" valueType="num">
                                      <p:cBhvr additive="base">
                                        <p:cTn id="43" dur="25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P spid="7" grpId="0" animBg="1"/>
      <p:bldP spid="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Administrator\Desktop\9799efde2dd13e2cab8f5162a36d61e2.png"/>
          <p:cNvPicPr>
            <a:picLocks noChangeAspect="1" noChangeArrowheads="1"/>
          </p:cNvPicPr>
          <p:nvPr/>
        </p:nvPicPr>
        <p:blipFill>
          <a:blip r:embed="rId1" cstate="print"/>
          <a:srcRect/>
          <a:stretch>
            <a:fillRect/>
          </a:stretch>
        </p:blipFill>
        <p:spPr bwMode="auto">
          <a:xfrm>
            <a:off x="0" y="1"/>
            <a:ext cx="9144000" cy="5143500"/>
          </a:xfrm>
          <a:prstGeom prst="rect">
            <a:avLst/>
          </a:prstGeom>
          <a:noFill/>
        </p:spPr>
      </p:pic>
      <p:sp>
        <p:nvSpPr>
          <p:cNvPr id="13" name="矩形 259"/>
          <p:cNvSpPr>
            <a:spLocks noChangeArrowheads="1"/>
          </p:cNvSpPr>
          <p:nvPr/>
        </p:nvSpPr>
        <p:spPr bwMode="auto">
          <a:xfrm>
            <a:off x="2916579" y="2060610"/>
            <a:ext cx="3430345" cy="281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1" algn="ctr">
              <a:buNone/>
            </a:pPr>
            <a:r>
              <a:rPr lang="zh-CN" altLang="en-US" sz="1400" cap="all" dirty="0" smtClean="0">
                <a:solidFill>
                  <a:schemeClr val="tx1">
                    <a:lumMod val="50000"/>
                    <a:lumOff val="50000"/>
                  </a:schemeClr>
                </a:solidFill>
                <a:cs typeface="Arial" panose="020B0604020202020204" pitchFamily="34" charset="0"/>
              </a:rPr>
              <a:t>适</a:t>
            </a:r>
            <a:r>
              <a:rPr lang="zh-CN" altLang="en-US" sz="1400" cap="all" dirty="0">
                <a:solidFill>
                  <a:schemeClr val="tx1">
                    <a:lumMod val="50000"/>
                    <a:lumOff val="50000"/>
                  </a:schemeClr>
                </a:solidFill>
                <a:cs typeface="Arial" panose="020B0604020202020204" pitchFamily="34" charset="0"/>
              </a:rPr>
              <a:t>用于述职报</a:t>
            </a:r>
            <a:r>
              <a:rPr lang="zh-CN" altLang="en-US" sz="1400" cap="all" dirty="0" smtClean="0">
                <a:solidFill>
                  <a:schemeClr val="tx1">
                    <a:lumMod val="50000"/>
                    <a:lumOff val="50000"/>
                  </a:schemeClr>
                </a:solidFill>
                <a:cs typeface="Arial" panose="020B0604020202020204" pitchFamily="34" charset="0"/>
              </a:rPr>
              <a:t>告</a:t>
            </a:r>
            <a:r>
              <a:rPr lang="en-US" altLang="zh-CN" sz="1400" cap="all" dirty="0" smtClean="0">
                <a:solidFill>
                  <a:schemeClr val="tx1">
                    <a:lumMod val="50000"/>
                    <a:lumOff val="50000"/>
                  </a:schemeClr>
                </a:solidFill>
                <a:cs typeface="Arial" panose="020B0604020202020204" pitchFamily="34" charset="0"/>
              </a:rPr>
              <a:t>/</a:t>
            </a:r>
            <a:r>
              <a:rPr lang="zh-CN" altLang="en-US" sz="1400" cap="all" dirty="0" smtClean="0">
                <a:solidFill>
                  <a:schemeClr val="tx1">
                    <a:lumMod val="50000"/>
                    <a:lumOff val="50000"/>
                  </a:schemeClr>
                </a:solidFill>
                <a:cs typeface="Arial" panose="020B0604020202020204" pitchFamily="34" charset="0"/>
              </a:rPr>
              <a:t>工作汇报</a:t>
            </a:r>
            <a:r>
              <a:rPr lang="en-US" altLang="zh-CN" sz="1400" cap="all" dirty="0" smtClean="0">
                <a:solidFill>
                  <a:schemeClr val="tx1">
                    <a:lumMod val="50000"/>
                    <a:lumOff val="50000"/>
                  </a:schemeClr>
                </a:solidFill>
                <a:cs typeface="Arial" panose="020B0604020202020204" pitchFamily="34" charset="0"/>
              </a:rPr>
              <a:t>/</a:t>
            </a:r>
            <a:r>
              <a:rPr lang="zh-CN" altLang="en-US" sz="1400" cap="all" dirty="0" smtClean="0">
                <a:solidFill>
                  <a:schemeClr val="tx1">
                    <a:lumMod val="50000"/>
                    <a:lumOff val="50000"/>
                  </a:schemeClr>
                </a:solidFill>
                <a:cs typeface="Arial" panose="020B0604020202020204" pitchFamily="34" charset="0"/>
              </a:rPr>
              <a:t>工</a:t>
            </a:r>
            <a:r>
              <a:rPr lang="zh-CN" altLang="en-US" sz="1400" cap="all" dirty="0">
                <a:solidFill>
                  <a:schemeClr val="tx1">
                    <a:lumMod val="50000"/>
                    <a:lumOff val="50000"/>
                  </a:schemeClr>
                </a:solidFill>
                <a:cs typeface="Arial" panose="020B0604020202020204" pitchFamily="34" charset="0"/>
              </a:rPr>
              <a:t>作总</a:t>
            </a:r>
            <a:r>
              <a:rPr lang="zh-CN" altLang="en-US" sz="1400" cap="all" dirty="0" smtClean="0">
                <a:solidFill>
                  <a:schemeClr val="tx1">
                    <a:lumMod val="50000"/>
                    <a:lumOff val="50000"/>
                  </a:schemeClr>
                </a:solidFill>
                <a:cs typeface="Arial" panose="020B0604020202020204" pitchFamily="34" charset="0"/>
              </a:rPr>
              <a:t>结</a:t>
            </a:r>
            <a:endParaRPr lang="zh-CN" altLang="en-US" sz="1400" cap="all" dirty="0">
              <a:solidFill>
                <a:schemeClr val="tx1">
                  <a:lumMod val="50000"/>
                  <a:lumOff val="50000"/>
                </a:schemeClr>
              </a:solidFill>
              <a:cs typeface="Arial" panose="020B0604020202020204" pitchFamily="34" charset="0"/>
            </a:endParaRPr>
          </a:p>
        </p:txBody>
      </p:sp>
      <p:sp>
        <p:nvSpPr>
          <p:cNvPr id="14" name="矩形 259"/>
          <p:cNvSpPr>
            <a:spLocks noChangeArrowheads="1"/>
          </p:cNvSpPr>
          <p:nvPr/>
        </p:nvSpPr>
        <p:spPr bwMode="auto">
          <a:xfrm>
            <a:off x="2626184" y="2360863"/>
            <a:ext cx="4352484" cy="250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600" cap="all" dirty="0">
                <a:solidFill>
                  <a:schemeClr val="tx1">
                    <a:lumMod val="50000"/>
                    <a:lumOff val="50000"/>
                  </a:schemeClr>
                </a:solidFill>
                <a:latin typeface="Arial" panose="020B0604020202020204" pitchFamily="34" charset="0"/>
                <a:cs typeface="Arial" panose="020B0604020202020204" pitchFamily="34" charset="0"/>
              </a:rPr>
              <a:t>| is suitable for the reporting on activities report | | city building work summary | | quality report</a:t>
            </a:r>
            <a:endParaRPr lang="zh-CN" altLang="en-US" sz="600" cap="all" dirty="0">
              <a:solidFill>
                <a:schemeClr val="tx1">
                  <a:lumMod val="50000"/>
                  <a:lumOff val="50000"/>
                </a:schemeClr>
              </a:solidFill>
              <a:latin typeface="Arial" panose="020B0604020202020204" pitchFamily="34" charset="0"/>
              <a:cs typeface="Arial" panose="020B0604020202020204" pitchFamily="34" charset="0"/>
            </a:endParaRPr>
          </a:p>
        </p:txBody>
      </p:sp>
      <p:grpSp>
        <p:nvGrpSpPr>
          <p:cNvPr id="2" name="组合 52"/>
          <p:cNvGrpSpPr/>
          <p:nvPr/>
        </p:nvGrpSpPr>
        <p:grpSpPr>
          <a:xfrm>
            <a:off x="4141947" y="2795249"/>
            <a:ext cx="1385685" cy="280557"/>
            <a:chOff x="6568987" y="5961727"/>
            <a:chExt cx="1948620" cy="394511"/>
          </a:xfrm>
        </p:grpSpPr>
        <p:sp>
          <p:nvSpPr>
            <p:cNvPr id="16" name="圆角矩形 15"/>
            <p:cNvSpPr/>
            <p:nvPr/>
          </p:nvSpPr>
          <p:spPr>
            <a:xfrm>
              <a:off x="6568987" y="5961727"/>
              <a:ext cx="1948620" cy="394511"/>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673326"/>
                </a:solidFill>
              </a:endParaRPr>
            </a:p>
          </p:txBody>
        </p:sp>
        <p:sp>
          <p:nvSpPr>
            <p:cNvPr id="17" name="矩形 259"/>
            <p:cNvSpPr>
              <a:spLocks noChangeArrowheads="1"/>
            </p:cNvSpPr>
            <p:nvPr/>
          </p:nvSpPr>
          <p:spPr bwMode="auto">
            <a:xfrm>
              <a:off x="6794863" y="5986090"/>
              <a:ext cx="1496868" cy="346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1000" b="1" cap="all" dirty="0">
                  <a:solidFill>
                    <a:schemeClr val="bg1"/>
                  </a:solidFill>
                  <a:latin typeface="Arial" panose="020B0604020202020204" pitchFamily="34" charset="0"/>
                  <a:cs typeface="Arial" panose="020B0604020202020204" pitchFamily="34" charset="0"/>
                </a:rPr>
                <a:t>汇报人</a:t>
              </a:r>
              <a:r>
                <a:rPr lang="zh-CN" altLang="en-US" sz="1000" b="1" cap="all" dirty="0" smtClean="0">
                  <a:solidFill>
                    <a:schemeClr val="bg1"/>
                  </a:solidFill>
                  <a:latin typeface="Arial" panose="020B0604020202020204" pitchFamily="34" charset="0"/>
                  <a:cs typeface="Arial" panose="020B0604020202020204" pitchFamily="34" charset="0"/>
                </a:rPr>
                <a:t>：</a:t>
              </a:r>
              <a:r>
                <a:rPr lang="en-US" altLang="zh-CN" sz="1000" b="1" cap="all" dirty="0" smtClean="0">
                  <a:solidFill>
                    <a:schemeClr val="bg1"/>
                  </a:solidFill>
                  <a:latin typeface="Arial" panose="020B0604020202020204" pitchFamily="34" charset="0"/>
                  <a:cs typeface="Arial" panose="020B0604020202020204" pitchFamily="34" charset="0"/>
                </a:rPr>
                <a:t>XXX</a:t>
              </a:r>
              <a:endParaRPr lang="zh-CN" altLang="en-US" sz="1000" cap="all" dirty="0">
                <a:solidFill>
                  <a:schemeClr val="bg1"/>
                </a:solidFill>
                <a:latin typeface="Arial" panose="020B0604020202020204" pitchFamily="34" charset="0"/>
                <a:cs typeface="Arial" panose="020B0604020202020204" pitchFamily="34" charset="0"/>
              </a:endParaRPr>
            </a:p>
          </p:txBody>
        </p:sp>
      </p:grpSp>
      <p:sp>
        <p:nvSpPr>
          <p:cNvPr id="18" name="文本框 13"/>
          <p:cNvSpPr txBox="1">
            <a:spLocks noChangeArrowheads="1"/>
          </p:cNvSpPr>
          <p:nvPr/>
        </p:nvSpPr>
        <p:spPr bwMode="auto">
          <a:xfrm>
            <a:off x="1580652" y="1362559"/>
            <a:ext cx="6286847" cy="681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5023" tIns="32511" rIns="65023" bIns="32511">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ctr">
              <a:buNone/>
            </a:pPr>
            <a:r>
              <a:rPr lang="zh-CN" altLang="en-US" sz="4000" b="1" cap="all" dirty="0" smtClean="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演讲完毕，谢谢你的观看！</a:t>
            </a:r>
            <a:endParaRPr lang="zh-CN" altLang="en-US" sz="4000" b="1" cap="all"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fade">
                                      <p:cBhvr>
                                        <p:cTn id="7" dur="1000"/>
                                        <p:tgtEl>
                                          <p:spTgt spid="1029"/>
                                        </p:tgtEl>
                                      </p:cBhvr>
                                    </p:animEffect>
                                    <p:anim calcmode="lin" valueType="num">
                                      <p:cBhvr>
                                        <p:cTn id="8" dur="1000" fill="hold"/>
                                        <p:tgtEl>
                                          <p:spTgt spid="1029"/>
                                        </p:tgtEl>
                                        <p:attrNameLst>
                                          <p:attrName>ppt_x</p:attrName>
                                        </p:attrNameLst>
                                      </p:cBhvr>
                                      <p:tavLst>
                                        <p:tav tm="0">
                                          <p:val>
                                            <p:strVal val="#ppt_x"/>
                                          </p:val>
                                        </p:tav>
                                        <p:tav tm="100000">
                                          <p:val>
                                            <p:strVal val="#ppt_x"/>
                                          </p:val>
                                        </p:tav>
                                      </p:tavLst>
                                    </p:anim>
                                    <p:anim calcmode="lin" valueType="num">
                                      <p:cBhvr>
                                        <p:cTn id="9" dur="1000" fill="hold"/>
                                        <p:tgtEl>
                                          <p:spTgt spid="102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iterate type="lt">
                                    <p:tmPct val="10000"/>
                                  </p:iterate>
                                  <p:childTnLst>
                                    <p:set>
                                      <p:cBhvr>
                                        <p:cTn id="12" dur="1" fill="hold">
                                          <p:stCondLst>
                                            <p:cond delay="0"/>
                                          </p:stCondLst>
                                        </p:cTn>
                                        <p:tgtEl>
                                          <p:spTgt spid="18"/>
                                        </p:tgtEl>
                                        <p:attrNameLst>
                                          <p:attrName>style.visibility</p:attrName>
                                        </p:attrNameLst>
                                      </p:cBhvr>
                                      <p:to>
                                        <p:strVal val="visible"/>
                                      </p:to>
                                    </p:set>
                                    <p:anim calcmode="lin" valueType="num">
                                      <p:cBhvr>
                                        <p:cTn id="13" dur="1000" fill="hold"/>
                                        <p:tgtEl>
                                          <p:spTgt spid="18"/>
                                        </p:tgtEl>
                                        <p:attrNameLst>
                                          <p:attrName>ppt_w</p:attrName>
                                        </p:attrNameLst>
                                      </p:cBhvr>
                                      <p:tavLst>
                                        <p:tav tm="0">
                                          <p:val>
                                            <p:fltVal val="0"/>
                                          </p:val>
                                        </p:tav>
                                        <p:tav tm="100000">
                                          <p:val>
                                            <p:strVal val="#ppt_w"/>
                                          </p:val>
                                        </p:tav>
                                      </p:tavLst>
                                    </p:anim>
                                    <p:anim calcmode="lin" valueType="num">
                                      <p:cBhvr>
                                        <p:cTn id="14" dur="1000" fill="hold"/>
                                        <p:tgtEl>
                                          <p:spTgt spid="18"/>
                                        </p:tgtEl>
                                        <p:attrNameLst>
                                          <p:attrName>ppt_h</p:attrName>
                                        </p:attrNameLst>
                                      </p:cBhvr>
                                      <p:tavLst>
                                        <p:tav tm="0">
                                          <p:val>
                                            <p:fltVal val="0"/>
                                          </p:val>
                                        </p:tav>
                                        <p:tav tm="100000">
                                          <p:val>
                                            <p:strVal val="#ppt_h"/>
                                          </p:val>
                                        </p:tav>
                                      </p:tavLst>
                                    </p:anim>
                                    <p:animEffect transition="in" filter="fade">
                                      <p:cBhvr>
                                        <p:cTn id="15" dur="1000"/>
                                        <p:tgtEl>
                                          <p:spTgt spid="18"/>
                                        </p:tgtEl>
                                      </p:cBhvr>
                                    </p:animEffect>
                                  </p:childTnLst>
                                </p:cTn>
                              </p:par>
                            </p:childTnLst>
                          </p:cTn>
                        </p:par>
                        <p:par>
                          <p:cTn id="16" fill="hold">
                            <p:stCondLst>
                              <p:cond delay="2099"/>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13"/>
                                        </p:tgtEl>
                                        <p:attrNameLst>
                                          <p:attrName>ppt_y</p:attrName>
                                        </p:attrNameLst>
                                      </p:cBhvr>
                                      <p:tavLst>
                                        <p:tav tm="0">
                                          <p:val>
                                            <p:strVal val="#ppt_y"/>
                                          </p:val>
                                        </p:tav>
                                        <p:tav tm="100000">
                                          <p:val>
                                            <p:strVal val="#ppt_y"/>
                                          </p:val>
                                        </p:tav>
                                      </p:tavLst>
                                    </p:anim>
                                    <p:anim calcmode="lin" valueType="num">
                                      <p:cBhvr>
                                        <p:cTn id="21"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13"/>
                                        </p:tgtEl>
                                      </p:cBhvr>
                                    </p:animEffect>
                                  </p:childTnLst>
                                </p:cTn>
                              </p:par>
                            </p:childTnLst>
                          </p:cTn>
                        </p:par>
                        <p:par>
                          <p:cTn id="24" fill="hold">
                            <p:stCondLst>
                              <p:cond delay="3399"/>
                            </p:stCondLst>
                            <p:childTnLst>
                              <p:par>
                                <p:cTn id="25" presetID="26" presetClass="emph" presetSubtype="0" fill="hold" grpId="1" nodeType="afterEffect">
                                  <p:stCondLst>
                                    <p:cond delay="0"/>
                                  </p:stCondLst>
                                  <p:iterate type="lt">
                                    <p:tmPct val="0"/>
                                  </p:iterate>
                                  <p:childTnLst>
                                    <p:animEffect transition="out" filter="fade">
                                      <p:cBhvr>
                                        <p:cTn id="26" dur="500" tmFilter="0, 0; .2, .5; .8, .5; 1, 0"/>
                                        <p:tgtEl>
                                          <p:spTgt spid="13"/>
                                        </p:tgtEl>
                                      </p:cBhvr>
                                    </p:animEffect>
                                    <p:animScale>
                                      <p:cBhvr>
                                        <p:cTn id="27" dur="250" autoRev="1" fill="hold"/>
                                        <p:tgtEl>
                                          <p:spTgt spid="13"/>
                                        </p:tgtEl>
                                      </p:cBhvr>
                                      <p:by x="105000" y="105000"/>
                                    </p:animScale>
                                  </p:childTnLst>
                                </p:cTn>
                              </p:par>
                            </p:childTnLst>
                          </p:cTn>
                        </p:par>
                        <p:par>
                          <p:cTn id="28" fill="hold">
                            <p:stCondLst>
                              <p:cond delay="3899"/>
                            </p:stCondLst>
                            <p:childTnLst>
                              <p:par>
                                <p:cTn id="29" presetID="42" presetClass="entr" presetSubtype="0" fill="hold" grpId="0" nodeType="afterEffect">
                                  <p:stCondLst>
                                    <p:cond delay="0"/>
                                  </p:stCondLst>
                                  <p:iterate type="lt">
                                    <p:tmPct val="0"/>
                                  </p:iterate>
                                  <p:childTnLst>
                                    <p:set>
                                      <p:cBhvr>
                                        <p:cTn id="30" dur="1" fill="hold">
                                          <p:stCondLst>
                                            <p:cond delay="0"/>
                                          </p:stCondLst>
                                        </p:cTn>
                                        <p:tgtEl>
                                          <p:spTgt spid="14"/>
                                        </p:tgtEl>
                                        <p:attrNameLst>
                                          <p:attrName>style.visibility</p:attrName>
                                        </p:attrNameLst>
                                      </p:cBhvr>
                                      <p:to>
                                        <p:strVal val="visible"/>
                                      </p:to>
                                    </p:set>
                                    <p:animEffect transition="in" filter="fade">
                                      <p:cBhvr>
                                        <p:cTn id="31" dur="1000"/>
                                        <p:tgtEl>
                                          <p:spTgt spid="14"/>
                                        </p:tgtEl>
                                      </p:cBhvr>
                                    </p:animEffect>
                                    <p:anim calcmode="lin" valueType="num">
                                      <p:cBhvr>
                                        <p:cTn id="32" dur="1000" fill="hold"/>
                                        <p:tgtEl>
                                          <p:spTgt spid="14"/>
                                        </p:tgtEl>
                                        <p:attrNameLst>
                                          <p:attrName>ppt_x</p:attrName>
                                        </p:attrNameLst>
                                      </p:cBhvr>
                                      <p:tavLst>
                                        <p:tav tm="0">
                                          <p:val>
                                            <p:strVal val="#ppt_x"/>
                                          </p:val>
                                        </p:tav>
                                        <p:tav tm="100000">
                                          <p:val>
                                            <p:strVal val="#ppt_x"/>
                                          </p:val>
                                        </p:tav>
                                      </p:tavLst>
                                    </p:anim>
                                    <p:anim calcmode="lin" valueType="num">
                                      <p:cBhvr>
                                        <p:cTn id="33" dur="1000" fill="hold"/>
                                        <p:tgtEl>
                                          <p:spTgt spid="14"/>
                                        </p:tgtEl>
                                        <p:attrNameLst>
                                          <p:attrName>ppt_y</p:attrName>
                                        </p:attrNameLst>
                                      </p:cBhvr>
                                      <p:tavLst>
                                        <p:tav tm="0">
                                          <p:val>
                                            <p:strVal val="#ppt_y+.1"/>
                                          </p:val>
                                        </p:tav>
                                        <p:tav tm="100000">
                                          <p:val>
                                            <p:strVal val="#ppt_y"/>
                                          </p:val>
                                        </p:tav>
                                      </p:tavLst>
                                    </p:anim>
                                  </p:childTnLst>
                                </p:cTn>
                              </p:par>
                            </p:childTnLst>
                          </p:cTn>
                        </p:par>
                        <p:par>
                          <p:cTn id="34" fill="hold">
                            <p:stCondLst>
                              <p:cond delay="4899"/>
                            </p:stCondLst>
                            <p:childTnLst>
                              <p:par>
                                <p:cTn id="35" presetID="53" presetClass="entr" presetSubtype="16"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p:cTn id="37" dur="500" fill="hold"/>
                                        <p:tgtEl>
                                          <p:spTgt spid="2"/>
                                        </p:tgtEl>
                                        <p:attrNameLst>
                                          <p:attrName>ppt_w</p:attrName>
                                        </p:attrNameLst>
                                      </p:cBhvr>
                                      <p:tavLst>
                                        <p:tav tm="0">
                                          <p:val>
                                            <p:fltVal val="0"/>
                                          </p:val>
                                        </p:tav>
                                        <p:tav tm="100000">
                                          <p:val>
                                            <p:strVal val="#ppt_w"/>
                                          </p:val>
                                        </p:tav>
                                      </p:tavLst>
                                    </p:anim>
                                    <p:anim calcmode="lin" valueType="num">
                                      <p:cBhvr>
                                        <p:cTn id="38" dur="500" fill="hold"/>
                                        <p:tgtEl>
                                          <p:spTgt spid="2"/>
                                        </p:tgtEl>
                                        <p:attrNameLst>
                                          <p:attrName>ppt_h</p:attrName>
                                        </p:attrNameLst>
                                      </p:cBhvr>
                                      <p:tavLst>
                                        <p:tav tm="0">
                                          <p:val>
                                            <p:fltVal val="0"/>
                                          </p:val>
                                        </p:tav>
                                        <p:tav tm="100000">
                                          <p:val>
                                            <p:strVal val="#ppt_h"/>
                                          </p:val>
                                        </p:tav>
                                      </p:tavLst>
                                    </p:anim>
                                    <p:animEffect transition="in" filter="fade">
                                      <p:cBhvr>
                                        <p:cTn id="3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7843" y="-26749"/>
            <a:ext cx="9135458" cy="51698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50"/>
          </a:p>
        </p:txBody>
      </p:sp>
      <p:sp>
        <p:nvSpPr>
          <p:cNvPr id="7" name="矩形 6"/>
          <p:cNvSpPr/>
          <p:nvPr/>
        </p:nvSpPr>
        <p:spPr>
          <a:xfrm>
            <a:off x="1176" y="1940340"/>
            <a:ext cx="9142124" cy="92807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2503" y="1050365"/>
            <a:ext cx="1878519" cy="571412"/>
          </a:xfrm>
          <a:prstGeom prst="rect">
            <a:avLst/>
          </a:prstGeom>
        </p:spPr>
      </p:pic>
      <p:sp>
        <p:nvSpPr>
          <p:cNvPr id="5" name="文本框 4"/>
          <p:cNvSpPr txBox="1"/>
          <p:nvPr/>
        </p:nvSpPr>
        <p:spPr>
          <a:xfrm>
            <a:off x="3150611" y="3100784"/>
            <a:ext cx="2849920"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5" descr="C:\Users\Administrator\Desktop\9799efde2dd13e2cab8f5162a36d61e2.png"/>
          <p:cNvPicPr>
            <a:picLocks noChangeAspect="1" noChangeArrowheads="1"/>
          </p:cNvPicPr>
          <p:nvPr/>
        </p:nvPicPr>
        <p:blipFill>
          <a:blip r:embed="rId1" cstate="print"/>
          <a:srcRect/>
          <a:stretch>
            <a:fillRect/>
          </a:stretch>
        </p:blipFill>
        <p:spPr bwMode="auto">
          <a:xfrm>
            <a:off x="0" y="1"/>
            <a:ext cx="9144000" cy="5143500"/>
          </a:xfrm>
          <a:prstGeom prst="rect">
            <a:avLst/>
          </a:prstGeom>
          <a:noFill/>
        </p:spPr>
      </p:pic>
      <p:grpSp>
        <p:nvGrpSpPr>
          <p:cNvPr id="2" name="组合 81"/>
          <p:cNvGrpSpPr/>
          <p:nvPr/>
        </p:nvGrpSpPr>
        <p:grpSpPr>
          <a:xfrm>
            <a:off x="2489922" y="1995686"/>
            <a:ext cx="1073966" cy="1073821"/>
            <a:chOff x="304800" y="673100"/>
            <a:chExt cx="4000500" cy="4000500"/>
          </a:xfrm>
          <a:effectLst>
            <a:outerShdw blurRad="444500" dist="254000" dir="8100000" algn="tr" rotWithShape="0">
              <a:prstClr val="black">
                <a:alpha val="50000"/>
              </a:prstClr>
            </a:outerShdw>
          </a:effectLst>
        </p:grpSpPr>
        <p:sp>
          <p:nvSpPr>
            <p:cNvPr id="48" name="同心圆 4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080808"/>
                </a:solidFill>
                <a:latin typeface="+mj-ea"/>
                <a:ea typeface="+mj-ea"/>
              </a:endParaRPr>
            </a:p>
          </p:txBody>
        </p:sp>
        <p:sp>
          <p:nvSpPr>
            <p:cNvPr id="49" name="椭圆 48"/>
            <p:cNvSpPr/>
            <p:nvPr/>
          </p:nvSpPr>
          <p:spPr>
            <a:xfrm>
              <a:off x="392112" y="760412"/>
              <a:ext cx="3825874" cy="382587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080808"/>
                </a:solidFill>
                <a:latin typeface="+mj-ea"/>
                <a:ea typeface="+mj-ea"/>
              </a:endParaRPr>
            </a:p>
          </p:txBody>
        </p:sp>
      </p:grpSp>
      <p:sp>
        <p:nvSpPr>
          <p:cNvPr id="44" name="TextBox 43"/>
          <p:cNvSpPr txBox="1">
            <a:spLocks noChangeArrowheads="1"/>
          </p:cNvSpPr>
          <p:nvPr/>
        </p:nvSpPr>
        <p:spPr bwMode="auto">
          <a:xfrm>
            <a:off x="4098756" y="1671791"/>
            <a:ext cx="2569884" cy="1000250"/>
          </a:xfrm>
          <a:prstGeom prst="rect">
            <a:avLst/>
          </a:prstGeom>
          <a:noFill/>
          <a:ln w="9525">
            <a:noFill/>
            <a:miter lim="800000"/>
          </a:ln>
        </p:spPr>
        <p:txBody>
          <a:bodyPr wrap="none" lIns="91415" tIns="45708" rIns="91415" bIns="45708">
            <a:spAutoFit/>
          </a:bodyPr>
          <a:lstStyle/>
          <a:p>
            <a:pPr marL="0" lvl="1"/>
            <a:r>
              <a:rPr lang="zh-CN" altLang="en-US" sz="1400" b="1" dirty="0">
                <a:solidFill>
                  <a:srgbClr val="080808"/>
                </a:solidFill>
                <a:latin typeface="微软雅黑" panose="020B0503020204020204" pitchFamily="34" charset="-122"/>
                <a:ea typeface="微软雅黑" panose="020B0503020204020204" pitchFamily="34" charset="-122"/>
              </a:rPr>
              <a:t> </a:t>
            </a:r>
            <a:r>
              <a:rPr lang="zh-CN" altLang="en-US" sz="2800" b="1" dirty="0">
                <a:solidFill>
                  <a:schemeClr val="tx1">
                    <a:lumMod val="50000"/>
                    <a:lumOff val="50000"/>
                  </a:schemeClr>
                </a:solidFill>
                <a:latin typeface="微软雅黑" panose="020B0503020204020204" pitchFamily="34" charset="-122"/>
                <a:ea typeface="微软雅黑" panose="020B0503020204020204" pitchFamily="34" charset="-122"/>
              </a:rPr>
              <a:t>第一部分</a:t>
            </a:r>
            <a:endParaRPr lang="en-US" altLang="zh-CN" sz="2800" b="1" dirty="0">
              <a:solidFill>
                <a:schemeClr val="tx1">
                  <a:lumMod val="50000"/>
                  <a:lumOff val="50000"/>
                </a:schemeClr>
              </a:solidFill>
              <a:latin typeface="微软雅黑" panose="020B0503020204020204" pitchFamily="34" charset="-122"/>
              <a:ea typeface="微软雅黑" panose="020B0503020204020204" pitchFamily="34" charset="-122"/>
            </a:endParaRPr>
          </a:p>
          <a:p>
            <a:pPr marL="0" lvl="1"/>
            <a:r>
              <a:rPr lang="zh-CN" altLang="en-US" sz="3100" dirty="0">
                <a:solidFill>
                  <a:schemeClr val="tx1">
                    <a:lumMod val="50000"/>
                    <a:lumOff val="50000"/>
                  </a:schemeClr>
                </a:solidFill>
                <a:latin typeface="微软雅黑" panose="020B0503020204020204" pitchFamily="34" charset="-122"/>
                <a:ea typeface="微软雅黑" panose="020B0503020204020204" pitchFamily="34" charset="-122"/>
              </a:rPr>
              <a:t>标题文字内容</a:t>
            </a:r>
            <a:endParaRPr lang="en-US" altLang="zh-CN" sz="31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cxnSp>
        <p:nvCxnSpPr>
          <p:cNvPr id="45" name="直接连接符 44"/>
          <p:cNvCxnSpPr/>
          <p:nvPr/>
        </p:nvCxnSpPr>
        <p:spPr>
          <a:xfrm flipV="1">
            <a:off x="3882893" y="1598788"/>
            <a:ext cx="0" cy="1925044"/>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550975" y="2269920"/>
            <a:ext cx="903131" cy="553998"/>
          </a:xfrm>
          <a:prstGeom prst="rect">
            <a:avLst/>
          </a:prstGeom>
          <a:noFill/>
        </p:spPr>
        <p:txBody>
          <a:bodyPr lIns="0" tIns="0" rIns="0" bIns="0">
            <a:spAutoFit/>
          </a:bodyPr>
          <a:lstStyle/>
          <a:p>
            <a:pPr algn="ctr">
              <a:defRPr/>
            </a:pPr>
            <a:r>
              <a:rPr lang="en-US" altLang="zh-CN" sz="3600" b="1" dirty="0" smtClean="0">
                <a:solidFill>
                  <a:schemeClr val="bg1"/>
                </a:solidFill>
                <a:latin typeface="微软雅黑" panose="020B0503020204020204" pitchFamily="34" charset="-122"/>
                <a:ea typeface="微软雅黑" panose="020B0503020204020204" pitchFamily="34" charset="-122"/>
              </a:rPr>
              <a:t>01</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50" name="TextBox 49"/>
          <p:cNvSpPr txBox="1"/>
          <p:nvPr/>
        </p:nvSpPr>
        <p:spPr>
          <a:xfrm>
            <a:off x="4195576" y="2750958"/>
            <a:ext cx="1028521"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1" name="TextBox 50"/>
          <p:cNvSpPr txBox="1"/>
          <p:nvPr/>
        </p:nvSpPr>
        <p:spPr>
          <a:xfrm>
            <a:off x="5247905" y="2750958"/>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2" name="TextBox 51"/>
          <p:cNvSpPr txBox="1"/>
          <p:nvPr/>
        </p:nvSpPr>
        <p:spPr>
          <a:xfrm>
            <a:off x="6258969" y="2750958"/>
            <a:ext cx="1026933"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3" name="TextBox 52"/>
          <p:cNvSpPr txBox="1"/>
          <p:nvPr/>
        </p:nvSpPr>
        <p:spPr>
          <a:xfrm>
            <a:off x="4195577" y="3098514"/>
            <a:ext cx="985666"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4" name="TextBox 53"/>
          <p:cNvSpPr txBox="1"/>
          <p:nvPr/>
        </p:nvSpPr>
        <p:spPr>
          <a:xfrm>
            <a:off x="5247905" y="3098514"/>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5" name="TextBox 54"/>
          <p:cNvSpPr txBox="1"/>
          <p:nvPr/>
        </p:nvSpPr>
        <p:spPr>
          <a:xfrm>
            <a:off x="6257380" y="3098514"/>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2" presetClass="entr" presetSubtype="2"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wipe(down)">
                                      <p:cBhvr>
                                        <p:cTn id="17" dur="500"/>
                                        <p:tgtEl>
                                          <p:spTgt spid="45"/>
                                        </p:tgtEl>
                                      </p:cBhvr>
                                    </p:animEffect>
                                  </p:childTnLst>
                                </p:cTn>
                              </p:par>
                            </p:childTnLst>
                          </p:cTn>
                        </p:par>
                        <p:par>
                          <p:cTn id="18" fill="hold">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additive="base">
                                        <p:cTn id="21" dur="500"/>
                                        <p:tgtEl>
                                          <p:spTgt spid="44"/>
                                        </p:tgtEl>
                                        <p:attrNameLst>
                                          <p:attrName>ppt_x</p:attrName>
                                        </p:attrNameLst>
                                      </p:cBhvr>
                                      <p:tavLst>
                                        <p:tav tm="0">
                                          <p:val>
                                            <p:strVal val="#ppt_x-#ppt_w*1.125000"/>
                                          </p:val>
                                        </p:tav>
                                        <p:tav tm="100000">
                                          <p:val>
                                            <p:strVal val="#ppt_x"/>
                                          </p:val>
                                        </p:tav>
                                      </p:tavLst>
                                    </p:anim>
                                    <p:animEffect transition="in" filter="wipe(right)">
                                      <p:cBhvr>
                                        <p:cTn id="22" dur="500"/>
                                        <p:tgtEl>
                                          <p:spTgt spid="44"/>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fade">
                                      <p:cBhvr>
                                        <p:cTn id="26" dur="500"/>
                                        <p:tgtEl>
                                          <p:spTgt spid="46"/>
                                        </p:tgtEl>
                                      </p:cBhvr>
                                    </p:animEffect>
                                    <p:anim calcmode="lin" valueType="num">
                                      <p:cBhvr>
                                        <p:cTn id="27" dur="500" fill="hold"/>
                                        <p:tgtEl>
                                          <p:spTgt spid="46"/>
                                        </p:tgtEl>
                                        <p:attrNameLst>
                                          <p:attrName>ppt_x</p:attrName>
                                        </p:attrNameLst>
                                      </p:cBhvr>
                                      <p:tavLst>
                                        <p:tav tm="0">
                                          <p:val>
                                            <p:strVal val="#ppt_x"/>
                                          </p:val>
                                        </p:tav>
                                        <p:tav tm="100000">
                                          <p:val>
                                            <p:strVal val="#ppt_x"/>
                                          </p:val>
                                        </p:tav>
                                      </p:tavLst>
                                    </p:anim>
                                    <p:anim calcmode="lin" valueType="num">
                                      <p:cBhvr>
                                        <p:cTn id="28" dur="500" fill="hold"/>
                                        <p:tgtEl>
                                          <p:spTgt spid="46"/>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50"/>
                                        </p:tgtEl>
                                        <p:attrNameLst>
                                          <p:attrName>style.visibility</p:attrName>
                                        </p:attrNameLst>
                                      </p:cBhvr>
                                      <p:to>
                                        <p:strVal val="visible"/>
                                      </p:to>
                                    </p:set>
                                    <p:anim calcmode="lin" valueType="num">
                                      <p:cBhvr additive="base">
                                        <p:cTn id="32" dur="500" fill="hold"/>
                                        <p:tgtEl>
                                          <p:spTgt spid="50"/>
                                        </p:tgtEl>
                                        <p:attrNameLst>
                                          <p:attrName>ppt_x</p:attrName>
                                        </p:attrNameLst>
                                      </p:cBhvr>
                                      <p:tavLst>
                                        <p:tav tm="0">
                                          <p:val>
                                            <p:strVal val="#ppt_x"/>
                                          </p:val>
                                        </p:tav>
                                        <p:tav tm="100000">
                                          <p:val>
                                            <p:strVal val="#ppt_x"/>
                                          </p:val>
                                        </p:tav>
                                      </p:tavLst>
                                    </p:anim>
                                    <p:anim calcmode="lin" valueType="num">
                                      <p:cBhvr additive="base">
                                        <p:cTn id="33" dur="500" fill="hold"/>
                                        <p:tgtEl>
                                          <p:spTgt spid="50"/>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200"/>
                                  </p:stCondLst>
                                  <p:childTnLst>
                                    <p:set>
                                      <p:cBhvr>
                                        <p:cTn id="35" dur="1" fill="hold">
                                          <p:stCondLst>
                                            <p:cond delay="0"/>
                                          </p:stCondLst>
                                        </p:cTn>
                                        <p:tgtEl>
                                          <p:spTgt spid="51"/>
                                        </p:tgtEl>
                                        <p:attrNameLst>
                                          <p:attrName>style.visibility</p:attrName>
                                        </p:attrNameLst>
                                      </p:cBhvr>
                                      <p:to>
                                        <p:strVal val="visible"/>
                                      </p:to>
                                    </p:set>
                                    <p:anim calcmode="lin" valueType="num">
                                      <p:cBhvr additive="base">
                                        <p:cTn id="36" dur="500" fill="hold"/>
                                        <p:tgtEl>
                                          <p:spTgt spid="51"/>
                                        </p:tgtEl>
                                        <p:attrNameLst>
                                          <p:attrName>ppt_x</p:attrName>
                                        </p:attrNameLst>
                                      </p:cBhvr>
                                      <p:tavLst>
                                        <p:tav tm="0">
                                          <p:val>
                                            <p:strVal val="#ppt_x"/>
                                          </p:val>
                                        </p:tav>
                                        <p:tav tm="100000">
                                          <p:val>
                                            <p:strVal val="#ppt_x"/>
                                          </p:val>
                                        </p:tav>
                                      </p:tavLst>
                                    </p:anim>
                                    <p:anim calcmode="lin" valueType="num">
                                      <p:cBhvr additive="base">
                                        <p:cTn id="37" dur="500" fill="hold"/>
                                        <p:tgtEl>
                                          <p:spTgt spid="51"/>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400"/>
                                  </p:stCondLst>
                                  <p:childTnLst>
                                    <p:set>
                                      <p:cBhvr>
                                        <p:cTn id="39" dur="1" fill="hold">
                                          <p:stCondLst>
                                            <p:cond delay="0"/>
                                          </p:stCondLst>
                                        </p:cTn>
                                        <p:tgtEl>
                                          <p:spTgt spid="52"/>
                                        </p:tgtEl>
                                        <p:attrNameLst>
                                          <p:attrName>style.visibility</p:attrName>
                                        </p:attrNameLst>
                                      </p:cBhvr>
                                      <p:to>
                                        <p:strVal val="visible"/>
                                      </p:to>
                                    </p:set>
                                    <p:anim calcmode="lin" valueType="num">
                                      <p:cBhvr additive="base">
                                        <p:cTn id="40" dur="500" fill="hold"/>
                                        <p:tgtEl>
                                          <p:spTgt spid="52"/>
                                        </p:tgtEl>
                                        <p:attrNameLst>
                                          <p:attrName>ppt_x</p:attrName>
                                        </p:attrNameLst>
                                      </p:cBhvr>
                                      <p:tavLst>
                                        <p:tav tm="0">
                                          <p:val>
                                            <p:strVal val="#ppt_x"/>
                                          </p:val>
                                        </p:tav>
                                        <p:tav tm="100000">
                                          <p:val>
                                            <p:strVal val="#ppt_x"/>
                                          </p:val>
                                        </p:tav>
                                      </p:tavLst>
                                    </p:anim>
                                    <p:anim calcmode="lin" valueType="num">
                                      <p:cBhvr additive="base">
                                        <p:cTn id="41" dur="500" fill="hold"/>
                                        <p:tgtEl>
                                          <p:spTgt spid="52"/>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600"/>
                                  </p:stCondLst>
                                  <p:childTnLst>
                                    <p:set>
                                      <p:cBhvr>
                                        <p:cTn id="43" dur="1" fill="hold">
                                          <p:stCondLst>
                                            <p:cond delay="0"/>
                                          </p:stCondLst>
                                        </p:cTn>
                                        <p:tgtEl>
                                          <p:spTgt spid="53"/>
                                        </p:tgtEl>
                                        <p:attrNameLst>
                                          <p:attrName>style.visibility</p:attrName>
                                        </p:attrNameLst>
                                      </p:cBhvr>
                                      <p:to>
                                        <p:strVal val="visible"/>
                                      </p:to>
                                    </p:set>
                                    <p:anim calcmode="lin" valueType="num">
                                      <p:cBhvr additive="base">
                                        <p:cTn id="44" dur="500" fill="hold"/>
                                        <p:tgtEl>
                                          <p:spTgt spid="53"/>
                                        </p:tgtEl>
                                        <p:attrNameLst>
                                          <p:attrName>ppt_x</p:attrName>
                                        </p:attrNameLst>
                                      </p:cBhvr>
                                      <p:tavLst>
                                        <p:tav tm="0">
                                          <p:val>
                                            <p:strVal val="#ppt_x"/>
                                          </p:val>
                                        </p:tav>
                                        <p:tav tm="100000">
                                          <p:val>
                                            <p:strVal val="#ppt_x"/>
                                          </p:val>
                                        </p:tav>
                                      </p:tavLst>
                                    </p:anim>
                                    <p:anim calcmode="lin" valueType="num">
                                      <p:cBhvr additive="base">
                                        <p:cTn id="45" dur="500" fill="hold"/>
                                        <p:tgtEl>
                                          <p:spTgt spid="53"/>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800"/>
                                  </p:stCondLst>
                                  <p:childTnLst>
                                    <p:set>
                                      <p:cBhvr>
                                        <p:cTn id="47" dur="1" fill="hold">
                                          <p:stCondLst>
                                            <p:cond delay="0"/>
                                          </p:stCondLst>
                                        </p:cTn>
                                        <p:tgtEl>
                                          <p:spTgt spid="54"/>
                                        </p:tgtEl>
                                        <p:attrNameLst>
                                          <p:attrName>style.visibility</p:attrName>
                                        </p:attrNameLst>
                                      </p:cBhvr>
                                      <p:to>
                                        <p:strVal val="visible"/>
                                      </p:to>
                                    </p:set>
                                    <p:anim calcmode="lin" valueType="num">
                                      <p:cBhvr additive="base">
                                        <p:cTn id="48" dur="500" fill="hold"/>
                                        <p:tgtEl>
                                          <p:spTgt spid="54"/>
                                        </p:tgtEl>
                                        <p:attrNameLst>
                                          <p:attrName>ppt_x</p:attrName>
                                        </p:attrNameLst>
                                      </p:cBhvr>
                                      <p:tavLst>
                                        <p:tav tm="0">
                                          <p:val>
                                            <p:strVal val="#ppt_x"/>
                                          </p:val>
                                        </p:tav>
                                        <p:tav tm="100000">
                                          <p:val>
                                            <p:strVal val="#ppt_x"/>
                                          </p:val>
                                        </p:tav>
                                      </p:tavLst>
                                    </p:anim>
                                    <p:anim calcmode="lin" valueType="num">
                                      <p:cBhvr additive="base">
                                        <p:cTn id="49" dur="500" fill="hold"/>
                                        <p:tgtEl>
                                          <p:spTgt spid="54"/>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1000"/>
                                  </p:stCondLst>
                                  <p:childTnLst>
                                    <p:set>
                                      <p:cBhvr>
                                        <p:cTn id="51" dur="1" fill="hold">
                                          <p:stCondLst>
                                            <p:cond delay="0"/>
                                          </p:stCondLst>
                                        </p:cTn>
                                        <p:tgtEl>
                                          <p:spTgt spid="55"/>
                                        </p:tgtEl>
                                        <p:attrNameLst>
                                          <p:attrName>style.visibility</p:attrName>
                                        </p:attrNameLst>
                                      </p:cBhvr>
                                      <p:to>
                                        <p:strVal val="visible"/>
                                      </p:to>
                                    </p:set>
                                    <p:anim calcmode="lin" valueType="num">
                                      <p:cBhvr additive="base">
                                        <p:cTn id="52" dur="500" fill="hold"/>
                                        <p:tgtEl>
                                          <p:spTgt spid="55"/>
                                        </p:tgtEl>
                                        <p:attrNameLst>
                                          <p:attrName>ppt_x</p:attrName>
                                        </p:attrNameLst>
                                      </p:cBhvr>
                                      <p:tavLst>
                                        <p:tav tm="0">
                                          <p:val>
                                            <p:strVal val="#ppt_x"/>
                                          </p:val>
                                        </p:tav>
                                        <p:tav tm="100000">
                                          <p:val>
                                            <p:strVal val="#ppt_x"/>
                                          </p:val>
                                        </p:tav>
                                      </p:tavLst>
                                    </p:anim>
                                    <p:anim calcmode="lin" valueType="num">
                                      <p:cBhvr additive="base">
                                        <p:cTn id="53"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50" grpId="0"/>
      <p:bldP spid="51" grpId="0"/>
      <p:bldP spid="52" grpId="0"/>
      <p:bldP spid="53" grpId="0"/>
      <p:bldP spid="54" grpId="0"/>
      <p:bldP spid="5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459142" y="1333645"/>
            <a:ext cx="1133127" cy="646132"/>
          </a:xfrm>
          <a:prstGeom prst="rect">
            <a:avLst/>
          </a:prstGeom>
          <a:noFill/>
        </p:spPr>
        <p:txBody>
          <a:bodyPr wrap="none" lIns="91413" tIns="45706" rIns="91413" bIns="45706" rtlCol="0">
            <a:spAutoFit/>
          </a:bodyPr>
          <a:lstStyle/>
          <a:p>
            <a:r>
              <a:rPr lang="en-US" altLang="zh-CN" sz="3600" dirty="0">
                <a:solidFill>
                  <a:schemeClr val="tx1">
                    <a:lumMod val="65000"/>
                    <a:lumOff val="35000"/>
                  </a:schemeClr>
                </a:solidFill>
              </a:rPr>
              <a:t>NO.1</a:t>
            </a:r>
            <a:endParaRPr lang="zh-CN" altLang="en-US" sz="3600" dirty="0">
              <a:solidFill>
                <a:schemeClr val="tx1">
                  <a:lumMod val="65000"/>
                  <a:lumOff val="35000"/>
                </a:schemeClr>
              </a:solidFill>
            </a:endParaRPr>
          </a:p>
        </p:txBody>
      </p:sp>
      <p:sp>
        <p:nvSpPr>
          <p:cNvPr id="9" name="文本框 8"/>
          <p:cNvSpPr txBox="1"/>
          <p:nvPr/>
        </p:nvSpPr>
        <p:spPr>
          <a:xfrm>
            <a:off x="3910665" y="3717081"/>
            <a:ext cx="1133127" cy="646132"/>
          </a:xfrm>
          <a:prstGeom prst="rect">
            <a:avLst/>
          </a:prstGeom>
          <a:noFill/>
        </p:spPr>
        <p:txBody>
          <a:bodyPr wrap="none" lIns="91413" tIns="45706" rIns="91413" bIns="45706" rtlCol="0">
            <a:spAutoFit/>
          </a:bodyPr>
          <a:lstStyle/>
          <a:p>
            <a:r>
              <a:rPr lang="en-US" altLang="zh-CN" sz="3600" dirty="0">
                <a:solidFill>
                  <a:schemeClr val="tx1">
                    <a:lumMod val="65000"/>
                    <a:lumOff val="35000"/>
                  </a:schemeClr>
                </a:solidFill>
              </a:rPr>
              <a:t>NO.2</a:t>
            </a:r>
            <a:endParaRPr lang="zh-CN" altLang="en-US" sz="3600" dirty="0">
              <a:solidFill>
                <a:schemeClr val="tx1">
                  <a:lumMod val="65000"/>
                  <a:lumOff val="35000"/>
                </a:schemeClr>
              </a:solidFill>
            </a:endParaRPr>
          </a:p>
        </p:txBody>
      </p:sp>
      <p:sp>
        <p:nvSpPr>
          <p:cNvPr id="10" name="文本框 9"/>
          <p:cNvSpPr txBox="1"/>
          <p:nvPr/>
        </p:nvSpPr>
        <p:spPr>
          <a:xfrm>
            <a:off x="6357297" y="1331189"/>
            <a:ext cx="1133127" cy="646132"/>
          </a:xfrm>
          <a:prstGeom prst="rect">
            <a:avLst/>
          </a:prstGeom>
          <a:noFill/>
        </p:spPr>
        <p:txBody>
          <a:bodyPr wrap="none" lIns="91413" tIns="45706" rIns="91413" bIns="45706" rtlCol="0">
            <a:spAutoFit/>
          </a:bodyPr>
          <a:lstStyle/>
          <a:p>
            <a:r>
              <a:rPr lang="en-US" altLang="zh-CN" sz="3600" dirty="0">
                <a:solidFill>
                  <a:schemeClr val="tx1">
                    <a:lumMod val="65000"/>
                    <a:lumOff val="35000"/>
                  </a:schemeClr>
                </a:solidFill>
              </a:rPr>
              <a:t>NO.3</a:t>
            </a:r>
            <a:endParaRPr lang="zh-CN" altLang="en-US" sz="3600" dirty="0">
              <a:solidFill>
                <a:schemeClr val="tx1">
                  <a:lumMod val="65000"/>
                  <a:lumOff val="35000"/>
                </a:schemeClr>
              </a:solidFill>
            </a:endParaRPr>
          </a:p>
        </p:txBody>
      </p:sp>
      <p:sp>
        <p:nvSpPr>
          <p:cNvPr id="11" name="矩形 10"/>
          <p:cNvSpPr/>
          <p:nvPr/>
        </p:nvSpPr>
        <p:spPr>
          <a:xfrm>
            <a:off x="1002561" y="3610908"/>
            <a:ext cx="2235839" cy="707668"/>
          </a:xfrm>
          <a:prstGeom prst="rect">
            <a:avLst/>
          </a:prstGeom>
        </p:spPr>
        <p:txBody>
          <a:bodyPr wrap="square" lIns="91413" tIns="45706" rIns="91413" bIns="45706">
            <a:spAutoFit/>
          </a:bodyPr>
          <a:lstStyle/>
          <a:p>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内容描述内容描述内容描述内容描述内容描述内容描述</a:t>
            </a:r>
            <a:endPar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endParaRPr>
          </a:p>
          <a:p>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内容描述内容描述内容描述内容描述内容描述内容描述</a:t>
            </a:r>
            <a:endPar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2" name="矩形 11"/>
          <p:cNvSpPr/>
          <p:nvPr/>
        </p:nvSpPr>
        <p:spPr>
          <a:xfrm>
            <a:off x="6252866" y="3659370"/>
            <a:ext cx="2235839" cy="707668"/>
          </a:xfrm>
          <a:prstGeom prst="rect">
            <a:avLst/>
          </a:prstGeom>
        </p:spPr>
        <p:txBody>
          <a:bodyPr wrap="square" lIns="91413" tIns="45706" rIns="91413" bIns="45706">
            <a:spAutoFit/>
          </a:bodyPr>
          <a:lstStyle/>
          <a:p>
            <a:r>
              <a:rPr lang="zh-CN" altLang="en-US" sz="1000" dirty="0" smtClean="0">
                <a:solidFill>
                  <a:srgbClr val="465766"/>
                </a:solidFill>
                <a:latin typeface="微软雅黑" panose="020B0503020204020204" pitchFamily="34" charset="-122"/>
                <a:ea typeface="微软雅黑" panose="020B0503020204020204" pitchFamily="34" charset="-122"/>
              </a:rPr>
              <a:t>内容描述内容描述内容描述内容描述内容描述内容描述</a:t>
            </a:r>
            <a:endParaRPr lang="zh-CN" altLang="en-US" sz="1000" dirty="0" smtClean="0">
              <a:solidFill>
                <a:srgbClr val="465766"/>
              </a:solidFill>
              <a:latin typeface="微软雅黑" panose="020B0503020204020204" pitchFamily="34" charset="-122"/>
              <a:ea typeface="微软雅黑" panose="020B0503020204020204" pitchFamily="34" charset="-122"/>
            </a:endParaRPr>
          </a:p>
          <a:p>
            <a:r>
              <a:rPr lang="zh-CN" altLang="en-US" sz="1000" dirty="0" smtClean="0">
                <a:solidFill>
                  <a:srgbClr val="465766"/>
                </a:solidFill>
                <a:latin typeface="微软雅黑" panose="020B0503020204020204" pitchFamily="34" charset="-122"/>
                <a:ea typeface="微软雅黑" panose="020B0503020204020204" pitchFamily="34" charset="-122"/>
              </a:rPr>
              <a:t>内容描述内容描述内容描述内容描述内容描述内容描述</a:t>
            </a:r>
            <a:endParaRPr lang="zh-CN" altLang="en-US" sz="1000" dirty="0" smtClean="0">
              <a:solidFill>
                <a:srgbClr val="465766"/>
              </a:solidFill>
              <a:latin typeface="微软雅黑" panose="020B0503020204020204" pitchFamily="34" charset="-122"/>
              <a:ea typeface="微软雅黑" panose="020B0503020204020204" pitchFamily="34" charset="-122"/>
            </a:endParaRPr>
          </a:p>
        </p:txBody>
      </p:sp>
      <p:sp>
        <p:nvSpPr>
          <p:cNvPr id="13" name="矩形 12"/>
          <p:cNvSpPr/>
          <p:nvPr/>
        </p:nvSpPr>
        <p:spPr>
          <a:xfrm>
            <a:off x="3458974" y="1251070"/>
            <a:ext cx="2235839" cy="715360"/>
          </a:xfrm>
          <a:prstGeom prst="rect">
            <a:avLst/>
          </a:prstGeom>
        </p:spPr>
        <p:txBody>
          <a:bodyPr wrap="square" lIns="91413" tIns="45706" rIns="91413" bIns="45706">
            <a:spAutoFit/>
          </a:bodyPr>
          <a:lstStyle/>
          <a:p>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内容描述内容描述内容描述内容描述内容描述内容描述内容描述内容描述内容描述内容描述内容描述内容描</a:t>
            </a:r>
            <a:r>
              <a:rPr lang="zh-CN" altLang="en-US" sz="1000" dirty="0" smtClean="0">
                <a:solidFill>
                  <a:schemeClr val="tx1">
                    <a:lumMod val="65000"/>
                    <a:lumOff val="35000"/>
                  </a:schemeClr>
                </a:solidFill>
                <a:latin typeface="方正正黑简体" pitchFamily="2" charset="-122"/>
                <a:ea typeface="方正正黑简体" pitchFamily="2" charset="-122"/>
              </a:rPr>
              <a:t>述</a:t>
            </a:r>
            <a:endParaRPr lang="zh-CN" altLang="en-US" sz="1000" dirty="0" smtClean="0">
              <a:solidFill>
                <a:schemeClr val="tx1">
                  <a:lumMod val="65000"/>
                  <a:lumOff val="35000"/>
                </a:schemeClr>
              </a:solidFill>
              <a:latin typeface="方正正黑简体" pitchFamily="2" charset="-122"/>
              <a:ea typeface="方正正黑简体" pitchFamily="2" charset="-122"/>
            </a:endParaRPr>
          </a:p>
          <a:p>
            <a:endParaRPr lang="zh-CN" altLang="en-US" sz="1000" dirty="0">
              <a:solidFill>
                <a:srgbClr val="465766"/>
              </a:solidFill>
              <a:latin typeface="方正正黑简体" pitchFamily="2" charset="-122"/>
              <a:ea typeface="方正正黑简体" pitchFamily="2" charset="-122"/>
            </a:endParaRPr>
          </a:p>
        </p:txBody>
      </p:sp>
      <p:grpSp>
        <p:nvGrpSpPr>
          <p:cNvPr id="2" name="组合 13"/>
          <p:cNvGrpSpPr/>
          <p:nvPr/>
        </p:nvGrpSpPr>
        <p:grpSpPr>
          <a:xfrm>
            <a:off x="791767" y="2143055"/>
            <a:ext cx="7560470" cy="1349405"/>
            <a:chOff x="1055688" y="2857406"/>
            <a:chExt cx="10080626" cy="1799206"/>
          </a:xfrm>
        </p:grpSpPr>
        <p:grpSp>
          <p:nvGrpSpPr>
            <p:cNvPr id="3" name="组合 14"/>
            <p:cNvGrpSpPr/>
            <p:nvPr/>
          </p:nvGrpSpPr>
          <p:grpSpPr>
            <a:xfrm>
              <a:off x="1055688" y="3301685"/>
              <a:ext cx="10080626" cy="1006609"/>
              <a:chOff x="1055688" y="3496558"/>
              <a:chExt cx="8968528" cy="895560"/>
            </a:xfrm>
          </p:grpSpPr>
          <p:sp>
            <p:nvSpPr>
              <p:cNvPr id="22" name="圆角矩形 21"/>
              <p:cNvSpPr/>
              <p:nvPr/>
            </p:nvSpPr>
            <p:spPr>
              <a:xfrm>
                <a:off x="1055688" y="3496559"/>
                <a:ext cx="3163946" cy="89555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dirty="0"/>
              </a:p>
            </p:txBody>
          </p:sp>
          <p:sp>
            <p:nvSpPr>
              <p:cNvPr id="23" name="圆角矩形 22"/>
              <p:cNvSpPr/>
              <p:nvPr/>
            </p:nvSpPr>
            <p:spPr>
              <a:xfrm>
                <a:off x="3957979" y="3496558"/>
                <a:ext cx="3163946" cy="895559"/>
              </a:xfrm>
              <a:prstGeom prst="roundRect">
                <a:avLst/>
              </a:prstGeom>
              <a:solidFill>
                <a:schemeClr val="accent2"/>
              </a:solidFill>
              <a:ln>
                <a:noFill/>
              </a:ln>
              <a:effectLst>
                <a:outerShdw blurRad="304800" dist="190500" dir="10800000" algn="r"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dirty="0"/>
              </a:p>
            </p:txBody>
          </p:sp>
          <p:sp>
            <p:nvSpPr>
              <p:cNvPr id="24" name="圆角矩形 23"/>
              <p:cNvSpPr/>
              <p:nvPr/>
            </p:nvSpPr>
            <p:spPr>
              <a:xfrm>
                <a:off x="6860270" y="3496558"/>
                <a:ext cx="3163946" cy="895559"/>
              </a:xfrm>
              <a:prstGeom prst="roundRect">
                <a:avLst/>
              </a:prstGeom>
              <a:solidFill>
                <a:schemeClr val="accent3"/>
              </a:solidFill>
              <a:ln>
                <a:noFill/>
              </a:ln>
              <a:effectLst>
                <a:outerShdw blurRad="304800" dist="190500" dir="10800000" algn="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dirty="0"/>
              </a:p>
            </p:txBody>
          </p:sp>
        </p:grpSp>
        <p:sp>
          <p:nvSpPr>
            <p:cNvPr id="16" name="等腰三角形 15"/>
            <p:cNvSpPr/>
            <p:nvPr/>
          </p:nvSpPr>
          <p:spPr>
            <a:xfrm>
              <a:off x="2631800" y="2953366"/>
              <a:ext cx="404050" cy="348319"/>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dirty="0"/>
            </a:p>
          </p:txBody>
        </p:sp>
        <p:sp>
          <p:nvSpPr>
            <p:cNvPr id="17" name="等腰三角形 16"/>
            <p:cNvSpPr/>
            <p:nvPr/>
          </p:nvSpPr>
          <p:spPr>
            <a:xfrm>
              <a:off x="9156151" y="2857406"/>
              <a:ext cx="437554" cy="446113"/>
            </a:xfrm>
            <a:prstGeom prst="triangle">
              <a:avLst/>
            </a:pr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dirty="0"/>
            </a:p>
          </p:txBody>
        </p:sp>
        <p:sp>
          <p:nvSpPr>
            <p:cNvPr id="18" name="等腰三角形 17"/>
            <p:cNvSpPr/>
            <p:nvPr/>
          </p:nvSpPr>
          <p:spPr>
            <a:xfrm flipV="1">
              <a:off x="5900497" y="4308293"/>
              <a:ext cx="404050" cy="348319"/>
            </a:xfrm>
            <a:prstGeom prst="triangle">
              <a:avLst/>
            </a:prstGeom>
            <a:solidFill>
              <a:schemeClr val="accent2"/>
            </a:solidFill>
            <a:ln>
              <a:noFill/>
            </a:ln>
            <a:effectLst>
              <a:outerShdw blurRad="50800" dist="38100" dir="5400000" algn="t"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dirty="0"/>
            </a:p>
          </p:txBody>
        </p:sp>
        <p:sp>
          <p:nvSpPr>
            <p:cNvPr id="19" name="矩形 18"/>
            <p:cNvSpPr/>
            <p:nvPr/>
          </p:nvSpPr>
          <p:spPr>
            <a:xfrm>
              <a:off x="5455148" y="3660480"/>
              <a:ext cx="1111844" cy="330945"/>
            </a:xfrm>
            <a:prstGeom prst="rect">
              <a:avLst/>
            </a:prstGeom>
          </p:spPr>
          <p:txBody>
            <a:bodyPr wrap="none">
              <a:spAutoFit/>
            </a:bodyPr>
            <a:lstStyle/>
            <a:p>
              <a:pPr algn="ctr"/>
              <a:r>
                <a:rPr lang="zh-CN" altLang="en-US" sz="1000" dirty="0">
                  <a:solidFill>
                    <a:schemeClr val="bg1"/>
                  </a:solidFill>
                  <a:latin typeface="方正正中黑简体" panose="02000000000000000000" pitchFamily="2" charset="-122"/>
                  <a:ea typeface="方正正中黑简体" panose="02000000000000000000" pitchFamily="2" charset="-122"/>
                </a:rPr>
                <a:t>请输入标题</a:t>
              </a:r>
              <a:endParaRPr lang="zh-CN" altLang="en-US" sz="1000" dirty="0">
                <a:solidFill>
                  <a:schemeClr val="bg1"/>
                </a:solidFill>
                <a:latin typeface="方正正中黑简体" panose="02000000000000000000" pitchFamily="2" charset="-122"/>
                <a:ea typeface="方正正中黑简体" panose="02000000000000000000" pitchFamily="2" charset="-122"/>
              </a:endParaRPr>
            </a:p>
          </p:txBody>
        </p:sp>
        <p:sp>
          <p:nvSpPr>
            <p:cNvPr id="20" name="矩形 19"/>
            <p:cNvSpPr/>
            <p:nvPr/>
          </p:nvSpPr>
          <p:spPr>
            <a:xfrm>
              <a:off x="9149747" y="3639460"/>
              <a:ext cx="1111844" cy="330945"/>
            </a:xfrm>
            <a:prstGeom prst="rect">
              <a:avLst/>
            </a:prstGeom>
          </p:spPr>
          <p:txBody>
            <a:bodyPr wrap="none">
              <a:spAutoFit/>
            </a:bodyPr>
            <a:lstStyle/>
            <a:p>
              <a:pPr algn="ctr"/>
              <a:r>
                <a:rPr lang="zh-CN" altLang="en-US" sz="1000" dirty="0">
                  <a:solidFill>
                    <a:schemeClr val="bg1"/>
                  </a:solidFill>
                  <a:latin typeface="方正正中黑简体" panose="02000000000000000000" pitchFamily="2" charset="-122"/>
                  <a:ea typeface="方正正中黑简体" panose="02000000000000000000" pitchFamily="2" charset="-122"/>
                </a:rPr>
                <a:t>请输入标题</a:t>
              </a:r>
              <a:endParaRPr lang="zh-CN" altLang="en-US" sz="1000" dirty="0">
                <a:solidFill>
                  <a:schemeClr val="bg1"/>
                </a:solidFill>
                <a:latin typeface="方正正中黑简体" panose="02000000000000000000" pitchFamily="2" charset="-122"/>
                <a:ea typeface="方正正中黑简体" panose="02000000000000000000" pitchFamily="2" charset="-122"/>
              </a:endParaRPr>
            </a:p>
          </p:txBody>
        </p:sp>
        <p:sp>
          <p:nvSpPr>
            <p:cNvPr id="21" name="矩形 20"/>
            <p:cNvSpPr/>
            <p:nvPr/>
          </p:nvSpPr>
          <p:spPr>
            <a:xfrm>
              <a:off x="2277904" y="3599418"/>
              <a:ext cx="1111844" cy="330945"/>
            </a:xfrm>
            <a:prstGeom prst="rect">
              <a:avLst/>
            </a:prstGeom>
          </p:spPr>
          <p:txBody>
            <a:bodyPr wrap="none">
              <a:spAutoFit/>
            </a:bodyPr>
            <a:lstStyle/>
            <a:p>
              <a:pPr algn="ctr"/>
              <a:r>
                <a:rPr lang="zh-CN" altLang="en-US" sz="1000" dirty="0">
                  <a:solidFill>
                    <a:schemeClr val="bg1"/>
                  </a:solidFill>
                  <a:latin typeface="方正正中黑简体" panose="02000000000000000000" pitchFamily="2" charset="-122"/>
                  <a:ea typeface="方正正中黑简体" panose="02000000000000000000" pitchFamily="2" charset="-122"/>
                </a:rPr>
                <a:t>请输入标题</a:t>
              </a:r>
              <a:endParaRPr lang="zh-CN" altLang="en-US" sz="1000" dirty="0">
                <a:solidFill>
                  <a:schemeClr val="bg1"/>
                </a:solidFill>
                <a:latin typeface="方正正中黑简体" panose="02000000000000000000" pitchFamily="2" charset="-122"/>
                <a:ea typeface="方正正中黑简体" panose="02000000000000000000" pitchFamily="2" charset="-122"/>
              </a:endParaRPr>
            </a:p>
          </p:txBody>
        </p:sp>
      </p:gr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anim calcmode="lin" valueType="num">
                                      <p:cBhvr>
                                        <p:cTn id="12" dur="500" fill="hold"/>
                                        <p:tgtEl>
                                          <p:spTgt spid="8"/>
                                        </p:tgtEl>
                                        <p:attrNameLst>
                                          <p:attrName>ppt_x</p:attrName>
                                        </p:attrNameLst>
                                      </p:cBhvr>
                                      <p:tavLst>
                                        <p:tav tm="0">
                                          <p:val>
                                            <p:strVal val="#ppt_x"/>
                                          </p:val>
                                        </p:tav>
                                        <p:tav tm="100000">
                                          <p:val>
                                            <p:strVal val="#ppt_x"/>
                                          </p:val>
                                        </p:tav>
                                      </p:tavLst>
                                    </p:anim>
                                    <p:anim calcmode="lin" valueType="num">
                                      <p:cBhvr>
                                        <p:cTn id="13" dur="500" fill="hold"/>
                                        <p:tgtEl>
                                          <p:spTgt spid="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anim calcmode="lin" valueType="num">
                                      <p:cBhvr>
                                        <p:cTn id="17" dur="500" fill="hold"/>
                                        <p:tgtEl>
                                          <p:spTgt spid="11"/>
                                        </p:tgtEl>
                                        <p:attrNameLst>
                                          <p:attrName>ppt_x</p:attrName>
                                        </p:attrNameLst>
                                      </p:cBhvr>
                                      <p:tavLst>
                                        <p:tav tm="0">
                                          <p:val>
                                            <p:strVal val="#ppt_x"/>
                                          </p:val>
                                        </p:tav>
                                        <p:tav tm="100000">
                                          <p:val>
                                            <p:strVal val="#ppt_x"/>
                                          </p:val>
                                        </p:tav>
                                      </p:tavLst>
                                    </p:anim>
                                    <p:anim calcmode="lin" valueType="num">
                                      <p:cBhvr>
                                        <p:cTn id="18" dur="500" fill="hold"/>
                                        <p:tgtEl>
                                          <p:spTgt spid="11"/>
                                        </p:tgtEl>
                                        <p:attrNameLst>
                                          <p:attrName>ppt_y</p:attrName>
                                        </p:attrNameLst>
                                      </p:cBhvr>
                                      <p:tavLst>
                                        <p:tav tm="0">
                                          <p:val>
                                            <p:strVal val="#ppt_y+.1"/>
                                          </p:val>
                                        </p:tav>
                                        <p:tav tm="100000">
                                          <p:val>
                                            <p:strVal val="#ppt_y"/>
                                          </p:val>
                                        </p:tav>
                                      </p:tavLst>
                                    </p:anim>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anim calcmode="lin" valueType="num">
                                      <p:cBhvr>
                                        <p:cTn id="23" dur="500" fill="hold"/>
                                        <p:tgtEl>
                                          <p:spTgt spid="13"/>
                                        </p:tgtEl>
                                        <p:attrNameLst>
                                          <p:attrName>ppt_x</p:attrName>
                                        </p:attrNameLst>
                                      </p:cBhvr>
                                      <p:tavLst>
                                        <p:tav tm="0">
                                          <p:val>
                                            <p:strVal val="#ppt_x"/>
                                          </p:val>
                                        </p:tav>
                                        <p:tav tm="100000">
                                          <p:val>
                                            <p:strVal val="#ppt_x"/>
                                          </p:val>
                                        </p:tav>
                                      </p:tavLst>
                                    </p:anim>
                                    <p:anim calcmode="lin" valueType="num">
                                      <p:cBhvr>
                                        <p:cTn id="24" dur="500" fill="hold"/>
                                        <p:tgtEl>
                                          <p:spTgt spid="13"/>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anim calcmode="lin" valueType="num">
                                      <p:cBhvr>
                                        <p:cTn id="28" dur="500" fill="hold"/>
                                        <p:tgtEl>
                                          <p:spTgt spid="9"/>
                                        </p:tgtEl>
                                        <p:attrNameLst>
                                          <p:attrName>ppt_x</p:attrName>
                                        </p:attrNameLst>
                                      </p:cBhvr>
                                      <p:tavLst>
                                        <p:tav tm="0">
                                          <p:val>
                                            <p:strVal val="#ppt_x"/>
                                          </p:val>
                                        </p:tav>
                                        <p:tav tm="100000">
                                          <p:val>
                                            <p:strVal val="#ppt_x"/>
                                          </p:val>
                                        </p:tav>
                                      </p:tavLst>
                                    </p:anim>
                                    <p:anim calcmode="lin" valueType="num">
                                      <p:cBhvr>
                                        <p:cTn id="29" dur="500" fill="hold"/>
                                        <p:tgtEl>
                                          <p:spTgt spid="9"/>
                                        </p:tgtEl>
                                        <p:attrNameLst>
                                          <p:attrName>ppt_y</p:attrName>
                                        </p:attrNameLst>
                                      </p:cBhvr>
                                      <p:tavLst>
                                        <p:tav tm="0">
                                          <p:val>
                                            <p:strVal val="#ppt_y+.1"/>
                                          </p:val>
                                        </p:tav>
                                        <p:tav tm="100000">
                                          <p:val>
                                            <p:strVal val="#ppt_y"/>
                                          </p:val>
                                        </p:tav>
                                      </p:tavLst>
                                    </p:anim>
                                  </p:childTnLst>
                                </p:cTn>
                              </p:par>
                            </p:childTnLst>
                          </p:cTn>
                        </p:par>
                        <p:par>
                          <p:cTn id="30" fill="hold">
                            <p:stCondLst>
                              <p:cond delay="1500"/>
                            </p:stCondLst>
                            <p:childTnLst>
                              <p:par>
                                <p:cTn id="31" presetID="2" presetClass="entr" presetSubtype="4"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par>
                          <p:cTn id="39" fill="hold">
                            <p:stCondLst>
                              <p:cond delay="2000"/>
                            </p:stCondLst>
                            <p:childTnLst>
                              <p:par>
                                <p:cTn id="40" presetID="2" presetClass="exit" presetSubtype="2" fill="hold" nodeType="afterEffect">
                                  <p:stCondLst>
                                    <p:cond delay="0"/>
                                  </p:stCondLst>
                                  <p:childTnLst>
                                    <p:anim calcmode="lin" valueType="num">
                                      <p:cBhvr additive="base">
                                        <p:cTn id="41" dur="500"/>
                                        <p:tgtEl>
                                          <p:spTgt spid="2"/>
                                        </p:tgtEl>
                                        <p:attrNameLst>
                                          <p:attrName>ppt_x</p:attrName>
                                        </p:attrNameLst>
                                      </p:cBhvr>
                                      <p:tavLst>
                                        <p:tav tm="0">
                                          <p:val>
                                            <p:strVal val="ppt_x"/>
                                          </p:val>
                                        </p:tav>
                                        <p:tav tm="100000">
                                          <p:val>
                                            <p:strVal val="1+ppt_w/2"/>
                                          </p:val>
                                        </p:tav>
                                      </p:tavLst>
                                    </p:anim>
                                    <p:anim calcmode="lin" valueType="num">
                                      <p:cBhvr additive="base">
                                        <p:cTn id="42" dur="500"/>
                                        <p:tgtEl>
                                          <p:spTgt spid="2"/>
                                        </p:tgtEl>
                                        <p:attrNameLst>
                                          <p:attrName>ppt_y</p:attrName>
                                        </p:attrNameLst>
                                      </p:cBhvr>
                                      <p:tavLst>
                                        <p:tav tm="0">
                                          <p:val>
                                            <p:strVal val="ppt_y"/>
                                          </p:val>
                                        </p:tav>
                                        <p:tav tm="100000">
                                          <p:val>
                                            <p:strVal val="ppt_y"/>
                                          </p:val>
                                        </p:tav>
                                      </p:tavLst>
                                    </p:anim>
                                    <p:set>
                                      <p:cBhvr>
                                        <p:cTn id="43" dur="1" fill="hold">
                                          <p:stCondLst>
                                            <p:cond delay="499"/>
                                          </p:stCondLst>
                                        </p:cTn>
                                        <p:tgtEl>
                                          <p:spTgt spid="2"/>
                                        </p:tgtEl>
                                        <p:attrNameLst>
                                          <p:attrName>style.visibility</p:attrName>
                                        </p:attrNameLst>
                                      </p:cBhvr>
                                      <p:to>
                                        <p:strVal val="hidden"/>
                                      </p:to>
                                    </p:set>
                                  </p:childTnLst>
                                </p:cTn>
                              </p:par>
                            </p:childTnLst>
                          </p:cTn>
                        </p:par>
                        <p:par>
                          <p:cTn id="44" fill="hold">
                            <p:stCondLst>
                              <p:cond delay="2500"/>
                            </p:stCondLst>
                            <p:childTnLst>
                              <p:par>
                                <p:cTn id="45" presetID="2" presetClass="exit" presetSubtype="2" fill="hold" grpId="1" nodeType="afterEffect">
                                  <p:stCondLst>
                                    <p:cond delay="0"/>
                                  </p:stCondLst>
                                  <p:childTnLst>
                                    <p:anim calcmode="lin" valueType="num">
                                      <p:cBhvr additive="base">
                                        <p:cTn id="46" dur="500"/>
                                        <p:tgtEl>
                                          <p:spTgt spid="10"/>
                                        </p:tgtEl>
                                        <p:attrNameLst>
                                          <p:attrName>ppt_x</p:attrName>
                                        </p:attrNameLst>
                                      </p:cBhvr>
                                      <p:tavLst>
                                        <p:tav tm="0">
                                          <p:val>
                                            <p:strVal val="ppt_x"/>
                                          </p:val>
                                        </p:tav>
                                        <p:tav tm="100000">
                                          <p:val>
                                            <p:strVal val="1+ppt_w/2"/>
                                          </p:val>
                                        </p:tav>
                                      </p:tavLst>
                                    </p:anim>
                                    <p:anim calcmode="lin" valueType="num">
                                      <p:cBhvr additive="base">
                                        <p:cTn id="47" dur="500"/>
                                        <p:tgtEl>
                                          <p:spTgt spid="10"/>
                                        </p:tgtEl>
                                        <p:attrNameLst>
                                          <p:attrName>ppt_y</p:attrName>
                                        </p:attrNameLst>
                                      </p:cBhvr>
                                      <p:tavLst>
                                        <p:tav tm="0">
                                          <p:val>
                                            <p:strVal val="ppt_y"/>
                                          </p:val>
                                        </p:tav>
                                        <p:tav tm="100000">
                                          <p:val>
                                            <p:strVal val="ppt_y"/>
                                          </p:val>
                                        </p:tav>
                                      </p:tavLst>
                                    </p:anim>
                                    <p:set>
                                      <p:cBhvr>
                                        <p:cTn id="48" dur="1" fill="hold">
                                          <p:stCondLst>
                                            <p:cond delay="499"/>
                                          </p:stCondLst>
                                        </p:cTn>
                                        <p:tgtEl>
                                          <p:spTgt spid="10"/>
                                        </p:tgtEl>
                                        <p:attrNameLst>
                                          <p:attrName>style.visibility</p:attrName>
                                        </p:attrNameLst>
                                      </p:cBhvr>
                                      <p:to>
                                        <p:strVal val="hidden"/>
                                      </p:to>
                                    </p:set>
                                  </p:childTnLst>
                                </p:cTn>
                              </p:par>
                              <p:par>
                                <p:cTn id="49" presetID="2" presetClass="exit" presetSubtype="2" fill="hold" grpId="1" nodeType="withEffect">
                                  <p:stCondLst>
                                    <p:cond delay="0"/>
                                  </p:stCondLst>
                                  <p:childTnLst>
                                    <p:anim calcmode="lin" valueType="num">
                                      <p:cBhvr additive="base">
                                        <p:cTn id="50" dur="500"/>
                                        <p:tgtEl>
                                          <p:spTgt spid="12"/>
                                        </p:tgtEl>
                                        <p:attrNameLst>
                                          <p:attrName>ppt_x</p:attrName>
                                        </p:attrNameLst>
                                      </p:cBhvr>
                                      <p:tavLst>
                                        <p:tav tm="0">
                                          <p:val>
                                            <p:strVal val="ppt_x"/>
                                          </p:val>
                                        </p:tav>
                                        <p:tav tm="100000">
                                          <p:val>
                                            <p:strVal val="1+ppt_w/2"/>
                                          </p:val>
                                        </p:tav>
                                      </p:tavLst>
                                    </p:anim>
                                    <p:anim calcmode="lin" valueType="num">
                                      <p:cBhvr additive="base">
                                        <p:cTn id="51" dur="500"/>
                                        <p:tgtEl>
                                          <p:spTgt spid="12"/>
                                        </p:tgtEl>
                                        <p:attrNameLst>
                                          <p:attrName>ppt_y</p:attrName>
                                        </p:attrNameLst>
                                      </p:cBhvr>
                                      <p:tavLst>
                                        <p:tav tm="0">
                                          <p:val>
                                            <p:strVal val="ppt_y"/>
                                          </p:val>
                                        </p:tav>
                                        <p:tav tm="100000">
                                          <p:val>
                                            <p:strVal val="ppt_y"/>
                                          </p:val>
                                        </p:tav>
                                      </p:tavLst>
                                    </p:anim>
                                    <p:set>
                                      <p:cBhvr>
                                        <p:cTn id="52" dur="1" fill="hold">
                                          <p:stCondLst>
                                            <p:cond delay="499"/>
                                          </p:stCondLst>
                                        </p:cTn>
                                        <p:tgtEl>
                                          <p:spTgt spid="12"/>
                                        </p:tgtEl>
                                        <p:attrNameLst>
                                          <p:attrName>style.visibility</p:attrName>
                                        </p:attrNameLst>
                                      </p:cBhvr>
                                      <p:to>
                                        <p:strVal val="hidden"/>
                                      </p:to>
                                    </p:set>
                                  </p:childTnLst>
                                </p:cTn>
                              </p:par>
                            </p:childTnLst>
                          </p:cTn>
                        </p:par>
                        <p:par>
                          <p:cTn id="53" fill="hold">
                            <p:stCondLst>
                              <p:cond delay="3000"/>
                            </p:stCondLst>
                            <p:childTnLst>
                              <p:par>
                                <p:cTn id="54" presetID="2" presetClass="exit" presetSubtype="2" fill="hold" grpId="1" nodeType="afterEffect">
                                  <p:stCondLst>
                                    <p:cond delay="0"/>
                                  </p:stCondLst>
                                  <p:childTnLst>
                                    <p:anim calcmode="lin" valueType="num">
                                      <p:cBhvr additive="base">
                                        <p:cTn id="55" dur="500"/>
                                        <p:tgtEl>
                                          <p:spTgt spid="13"/>
                                        </p:tgtEl>
                                        <p:attrNameLst>
                                          <p:attrName>ppt_x</p:attrName>
                                        </p:attrNameLst>
                                      </p:cBhvr>
                                      <p:tavLst>
                                        <p:tav tm="0">
                                          <p:val>
                                            <p:strVal val="ppt_x"/>
                                          </p:val>
                                        </p:tav>
                                        <p:tav tm="100000">
                                          <p:val>
                                            <p:strVal val="1+ppt_w/2"/>
                                          </p:val>
                                        </p:tav>
                                      </p:tavLst>
                                    </p:anim>
                                    <p:anim calcmode="lin" valueType="num">
                                      <p:cBhvr additive="base">
                                        <p:cTn id="56" dur="500"/>
                                        <p:tgtEl>
                                          <p:spTgt spid="13"/>
                                        </p:tgtEl>
                                        <p:attrNameLst>
                                          <p:attrName>ppt_y</p:attrName>
                                        </p:attrNameLst>
                                      </p:cBhvr>
                                      <p:tavLst>
                                        <p:tav tm="0">
                                          <p:val>
                                            <p:strVal val="ppt_y"/>
                                          </p:val>
                                        </p:tav>
                                        <p:tav tm="100000">
                                          <p:val>
                                            <p:strVal val="ppt_y"/>
                                          </p:val>
                                        </p:tav>
                                      </p:tavLst>
                                    </p:anim>
                                    <p:set>
                                      <p:cBhvr>
                                        <p:cTn id="57" dur="1" fill="hold">
                                          <p:stCondLst>
                                            <p:cond delay="499"/>
                                          </p:stCondLst>
                                        </p:cTn>
                                        <p:tgtEl>
                                          <p:spTgt spid="13"/>
                                        </p:tgtEl>
                                        <p:attrNameLst>
                                          <p:attrName>style.visibility</p:attrName>
                                        </p:attrNameLst>
                                      </p:cBhvr>
                                      <p:to>
                                        <p:strVal val="hidden"/>
                                      </p:to>
                                    </p:set>
                                  </p:childTnLst>
                                </p:cTn>
                              </p:par>
                              <p:par>
                                <p:cTn id="58" presetID="2" presetClass="exit" presetSubtype="2" fill="hold" grpId="1" nodeType="withEffect">
                                  <p:stCondLst>
                                    <p:cond delay="0"/>
                                  </p:stCondLst>
                                  <p:childTnLst>
                                    <p:anim calcmode="lin" valueType="num">
                                      <p:cBhvr additive="base">
                                        <p:cTn id="59" dur="500"/>
                                        <p:tgtEl>
                                          <p:spTgt spid="9"/>
                                        </p:tgtEl>
                                        <p:attrNameLst>
                                          <p:attrName>ppt_x</p:attrName>
                                        </p:attrNameLst>
                                      </p:cBhvr>
                                      <p:tavLst>
                                        <p:tav tm="0">
                                          <p:val>
                                            <p:strVal val="ppt_x"/>
                                          </p:val>
                                        </p:tav>
                                        <p:tav tm="100000">
                                          <p:val>
                                            <p:strVal val="1+ppt_w/2"/>
                                          </p:val>
                                        </p:tav>
                                      </p:tavLst>
                                    </p:anim>
                                    <p:anim calcmode="lin" valueType="num">
                                      <p:cBhvr additive="base">
                                        <p:cTn id="60" dur="500"/>
                                        <p:tgtEl>
                                          <p:spTgt spid="9"/>
                                        </p:tgtEl>
                                        <p:attrNameLst>
                                          <p:attrName>ppt_y</p:attrName>
                                        </p:attrNameLst>
                                      </p:cBhvr>
                                      <p:tavLst>
                                        <p:tav tm="0">
                                          <p:val>
                                            <p:strVal val="ppt_y"/>
                                          </p:val>
                                        </p:tav>
                                        <p:tav tm="100000">
                                          <p:val>
                                            <p:strVal val="ppt_y"/>
                                          </p:val>
                                        </p:tav>
                                      </p:tavLst>
                                    </p:anim>
                                    <p:set>
                                      <p:cBhvr>
                                        <p:cTn id="61" dur="1" fill="hold">
                                          <p:stCondLst>
                                            <p:cond delay="499"/>
                                          </p:stCondLst>
                                        </p:cTn>
                                        <p:tgtEl>
                                          <p:spTgt spid="9"/>
                                        </p:tgtEl>
                                        <p:attrNameLst>
                                          <p:attrName>style.visibility</p:attrName>
                                        </p:attrNameLst>
                                      </p:cBhvr>
                                      <p:to>
                                        <p:strVal val="hidden"/>
                                      </p:to>
                                    </p:set>
                                  </p:childTnLst>
                                </p:cTn>
                              </p:par>
                            </p:childTnLst>
                          </p:cTn>
                        </p:par>
                        <p:par>
                          <p:cTn id="62" fill="hold">
                            <p:stCondLst>
                              <p:cond delay="3500"/>
                            </p:stCondLst>
                            <p:childTnLst>
                              <p:par>
                                <p:cTn id="63" presetID="2" presetClass="exit" presetSubtype="2" fill="hold" grpId="1" nodeType="afterEffect">
                                  <p:stCondLst>
                                    <p:cond delay="0"/>
                                  </p:stCondLst>
                                  <p:childTnLst>
                                    <p:anim calcmode="lin" valueType="num">
                                      <p:cBhvr additive="base">
                                        <p:cTn id="64" dur="500"/>
                                        <p:tgtEl>
                                          <p:spTgt spid="8"/>
                                        </p:tgtEl>
                                        <p:attrNameLst>
                                          <p:attrName>ppt_x</p:attrName>
                                        </p:attrNameLst>
                                      </p:cBhvr>
                                      <p:tavLst>
                                        <p:tav tm="0">
                                          <p:val>
                                            <p:strVal val="ppt_x"/>
                                          </p:val>
                                        </p:tav>
                                        <p:tav tm="100000">
                                          <p:val>
                                            <p:strVal val="1+ppt_w/2"/>
                                          </p:val>
                                        </p:tav>
                                      </p:tavLst>
                                    </p:anim>
                                    <p:anim calcmode="lin" valueType="num">
                                      <p:cBhvr additive="base">
                                        <p:cTn id="65" dur="500"/>
                                        <p:tgtEl>
                                          <p:spTgt spid="8"/>
                                        </p:tgtEl>
                                        <p:attrNameLst>
                                          <p:attrName>ppt_y</p:attrName>
                                        </p:attrNameLst>
                                      </p:cBhvr>
                                      <p:tavLst>
                                        <p:tav tm="0">
                                          <p:val>
                                            <p:strVal val="ppt_y"/>
                                          </p:val>
                                        </p:tav>
                                        <p:tav tm="100000">
                                          <p:val>
                                            <p:strVal val="ppt_y"/>
                                          </p:val>
                                        </p:tav>
                                      </p:tavLst>
                                    </p:anim>
                                    <p:set>
                                      <p:cBhvr>
                                        <p:cTn id="66" dur="1" fill="hold">
                                          <p:stCondLst>
                                            <p:cond delay="499"/>
                                          </p:stCondLst>
                                        </p:cTn>
                                        <p:tgtEl>
                                          <p:spTgt spid="8"/>
                                        </p:tgtEl>
                                        <p:attrNameLst>
                                          <p:attrName>style.visibility</p:attrName>
                                        </p:attrNameLst>
                                      </p:cBhvr>
                                      <p:to>
                                        <p:strVal val="hidden"/>
                                      </p:to>
                                    </p:set>
                                  </p:childTnLst>
                                </p:cTn>
                              </p:par>
                              <p:par>
                                <p:cTn id="67" presetID="2" presetClass="exit" presetSubtype="2" fill="hold" grpId="1" nodeType="withEffect">
                                  <p:stCondLst>
                                    <p:cond delay="0"/>
                                  </p:stCondLst>
                                  <p:childTnLst>
                                    <p:anim calcmode="lin" valueType="num">
                                      <p:cBhvr additive="base">
                                        <p:cTn id="68" dur="500"/>
                                        <p:tgtEl>
                                          <p:spTgt spid="11"/>
                                        </p:tgtEl>
                                        <p:attrNameLst>
                                          <p:attrName>ppt_x</p:attrName>
                                        </p:attrNameLst>
                                      </p:cBhvr>
                                      <p:tavLst>
                                        <p:tav tm="0">
                                          <p:val>
                                            <p:strVal val="ppt_x"/>
                                          </p:val>
                                        </p:tav>
                                        <p:tav tm="100000">
                                          <p:val>
                                            <p:strVal val="1+ppt_w/2"/>
                                          </p:val>
                                        </p:tav>
                                      </p:tavLst>
                                    </p:anim>
                                    <p:anim calcmode="lin" valueType="num">
                                      <p:cBhvr additive="base">
                                        <p:cTn id="69" dur="500"/>
                                        <p:tgtEl>
                                          <p:spTgt spid="11"/>
                                        </p:tgtEl>
                                        <p:attrNameLst>
                                          <p:attrName>ppt_y</p:attrName>
                                        </p:attrNameLst>
                                      </p:cBhvr>
                                      <p:tavLst>
                                        <p:tav tm="0">
                                          <p:val>
                                            <p:strVal val="ppt_y"/>
                                          </p:val>
                                        </p:tav>
                                        <p:tav tm="100000">
                                          <p:val>
                                            <p:strVal val="ppt_y"/>
                                          </p:val>
                                        </p:tav>
                                      </p:tavLst>
                                    </p:anim>
                                    <p:set>
                                      <p:cBhvr>
                                        <p:cTn id="70"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10" grpId="0"/>
      <p:bldP spid="10" grpId="1"/>
      <p:bldP spid="11" grpId="0"/>
      <p:bldP spid="11" grpId="1"/>
      <p:bldP spid="12" grpId="0"/>
      <p:bldP spid="12" grpId="1"/>
      <p:bldP spid="13" grpId="0"/>
      <p:bldP spid="1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10"/>
          <p:cNvSpPr/>
          <p:nvPr/>
        </p:nvSpPr>
        <p:spPr bwMode="auto">
          <a:xfrm>
            <a:off x="4185532" y="2476034"/>
            <a:ext cx="976569" cy="985837"/>
          </a:xfrm>
          <a:custGeom>
            <a:avLst/>
            <a:gdLst/>
            <a:ahLst/>
            <a:cxnLst>
              <a:cxn ang="0">
                <a:pos x="0" y="397"/>
              </a:cxn>
              <a:cxn ang="0">
                <a:pos x="0" y="345"/>
              </a:cxn>
              <a:cxn ang="0">
                <a:pos x="46" y="299"/>
              </a:cxn>
              <a:cxn ang="0">
                <a:pos x="46" y="98"/>
              </a:cxn>
              <a:cxn ang="0">
                <a:pos x="145" y="0"/>
              </a:cxn>
              <a:cxn ang="0">
                <a:pos x="394" y="0"/>
              </a:cxn>
              <a:cxn ang="0">
                <a:pos x="394" y="52"/>
              </a:cxn>
              <a:cxn ang="0">
                <a:pos x="145" y="52"/>
              </a:cxn>
              <a:cxn ang="0">
                <a:pos x="98" y="98"/>
              </a:cxn>
              <a:cxn ang="0">
                <a:pos x="98" y="299"/>
              </a:cxn>
              <a:cxn ang="0">
                <a:pos x="0" y="397"/>
              </a:cxn>
            </a:cxnLst>
            <a:rect l="0" t="0" r="r" b="b"/>
            <a:pathLst>
              <a:path w="394" h="397">
                <a:moveTo>
                  <a:pt x="0" y="397"/>
                </a:moveTo>
                <a:cubicBezTo>
                  <a:pt x="0" y="345"/>
                  <a:pt x="0" y="345"/>
                  <a:pt x="0" y="345"/>
                </a:cubicBezTo>
                <a:cubicBezTo>
                  <a:pt x="26" y="345"/>
                  <a:pt x="46" y="324"/>
                  <a:pt x="46" y="299"/>
                </a:cubicBezTo>
                <a:cubicBezTo>
                  <a:pt x="46" y="98"/>
                  <a:pt x="46" y="98"/>
                  <a:pt x="46" y="98"/>
                </a:cubicBezTo>
                <a:cubicBezTo>
                  <a:pt x="46" y="44"/>
                  <a:pt x="90" y="0"/>
                  <a:pt x="145" y="0"/>
                </a:cubicBezTo>
                <a:cubicBezTo>
                  <a:pt x="394" y="0"/>
                  <a:pt x="394" y="0"/>
                  <a:pt x="394" y="0"/>
                </a:cubicBezTo>
                <a:cubicBezTo>
                  <a:pt x="394" y="52"/>
                  <a:pt x="394" y="52"/>
                  <a:pt x="394" y="52"/>
                </a:cubicBezTo>
                <a:cubicBezTo>
                  <a:pt x="145" y="52"/>
                  <a:pt x="145" y="52"/>
                  <a:pt x="145" y="52"/>
                </a:cubicBezTo>
                <a:cubicBezTo>
                  <a:pt x="119" y="52"/>
                  <a:pt x="98" y="73"/>
                  <a:pt x="98" y="98"/>
                </a:cubicBezTo>
                <a:cubicBezTo>
                  <a:pt x="98" y="299"/>
                  <a:pt x="98" y="299"/>
                  <a:pt x="98" y="299"/>
                </a:cubicBezTo>
                <a:cubicBezTo>
                  <a:pt x="98" y="353"/>
                  <a:pt x="54" y="397"/>
                  <a:pt x="0" y="397"/>
                </a:cubicBezTo>
              </a:path>
            </a:pathLst>
          </a:custGeom>
          <a:solidFill>
            <a:schemeClr val="accent2"/>
          </a:solidFill>
          <a:ln w="9525">
            <a:noFill/>
            <a:round/>
          </a:ln>
        </p:spPr>
        <p:txBody>
          <a:bodyPr vert="horz" wrap="square" lIns="59544" tIns="29772" rIns="59544" bIns="29772" numCol="1" anchor="t" anchorCtr="0" compatLnSpc="1"/>
          <a:lstStyle/>
          <a:p>
            <a:pPr algn="just">
              <a:lnSpc>
                <a:spcPct val="120000"/>
              </a:lnSpc>
            </a:pPr>
            <a:endParaRPr lang="en-US" sz="600"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Freeform 14"/>
          <p:cNvSpPr/>
          <p:nvPr/>
        </p:nvSpPr>
        <p:spPr bwMode="auto">
          <a:xfrm>
            <a:off x="5954334" y="2563764"/>
            <a:ext cx="793847" cy="571232"/>
          </a:xfrm>
          <a:custGeom>
            <a:avLst/>
            <a:gdLst/>
            <a:ahLst/>
            <a:cxnLst>
              <a:cxn ang="0">
                <a:pos x="0" y="230"/>
              </a:cxn>
              <a:cxn ang="0">
                <a:pos x="0" y="178"/>
              </a:cxn>
              <a:cxn ang="0">
                <a:pos x="46" y="132"/>
              </a:cxn>
              <a:cxn ang="0">
                <a:pos x="46" y="98"/>
              </a:cxn>
              <a:cxn ang="0">
                <a:pos x="144" y="0"/>
              </a:cxn>
              <a:cxn ang="0">
                <a:pos x="320" y="0"/>
              </a:cxn>
              <a:cxn ang="0">
                <a:pos x="320" y="52"/>
              </a:cxn>
              <a:cxn ang="0">
                <a:pos x="144" y="52"/>
              </a:cxn>
              <a:cxn ang="0">
                <a:pos x="98" y="98"/>
              </a:cxn>
              <a:cxn ang="0">
                <a:pos x="98" y="132"/>
              </a:cxn>
              <a:cxn ang="0">
                <a:pos x="0" y="230"/>
              </a:cxn>
            </a:cxnLst>
            <a:rect l="0" t="0" r="r" b="b"/>
            <a:pathLst>
              <a:path w="320" h="230">
                <a:moveTo>
                  <a:pt x="0" y="230"/>
                </a:moveTo>
                <a:cubicBezTo>
                  <a:pt x="0" y="178"/>
                  <a:pt x="0" y="178"/>
                  <a:pt x="0" y="178"/>
                </a:cubicBezTo>
                <a:cubicBezTo>
                  <a:pt x="25" y="178"/>
                  <a:pt x="46" y="157"/>
                  <a:pt x="46" y="132"/>
                </a:cubicBezTo>
                <a:cubicBezTo>
                  <a:pt x="46" y="98"/>
                  <a:pt x="46" y="98"/>
                  <a:pt x="46" y="98"/>
                </a:cubicBezTo>
                <a:cubicBezTo>
                  <a:pt x="46" y="44"/>
                  <a:pt x="90" y="0"/>
                  <a:pt x="144" y="0"/>
                </a:cubicBezTo>
                <a:cubicBezTo>
                  <a:pt x="320" y="0"/>
                  <a:pt x="320" y="0"/>
                  <a:pt x="320" y="0"/>
                </a:cubicBezTo>
                <a:cubicBezTo>
                  <a:pt x="320" y="52"/>
                  <a:pt x="320" y="52"/>
                  <a:pt x="320" y="52"/>
                </a:cubicBezTo>
                <a:cubicBezTo>
                  <a:pt x="144" y="52"/>
                  <a:pt x="144" y="52"/>
                  <a:pt x="144" y="52"/>
                </a:cubicBezTo>
                <a:cubicBezTo>
                  <a:pt x="119" y="52"/>
                  <a:pt x="98" y="73"/>
                  <a:pt x="98" y="98"/>
                </a:cubicBezTo>
                <a:cubicBezTo>
                  <a:pt x="98" y="132"/>
                  <a:pt x="98" y="132"/>
                  <a:pt x="98" y="132"/>
                </a:cubicBezTo>
                <a:cubicBezTo>
                  <a:pt x="98" y="186"/>
                  <a:pt x="54" y="230"/>
                  <a:pt x="0" y="230"/>
                </a:cubicBezTo>
              </a:path>
            </a:pathLst>
          </a:custGeom>
          <a:solidFill>
            <a:schemeClr val="accent3"/>
          </a:solidFill>
          <a:ln w="9525">
            <a:noFill/>
            <a:round/>
          </a:ln>
        </p:spPr>
        <p:txBody>
          <a:bodyPr vert="horz" wrap="square" lIns="59544" tIns="29772" rIns="59544" bIns="29772" numCol="1" anchor="t" anchorCtr="0" compatLnSpc="1"/>
          <a:lstStyle/>
          <a:p>
            <a:pPr algn="just">
              <a:lnSpc>
                <a:spcPct val="120000"/>
              </a:lnSpc>
            </a:pPr>
            <a:endParaRPr lang="en-US" sz="600"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Freeform 18"/>
          <p:cNvSpPr/>
          <p:nvPr/>
        </p:nvSpPr>
        <p:spPr bwMode="auto">
          <a:xfrm>
            <a:off x="5158953" y="2479366"/>
            <a:ext cx="795381" cy="652618"/>
          </a:xfrm>
          <a:custGeom>
            <a:avLst/>
            <a:gdLst/>
            <a:ahLst/>
            <a:cxnLst>
              <a:cxn ang="0">
                <a:pos x="321" y="263"/>
              </a:cxn>
              <a:cxn ang="0">
                <a:pos x="145" y="263"/>
              </a:cxn>
              <a:cxn ang="0">
                <a:pos x="47" y="165"/>
              </a:cxn>
              <a:cxn ang="0">
                <a:pos x="47" y="98"/>
              </a:cxn>
              <a:cxn ang="0">
                <a:pos x="0" y="52"/>
              </a:cxn>
              <a:cxn ang="0">
                <a:pos x="0" y="0"/>
              </a:cxn>
              <a:cxn ang="0">
                <a:pos x="99" y="98"/>
              </a:cxn>
              <a:cxn ang="0">
                <a:pos x="99" y="165"/>
              </a:cxn>
              <a:cxn ang="0">
                <a:pos x="145" y="211"/>
              </a:cxn>
              <a:cxn ang="0">
                <a:pos x="321" y="211"/>
              </a:cxn>
              <a:cxn ang="0">
                <a:pos x="321" y="263"/>
              </a:cxn>
            </a:cxnLst>
            <a:rect l="0" t="0" r="r" b="b"/>
            <a:pathLst>
              <a:path w="321" h="263">
                <a:moveTo>
                  <a:pt x="321" y="263"/>
                </a:moveTo>
                <a:cubicBezTo>
                  <a:pt x="145" y="263"/>
                  <a:pt x="145" y="263"/>
                  <a:pt x="145" y="263"/>
                </a:cubicBezTo>
                <a:cubicBezTo>
                  <a:pt x="91" y="263"/>
                  <a:pt x="47" y="219"/>
                  <a:pt x="47" y="165"/>
                </a:cubicBezTo>
                <a:cubicBezTo>
                  <a:pt x="47" y="98"/>
                  <a:pt x="47" y="98"/>
                  <a:pt x="47" y="98"/>
                </a:cubicBezTo>
                <a:cubicBezTo>
                  <a:pt x="47" y="73"/>
                  <a:pt x="26" y="52"/>
                  <a:pt x="0" y="52"/>
                </a:cubicBezTo>
                <a:cubicBezTo>
                  <a:pt x="0" y="0"/>
                  <a:pt x="0" y="0"/>
                  <a:pt x="0" y="0"/>
                </a:cubicBezTo>
                <a:cubicBezTo>
                  <a:pt x="55" y="0"/>
                  <a:pt x="99" y="44"/>
                  <a:pt x="99" y="98"/>
                </a:cubicBezTo>
                <a:cubicBezTo>
                  <a:pt x="99" y="165"/>
                  <a:pt x="99" y="165"/>
                  <a:pt x="99" y="165"/>
                </a:cubicBezTo>
                <a:cubicBezTo>
                  <a:pt x="99" y="190"/>
                  <a:pt x="119" y="211"/>
                  <a:pt x="145" y="211"/>
                </a:cubicBezTo>
                <a:cubicBezTo>
                  <a:pt x="321" y="211"/>
                  <a:pt x="321" y="211"/>
                  <a:pt x="321" y="211"/>
                </a:cubicBezTo>
                <a:cubicBezTo>
                  <a:pt x="321" y="263"/>
                  <a:pt x="321" y="263"/>
                  <a:pt x="321" y="263"/>
                </a:cubicBezTo>
              </a:path>
            </a:pathLst>
          </a:custGeom>
          <a:solidFill>
            <a:schemeClr val="accent3"/>
          </a:solidFill>
          <a:ln w="9525">
            <a:noFill/>
            <a:round/>
          </a:ln>
        </p:spPr>
        <p:txBody>
          <a:bodyPr vert="horz" wrap="square" lIns="59544" tIns="29772" rIns="59544" bIns="29772" numCol="1" anchor="t" anchorCtr="0" compatLnSpc="1"/>
          <a:lstStyle/>
          <a:p>
            <a:pPr algn="just">
              <a:lnSpc>
                <a:spcPct val="120000"/>
              </a:lnSpc>
            </a:pPr>
            <a:endParaRPr lang="en-US" sz="600"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Freeform 10"/>
          <p:cNvSpPr/>
          <p:nvPr/>
        </p:nvSpPr>
        <p:spPr bwMode="auto">
          <a:xfrm>
            <a:off x="2597837" y="2813229"/>
            <a:ext cx="793847" cy="1033439"/>
          </a:xfrm>
          <a:custGeom>
            <a:avLst/>
            <a:gdLst/>
            <a:ahLst/>
            <a:cxnLst>
              <a:cxn ang="0">
                <a:pos x="0" y="417"/>
              </a:cxn>
              <a:cxn ang="0">
                <a:pos x="0" y="365"/>
              </a:cxn>
              <a:cxn ang="0">
                <a:pos x="46" y="319"/>
              </a:cxn>
              <a:cxn ang="0">
                <a:pos x="46" y="98"/>
              </a:cxn>
              <a:cxn ang="0">
                <a:pos x="145" y="0"/>
              </a:cxn>
              <a:cxn ang="0">
                <a:pos x="320" y="0"/>
              </a:cxn>
              <a:cxn ang="0">
                <a:pos x="320" y="52"/>
              </a:cxn>
              <a:cxn ang="0">
                <a:pos x="145" y="52"/>
              </a:cxn>
              <a:cxn ang="0">
                <a:pos x="98" y="98"/>
              </a:cxn>
              <a:cxn ang="0">
                <a:pos x="98" y="319"/>
              </a:cxn>
              <a:cxn ang="0">
                <a:pos x="0" y="417"/>
              </a:cxn>
            </a:cxnLst>
            <a:rect l="0" t="0" r="r" b="b"/>
            <a:pathLst>
              <a:path w="320" h="417">
                <a:moveTo>
                  <a:pt x="0" y="417"/>
                </a:moveTo>
                <a:cubicBezTo>
                  <a:pt x="0" y="365"/>
                  <a:pt x="0" y="365"/>
                  <a:pt x="0" y="365"/>
                </a:cubicBezTo>
                <a:cubicBezTo>
                  <a:pt x="26" y="365"/>
                  <a:pt x="46" y="344"/>
                  <a:pt x="46" y="319"/>
                </a:cubicBezTo>
                <a:cubicBezTo>
                  <a:pt x="46" y="98"/>
                  <a:pt x="46" y="98"/>
                  <a:pt x="46" y="98"/>
                </a:cubicBezTo>
                <a:cubicBezTo>
                  <a:pt x="46" y="44"/>
                  <a:pt x="90" y="0"/>
                  <a:pt x="145" y="0"/>
                </a:cubicBezTo>
                <a:cubicBezTo>
                  <a:pt x="320" y="0"/>
                  <a:pt x="320" y="0"/>
                  <a:pt x="320" y="0"/>
                </a:cubicBezTo>
                <a:cubicBezTo>
                  <a:pt x="320" y="52"/>
                  <a:pt x="320" y="52"/>
                  <a:pt x="320" y="52"/>
                </a:cubicBezTo>
                <a:cubicBezTo>
                  <a:pt x="145" y="52"/>
                  <a:pt x="145" y="52"/>
                  <a:pt x="145" y="52"/>
                </a:cubicBezTo>
                <a:cubicBezTo>
                  <a:pt x="119" y="52"/>
                  <a:pt x="98" y="73"/>
                  <a:pt x="98" y="98"/>
                </a:cubicBezTo>
                <a:cubicBezTo>
                  <a:pt x="98" y="319"/>
                  <a:pt x="98" y="319"/>
                  <a:pt x="98" y="319"/>
                </a:cubicBezTo>
                <a:cubicBezTo>
                  <a:pt x="98" y="373"/>
                  <a:pt x="54" y="417"/>
                  <a:pt x="0" y="417"/>
                </a:cubicBezTo>
              </a:path>
            </a:pathLst>
          </a:custGeom>
          <a:solidFill>
            <a:schemeClr val="accent1"/>
          </a:solidFill>
          <a:ln w="9525">
            <a:noFill/>
            <a:round/>
          </a:ln>
        </p:spPr>
        <p:txBody>
          <a:bodyPr vert="horz" wrap="square" lIns="59544" tIns="29772" rIns="59544" bIns="29772" numCol="1" anchor="t" anchorCtr="0" compatLnSpc="1"/>
          <a:lstStyle/>
          <a:p>
            <a:pPr algn="just">
              <a:lnSpc>
                <a:spcPct val="120000"/>
              </a:lnSpc>
            </a:pPr>
            <a:endParaRPr lang="en-US" sz="600"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Freeform 30"/>
          <p:cNvSpPr>
            <a:spLocks noEditPoints="1"/>
          </p:cNvSpPr>
          <p:nvPr/>
        </p:nvSpPr>
        <p:spPr bwMode="auto">
          <a:xfrm>
            <a:off x="1147123" y="3419143"/>
            <a:ext cx="709395" cy="709433"/>
          </a:xfrm>
          <a:custGeom>
            <a:avLst/>
            <a:gdLst/>
            <a:ahLst/>
            <a:cxnLst>
              <a:cxn ang="0">
                <a:pos x="143" y="286"/>
              </a:cxn>
              <a:cxn ang="0">
                <a:pos x="0" y="143"/>
              </a:cxn>
              <a:cxn ang="0">
                <a:pos x="143" y="0"/>
              </a:cxn>
              <a:cxn ang="0">
                <a:pos x="286" y="143"/>
              </a:cxn>
              <a:cxn ang="0">
                <a:pos x="143" y="286"/>
              </a:cxn>
              <a:cxn ang="0">
                <a:pos x="143" y="52"/>
              </a:cxn>
              <a:cxn ang="0">
                <a:pos x="52" y="143"/>
              </a:cxn>
              <a:cxn ang="0">
                <a:pos x="143" y="234"/>
              </a:cxn>
              <a:cxn ang="0">
                <a:pos x="234" y="143"/>
              </a:cxn>
              <a:cxn ang="0">
                <a:pos x="143" y="52"/>
              </a:cxn>
            </a:cxnLst>
            <a:rect l="0" t="0" r="r" b="b"/>
            <a:pathLst>
              <a:path w="286" h="286">
                <a:moveTo>
                  <a:pt x="143" y="286"/>
                </a:moveTo>
                <a:cubicBezTo>
                  <a:pt x="65" y="286"/>
                  <a:pt x="0" y="222"/>
                  <a:pt x="0" y="143"/>
                </a:cubicBezTo>
                <a:cubicBezTo>
                  <a:pt x="0" y="64"/>
                  <a:pt x="65" y="0"/>
                  <a:pt x="143" y="0"/>
                </a:cubicBezTo>
                <a:cubicBezTo>
                  <a:pt x="222" y="0"/>
                  <a:pt x="286" y="64"/>
                  <a:pt x="286" y="143"/>
                </a:cubicBezTo>
                <a:cubicBezTo>
                  <a:pt x="286" y="222"/>
                  <a:pt x="222" y="286"/>
                  <a:pt x="143" y="286"/>
                </a:cubicBezTo>
                <a:moveTo>
                  <a:pt x="143" y="52"/>
                </a:moveTo>
                <a:cubicBezTo>
                  <a:pt x="93" y="52"/>
                  <a:pt x="52" y="93"/>
                  <a:pt x="52" y="143"/>
                </a:cubicBezTo>
                <a:cubicBezTo>
                  <a:pt x="52" y="193"/>
                  <a:pt x="93" y="234"/>
                  <a:pt x="143" y="234"/>
                </a:cubicBezTo>
                <a:cubicBezTo>
                  <a:pt x="193" y="234"/>
                  <a:pt x="234" y="193"/>
                  <a:pt x="234" y="143"/>
                </a:cubicBezTo>
                <a:cubicBezTo>
                  <a:pt x="234" y="93"/>
                  <a:pt x="193" y="52"/>
                  <a:pt x="143" y="52"/>
                </a:cubicBezTo>
              </a:path>
            </a:pathLst>
          </a:custGeom>
          <a:solidFill>
            <a:schemeClr val="accent1"/>
          </a:solidFill>
          <a:ln w="9525">
            <a:noFill/>
            <a:round/>
          </a:ln>
        </p:spPr>
        <p:txBody>
          <a:bodyPr vert="horz" wrap="square" lIns="59544" tIns="29772" rIns="59544" bIns="29772" numCol="1" anchor="t" anchorCtr="0" compatLnSpc="1"/>
          <a:lstStyle/>
          <a:p>
            <a:pPr algn="just">
              <a:lnSpc>
                <a:spcPct val="120000"/>
              </a:lnSpc>
            </a:pPr>
            <a:endParaRPr lang="en-US" sz="600"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TextBox 12"/>
          <p:cNvSpPr txBox="1"/>
          <p:nvPr/>
        </p:nvSpPr>
        <p:spPr>
          <a:xfrm>
            <a:off x="1207008" y="3650310"/>
            <a:ext cx="589627" cy="332296"/>
          </a:xfrm>
          <a:prstGeom prst="rect">
            <a:avLst/>
          </a:prstGeom>
          <a:noFill/>
        </p:spPr>
        <p:txBody>
          <a:bodyPr wrap="square" lIns="0" tIns="0" rIns="0" bIns="0" rtlCol="0">
            <a:spAutoFit/>
          </a:bodyPr>
          <a:lstStyle/>
          <a:p>
            <a:pPr algn="ctr">
              <a:lnSpc>
                <a:spcPct val="120000"/>
              </a:lnSpc>
            </a:pPr>
            <a:r>
              <a:rPr 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rPr>
              <a:t>2017</a:t>
            </a:r>
            <a:endParaRPr lang="en-US"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Rectangle 13"/>
          <p:cNvSpPr/>
          <p:nvPr/>
        </p:nvSpPr>
        <p:spPr>
          <a:xfrm>
            <a:off x="2963370" y="2525980"/>
            <a:ext cx="131358" cy="176446"/>
          </a:xfrm>
          <a:prstGeom prst="rect">
            <a:avLst/>
          </a:prstGeom>
        </p:spPr>
        <p:txBody>
          <a:bodyPr wrap="none" lIns="65012" tIns="32506" rIns="65012" bIns="32506">
            <a:spAutoFit/>
          </a:bodyPr>
          <a:lstStyle/>
          <a:p>
            <a:pPr algn="just">
              <a:lnSpc>
                <a:spcPct val="120000"/>
              </a:lnSpc>
            </a:pPr>
            <a:endParaRPr lang="en-US" sz="600"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 name="Rectangle 14"/>
          <p:cNvSpPr/>
          <p:nvPr/>
        </p:nvSpPr>
        <p:spPr>
          <a:xfrm>
            <a:off x="1843498" y="3720810"/>
            <a:ext cx="754339" cy="1242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id-ID" sz="600"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Freeform 18"/>
          <p:cNvSpPr/>
          <p:nvPr/>
        </p:nvSpPr>
        <p:spPr bwMode="auto">
          <a:xfrm>
            <a:off x="3390110" y="2813190"/>
            <a:ext cx="795381" cy="657566"/>
          </a:xfrm>
          <a:custGeom>
            <a:avLst/>
            <a:gdLst/>
            <a:ahLst/>
            <a:cxnLst>
              <a:cxn ang="0">
                <a:pos x="321" y="263"/>
              </a:cxn>
              <a:cxn ang="0">
                <a:pos x="145" y="263"/>
              </a:cxn>
              <a:cxn ang="0">
                <a:pos x="47" y="165"/>
              </a:cxn>
              <a:cxn ang="0">
                <a:pos x="47" y="98"/>
              </a:cxn>
              <a:cxn ang="0">
                <a:pos x="0" y="52"/>
              </a:cxn>
              <a:cxn ang="0">
                <a:pos x="0" y="0"/>
              </a:cxn>
              <a:cxn ang="0">
                <a:pos x="99" y="98"/>
              </a:cxn>
              <a:cxn ang="0">
                <a:pos x="99" y="165"/>
              </a:cxn>
              <a:cxn ang="0">
                <a:pos x="145" y="211"/>
              </a:cxn>
              <a:cxn ang="0">
                <a:pos x="321" y="211"/>
              </a:cxn>
              <a:cxn ang="0">
                <a:pos x="321" y="263"/>
              </a:cxn>
            </a:cxnLst>
            <a:rect l="0" t="0" r="r" b="b"/>
            <a:pathLst>
              <a:path w="321" h="263">
                <a:moveTo>
                  <a:pt x="321" y="263"/>
                </a:moveTo>
                <a:cubicBezTo>
                  <a:pt x="145" y="263"/>
                  <a:pt x="145" y="263"/>
                  <a:pt x="145" y="263"/>
                </a:cubicBezTo>
                <a:cubicBezTo>
                  <a:pt x="91" y="263"/>
                  <a:pt x="47" y="219"/>
                  <a:pt x="47" y="165"/>
                </a:cubicBezTo>
                <a:cubicBezTo>
                  <a:pt x="47" y="98"/>
                  <a:pt x="47" y="98"/>
                  <a:pt x="47" y="98"/>
                </a:cubicBezTo>
                <a:cubicBezTo>
                  <a:pt x="47" y="73"/>
                  <a:pt x="26" y="52"/>
                  <a:pt x="0" y="52"/>
                </a:cubicBezTo>
                <a:cubicBezTo>
                  <a:pt x="0" y="0"/>
                  <a:pt x="0" y="0"/>
                  <a:pt x="0" y="0"/>
                </a:cubicBezTo>
                <a:cubicBezTo>
                  <a:pt x="55" y="0"/>
                  <a:pt x="99" y="44"/>
                  <a:pt x="99" y="98"/>
                </a:cubicBezTo>
                <a:cubicBezTo>
                  <a:pt x="99" y="165"/>
                  <a:pt x="99" y="165"/>
                  <a:pt x="99" y="165"/>
                </a:cubicBezTo>
                <a:cubicBezTo>
                  <a:pt x="99" y="190"/>
                  <a:pt x="119" y="211"/>
                  <a:pt x="145" y="211"/>
                </a:cubicBezTo>
                <a:cubicBezTo>
                  <a:pt x="321" y="211"/>
                  <a:pt x="321" y="211"/>
                  <a:pt x="321" y="211"/>
                </a:cubicBezTo>
                <a:cubicBezTo>
                  <a:pt x="321" y="263"/>
                  <a:pt x="321" y="263"/>
                  <a:pt x="321" y="263"/>
                </a:cubicBezTo>
              </a:path>
            </a:pathLst>
          </a:custGeom>
          <a:solidFill>
            <a:schemeClr val="accent2"/>
          </a:solidFill>
          <a:ln w="9525">
            <a:noFill/>
            <a:round/>
          </a:ln>
        </p:spPr>
        <p:txBody>
          <a:bodyPr vert="horz" wrap="square" lIns="59544" tIns="29772" rIns="59544" bIns="29772" numCol="1" anchor="t" anchorCtr="0" compatLnSpc="1"/>
          <a:lstStyle/>
          <a:p>
            <a:pPr algn="just">
              <a:lnSpc>
                <a:spcPct val="120000"/>
              </a:lnSpc>
            </a:pPr>
            <a:endParaRPr lang="en-US" sz="600"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Freeform 16"/>
          <p:cNvSpPr/>
          <p:nvPr/>
        </p:nvSpPr>
        <p:spPr bwMode="auto">
          <a:xfrm>
            <a:off x="6742933" y="1654344"/>
            <a:ext cx="793847" cy="1033439"/>
          </a:xfrm>
          <a:custGeom>
            <a:avLst/>
            <a:gdLst/>
            <a:ahLst/>
            <a:cxnLst>
              <a:cxn ang="0">
                <a:pos x="0" y="417"/>
              </a:cxn>
              <a:cxn ang="0">
                <a:pos x="0" y="365"/>
              </a:cxn>
              <a:cxn ang="0">
                <a:pos x="46" y="319"/>
              </a:cxn>
              <a:cxn ang="0">
                <a:pos x="46" y="98"/>
              </a:cxn>
              <a:cxn ang="0">
                <a:pos x="145" y="0"/>
              </a:cxn>
              <a:cxn ang="0">
                <a:pos x="320" y="0"/>
              </a:cxn>
              <a:cxn ang="0">
                <a:pos x="320" y="52"/>
              </a:cxn>
              <a:cxn ang="0">
                <a:pos x="145" y="52"/>
              </a:cxn>
              <a:cxn ang="0">
                <a:pos x="98" y="98"/>
              </a:cxn>
              <a:cxn ang="0">
                <a:pos x="98" y="319"/>
              </a:cxn>
              <a:cxn ang="0">
                <a:pos x="0" y="417"/>
              </a:cxn>
            </a:cxnLst>
            <a:rect l="0" t="0" r="r" b="b"/>
            <a:pathLst>
              <a:path w="320" h="417">
                <a:moveTo>
                  <a:pt x="0" y="417"/>
                </a:moveTo>
                <a:cubicBezTo>
                  <a:pt x="0" y="365"/>
                  <a:pt x="0" y="365"/>
                  <a:pt x="0" y="365"/>
                </a:cubicBezTo>
                <a:cubicBezTo>
                  <a:pt x="26" y="365"/>
                  <a:pt x="46" y="344"/>
                  <a:pt x="46" y="319"/>
                </a:cubicBezTo>
                <a:cubicBezTo>
                  <a:pt x="46" y="98"/>
                  <a:pt x="46" y="98"/>
                  <a:pt x="46" y="98"/>
                </a:cubicBezTo>
                <a:cubicBezTo>
                  <a:pt x="46" y="44"/>
                  <a:pt x="90" y="0"/>
                  <a:pt x="145" y="0"/>
                </a:cubicBezTo>
                <a:cubicBezTo>
                  <a:pt x="320" y="0"/>
                  <a:pt x="320" y="0"/>
                  <a:pt x="320" y="0"/>
                </a:cubicBezTo>
                <a:cubicBezTo>
                  <a:pt x="320" y="52"/>
                  <a:pt x="320" y="52"/>
                  <a:pt x="320" y="52"/>
                </a:cubicBezTo>
                <a:cubicBezTo>
                  <a:pt x="145" y="52"/>
                  <a:pt x="145" y="52"/>
                  <a:pt x="145" y="52"/>
                </a:cubicBezTo>
                <a:cubicBezTo>
                  <a:pt x="119" y="52"/>
                  <a:pt x="98" y="73"/>
                  <a:pt x="98" y="98"/>
                </a:cubicBezTo>
                <a:cubicBezTo>
                  <a:pt x="98" y="319"/>
                  <a:pt x="98" y="319"/>
                  <a:pt x="98" y="319"/>
                </a:cubicBezTo>
                <a:cubicBezTo>
                  <a:pt x="98" y="373"/>
                  <a:pt x="54" y="417"/>
                  <a:pt x="0" y="417"/>
                </a:cubicBezTo>
              </a:path>
            </a:pathLst>
          </a:custGeom>
          <a:solidFill>
            <a:schemeClr val="accent4"/>
          </a:solidFill>
          <a:ln w="9525">
            <a:noFill/>
            <a:round/>
          </a:ln>
        </p:spPr>
        <p:txBody>
          <a:bodyPr vert="horz" wrap="square" lIns="59544" tIns="29772" rIns="59544" bIns="29772" numCol="1" anchor="t" anchorCtr="0" compatLnSpc="1"/>
          <a:lstStyle/>
          <a:p>
            <a:pPr algn="just">
              <a:lnSpc>
                <a:spcPct val="120000"/>
              </a:lnSpc>
            </a:pPr>
            <a:endParaRPr lang="en-US" sz="600"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Right Arrow 17"/>
          <p:cNvSpPr/>
          <p:nvPr/>
        </p:nvSpPr>
        <p:spPr>
          <a:xfrm>
            <a:off x="7087058" y="1585363"/>
            <a:ext cx="855575" cy="269648"/>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id-ID" sz="600"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6" name="Content Placeholder 2"/>
          <p:cNvSpPr txBox="1"/>
          <p:nvPr/>
        </p:nvSpPr>
        <p:spPr>
          <a:xfrm>
            <a:off x="3638158" y="3937474"/>
            <a:ext cx="4395113" cy="184666"/>
          </a:xfrm>
          <a:prstGeom prst="rect">
            <a:avLst/>
          </a:prstGeom>
        </p:spPr>
        <p:txBody>
          <a:bodyPr vert="horz"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20000"/>
              </a:lnSpc>
              <a:defRPr sz="1800">
                <a:solidFill>
                  <a:srgbClr val="000000"/>
                </a:solidFill>
              </a:defRPr>
            </a:pPr>
            <a:r>
              <a:rPr lang="zh-CN" altLang="en-US" sz="1000" dirty="0" smtClean="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2" name="Group 2"/>
          <p:cNvGrpSpPr/>
          <p:nvPr/>
        </p:nvGrpSpPr>
        <p:grpSpPr>
          <a:xfrm>
            <a:off x="2776142" y="2080933"/>
            <a:ext cx="1443460" cy="694461"/>
            <a:chOff x="3379735" y="2343927"/>
            <a:chExt cx="2109071" cy="1066229"/>
          </a:xfrm>
        </p:grpSpPr>
        <p:sp>
          <p:nvSpPr>
            <p:cNvPr id="40" name="Content Placeholder 2"/>
            <p:cNvSpPr txBox="1"/>
            <p:nvPr/>
          </p:nvSpPr>
          <p:spPr>
            <a:xfrm>
              <a:off x="3379735" y="2343927"/>
              <a:ext cx="1736275" cy="396933"/>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lnSpc>
                  <a:spcPct val="120000"/>
                </a:lnSpc>
                <a:spcBef>
                  <a:spcPts val="0"/>
                </a:spcBef>
                <a:spcAft>
                  <a:spcPts val="0"/>
                </a:spcAft>
              </a:pPr>
              <a:r>
                <a:rPr lang="zh-CN" altLang="en-US" sz="1400" b="1" dirty="0" smtClean="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a:t>
              </a:r>
              <a:r>
                <a:rPr lang="zh-CN" altLang="en-US"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字内容</a:t>
              </a:r>
              <a:endParaRPr lang="id-ID"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4" name="Title 13"/>
            <p:cNvSpPr txBox="1"/>
            <p:nvPr/>
          </p:nvSpPr>
          <p:spPr>
            <a:xfrm>
              <a:off x="3379735" y="2843108"/>
              <a:ext cx="2109071" cy="567048"/>
            </a:xfrm>
            <a:prstGeom prst="rect">
              <a:avLst/>
            </a:prstGeom>
          </p:spPr>
          <p:txBody>
            <a:bodyPr vert="horz" lIns="0" tIns="0" rIns="0" bIns="0" rtlCol="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just">
                <a:lnSpc>
                  <a:spcPct val="120000"/>
                </a:lnSpc>
                <a:defRPr sz="1800">
                  <a:solidFill>
                    <a:srgbClr val="000000"/>
                  </a:solidFill>
                </a:defRPr>
              </a:pPr>
              <a:r>
                <a:rPr lang="zh-CN" altLang="en-US" sz="1000" dirty="0" smtClean="0">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 name="Group 47"/>
          <p:cNvGrpSpPr/>
          <p:nvPr/>
        </p:nvGrpSpPr>
        <p:grpSpPr>
          <a:xfrm>
            <a:off x="4697707" y="3187537"/>
            <a:ext cx="1443460" cy="667645"/>
            <a:chOff x="3379735" y="2359216"/>
            <a:chExt cx="2109071" cy="1025060"/>
          </a:xfrm>
        </p:grpSpPr>
        <p:sp>
          <p:nvSpPr>
            <p:cNvPr id="49" name="Content Placeholder 2"/>
            <p:cNvSpPr txBox="1"/>
            <p:nvPr/>
          </p:nvSpPr>
          <p:spPr>
            <a:xfrm>
              <a:off x="3379735" y="2359216"/>
              <a:ext cx="1816030" cy="396934"/>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lnSpc>
                  <a:spcPct val="120000"/>
                </a:lnSpc>
                <a:spcBef>
                  <a:spcPts val="0"/>
                </a:spcBef>
                <a:spcAft>
                  <a:spcPts val="0"/>
                </a:spcAft>
              </a:pPr>
              <a:r>
                <a:rPr lang="zh-CN" altLang="en-US" sz="1400" b="1" dirty="0" smtClean="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a:t>
              </a:r>
              <a:r>
                <a:rPr lang="zh-CN" altLang="en-US"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字内容</a:t>
              </a:r>
              <a:endParaRPr lang="id-ID"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0" name="Title 13"/>
            <p:cNvSpPr txBox="1"/>
            <p:nvPr/>
          </p:nvSpPr>
          <p:spPr>
            <a:xfrm>
              <a:off x="3379735" y="2817227"/>
              <a:ext cx="2109071" cy="567049"/>
            </a:xfrm>
            <a:prstGeom prst="rect">
              <a:avLst/>
            </a:prstGeom>
          </p:spPr>
          <p:txBody>
            <a:bodyPr vert="horz" lIns="0" tIns="0" rIns="0" bIns="0" rtlCol="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just">
                <a:lnSpc>
                  <a:spcPct val="120000"/>
                </a:lnSpc>
                <a:defRPr sz="1800">
                  <a:solidFill>
                    <a:srgbClr val="000000"/>
                  </a:solidFill>
                </a:defRPr>
              </a:pPr>
              <a:r>
                <a:rPr lang="zh-CN" altLang="en-US" sz="1000" dirty="0" smtClean="0">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4" name="Group 50"/>
          <p:cNvGrpSpPr/>
          <p:nvPr/>
        </p:nvGrpSpPr>
        <p:grpSpPr>
          <a:xfrm>
            <a:off x="5314685" y="1697719"/>
            <a:ext cx="1443460" cy="717747"/>
            <a:chOff x="3379735" y="2351073"/>
            <a:chExt cx="2109071" cy="1101978"/>
          </a:xfrm>
        </p:grpSpPr>
        <p:sp>
          <p:nvSpPr>
            <p:cNvPr id="52" name="Content Placeholder 2"/>
            <p:cNvSpPr txBox="1"/>
            <p:nvPr/>
          </p:nvSpPr>
          <p:spPr>
            <a:xfrm>
              <a:off x="3379736" y="2351073"/>
              <a:ext cx="1870454" cy="396932"/>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lnSpc>
                  <a:spcPct val="120000"/>
                </a:lnSpc>
                <a:spcBef>
                  <a:spcPts val="0"/>
                </a:spcBef>
                <a:spcAft>
                  <a:spcPts val="0"/>
                </a:spcAft>
              </a:pPr>
              <a:r>
                <a:rPr lang="zh-CN" altLang="en-US" sz="1400" b="1" dirty="0" smtClean="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a:t>
              </a:r>
              <a:r>
                <a:rPr lang="zh-CN" altLang="en-US"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字内容</a:t>
              </a:r>
              <a:endParaRPr lang="id-ID" altLang="zh-CN"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3" name="Title 13"/>
            <p:cNvSpPr txBox="1"/>
            <p:nvPr/>
          </p:nvSpPr>
          <p:spPr>
            <a:xfrm>
              <a:off x="3379735" y="2886005"/>
              <a:ext cx="2109071" cy="567046"/>
            </a:xfrm>
            <a:prstGeom prst="rect">
              <a:avLst/>
            </a:prstGeom>
          </p:spPr>
          <p:txBody>
            <a:bodyPr vert="horz" lIns="0" tIns="0" rIns="0" bIns="0" rtlCol="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just">
                <a:lnSpc>
                  <a:spcPct val="120000"/>
                </a:lnSpc>
                <a:defRPr sz="1800">
                  <a:solidFill>
                    <a:srgbClr val="000000"/>
                  </a:solidFill>
                </a:defRPr>
              </a:pPr>
              <a:r>
                <a:rPr lang="zh-CN" altLang="en-US" sz="1000" dirty="0" smtClean="0">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6" name="Group 2"/>
          <p:cNvGrpSpPr/>
          <p:nvPr/>
        </p:nvGrpSpPr>
        <p:grpSpPr>
          <a:xfrm>
            <a:off x="1198595" y="2760268"/>
            <a:ext cx="1443460" cy="662998"/>
            <a:chOff x="3379735" y="2368510"/>
            <a:chExt cx="2109071" cy="1017922"/>
          </a:xfrm>
        </p:grpSpPr>
        <p:sp>
          <p:nvSpPr>
            <p:cNvPr id="37" name="Content Placeholder 2"/>
            <p:cNvSpPr txBox="1"/>
            <p:nvPr/>
          </p:nvSpPr>
          <p:spPr>
            <a:xfrm>
              <a:off x="3382717" y="2368510"/>
              <a:ext cx="1665800" cy="396932"/>
            </a:xfrm>
            <a:prstGeom prst="rect">
              <a:avLst/>
            </a:prstGeom>
          </p:spPr>
          <p:txBody>
            <a:bodyPr vert="horz"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l">
                <a:lnSpc>
                  <a:spcPct val="120000"/>
                </a:lnSpc>
                <a:spcBef>
                  <a:spcPts val="0"/>
                </a:spcBef>
                <a:spcAft>
                  <a:spcPts val="0"/>
                </a:spcAft>
              </a:pPr>
              <a:r>
                <a:rPr lang="zh-CN" altLang="en-US" sz="1400" b="1" dirty="0" smtClean="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a:t>
              </a:r>
              <a:r>
                <a:rPr lang="zh-CN" altLang="en-US"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字内容</a:t>
              </a:r>
              <a:endParaRPr lang="id-ID"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8" name="Title 13"/>
            <p:cNvSpPr txBox="1"/>
            <p:nvPr/>
          </p:nvSpPr>
          <p:spPr>
            <a:xfrm>
              <a:off x="3379735" y="2819385"/>
              <a:ext cx="2109071" cy="567047"/>
            </a:xfrm>
            <a:prstGeom prst="rect">
              <a:avLst/>
            </a:prstGeom>
          </p:spPr>
          <p:txBody>
            <a:bodyPr vert="horz" lIns="0" tIns="0" rIns="0" bIns="0" rtlCol="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just">
                <a:lnSpc>
                  <a:spcPct val="120000"/>
                </a:lnSpc>
                <a:defRPr sz="1800">
                  <a:solidFill>
                    <a:srgbClr val="000000"/>
                  </a:solidFill>
                </a:defRPr>
              </a:pPr>
              <a:r>
                <a:rPr lang="zh-CN" altLang="en-US" sz="1000" dirty="0" smtClean="0">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290">
                                          <p:stCondLst>
                                            <p:cond delay="0"/>
                                          </p:stCondLst>
                                        </p:cTn>
                                        <p:tgtEl>
                                          <p:spTgt spid="12"/>
                                        </p:tgtEl>
                                      </p:cBhvr>
                                    </p:animEffect>
                                    <p:anim calcmode="lin" valueType="num">
                                      <p:cBhvr>
                                        <p:cTn id="8" dur="911"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1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1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12"/>
                                        </p:tgtEl>
                                        <p:attrNameLst>
                                          <p:attrName>ppt_y</p:attrName>
                                        </p:attrNameLst>
                                      </p:cBhvr>
                                      <p:tavLst>
                                        <p:tav tm="0" fmla="#ppt_y-sin(pi*$)/81">
                                          <p:val>
                                            <p:fltVal val="0"/>
                                          </p:val>
                                        </p:tav>
                                        <p:tav tm="100000">
                                          <p:val>
                                            <p:fltVal val="1"/>
                                          </p:val>
                                        </p:tav>
                                      </p:tavLst>
                                    </p:anim>
                                    <p:animScale>
                                      <p:cBhvr>
                                        <p:cTn id="13" dur="13">
                                          <p:stCondLst>
                                            <p:cond delay="325"/>
                                          </p:stCondLst>
                                        </p:cTn>
                                        <p:tgtEl>
                                          <p:spTgt spid="12"/>
                                        </p:tgtEl>
                                      </p:cBhvr>
                                      <p:to x="100000" y="60000"/>
                                    </p:animScale>
                                    <p:animScale>
                                      <p:cBhvr>
                                        <p:cTn id="14" dur="83" decel="50000">
                                          <p:stCondLst>
                                            <p:cond delay="338"/>
                                          </p:stCondLst>
                                        </p:cTn>
                                        <p:tgtEl>
                                          <p:spTgt spid="12"/>
                                        </p:tgtEl>
                                      </p:cBhvr>
                                      <p:to x="100000" y="100000"/>
                                    </p:animScale>
                                    <p:animScale>
                                      <p:cBhvr>
                                        <p:cTn id="15" dur="13">
                                          <p:stCondLst>
                                            <p:cond delay="656"/>
                                          </p:stCondLst>
                                        </p:cTn>
                                        <p:tgtEl>
                                          <p:spTgt spid="12"/>
                                        </p:tgtEl>
                                      </p:cBhvr>
                                      <p:to x="100000" y="80000"/>
                                    </p:animScale>
                                    <p:animScale>
                                      <p:cBhvr>
                                        <p:cTn id="16" dur="83" decel="50000">
                                          <p:stCondLst>
                                            <p:cond delay="669"/>
                                          </p:stCondLst>
                                        </p:cTn>
                                        <p:tgtEl>
                                          <p:spTgt spid="12"/>
                                        </p:tgtEl>
                                      </p:cBhvr>
                                      <p:to x="100000" y="100000"/>
                                    </p:animScale>
                                    <p:animScale>
                                      <p:cBhvr>
                                        <p:cTn id="17" dur="13">
                                          <p:stCondLst>
                                            <p:cond delay="821"/>
                                          </p:stCondLst>
                                        </p:cTn>
                                        <p:tgtEl>
                                          <p:spTgt spid="12"/>
                                        </p:tgtEl>
                                      </p:cBhvr>
                                      <p:to x="100000" y="90000"/>
                                    </p:animScale>
                                    <p:animScale>
                                      <p:cBhvr>
                                        <p:cTn id="18" dur="83" decel="50000">
                                          <p:stCondLst>
                                            <p:cond delay="834"/>
                                          </p:stCondLst>
                                        </p:cTn>
                                        <p:tgtEl>
                                          <p:spTgt spid="12"/>
                                        </p:tgtEl>
                                      </p:cBhvr>
                                      <p:to x="100000" y="100000"/>
                                    </p:animScale>
                                    <p:animScale>
                                      <p:cBhvr>
                                        <p:cTn id="19" dur="13">
                                          <p:stCondLst>
                                            <p:cond delay="904"/>
                                          </p:stCondLst>
                                        </p:cTn>
                                        <p:tgtEl>
                                          <p:spTgt spid="12"/>
                                        </p:tgtEl>
                                      </p:cBhvr>
                                      <p:to x="100000" y="95000"/>
                                    </p:animScale>
                                    <p:animScale>
                                      <p:cBhvr>
                                        <p:cTn id="20" dur="83" decel="50000">
                                          <p:stCondLst>
                                            <p:cond delay="917"/>
                                          </p:stCondLst>
                                        </p:cTn>
                                        <p:tgtEl>
                                          <p:spTgt spid="12"/>
                                        </p:tgtEl>
                                      </p:cBhvr>
                                      <p:to x="100000" y="100000"/>
                                    </p:animScale>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left)">
                                      <p:cBhvr>
                                        <p:cTn id="24" dur="1000"/>
                                        <p:tgtEl>
                                          <p:spTgt spid="13"/>
                                        </p:tgtEl>
                                      </p:cBhvr>
                                    </p:animEffect>
                                  </p:childTnLst>
                                </p:cTn>
                              </p:par>
                              <p:par>
                                <p:cTn id="25" presetID="22" presetClass="entr" presetSubtype="8" fill="hold" grpId="0" nodeType="withEffect">
                                  <p:stCondLst>
                                    <p:cond delay="100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par>
                                <p:cTn id="28" presetID="22" presetClass="entr" presetSubtype="8" fill="hold" grpId="0" nodeType="withEffect">
                                  <p:stCondLst>
                                    <p:cond delay="150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500"/>
                                        <p:tgtEl>
                                          <p:spTgt spid="11"/>
                                        </p:tgtEl>
                                      </p:cBhvr>
                                    </p:animEffect>
                                  </p:childTnLst>
                                </p:cTn>
                              </p:par>
                              <p:par>
                                <p:cTn id="31" presetID="22" presetClass="entr" presetSubtype="8" fill="hold" grpId="0" nodeType="withEffect">
                                  <p:stCondLst>
                                    <p:cond delay="2000"/>
                                  </p:stCondLst>
                                  <p:childTnLst>
                                    <p:set>
                                      <p:cBhvr>
                                        <p:cTn id="32" dur="1" fill="hold">
                                          <p:stCondLst>
                                            <p:cond delay="0"/>
                                          </p:stCondLst>
                                        </p:cTn>
                                        <p:tgtEl>
                                          <p:spTgt spid="16"/>
                                        </p:tgtEl>
                                        <p:attrNameLst>
                                          <p:attrName>style.visibility</p:attrName>
                                        </p:attrNameLst>
                                      </p:cBhvr>
                                      <p:to>
                                        <p:strVal val="visible"/>
                                      </p:to>
                                    </p:set>
                                    <p:animEffect transition="in" filter="wipe(left)">
                                      <p:cBhvr>
                                        <p:cTn id="33" dur="500"/>
                                        <p:tgtEl>
                                          <p:spTgt spid="16"/>
                                        </p:tgtEl>
                                      </p:cBhvr>
                                    </p:animEffect>
                                  </p:childTnLst>
                                </p:cTn>
                              </p:par>
                              <p:par>
                                <p:cTn id="34" presetID="22" presetClass="entr" presetSubtype="8" fill="hold" grpId="0" nodeType="withEffect">
                                  <p:stCondLst>
                                    <p:cond delay="250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500"/>
                                        <p:tgtEl>
                                          <p:spTgt spid="5"/>
                                        </p:tgtEl>
                                      </p:cBhvr>
                                    </p:animEffect>
                                  </p:childTnLst>
                                </p:cTn>
                              </p:par>
                              <p:par>
                                <p:cTn id="37" presetID="22" presetClass="entr" presetSubtype="8" fill="hold" grpId="0" nodeType="withEffect">
                                  <p:stCondLst>
                                    <p:cond delay="3000"/>
                                  </p:stCondLst>
                                  <p:childTnLst>
                                    <p:set>
                                      <p:cBhvr>
                                        <p:cTn id="38" dur="1" fill="hold">
                                          <p:stCondLst>
                                            <p:cond delay="0"/>
                                          </p:stCondLst>
                                        </p:cTn>
                                        <p:tgtEl>
                                          <p:spTgt spid="10"/>
                                        </p:tgtEl>
                                        <p:attrNameLst>
                                          <p:attrName>style.visibility</p:attrName>
                                        </p:attrNameLst>
                                      </p:cBhvr>
                                      <p:to>
                                        <p:strVal val="visible"/>
                                      </p:to>
                                    </p:set>
                                    <p:animEffect transition="in" filter="wipe(left)">
                                      <p:cBhvr>
                                        <p:cTn id="39" dur="500"/>
                                        <p:tgtEl>
                                          <p:spTgt spid="10"/>
                                        </p:tgtEl>
                                      </p:cBhvr>
                                    </p:animEffect>
                                  </p:childTnLst>
                                </p:cTn>
                              </p:par>
                              <p:par>
                                <p:cTn id="40" presetID="22" presetClass="entr" presetSubtype="8" fill="hold" grpId="0" nodeType="withEffect">
                                  <p:stCondLst>
                                    <p:cond delay="3500"/>
                                  </p:stCondLst>
                                  <p:childTnLst>
                                    <p:set>
                                      <p:cBhvr>
                                        <p:cTn id="41" dur="1" fill="hold">
                                          <p:stCondLst>
                                            <p:cond delay="0"/>
                                          </p:stCondLst>
                                        </p:cTn>
                                        <p:tgtEl>
                                          <p:spTgt spid="9"/>
                                        </p:tgtEl>
                                        <p:attrNameLst>
                                          <p:attrName>style.visibility</p:attrName>
                                        </p:attrNameLst>
                                      </p:cBhvr>
                                      <p:to>
                                        <p:strVal val="visible"/>
                                      </p:to>
                                    </p:set>
                                    <p:animEffect transition="in" filter="wipe(left)">
                                      <p:cBhvr>
                                        <p:cTn id="42" dur="500"/>
                                        <p:tgtEl>
                                          <p:spTgt spid="9"/>
                                        </p:tgtEl>
                                      </p:cBhvr>
                                    </p:animEffect>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down)">
                                      <p:cBhvr>
                                        <p:cTn id="46" dur="500"/>
                                        <p:tgtEl>
                                          <p:spTgt spid="17"/>
                                        </p:tgtEl>
                                      </p:cBhvr>
                                    </p:animEffect>
                                  </p:childTnLst>
                                </p:cTn>
                              </p:par>
                              <p:par>
                                <p:cTn id="47" presetID="22" presetClass="entr" presetSubtype="8" fill="hold" grpId="0" nodeType="withEffect">
                                  <p:stCondLst>
                                    <p:cond delay="1000"/>
                                  </p:stCondLst>
                                  <p:childTnLst>
                                    <p:set>
                                      <p:cBhvr>
                                        <p:cTn id="48" dur="1" fill="hold">
                                          <p:stCondLst>
                                            <p:cond delay="0"/>
                                          </p:stCondLst>
                                        </p:cTn>
                                        <p:tgtEl>
                                          <p:spTgt spid="18"/>
                                        </p:tgtEl>
                                        <p:attrNameLst>
                                          <p:attrName>style.visibility</p:attrName>
                                        </p:attrNameLst>
                                      </p:cBhvr>
                                      <p:to>
                                        <p:strVal val="visible"/>
                                      </p:to>
                                    </p:set>
                                    <p:animEffect transition="in" filter="wipe(left)">
                                      <p:cBhvr>
                                        <p:cTn id="49" dur="500"/>
                                        <p:tgtEl>
                                          <p:spTgt spid="18"/>
                                        </p:tgtEl>
                                      </p:cBhvr>
                                    </p:animEffect>
                                  </p:childTnLst>
                                </p:cTn>
                              </p:par>
                            </p:childTnLst>
                          </p:cTn>
                        </p:par>
                        <p:par>
                          <p:cTn id="50" fill="hold">
                            <p:stCondLst>
                              <p:cond delay="2500"/>
                            </p:stCondLst>
                            <p:childTnLst>
                              <p:par>
                                <p:cTn id="51" presetID="2" presetClass="entr" presetSubtype="8" fill="hold" nodeType="afterEffect">
                                  <p:stCondLst>
                                    <p:cond delay="0"/>
                                  </p:stCondLst>
                                  <p:childTnLst>
                                    <p:set>
                                      <p:cBhvr>
                                        <p:cTn id="52" dur="1" fill="hold">
                                          <p:stCondLst>
                                            <p:cond delay="0"/>
                                          </p:stCondLst>
                                        </p:cTn>
                                        <p:tgtEl>
                                          <p:spTgt spid="6"/>
                                        </p:tgtEl>
                                        <p:attrNameLst>
                                          <p:attrName>style.visibility</p:attrName>
                                        </p:attrNameLst>
                                      </p:cBhvr>
                                      <p:to>
                                        <p:strVal val="visible"/>
                                      </p:to>
                                    </p:set>
                                    <p:anim calcmode="lin" valueType="num">
                                      <p:cBhvr additive="base">
                                        <p:cTn id="53" dur="500" fill="hold"/>
                                        <p:tgtEl>
                                          <p:spTgt spid="6"/>
                                        </p:tgtEl>
                                        <p:attrNameLst>
                                          <p:attrName>ppt_x</p:attrName>
                                        </p:attrNameLst>
                                      </p:cBhvr>
                                      <p:tavLst>
                                        <p:tav tm="0">
                                          <p:val>
                                            <p:strVal val="0-#ppt_w/2"/>
                                          </p:val>
                                        </p:tav>
                                        <p:tav tm="100000">
                                          <p:val>
                                            <p:strVal val="#ppt_x"/>
                                          </p:val>
                                        </p:tav>
                                      </p:tavLst>
                                    </p:anim>
                                    <p:anim calcmode="lin" valueType="num">
                                      <p:cBhvr additive="base">
                                        <p:cTn id="54" dur="500" fill="hold"/>
                                        <p:tgtEl>
                                          <p:spTgt spid="6"/>
                                        </p:tgtEl>
                                        <p:attrNameLst>
                                          <p:attrName>ppt_y</p:attrName>
                                        </p:attrNameLst>
                                      </p:cBhvr>
                                      <p:tavLst>
                                        <p:tav tm="0">
                                          <p:val>
                                            <p:strVal val="#ppt_y"/>
                                          </p:val>
                                        </p:tav>
                                        <p:tav tm="100000">
                                          <p:val>
                                            <p:strVal val="#ppt_y"/>
                                          </p:val>
                                        </p:tav>
                                      </p:tavLst>
                                    </p:anim>
                                  </p:childTnLst>
                                </p:cTn>
                              </p:par>
                            </p:childTnLst>
                          </p:cTn>
                        </p:par>
                        <p:par>
                          <p:cTn id="55" fill="hold">
                            <p:stCondLst>
                              <p:cond delay="3000"/>
                            </p:stCondLst>
                            <p:childTnLst>
                              <p:par>
                                <p:cTn id="56" presetID="2" presetClass="entr" presetSubtype="8"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additive="base">
                                        <p:cTn id="58" dur="500" fill="hold"/>
                                        <p:tgtEl>
                                          <p:spTgt spid="2"/>
                                        </p:tgtEl>
                                        <p:attrNameLst>
                                          <p:attrName>ppt_x</p:attrName>
                                        </p:attrNameLst>
                                      </p:cBhvr>
                                      <p:tavLst>
                                        <p:tav tm="0">
                                          <p:val>
                                            <p:strVal val="0-#ppt_w/2"/>
                                          </p:val>
                                        </p:tav>
                                        <p:tav tm="100000">
                                          <p:val>
                                            <p:strVal val="#ppt_x"/>
                                          </p:val>
                                        </p:tav>
                                      </p:tavLst>
                                    </p:anim>
                                    <p:anim calcmode="lin" valueType="num">
                                      <p:cBhvr additive="base">
                                        <p:cTn id="59" dur="500" fill="hold"/>
                                        <p:tgtEl>
                                          <p:spTgt spid="2"/>
                                        </p:tgtEl>
                                        <p:attrNameLst>
                                          <p:attrName>ppt_y</p:attrName>
                                        </p:attrNameLst>
                                      </p:cBhvr>
                                      <p:tavLst>
                                        <p:tav tm="0">
                                          <p:val>
                                            <p:strVal val="#ppt_y"/>
                                          </p:val>
                                        </p:tav>
                                        <p:tav tm="100000">
                                          <p:val>
                                            <p:strVal val="#ppt_y"/>
                                          </p:val>
                                        </p:tav>
                                      </p:tavLst>
                                    </p:anim>
                                  </p:childTnLst>
                                </p:cTn>
                              </p:par>
                            </p:childTnLst>
                          </p:cTn>
                        </p:par>
                        <p:par>
                          <p:cTn id="60" fill="hold">
                            <p:stCondLst>
                              <p:cond delay="3500"/>
                            </p:stCondLst>
                            <p:childTnLst>
                              <p:par>
                                <p:cTn id="61" presetID="2" presetClass="entr" presetSubtype="8" fill="hold" nodeType="afterEffect">
                                  <p:stCondLst>
                                    <p:cond delay="0"/>
                                  </p:stCondLst>
                                  <p:childTnLst>
                                    <p:set>
                                      <p:cBhvr>
                                        <p:cTn id="62" dur="1" fill="hold">
                                          <p:stCondLst>
                                            <p:cond delay="0"/>
                                          </p:stCondLst>
                                        </p:cTn>
                                        <p:tgtEl>
                                          <p:spTgt spid="4"/>
                                        </p:tgtEl>
                                        <p:attrNameLst>
                                          <p:attrName>style.visibility</p:attrName>
                                        </p:attrNameLst>
                                      </p:cBhvr>
                                      <p:to>
                                        <p:strVal val="visible"/>
                                      </p:to>
                                    </p:set>
                                    <p:anim calcmode="lin" valueType="num">
                                      <p:cBhvr additive="base">
                                        <p:cTn id="63" dur="500" fill="hold"/>
                                        <p:tgtEl>
                                          <p:spTgt spid="4"/>
                                        </p:tgtEl>
                                        <p:attrNameLst>
                                          <p:attrName>ppt_x</p:attrName>
                                        </p:attrNameLst>
                                      </p:cBhvr>
                                      <p:tavLst>
                                        <p:tav tm="0">
                                          <p:val>
                                            <p:strVal val="0-#ppt_w/2"/>
                                          </p:val>
                                        </p:tav>
                                        <p:tav tm="100000">
                                          <p:val>
                                            <p:strVal val="#ppt_x"/>
                                          </p:val>
                                        </p:tav>
                                      </p:tavLst>
                                    </p:anim>
                                    <p:anim calcmode="lin" valueType="num">
                                      <p:cBhvr additive="base">
                                        <p:cTn id="64" dur="500" fill="hold"/>
                                        <p:tgtEl>
                                          <p:spTgt spid="4"/>
                                        </p:tgtEl>
                                        <p:attrNameLst>
                                          <p:attrName>ppt_y</p:attrName>
                                        </p:attrNameLst>
                                      </p:cBhvr>
                                      <p:tavLst>
                                        <p:tav tm="0">
                                          <p:val>
                                            <p:strVal val="#ppt_y"/>
                                          </p:val>
                                        </p:tav>
                                        <p:tav tm="100000">
                                          <p:val>
                                            <p:strVal val="#ppt_y"/>
                                          </p:val>
                                        </p:tav>
                                      </p:tavLst>
                                    </p:anim>
                                  </p:childTnLst>
                                </p:cTn>
                              </p:par>
                            </p:childTnLst>
                          </p:cTn>
                        </p:par>
                        <p:par>
                          <p:cTn id="65" fill="hold">
                            <p:stCondLst>
                              <p:cond delay="4000"/>
                            </p:stCondLst>
                            <p:childTnLst>
                              <p:par>
                                <p:cTn id="66" presetID="2" presetClass="entr" presetSubtype="8"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additive="base">
                                        <p:cTn id="68" dur="500" fill="hold"/>
                                        <p:tgtEl>
                                          <p:spTgt spid="3"/>
                                        </p:tgtEl>
                                        <p:attrNameLst>
                                          <p:attrName>ppt_x</p:attrName>
                                        </p:attrNameLst>
                                      </p:cBhvr>
                                      <p:tavLst>
                                        <p:tav tm="0">
                                          <p:val>
                                            <p:strVal val="0-#ppt_w/2"/>
                                          </p:val>
                                        </p:tav>
                                        <p:tav tm="100000">
                                          <p:val>
                                            <p:strVal val="#ppt_x"/>
                                          </p:val>
                                        </p:tav>
                                      </p:tavLst>
                                    </p:anim>
                                    <p:anim calcmode="lin" valueType="num">
                                      <p:cBhvr additive="base">
                                        <p:cTn id="69" dur="500" fill="hold"/>
                                        <p:tgtEl>
                                          <p:spTgt spid="3"/>
                                        </p:tgtEl>
                                        <p:attrNameLst>
                                          <p:attrName>ppt_y</p:attrName>
                                        </p:attrNameLst>
                                      </p:cBhvr>
                                      <p:tavLst>
                                        <p:tav tm="0">
                                          <p:val>
                                            <p:strVal val="#ppt_y"/>
                                          </p:val>
                                        </p:tav>
                                        <p:tav tm="100000">
                                          <p:val>
                                            <p:strVal val="#ppt_y"/>
                                          </p:val>
                                        </p:tav>
                                      </p:tavLst>
                                    </p:anim>
                                  </p:childTnLst>
                                </p:cTn>
                              </p:par>
                            </p:childTnLst>
                          </p:cTn>
                        </p:par>
                        <p:par>
                          <p:cTn id="70" fill="hold">
                            <p:stCondLst>
                              <p:cond delay="4500"/>
                            </p:stCondLst>
                            <p:childTnLst>
                              <p:par>
                                <p:cTn id="71" presetID="10" presetClass="entr" presetSubtype="0" fill="hold" grpId="0" nodeType="after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fade">
                                      <p:cBhvr>
                                        <p:cTn id="7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1" grpId="0" animBg="1"/>
      <p:bldP spid="12" grpId="0" animBg="1"/>
      <p:bldP spid="13" grpId="0"/>
      <p:bldP spid="15" grpId="0" animBg="1"/>
      <p:bldP spid="16" grpId="0" animBg="1"/>
      <p:bldP spid="17" grpId="0" animBg="1"/>
      <p:bldP spid="18" grpId="0" animBg="1"/>
      <p:bldP spid="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6"/>
          <p:cNvSpPr>
            <a:spLocks noChangeArrowheads="1"/>
          </p:cNvSpPr>
          <p:nvPr/>
        </p:nvSpPr>
        <p:spPr bwMode="auto">
          <a:xfrm>
            <a:off x="1144386" y="916079"/>
            <a:ext cx="3767556" cy="3769837"/>
          </a:xfrm>
          <a:prstGeom prst="ellipse">
            <a:avLst/>
          </a:prstGeom>
          <a:noFill/>
          <a:ln w="9">
            <a:solidFill>
              <a:schemeClr val="bg1">
                <a:lumMod val="65000"/>
              </a:schemeClr>
            </a:solidFill>
            <a:prstDash val="dash"/>
            <a:round/>
          </a:ln>
          <a:extLst>
            <a:ext uri="{909E8E84-426E-40DD-AFC4-6F175D3DCCD1}">
              <a14:hiddenFill xmlns:a14="http://schemas.microsoft.com/office/drawing/2010/main">
                <a:solidFill>
                  <a:srgbClr val="FFFFFF"/>
                </a:solidFill>
              </a14:hiddenFill>
            </a:ext>
          </a:extLst>
        </p:spPr>
        <p:txBody>
          <a:bodyPr lIns="68520" tIns="34261" rIns="68520" bIns="34261"/>
          <a:lstStyle>
            <a:lvl1pPr eaLnBrk="0" hangingPunct="0">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1"/>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300" b="1" dirty="0">
              <a:solidFill>
                <a:schemeClr val="tx1"/>
              </a:solidFill>
              <a:ea typeface="宋体" panose="02010600030101010101" pitchFamily="2" charset="-122"/>
            </a:endParaRPr>
          </a:p>
        </p:txBody>
      </p:sp>
      <p:sp>
        <p:nvSpPr>
          <p:cNvPr id="13" name="Oval 10"/>
          <p:cNvSpPr>
            <a:spLocks noChangeArrowheads="1"/>
          </p:cNvSpPr>
          <p:nvPr/>
        </p:nvSpPr>
        <p:spPr bwMode="auto">
          <a:xfrm>
            <a:off x="3968270" y="1087487"/>
            <a:ext cx="439113" cy="439239"/>
          </a:xfrm>
          <a:prstGeom prst="ellipse">
            <a:avLst/>
          </a:prstGeom>
          <a:solidFill>
            <a:schemeClr val="accent1"/>
          </a:solidFill>
          <a:ln>
            <a:noFill/>
          </a:ln>
        </p:spPr>
        <p:txBody>
          <a:bodyPr lIns="68520" tIns="34261" rIns="68520" bIns="34261"/>
          <a:lstStyle>
            <a:lvl1pPr eaLnBrk="0" hangingPunct="0">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1"/>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1800" b="1" dirty="0">
                <a:solidFill>
                  <a:schemeClr val="bg1"/>
                </a:solidFill>
                <a:latin typeface="微软雅黑" panose="020B0503020204020204" pitchFamily="34" charset="-122"/>
              </a:rPr>
              <a:t>1</a:t>
            </a:r>
            <a:endParaRPr lang="zh-CN" altLang="en-US" sz="1800" b="1" dirty="0">
              <a:solidFill>
                <a:schemeClr val="bg1"/>
              </a:solidFill>
              <a:latin typeface="微软雅黑" panose="020B0503020204020204" pitchFamily="34" charset="-122"/>
            </a:endParaRPr>
          </a:p>
        </p:txBody>
      </p:sp>
      <p:sp>
        <p:nvSpPr>
          <p:cNvPr id="14" name="Oval 11"/>
          <p:cNvSpPr>
            <a:spLocks noChangeArrowheads="1"/>
          </p:cNvSpPr>
          <p:nvPr/>
        </p:nvSpPr>
        <p:spPr bwMode="auto">
          <a:xfrm>
            <a:off x="3968270" y="4075265"/>
            <a:ext cx="439113" cy="439239"/>
          </a:xfrm>
          <a:prstGeom prst="ellipse">
            <a:avLst/>
          </a:prstGeom>
          <a:solidFill>
            <a:schemeClr val="accent1"/>
          </a:solidFill>
          <a:ln>
            <a:noFill/>
          </a:ln>
        </p:spPr>
        <p:txBody>
          <a:bodyPr lIns="68520" tIns="34261" rIns="68520" bIns="34261"/>
          <a:lstStyle>
            <a:lvl1pPr eaLnBrk="0" hangingPunct="0">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1"/>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1800" b="1" dirty="0">
                <a:solidFill>
                  <a:schemeClr val="bg1"/>
                </a:solidFill>
                <a:latin typeface="微软雅黑" panose="020B0503020204020204" pitchFamily="34" charset="-122"/>
              </a:rPr>
              <a:t>5</a:t>
            </a:r>
            <a:endParaRPr lang="zh-CN" altLang="en-US" sz="1800" b="1" dirty="0">
              <a:solidFill>
                <a:schemeClr val="bg1"/>
              </a:solidFill>
              <a:latin typeface="微软雅黑" panose="020B0503020204020204" pitchFamily="34" charset="-122"/>
            </a:endParaRPr>
          </a:p>
        </p:txBody>
      </p:sp>
      <p:sp>
        <p:nvSpPr>
          <p:cNvPr id="15" name="Oval 12"/>
          <p:cNvSpPr>
            <a:spLocks noChangeArrowheads="1"/>
          </p:cNvSpPr>
          <p:nvPr/>
        </p:nvSpPr>
        <p:spPr bwMode="auto">
          <a:xfrm>
            <a:off x="4496630" y="3381290"/>
            <a:ext cx="440302" cy="439238"/>
          </a:xfrm>
          <a:prstGeom prst="ellipse">
            <a:avLst/>
          </a:prstGeom>
          <a:solidFill>
            <a:schemeClr val="accent4"/>
          </a:solidFill>
          <a:ln>
            <a:noFill/>
          </a:ln>
        </p:spPr>
        <p:txBody>
          <a:bodyPr lIns="68520" tIns="34261" rIns="68520" bIns="34261"/>
          <a:lstStyle>
            <a:lvl1pPr eaLnBrk="0" hangingPunct="0">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1"/>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1800" b="1" dirty="0">
                <a:solidFill>
                  <a:schemeClr val="bg1"/>
                </a:solidFill>
                <a:latin typeface="微软雅黑" panose="020B0503020204020204" pitchFamily="34" charset="-122"/>
              </a:rPr>
              <a:t>4</a:t>
            </a:r>
            <a:endParaRPr lang="zh-CN" altLang="en-US" sz="1800" b="1" dirty="0">
              <a:solidFill>
                <a:schemeClr val="bg1"/>
              </a:solidFill>
              <a:latin typeface="微软雅黑" panose="020B0503020204020204" pitchFamily="34" charset="-122"/>
            </a:endParaRPr>
          </a:p>
        </p:txBody>
      </p:sp>
      <p:sp>
        <p:nvSpPr>
          <p:cNvPr id="16" name="Oval 13"/>
          <p:cNvSpPr>
            <a:spLocks noChangeArrowheads="1"/>
          </p:cNvSpPr>
          <p:nvPr/>
        </p:nvSpPr>
        <p:spPr bwMode="auto">
          <a:xfrm>
            <a:off x="4496630" y="1781461"/>
            <a:ext cx="440302" cy="439238"/>
          </a:xfrm>
          <a:prstGeom prst="ellipse">
            <a:avLst/>
          </a:prstGeom>
          <a:solidFill>
            <a:schemeClr val="accent2"/>
          </a:solidFill>
          <a:ln>
            <a:noFill/>
          </a:ln>
        </p:spPr>
        <p:txBody>
          <a:bodyPr lIns="68520" tIns="34261" rIns="68520" bIns="34261"/>
          <a:lstStyle>
            <a:lvl1pPr eaLnBrk="0" hangingPunct="0">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1"/>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1800" b="1" dirty="0">
                <a:solidFill>
                  <a:schemeClr val="bg1"/>
                </a:solidFill>
                <a:latin typeface="微软雅黑" panose="020B0503020204020204" pitchFamily="34" charset="-122"/>
              </a:rPr>
              <a:t>2</a:t>
            </a:r>
            <a:endParaRPr lang="zh-CN" altLang="en-US" sz="1800" b="1" dirty="0">
              <a:solidFill>
                <a:schemeClr val="bg1"/>
              </a:solidFill>
              <a:latin typeface="微软雅黑" panose="020B0503020204020204" pitchFamily="34" charset="-122"/>
            </a:endParaRPr>
          </a:p>
        </p:txBody>
      </p:sp>
      <p:sp>
        <p:nvSpPr>
          <p:cNvPr id="17" name="Oval 14"/>
          <p:cNvSpPr>
            <a:spLocks noChangeArrowheads="1"/>
          </p:cNvSpPr>
          <p:nvPr/>
        </p:nvSpPr>
        <p:spPr bwMode="auto">
          <a:xfrm>
            <a:off x="4667993" y="2581376"/>
            <a:ext cx="439113" cy="439238"/>
          </a:xfrm>
          <a:prstGeom prst="ellipse">
            <a:avLst/>
          </a:prstGeom>
          <a:solidFill>
            <a:schemeClr val="accent3"/>
          </a:solidFill>
          <a:ln>
            <a:noFill/>
          </a:ln>
        </p:spPr>
        <p:txBody>
          <a:bodyPr lIns="68520" tIns="34261" rIns="68520" bIns="34261"/>
          <a:lstStyle>
            <a:lvl1pPr eaLnBrk="0" hangingPunct="0">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1"/>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1800" b="1" dirty="0">
                <a:solidFill>
                  <a:schemeClr val="bg1"/>
                </a:solidFill>
                <a:latin typeface="微软雅黑" panose="020B0503020204020204" pitchFamily="34" charset="-122"/>
              </a:rPr>
              <a:t>3</a:t>
            </a:r>
            <a:endParaRPr lang="zh-CN" altLang="en-US" sz="1800" b="1" dirty="0">
              <a:solidFill>
                <a:schemeClr val="bg1"/>
              </a:solidFill>
              <a:latin typeface="微软雅黑" panose="020B0503020204020204" pitchFamily="34" charset="-122"/>
            </a:endParaRPr>
          </a:p>
        </p:txBody>
      </p:sp>
      <p:sp>
        <p:nvSpPr>
          <p:cNvPr id="23" name="Oval 7"/>
          <p:cNvSpPr>
            <a:spLocks noChangeArrowheads="1"/>
          </p:cNvSpPr>
          <p:nvPr/>
        </p:nvSpPr>
        <p:spPr bwMode="auto">
          <a:xfrm>
            <a:off x="1062277" y="1120816"/>
            <a:ext cx="3337965" cy="3336550"/>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lIns="68520" tIns="34261" rIns="68520" bIns="34261"/>
          <a:lstStyle>
            <a:lvl1pPr eaLnBrk="0" hangingPunct="0">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1"/>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300" b="1" dirty="0">
              <a:solidFill>
                <a:schemeClr val="tx1"/>
              </a:solidFill>
              <a:ea typeface="宋体" panose="02010600030101010101" pitchFamily="2" charset="-122"/>
            </a:endParaRPr>
          </a:p>
        </p:txBody>
      </p:sp>
      <p:sp>
        <p:nvSpPr>
          <p:cNvPr id="24" name="Oval 8"/>
          <p:cNvSpPr>
            <a:spLocks noChangeArrowheads="1"/>
          </p:cNvSpPr>
          <p:nvPr/>
        </p:nvSpPr>
        <p:spPr bwMode="auto">
          <a:xfrm>
            <a:off x="1290758" y="1348176"/>
            <a:ext cx="2881003" cy="2881835"/>
          </a:xfrm>
          <a:prstGeom prst="ellipse">
            <a:avLst/>
          </a:prstGeom>
          <a:blipFill dpi="0" rotWithShape="1">
            <a:blip r:embed="rId1" cstate="print"/>
            <a:srcRect/>
            <a:stretch>
              <a:fillRect/>
            </a:stretch>
          </a:blipFill>
          <a:ln>
            <a:noFill/>
          </a:ln>
          <a:extLst>
            <a:ext uri="{91240B29-F687-4F45-9708-019B960494DF}">
              <a14:hiddenLine xmlns:a14="http://schemas.microsoft.com/office/drawing/2010/main" w="9525">
                <a:solidFill>
                  <a:srgbClr val="000000"/>
                </a:solidFill>
                <a:round/>
              </a14:hiddenLine>
            </a:ext>
          </a:extLst>
        </p:spPr>
        <p:txBody>
          <a:bodyPr lIns="68520" tIns="34261" rIns="68520" bIns="34261"/>
          <a:lstStyle>
            <a:lvl1pPr eaLnBrk="0" hangingPunct="0">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1"/>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300" b="1" dirty="0">
              <a:solidFill>
                <a:schemeClr val="tx1"/>
              </a:solidFill>
              <a:ea typeface="宋体" panose="02010600030101010101" pitchFamily="2" charset="-122"/>
            </a:endParaRPr>
          </a:p>
        </p:txBody>
      </p:sp>
      <p:pic>
        <p:nvPicPr>
          <p:cNvPr id="4099" name="Picture 3" descr="C:\Users\Administrator\Desktop\图片2m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5655" y="1355227"/>
            <a:ext cx="2882399" cy="2882010"/>
          </a:xfrm>
          <a:prstGeom prst="rect">
            <a:avLst/>
          </a:prstGeom>
          <a:noFill/>
          <a:extLst>
            <a:ext uri="{909E8E84-426E-40DD-AFC4-6F175D3DCCD1}">
              <a14:hiddenFill xmlns:a14="http://schemas.microsoft.com/office/drawing/2010/main">
                <a:solidFill>
                  <a:srgbClr val="FFFFFF"/>
                </a:solidFill>
              </a14:hiddenFill>
            </a:ext>
          </a:extLst>
        </p:spPr>
      </p:pic>
      <p:sp>
        <p:nvSpPr>
          <p:cNvPr id="25" name="Oval 9"/>
          <p:cNvSpPr>
            <a:spLocks noChangeArrowheads="1"/>
          </p:cNvSpPr>
          <p:nvPr/>
        </p:nvSpPr>
        <p:spPr bwMode="auto">
          <a:xfrm>
            <a:off x="755577" y="3011414"/>
            <a:ext cx="1193253" cy="1193598"/>
          </a:xfrm>
          <a:prstGeom prst="ellipse">
            <a:avLst/>
          </a:prstGeom>
          <a:solidFill>
            <a:schemeClr val="accent1"/>
          </a:solidFill>
          <a:ln>
            <a:noFill/>
          </a:ln>
        </p:spPr>
        <p:txBody>
          <a:bodyPr lIns="68520" tIns="34261" rIns="68520" bIns="34261"/>
          <a:lstStyle>
            <a:lvl1pPr eaLnBrk="0" hangingPunct="0">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1"/>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en-US" sz="1300" b="1" dirty="0">
              <a:solidFill>
                <a:schemeClr val="tx1"/>
              </a:solidFill>
              <a:ea typeface="宋体" panose="02010600030101010101" pitchFamily="2" charset="-122"/>
            </a:endParaRPr>
          </a:p>
        </p:txBody>
      </p:sp>
      <p:sp>
        <p:nvSpPr>
          <p:cNvPr id="26" name="TextBox 18"/>
          <p:cNvSpPr txBox="1">
            <a:spLocks noChangeArrowheads="1"/>
          </p:cNvSpPr>
          <p:nvPr/>
        </p:nvSpPr>
        <p:spPr bwMode="auto">
          <a:xfrm>
            <a:off x="1056126" y="3257142"/>
            <a:ext cx="697342" cy="684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20" tIns="34261" rIns="68520" bIns="34261">
            <a:spAutoFit/>
          </a:bodyPr>
          <a:lstStyle>
            <a:lvl1pPr eaLnBrk="0" hangingPunct="0">
              <a:spcBef>
                <a:spcPct val="20000"/>
              </a:spcBef>
              <a:buChar char="•"/>
              <a:defRPr sz="2000">
                <a:solidFill>
                  <a:schemeClr val="accent1"/>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1"/>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zh-CN" altLang="en-US" b="1" dirty="0" smtClean="0">
                <a:solidFill>
                  <a:schemeClr val="bg1"/>
                </a:solidFill>
                <a:latin typeface="微软雅黑" panose="020B0503020204020204" pitchFamily="34" charset="-122"/>
              </a:rPr>
              <a:t>经验总结</a:t>
            </a:r>
            <a:endParaRPr lang="en-US" altLang="zh-CN" b="1" dirty="0">
              <a:solidFill>
                <a:schemeClr val="bg1"/>
              </a:solidFill>
              <a:latin typeface="微软雅黑" panose="020B0503020204020204" pitchFamily="34" charset="-122"/>
            </a:endParaRPr>
          </a:p>
        </p:txBody>
      </p:sp>
      <p:sp>
        <p:nvSpPr>
          <p:cNvPr id="29" name="矩形 1"/>
          <p:cNvSpPr>
            <a:spLocks noChangeArrowheads="1"/>
          </p:cNvSpPr>
          <p:nvPr/>
        </p:nvSpPr>
        <p:spPr bwMode="auto">
          <a:xfrm>
            <a:off x="4630694" y="944502"/>
            <a:ext cx="3500813" cy="553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86" tIns="45692" rIns="91386" bIns="45692">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5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此处添加标题</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内容点击</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内容点击</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此处添加内容此处添加标题内容点击此处添加内容点击此处添加</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a:t>
            </a:r>
            <a:endParaRPr lang="zh-CN"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0" name="矩形 1"/>
          <p:cNvSpPr>
            <a:spLocks noChangeArrowheads="1"/>
          </p:cNvSpPr>
          <p:nvPr/>
        </p:nvSpPr>
        <p:spPr bwMode="auto">
          <a:xfrm>
            <a:off x="5178188" y="1713027"/>
            <a:ext cx="3233654" cy="553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86" tIns="45692" rIns="91386" bIns="45692">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5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此处添加标题</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内容点击</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内容点击</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此处添加内容此处添加标题内容点击此处添加内容点击此处添加</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a:t>
            </a:r>
            <a:endParaRPr lang="zh-CN"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1" name="矩形 1"/>
          <p:cNvSpPr>
            <a:spLocks noChangeArrowheads="1"/>
          </p:cNvSpPr>
          <p:nvPr/>
        </p:nvSpPr>
        <p:spPr bwMode="auto">
          <a:xfrm>
            <a:off x="5292973" y="2563665"/>
            <a:ext cx="3233654" cy="553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86" tIns="45692" rIns="91386" bIns="45692">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5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此处添加标题</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内容点击</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内容点击</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此处添加内容此处添加标题内容点击此处添加内容点击此处添加</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a:t>
            </a:r>
            <a:endParaRPr lang="zh-CN"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3" name="矩形 1"/>
          <p:cNvSpPr>
            <a:spLocks noChangeArrowheads="1"/>
          </p:cNvSpPr>
          <p:nvPr/>
        </p:nvSpPr>
        <p:spPr bwMode="auto">
          <a:xfrm>
            <a:off x="5178188" y="3357866"/>
            <a:ext cx="3233654" cy="553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86" tIns="45692" rIns="91386" bIns="45692">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5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此处添加标题</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内容点击</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内容点击</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此处添加内容此处添加标题内容点击此处添加内容点击此处添加</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a:t>
            </a:r>
            <a:endParaRPr lang="zh-CN"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4" name="矩形 1"/>
          <p:cNvSpPr>
            <a:spLocks noChangeArrowheads="1"/>
          </p:cNvSpPr>
          <p:nvPr/>
        </p:nvSpPr>
        <p:spPr bwMode="auto">
          <a:xfrm>
            <a:off x="4630694" y="4055042"/>
            <a:ext cx="3500813" cy="553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86" tIns="45692" rIns="91386" bIns="45692">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5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此处添加标题</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内容点击</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内容点击</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此处添加内容此处添加标题内容点击此处添加内容点击此处添加</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内容</a:t>
            </a:r>
            <a:endParaRPr lang="zh-CN"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heel(1)">
                                      <p:cBhvr>
                                        <p:cTn id="7" dur="1000"/>
                                        <p:tgtEl>
                                          <p:spTgt spid="24"/>
                                        </p:tgtEl>
                                      </p:cBhvr>
                                    </p:animEffect>
                                  </p:childTnLst>
                                </p:cTn>
                              </p:par>
                              <p:par>
                                <p:cTn id="8" presetID="21" presetClass="entr" presetSubtype="1" fill="hold" nodeType="withEffect">
                                  <p:stCondLst>
                                    <p:cond delay="0"/>
                                  </p:stCondLst>
                                  <p:childTnLst>
                                    <p:set>
                                      <p:cBhvr>
                                        <p:cTn id="9" dur="1" fill="hold">
                                          <p:stCondLst>
                                            <p:cond delay="0"/>
                                          </p:stCondLst>
                                        </p:cTn>
                                        <p:tgtEl>
                                          <p:spTgt spid="4099"/>
                                        </p:tgtEl>
                                        <p:attrNameLst>
                                          <p:attrName>style.visibility</p:attrName>
                                        </p:attrNameLst>
                                      </p:cBhvr>
                                      <p:to>
                                        <p:strVal val="visible"/>
                                      </p:to>
                                    </p:set>
                                    <p:animEffect transition="in" filter="wheel(1)">
                                      <p:cBhvr>
                                        <p:cTn id="10" dur="1000"/>
                                        <p:tgtEl>
                                          <p:spTgt spid="4099"/>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heel(1)">
                                      <p:cBhvr>
                                        <p:cTn id="13" dur="1000"/>
                                        <p:tgtEl>
                                          <p:spTgt spid="2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childTnLst>
                          </p:cTn>
                        </p:par>
                        <p:par>
                          <p:cTn id="20" fill="hold">
                            <p:stCondLst>
                              <p:cond delay="1500"/>
                            </p:stCondLst>
                            <p:childTnLst>
                              <p:par>
                                <p:cTn id="21" presetID="52" presetClass="entr" presetSubtype="0"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Scale>
                                      <p:cBhvr>
                                        <p:cTn id="23" dur="1000" decel="50000" fill="hold">
                                          <p:stCondLst>
                                            <p:cond delay="0"/>
                                          </p:stCondLst>
                                        </p:cTn>
                                        <p:tgtEl>
                                          <p:spTgt spid="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24" dur="1000" decel="50000" fill="hold">
                                          <p:stCondLst>
                                            <p:cond delay="0"/>
                                          </p:stCondLst>
                                        </p:cTn>
                                        <p:tgtEl>
                                          <p:spTgt spid="25"/>
                                        </p:tgtEl>
                                        <p:attrNameLst>
                                          <p:attrName>ppt_x</p:attrName>
                                          <p:attrName>ppt_y</p:attrName>
                                        </p:attrNameLst>
                                      </p:cBhvr>
                                      <p:rCtr x="0" y="0"/>
                                    </p:animMotion>
                                    <p:animEffect transition="in" filter="fade">
                                      <p:cBhvr>
                                        <p:cTn id="25" dur="1000"/>
                                        <p:tgtEl>
                                          <p:spTgt spid="25"/>
                                        </p:tgtEl>
                                      </p:cBhvr>
                                    </p:animEffect>
                                  </p:childTnLst>
                                </p:cTn>
                              </p:par>
                              <p:par>
                                <p:cTn id="26" presetID="52" presetClass="entr" presetSubtype="0" fill="hold" grpId="0" nodeType="withEffect">
                                  <p:stCondLst>
                                    <p:cond delay="0"/>
                                  </p:stCondLst>
                                  <p:childTnLst>
                                    <p:set>
                                      <p:cBhvr>
                                        <p:cTn id="27" dur="1" fill="hold">
                                          <p:stCondLst>
                                            <p:cond delay="0"/>
                                          </p:stCondLst>
                                        </p:cTn>
                                        <p:tgtEl>
                                          <p:spTgt spid="26"/>
                                        </p:tgtEl>
                                        <p:attrNameLst>
                                          <p:attrName>style.visibility</p:attrName>
                                        </p:attrNameLst>
                                      </p:cBhvr>
                                      <p:to>
                                        <p:strVal val="visible"/>
                                      </p:to>
                                    </p:set>
                                    <p:animScale>
                                      <p:cBhvr>
                                        <p:cTn id="28" dur="1000" decel="50000" fill="hold">
                                          <p:stCondLst>
                                            <p:cond delay="0"/>
                                          </p:stCondLst>
                                        </p:cTn>
                                        <p:tgtEl>
                                          <p:spTgt spid="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rAng="0" ptsTypes="">
                                      <p:cBhvr>
                                        <p:cTn id="29" dur="1000" decel="50000" fill="hold">
                                          <p:stCondLst>
                                            <p:cond delay="0"/>
                                          </p:stCondLst>
                                        </p:cTn>
                                        <p:tgtEl>
                                          <p:spTgt spid="26"/>
                                        </p:tgtEl>
                                        <p:attrNameLst>
                                          <p:attrName>ppt_x</p:attrName>
                                          <p:attrName>ppt_y</p:attrName>
                                        </p:attrNameLst>
                                      </p:cBhvr>
                                      <p:rCtr x="0" y="0"/>
                                    </p:animMotion>
                                    <p:animEffect transition="in" filter="fade">
                                      <p:cBhvr>
                                        <p:cTn id="30" dur="1000"/>
                                        <p:tgtEl>
                                          <p:spTgt spid="26"/>
                                        </p:tgtEl>
                                      </p:cBhvr>
                                    </p:animEffect>
                                  </p:childTnLst>
                                </p:cTn>
                              </p:par>
                            </p:childTnLst>
                          </p:cTn>
                        </p:par>
                        <p:par>
                          <p:cTn id="31" fill="hold">
                            <p:stCondLst>
                              <p:cond delay="2500"/>
                            </p:stCondLst>
                            <p:childTnLst>
                              <p:par>
                                <p:cTn id="32" presetID="1" presetClass="entr" presetSubtype="0" fill="hold" grpId="0" nodeType="afterEffect">
                                  <p:stCondLst>
                                    <p:cond delay="0"/>
                                  </p:stCondLst>
                                  <p:childTnLst>
                                    <p:set>
                                      <p:cBhvr>
                                        <p:cTn id="33" dur="1" fill="hold">
                                          <p:stCondLst>
                                            <p:cond delay="0"/>
                                          </p:stCondLst>
                                        </p:cTn>
                                        <p:tgtEl>
                                          <p:spTgt spid="13"/>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childTnLst>
                                </p:cTn>
                              </p:par>
                              <p:par>
                                <p:cTn id="42" presetID="35" presetClass="path" presetSubtype="0" accel="50000" decel="50000" fill="hold" grpId="1" nodeType="withEffect">
                                  <p:stCondLst>
                                    <p:cond delay="0"/>
                                  </p:stCondLst>
                                  <p:childTnLst>
                                    <p:animMotion origin="layout" path="M 2.29608E-6 1.11111E-6 L -0.17354 0.29051 " pathEditMode="relative" rAng="0" ptsTypes="AA">
                                      <p:cBhvr>
                                        <p:cTn id="43" dur="500" spd="-99900" fill="hold"/>
                                        <p:tgtEl>
                                          <p:spTgt spid="13"/>
                                        </p:tgtEl>
                                        <p:attrNameLst>
                                          <p:attrName>ppt_x</p:attrName>
                                          <p:attrName>ppt_y</p:attrName>
                                        </p:attrNameLst>
                                      </p:cBhvr>
                                      <p:rCtr x="-8600" y="14500"/>
                                    </p:animMotion>
                                  </p:childTnLst>
                                </p:cTn>
                              </p:par>
                              <p:par>
                                <p:cTn id="44" presetID="35" presetClass="path" presetSubtype="0" accel="50000" decel="50000" fill="hold" grpId="1" nodeType="withEffect">
                                  <p:stCondLst>
                                    <p:cond delay="0"/>
                                  </p:stCondLst>
                                  <p:childTnLst>
                                    <p:animMotion origin="layout" path="M 2.35202E-6 -2.59259E-6 L -0.23143 0.15556 " pathEditMode="relative" rAng="0" ptsTypes="AA">
                                      <p:cBhvr>
                                        <p:cTn id="45" dur="500" spd="-99900" fill="hold"/>
                                        <p:tgtEl>
                                          <p:spTgt spid="16"/>
                                        </p:tgtEl>
                                        <p:attrNameLst>
                                          <p:attrName>ppt_x</p:attrName>
                                          <p:attrName>ppt_y</p:attrName>
                                        </p:attrNameLst>
                                      </p:cBhvr>
                                      <p:rCtr x="-11500" y="7800"/>
                                    </p:animMotion>
                                  </p:childTnLst>
                                </p:cTn>
                              </p:par>
                              <p:par>
                                <p:cTn id="46" presetID="35" presetClass="path" presetSubtype="0" accel="50000" decel="50000" fill="hold" grpId="1" nodeType="withEffect">
                                  <p:stCondLst>
                                    <p:cond delay="0"/>
                                  </p:stCondLst>
                                  <p:childTnLst>
                                    <p:animMotion origin="layout" path="M 0 0 L -0.25 0 E" pathEditMode="relative" rAng="0" ptsTypes="">
                                      <p:cBhvr>
                                        <p:cTn id="47" dur="500" spd="-99900" fill="hold"/>
                                        <p:tgtEl>
                                          <p:spTgt spid="17"/>
                                        </p:tgtEl>
                                        <p:attrNameLst>
                                          <p:attrName>ppt_x</p:attrName>
                                          <p:attrName>ppt_y</p:attrName>
                                        </p:attrNameLst>
                                      </p:cBhvr>
                                      <p:rCtr x="0" y="0"/>
                                    </p:animMotion>
                                  </p:childTnLst>
                                </p:cTn>
                              </p:par>
                              <p:par>
                                <p:cTn id="48" presetID="35" presetClass="path" presetSubtype="0" accel="50000" decel="50000" fill="hold" grpId="1" nodeType="withEffect">
                                  <p:stCondLst>
                                    <p:cond delay="0"/>
                                  </p:stCondLst>
                                  <p:childTnLst>
                                    <p:animMotion origin="layout" path="M 2.35202E-6 -3.7037E-6 L -0.23143 -0.15555 " pathEditMode="relative" rAng="0" ptsTypes="AA">
                                      <p:cBhvr>
                                        <p:cTn id="49" dur="500" spd="-99900" fill="hold"/>
                                        <p:tgtEl>
                                          <p:spTgt spid="15"/>
                                        </p:tgtEl>
                                        <p:attrNameLst>
                                          <p:attrName>ppt_x</p:attrName>
                                          <p:attrName>ppt_y</p:attrName>
                                        </p:attrNameLst>
                                      </p:cBhvr>
                                      <p:rCtr x="-11500" y="-7700"/>
                                    </p:animMotion>
                                  </p:childTnLst>
                                </p:cTn>
                              </p:par>
                              <p:par>
                                <p:cTn id="50" presetID="35" presetClass="path" presetSubtype="0" accel="50000" decel="50000" fill="hold" grpId="1" nodeType="withEffect">
                                  <p:stCondLst>
                                    <p:cond delay="0"/>
                                  </p:stCondLst>
                                  <p:childTnLst>
                                    <p:animMotion origin="layout" path="M 2.29608E-6 2.59259E-6 L -0.17354 -0.29051 " pathEditMode="relative" rAng="0" ptsTypes="AA">
                                      <p:cBhvr>
                                        <p:cTn id="51" dur="500" spd="-99900" fill="hold"/>
                                        <p:tgtEl>
                                          <p:spTgt spid="14"/>
                                        </p:tgtEl>
                                        <p:attrNameLst>
                                          <p:attrName>ppt_x</p:attrName>
                                          <p:attrName>ppt_y</p:attrName>
                                        </p:attrNameLst>
                                      </p:cBhvr>
                                      <p:rCtr x="-8600" y="-14400"/>
                                    </p:animMotion>
                                  </p:childTnLst>
                                </p:cTn>
                              </p:par>
                            </p:childTnLst>
                          </p:cTn>
                        </p:par>
                        <p:par>
                          <p:cTn id="52" fill="hold">
                            <p:stCondLst>
                              <p:cond delay="2500"/>
                            </p:stCondLst>
                            <p:childTnLst>
                              <p:par>
                                <p:cTn id="53" presetID="47" presetClass="entr" presetSubtype="0" fill="hold" grpId="0" nodeType="after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1000"/>
                                        <p:tgtEl>
                                          <p:spTgt spid="29"/>
                                        </p:tgtEl>
                                      </p:cBhvr>
                                    </p:animEffect>
                                    <p:anim calcmode="lin" valueType="num">
                                      <p:cBhvr>
                                        <p:cTn id="56" dur="1000" fill="hold"/>
                                        <p:tgtEl>
                                          <p:spTgt spid="29"/>
                                        </p:tgtEl>
                                        <p:attrNameLst>
                                          <p:attrName>ppt_x</p:attrName>
                                        </p:attrNameLst>
                                      </p:cBhvr>
                                      <p:tavLst>
                                        <p:tav tm="0">
                                          <p:val>
                                            <p:strVal val="#ppt_x"/>
                                          </p:val>
                                        </p:tav>
                                        <p:tav tm="100000">
                                          <p:val>
                                            <p:strVal val="#ppt_x"/>
                                          </p:val>
                                        </p:tav>
                                      </p:tavLst>
                                    </p:anim>
                                    <p:anim calcmode="lin" valueType="num">
                                      <p:cBhvr>
                                        <p:cTn id="57" dur="1000" fill="hold"/>
                                        <p:tgtEl>
                                          <p:spTgt spid="29"/>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fade">
                                      <p:cBhvr>
                                        <p:cTn id="60" dur="1000"/>
                                        <p:tgtEl>
                                          <p:spTgt spid="30"/>
                                        </p:tgtEl>
                                      </p:cBhvr>
                                    </p:animEffect>
                                    <p:anim calcmode="lin" valueType="num">
                                      <p:cBhvr>
                                        <p:cTn id="61" dur="1000" fill="hold"/>
                                        <p:tgtEl>
                                          <p:spTgt spid="30"/>
                                        </p:tgtEl>
                                        <p:attrNameLst>
                                          <p:attrName>ppt_x</p:attrName>
                                        </p:attrNameLst>
                                      </p:cBhvr>
                                      <p:tavLst>
                                        <p:tav tm="0">
                                          <p:val>
                                            <p:strVal val="#ppt_x"/>
                                          </p:val>
                                        </p:tav>
                                        <p:tav tm="100000">
                                          <p:val>
                                            <p:strVal val="#ppt_x"/>
                                          </p:val>
                                        </p:tav>
                                      </p:tavLst>
                                    </p:anim>
                                    <p:anim calcmode="lin" valueType="num">
                                      <p:cBhvr>
                                        <p:cTn id="62" dur="1000" fill="hold"/>
                                        <p:tgtEl>
                                          <p:spTgt spid="30"/>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1000"/>
                                        <p:tgtEl>
                                          <p:spTgt spid="31"/>
                                        </p:tgtEl>
                                      </p:cBhvr>
                                    </p:animEffect>
                                    <p:anim calcmode="lin" valueType="num">
                                      <p:cBhvr>
                                        <p:cTn id="66" dur="1000" fill="hold"/>
                                        <p:tgtEl>
                                          <p:spTgt spid="31"/>
                                        </p:tgtEl>
                                        <p:attrNameLst>
                                          <p:attrName>ppt_x</p:attrName>
                                        </p:attrNameLst>
                                      </p:cBhvr>
                                      <p:tavLst>
                                        <p:tav tm="0">
                                          <p:val>
                                            <p:strVal val="#ppt_x"/>
                                          </p:val>
                                        </p:tav>
                                        <p:tav tm="100000">
                                          <p:val>
                                            <p:strVal val="#ppt_x"/>
                                          </p:val>
                                        </p:tav>
                                      </p:tavLst>
                                    </p:anim>
                                    <p:anim calcmode="lin" valueType="num">
                                      <p:cBhvr>
                                        <p:cTn id="67" dur="1000" fill="hold"/>
                                        <p:tgtEl>
                                          <p:spTgt spid="31"/>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fade">
                                      <p:cBhvr>
                                        <p:cTn id="70" dur="1000"/>
                                        <p:tgtEl>
                                          <p:spTgt spid="33"/>
                                        </p:tgtEl>
                                      </p:cBhvr>
                                    </p:animEffect>
                                    <p:anim calcmode="lin" valueType="num">
                                      <p:cBhvr>
                                        <p:cTn id="71" dur="1000" fill="hold"/>
                                        <p:tgtEl>
                                          <p:spTgt spid="33"/>
                                        </p:tgtEl>
                                        <p:attrNameLst>
                                          <p:attrName>ppt_x</p:attrName>
                                        </p:attrNameLst>
                                      </p:cBhvr>
                                      <p:tavLst>
                                        <p:tav tm="0">
                                          <p:val>
                                            <p:strVal val="#ppt_x"/>
                                          </p:val>
                                        </p:tav>
                                        <p:tav tm="100000">
                                          <p:val>
                                            <p:strVal val="#ppt_x"/>
                                          </p:val>
                                        </p:tav>
                                      </p:tavLst>
                                    </p:anim>
                                    <p:anim calcmode="lin" valueType="num">
                                      <p:cBhvr>
                                        <p:cTn id="72" dur="1000" fill="hold"/>
                                        <p:tgtEl>
                                          <p:spTgt spid="33"/>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34"/>
                                        </p:tgtEl>
                                        <p:attrNameLst>
                                          <p:attrName>style.visibility</p:attrName>
                                        </p:attrNameLst>
                                      </p:cBhvr>
                                      <p:to>
                                        <p:strVal val="visible"/>
                                      </p:to>
                                    </p:set>
                                    <p:animEffect transition="in" filter="fade">
                                      <p:cBhvr>
                                        <p:cTn id="75" dur="1000"/>
                                        <p:tgtEl>
                                          <p:spTgt spid="34"/>
                                        </p:tgtEl>
                                      </p:cBhvr>
                                    </p:animEffect>
                                    <p:anim calcmode="lin" valueType="num">
                                      <p:cBhvr>
                                        <p:cTn id="76" dur="1000" fill="hold"/>
                                        <p:tgtEl>
                                          <p:spTgt spid="34"/>
                                        </p:tgtEl>
                                        <p:attrNameLst>
                                          <p:attrName>ppt_x</p:attrName>
                                        </p:attrNameLst>
                                      </p:cBhvr>
                                      <p:tavLst>
                                        <p:tav tm="0">
                                          <p:val>
                                            <p:strVal val="#ppt_x"/>
                                          </p:val>
                                        </p:tav>
                                        <p:tav tm="100000">
                                          <p:val>
                                            <p:strVal val="#ppt_x"/>
                                          </p:val>
                                        </p:tav>
                                      </p:tavLst>
                                    </p:anim>
                                    <p:anim calcmode="lin" valueType="num">
                                      <p:cBhvr>
                                        <p:cTn id="7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autoUpdateAnimBg="0"/>
      <p:bldP spid="13" grpId="1" animBg="1" autoUpdateAnimBg="0"/>
      <p:bldP spid="14" grpId="0" animBg="1" autoUpdateAnimBg="0"/>
      <p:bldP spid="14" grpId="1" animBg="1" autoUpdateAnimBg="0"/>
      <p:bldP spid="15" grpId="0" animBg="1" autoUpdateAnimBg="0"/>
      <p:bldP spid="15" grpId="1" animBg="1" autoUpdateAnimBg="0"/>
      <p:bldP spid="16" grpId="0" animBg="1" autoUpdateAnimBg="0"/>
      <p:bldP spid="16" grpId="1" animBg="1" autoUpdateAnimBg="0"/>
      <p:bldP spid="17" grpId="0" animBg="1" autoUpdateAnimBg="0"/>
      <p:bldP spid="17" grpId="1" animBg="1" autoUpdateAnimBg="0"/>
      <p:bldP spid="23" grpId="0" animBg="1" autoUpdateAnimBg="0"/>
      <p:bldP spid="24" grpId="0" animBg="1" autoUpdateAnimBg="0"/>
      <p:bldP spid="25" grpId="0" animBg="1" autoUpdateAnimBg="0"/>
      <p:bldP spid="26" grpId="0" autoUpdateAnimBg="0"/>
      <p:bldP spid="29" grpId="0"/>
      <p:bldP spid="30" grpId="0"/>
      <p:bldP spid="31" grpId="0"/>
      <p:bldP spid="33"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899160" y="1248163"/>
            <a:ext cx="7345680" cy="1395596"/>
          </a:xfrm>
          <a:prstGeom prst="roundRect">
            <a:avLst>
              <a:gd name="adj" fmla="val 0"/>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3" tIns="45706" rIns="91413" bIns="45706" rtlCol="0" anchor="ctr"/>
          <a:lstStyle/>
          <a:p>
            <a:pPr algn="ctr"/>
            <a:endParaRPr lang="zh-CN" altLang="en-US"/>
          </a:p>
        </p:txBody>
      </p:sp>
      <p:sp>
        <p:nvSpPr>
          <p:cNvPr id="4" name="TextBox 3"/>
          <p:cNvSpPr txBox="1"/>
          <p:nvPr/>
        </p:nvSpPr>
        <p:spPr>
          <a:xfrm>
            <a:off x="1196625" y="1491631"/>
            <a:ext cx="6750750" cy="553827"/>
          </a:xfrm>
          <a:prstGeom prst="rect">
            <a:avLst/>
          </a:prstGeom>
          <a:noFill/>
        </p:spPr>
        <p:txBody>
          <a:bodyPr wrap="square" lIns="0" tIns="0" rIns="0" bIns="0" rtlCol="0">
            <a:spAutoFit/>
          </a:bodyPr>
          <a:lstStyle/>
          <a:p>
            <a:pPr algn="just">
              <a:lnSpc>
                <a:spcPct val="120000"/>
              </a:lnSpc>
            </a:pP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写内容</a:t>
            </a:r>
            <a:r>
              <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写内容</a:t>
            </a:r>
            <a:r>
              <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写内容</a:t>
            </a:r>
            <a:r>
              <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1000" dirty="0">
                <a:solidFill>
                  <a:schemeClr val="tx1">
                    <a:lumMod val="65000"/>
                    <a:lumOff val="35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r>
              <a:rPr lang="zh-CN" altLang="en-US" sz="1000" dirty="0" smtClean="0">
                <a:solidFill>
                  <a:schemeClr val="tx1">
                    <a:lumMod val="65000"/>
                    <a:lumOff val="35000"/>
                  </a:schemeClr>
                </a:solidFill>
                <a:latin typeface="微软雅黑" panose="020B0503020204020204" pitchFamily="34" charset="-122"/>
                <a:ea typeface="微软雅黑" panose="020B0503020204020204" pitchFamily="34" charset="-122"/>
              </a:rPr>
              <a:t>。</a:t>
            </a:r>
            <a:endParaRPr lang="en-US" altLang="zh-CN" sz="1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 name="矩形 93"/>
          <p:cNvSpPr/>
          <p:nvPr/>
        </p:nvSpPr>
        <p:spPr>
          <a:xfrm>
            <a:off x="861492" y="1203600"/>
            <a:ext cx="288032" cy="288032"/>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3" tIns="45706" rIns="91413" bIns="45706" rtlCol="0" anchor="ctr"/>
          <a:lstStyle/>
          <a:p>
            <a:pPr algn="ctr"/>
            <a:endParaRPr lang="zh-CN" altLang="en-US"/>
          </a:p>
        </p:txBody>
      </p:sp>
      <p:sp>
        <p:nvSpPr>
          <p:cNvPr id="6" name="矩形 93"/>
          <p:cNvSpPr/>
          <p:nvPr/>
        </p:nvSpPr>
        <p:spPr>
          <a:xfrm rot="10800000">
            <a:off x="7996471" y="2400104"/>
            <a:ext cx="288032" cy="288032"/>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3" tIns="45706" rIns="91413" bIns="45706" rtlCol="0" anchor="ctr"/>
          <a:lstStyle/>
          <a:p>
            <a:pPr algn="ctr"/>
            <a:endParaRPr lang="zh-CN" altLang="en-US"/>
          </a:p>
        </p:txBody>
      </p:sp>
      <p:sp>
        <p:nvSpPr>
          <p:cNvPr id="7" name="Freeform 5"/>
          <p:cNvSpPr/>
          <p:nvPr/>
        </p:nvSpPr>
        <p:spPr bwMode="auto">
          <a:xfrm>
            <a:off x="1259633" y="2859782"/>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63500" cap="flat">
            <a:noFill/>
            <a:prstDash val="solid"/>
            <a:miter lim="800000"/>
          </a:ln>
          <a:effectLst>
            <a:outerShdw blurRad="127000" dist="190500" dir="9000000" algn="r" rotWithShape="0">
              <a:prstClr val="black">
                <a:alpha val="40000"/>
              </a:prstClr>
            </a:outerShdw>
          </a:effectLst>
        </p:spPr>
        <p:txBody>
          <a:bodyPr vert="horz" wrap="square" lIns="91413" tIns="45706" rIns="91413" bIns="45706" numCol="1" anchor="t" anchorCtr="0" compatLnSpc="1"/>
          <a:lstStyle/>
          <a:p>
            <a:endParaRPr lang="zh-CN" altLang="en-US">
              <a:solidFill>
                <a:schemeClr val="bg1"/>
              </a:solidFill>
            </a:endParaRPr>
          </a:p>
        </p:txBody>
      </p:sp>
      <p:sp>
        <p:nvSpPr>
          <p:cNvPr id="8" name="TextBox 7"/>
          <p:cNvSpPr txBox="1"/>
          <p:nvPr/>
        </p:nvSpPr>
        <p:spPr>
          <a:xfrm>
            <a:off x="1492592" y="3241890"/>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algn="ctr"/>
            <a:r>
              <a:rPr lang="zh-CN" altLang="en-US" sz="1800" b="1" dirty="0">
                <a:solidFill>
                  <a:schemeClr val="tx1">
                    <a:lumMod val="10000"/>
                    <a:lumOff val="90000"/>
                  </a:schemeClr>
                </a:solidFill>
              </a:rPr>
              <a:t>添加</a:t>
            </a:r>
            <a:endParaRPr lang="en-US" altLang="zh-CN" sz="1800" b="1" dirty="0">
              <a:solidFill>
                <a:schemeClr val="tx1">
                  <a:lumMod val="10000"/>
                  <a:lumOff val="90000"/>
                </a:schemeClr>
              </a:solidFill>
            </a:endParaRPr>
          </a:p>
          <a:p>
            <a:pPr algn="ctr"/>
            <a:r>
              <a:rPr lang="zh-CN" altLang="en-US" sz="1800" b="1" dirty="0">
                <a:solidFill>
                  <a:schemeClr val="tx1">
                    <a:lumMod val="10000"/>
                    <a:lumOff val="90000"/>
                  </a:schemeClr>
                </a:solidFill>
              </a:rPr>
              <a:t>关键字</a:t>
            </a:r>
            <a:endParaRPr lang="zh-CN" altLang="en-US" sz="1800" b="1" dirty="0">
              <a:solidFill>
                <a:schemeClr val="tx1">
                  <a:lumMod val="10000"/>
                  <a:lumOff val="90000"/>
                </a:schemeClr>
              </a:solidFill>
            </a:endParaRPr>
          </a:p>
        </p:txBody>
      </p:sp>
      <p:sp>
        <p:nvSpPr>
          <p:cNvPr id="10" name="Freeform 5"/>
          <p:cNvSpPr/>
          <p:nvPr/>
        </p:nvSpPr>
        <p:spPr bwMode="auto">
          <a:xfrm>
            <a:off x="3923928" y="2859782"/>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2"/>
          </a:solidFill>
          <a:ln w="63500" cap="flat">
            <a:noFill/>
            <a:prstDash val="solid"/>
            <a:miter lim="800000"/>
          </a:ln>
          <a:effectLst>
            <a:outerShdw blurRad="127000" dist="190500" dir="9000000" algn="r" rotWithShape="0">
              <a:prstClr val="black">
                <a:alpha val="40000"/>
              </a:prstClr>
            </a:outerShdw>
          </a:effectLst>
        </p:spPr>
        <p:txBody>
          <a:bodyPr vert="horz" wrap="square" lIns="91413" tIns="45706" rIns="91413" bIns="45706" numCol="1" anchor="t" anchorCtr="0" compatLnSpc="1"/>
          <a:lstStyle/>
          <a:p>
            <a:endParaRPr lang="zh-CN" altLang="en-US">
              <a:solidFill>
                <a:schemeClr val="bg1"/>
              </a:solidFill>
            </a:endParaRPr>
          </a:p>
        </p:txBody>
      </p:sp>
      <p:sp>
        <p:nvSpPr>
          <p:cNvPr id="11" name="Freeform 5"/>
          <p:cNvSpPr/>
          <p:nvPr/>
        </p:nvSpPr>
        <p:spPr bwMode="auto">
          <a:xfrm>
            <a:off x="6516217" y="2859782"/>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3"/>
          </a:solidFill>
          <a:ln w="63500" cap="flat">
            <a:noFill/>
            <a:prstDash val="solid"/>
            <a:miter lim="800000"/>
          </a:ln>
          <a:effectLst>
            <a:outerShdw blurRad="127000" dist="190500" dir="9000000" algn="r" rotWithShape="0">
              <a:prstClr val="black">
                <a:alpha val="40000"/>
              </a:prstClr>
            </a:outerShdw>
          </a:effectLst>
        </p:spPr>
        <p:txBody>
          <a:bodyPr vert="horz" wrap="square" lIns="91413" tIns="45706" rIns="91413" bIns="45706" numCol="1" anchor="t" anchorCtr="0" compatLnSpc="1"/>
          <a:lstStyle/>
          <a:p>
            <a:endParaRPr lang="zh-CN" altLang="en-US">
              <a:solidFill>
                <a:schemeClr val="bg1"/>
              </a:solidFill>
            </a:endParaRPr>
          </a:p>
        </p:txBody>
      </p:sp>
      <p:sp>
        <p:nvSpPr>
          <p:cNvPr id="13" name="TextBox 12"/>
          <p:cNvSpPr txBox="1"/>
          <p:nvPr/>
        </p:nvSpPr>
        <p:spPr>
          <a:xfrm>
            <a:off x="4173404" y="3241890"/>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algn="ctr"/>
            <a:r>
              <a:rPr lang="zh-CN" altLang="en-US" sz="1800" b="1" dirty="0">
                <a:solidFill>
                  <a:schemeClr val="tx1">
                    <a:lumMod val="10000"/>
                    <a:lumOff val="90000"/>
                  </a:schemeClr>
                </a:solidFill>
              </a:rPr>
              <a:t>添加</a:t>
            </a:r>
            <a:endParaRPr lang="en-US" altLang="zh-CN" sz="1800" b="1" dirty="0">
              <a:solidFill>
                <a:schemeClr val="tx1">
                  <a:lumMod val="10000"/>
                  <a:lumOff val="90000"/>
                </a:schemeClr>
              </a:solidFill>
            </a:endParaRPr>
          </a:p>
          <a:p>
            <a:pPr algn="ctr"/>
            <a:r>
              <a:rPr lang="zh-CN" altLang="en-US" sz="1800" b="1" dirty="0">
                <a:solidFill>
                  <a:schemeClr val="tx1">
                    <a:lumMod val="10000"/>
                    <a:lumOff val="90000"/>
                  </a:schemeClr>
                </a:solidFill>
              </a:rPr>
              <a:t>关键字</a:t>
            </a:r>
            <a:endParaRPr lang="zh-CN" altLang="en-US" sz="1800" b="1" dirty="0">
              <a:solidFill>
                <a:schemeClr val="tx1">
                  <a:lumMod val="10000"/>
                  <a:lumOff val="90000"/>
                </a:schemeClr>
              </a:solidFill>
            </a:endParaRPr>
          </a:p>
        </p:txBody>
      </p:sp>
      <p:sp>
        <p:nvSpPr>
          <p:cNvPr id="14" name="TextBox 13"/>
          <p:cNvSpPr txBox="1"/>
          <p:nvPr/>
        </p:nvSpPr>
        <p:spPr>
          <a:xfrm>
            <a:off x="6765692" y="3241890"/>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algn="ctr"/>
            <a:r>
              <a:rPr lang="zh-CN" altLang="en-US" sz="1800" b="1" dirty="0">
                <a:solidFill>
                  <a:schemeClr val="tx1">
                    <a:lumMod val="10000"/>
                    <a:lumOff val="90000"/>
                  </a:schemeClr>
                </a:solidFill>
              </a:rPr>
              <a:t>添加</a:t>
            </a:r>
            <a:endParaRPr lang="en-US" altLang="zh-CN" sz="1800" b="1" dirty="0">
              <a:solidFill>
                <a:schemeClr val="tx1">
                  <a:lumMod val="10000"/>
                  <a:lumOff val="90000"/>
                </a:schemeClr>
              </a:solidFill>
            </a:endParaRPr>
          </a:p>
          <a:p>
            <a:pPr algn="ctr"/>
            <a:r>
              <a:rPr lang="zh-CN" altLang="en-US" sz="1800" b="1" dirty="0">
                <a:solidFill>
                  <a:schemeClr val="tx1">
                    <a:lumMod val="10000"/>
                    <a:lumOff val="90000"/>
                  </a:schemeClr>
                </a:solidFill>
              </a:rPr>
              <a:t>关键字</a:t>
            </a:r>
            <a:endParaRPr lang="zh-CN" altLang="en-US" sz="1800" b="1" dirty="0">
              <a:solidFill>
                <a:schemeClr val="tx1">
                  <a:lumMod val="10000"/>
                  <a:lumOff val="90000"/>
                </a:schemeClr>
              </a:solidFill>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anim calcmode="lin" valueType="num">
                                      <p:cBhvr>
                                        <p:cTn id="10" dur="500" fill="hold"/>
                                        <p:tgtEl>
                                          <p:spTgt spid="5"/>
                                        </p:tgtEl>
                                        <p:attrNameLst>
                                          <p:attrName>ppt_x</p:attrName>
                                        </p:attrNameLst>
                                      </p:cBhvr>
                                      <p:tavLst>
                                        <p:tav tm="0">
                                          <p:val>
                                            <p:fltVal val="0.5"/>
                                          </p:val>
                                        </p:tav>
                                        <p:tav tm="100000">
                                          <p:val>
                                            <p:strVal val="#ppt_x"/>
                                          </p:val>
                                        </p:tav>
                                      </p:tavLst>
                                    </p:anim>
                                    <p:anim calcmode="lin" valueType="num">
                                      <p:cBhvr>
                                        <p:cTn id="11" dur="500" fill="hold"/>
                                        <p:tgtEl>
                                          <p:spTgt spid="5"/>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anim calcmode="lin" valueType="num">
                                      <p:cBhvr>
                                        <p:cTn id="17" dur="500" fill="hold"/>
                                        <p:tgtEl>
                                          <p:spTgt spid="6"/>
                                        </p:tgtEl>
                                        <p:attrNameLst>
                                          <p:attrName>ppt_x</p:attrName>
                                        </p:attrNameLst>
                                      </p:cBhvr>
                                      <p:tavLst>
                                        <p:tav tm="0">
                                          <p:val>
                                            <p:fltVal val="0.5"/>
                                          </p:val>
                                        </p:tav>
                                        <p:tav tm="100000">
                                          <p:val>
                                            <p:strVal val="#ppt_x"/>
                                          </p:val>
                                        </p:tav>
                                      </p:tavLst>
                                    </p:anim>
                                    <p:anim calcmode="lin" valueType="num">
                                      <p:cBhvr>
                                        <p:cTn id="18" dur="500" fill="hold"/>
                                        <p:tgtEl>
                                          <p:spTgt spid="6"/>
                                        </p:tgtEl>
                                        <p:attrNameLst>
                                          <p:attrName>ppt_y</p:attrName>
                                        </p:attrNameLst>
                                      </p:cBhvr>
                                      <p:tavLst>
                                        <p:tav tm="0">
                                          <p:val>
                                            <p:fltVal val="0.5"/>
                                          </p:val>
                                        </p:tav>
                                        <p:tav tm="100000">
                                          <p:val>
                                            <p:strVal val="#ppt_y"/>
                                          </p:val>
                                        </p:tav>
                                      </p:tavLst>
                                    </p:anim>
                                  </p:childTnLst>
                                </p:cTn>
                              </p:par>
                            </p:childTnLst>
                          </p:cTn>
                        </p:par>
                        <p:par>
                          <p:cTn id="19" fill="hold">
                            <p:stCondLst>
                              <p:cond delay="500"/>
                            </p:stCondLst>
                            <p:childTnLst>
                              <p:par>
                                <p:cTn id="20" presetID="22" presetClass="entr" presetSubtype="1"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up)">
                                      <p:cBhvr>
                                        <p:cTn id="22" dur="500"/>
                                        <p:tgtEl>
                                          <p:spTgt spid="3"/>
                                        </p:tgtEl>
                                      </p:cBhvr>
                                    </p:animEffect>
                                  </p:childTnLst>
                                </p:cTn>
                              </p:par>
                            </p:childTnLst>
                          </p:cTn>
                        </p:par>
                        <p:par>
                          <p:cTn id="23" fill="hold">
                            <p:stCondLst>
                              <p:cond delay="1000"/>
                            </p:stCondLst>
                            <p:childTnLst>
                              <p:par>
                                <p:cTn id="24" presetID="22" presetClass="entr" presetSubtype="1"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up)">
                                      <p:cBhvr>
                                        <p:cTn id="26" dur="500"/>
                                        <p:tgtEl>
                                          <p:spTgt spid="4"/>
                                        </p:tgtEl>
                                      </p:cBhvr>
                                    </p:animEffect>
                                  </p:childTnLst>
                                </p:cTn>
                              </p:par>
                              <p:par>
                                <p:cTn id="27" presetID="10" presetClass="entr" presetSubtype="0" fill="hold" grpId="0" nodeType="withEffect">
                                  <p:stCondLst>
                                    <p:cond delay="30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par>
                                <p:cTn id="30" presetID="10" presetClass="entr" presetSubtype="0" fill="hold" grpId="0" nodeType="withEffect">
                                  <p:stCondLst>
                                    <p:cond delay="30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par>
                                <p:cTn id="33" presetID="10" presetClass="entr" presetSubtype="0" fill="hold" grpId="0" nodeType="withEffect">
                                  <p:stCondLst>
                                    <p:cond delay="60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par>
                                <p:cTn id="36" presetID="10" presetClass="entr" presetSubtype="0" fill="hold" grpId="0" nodeType="withEffect">
                                  <p:stCondLst>
                                    <p:cond delay="60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par>
                                <p:cTn id="39" presetID="10" presetClass="entr" presetSubtype="0" fill="hold" grpId="0" nodeType="withEffect">
                                  <p:stCondLst>
                                    <p:cond delay="90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par>
                                <p:cTn id="42" presetID="10" presetClass="entr" presetSubtype="0" fill="hold" grpId="0" nodeType="withEffect">
                                  <p:stCondLst>
                                    <p:cond delay="90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6" grpId="0" animBg="1"/>
      <p:bldP spid="7" grpId="0" animBg="1"/>
      <p:bldP spid="8" grpId="0"/>
      <p:bldP spid="10" grpId="0" animBg="1"/>
      <p:bldP spid="11" grpId="0" animBg="1"/>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5" descr="C:\Users\Administrator\Desktop\9799efde2dd13e2cab8f5162a36d61e2.png"/>
          <p:cNvPicPr>
            <a:picLocks noChangeAspect="1" noChangeArrowheads="1"/>
          </p:cNvPicPr>
          <p:nvPr/>
        </p:nvPicPr>
        <p:blipFill>
          <a:blip r:embed="rId1" cstate="print"/>
          <a:srcRect/>
          <a:stretch>
            <a:fillRect/>
          </a:stretch>
        </p:blipFill>
        <p:spPr bwMode="auto">
          <a:xfrm>
            <a:off x="0" y="1"/>
            <a:ext cx="9144000" cy="5143500"/>
          </a:xfrm>
          <a:prstGeom prst="rect">
            <a:avLst/>
          </a:prstGeom>
          <a:noFill/>
        </p:spPr>
      </p:pic>
      <p:grpSp>
        <p:nvGrpSpPr>
          <p:cNvPr id="2" name="组合 81"/>
          <p:cNvGrpSpPr/>
          <p:nvPr/>
        </p:nvGrpSpPr>
        <p:grpSpPr>
          <a:xfrm>
            <a:off x="2489922" y="1995686"/>
            <a:ext cx="1073966" cy="1073821"/>
            <a:chOff x="304800" y="673100"/>
            <a:chExt cx="4000500" cy="4000500"/>
          </a:xfrm>
          <a:effectLst>
            <a:outerShdw blurRad="444500" dist="254000" dir="8100000" algn="tr" rotWithShape="0">
              <a:prstClr val="black">
                <a:alpha val="50000"/>
              </a:prstClr>
            </a:outerShdw>
          </a:effectLst>
        </p:grpSpPr>
        <p:sp>
          <p:nvSpPr>
            <p:cNvPr id="48" name="同心圆 47"/>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080808"/>
                </a:solidFill>
                <a:latin typeface="+mj-ea"/>
                <a:ea typeface="+mj-ea"/>
              </a:endParaRPr>
            </a:p>
          </p:txBody>
        </p:sp>
        <p:sp>
          <p:nvSpPr>
            <p:cNvPr id="49" name="椭圆 48"/>
            <p:cNvSpPr/>
            <p:nvPr/>
          </p:nvSpPr>
          <p:spPr>
            <a:xfrm>
              <a:off x="392112" y="760412"/>
              <a:ext cx="3825874" cy="382587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080808"/>
                </a:solidFill>
                <a:latin typeface="+mj-ea"/>
                <a:ea typeface="+mj-ea"/>
              </a:endParaRPr>
            </a:p>
          </p:txBody>
        </p:sp>
      </p:grpSp>
      <p:sp>
        <p:nvSpPr>
          <p:cNvPr id="44" name="TextBox 43"/>
          <p:cNvSpPr txBox="1">
            <a:spLocks noChangeArrowheads="1"/>
          </p:cNvSpPr>
          <p:nvPr/>
        </p:nvSpPr>
        <p:spPr bwMode="auto">
          <a:xfrm>
            <a:off x="4098756" y="1671791"/>
            <a:ext cx="2569884" cy="1000250"/>
          </a:xfrm>
          <a:prstGeom prst="rect">
            <a:avLst/>
          </a:prstGeom>
          <a:noFill/>
          <a:ln w="9525">
            <a:noFill/>
            <a:miter lim="800000"/>
          </a:ln>
        </p:spPr>
        <p:txBody>
          <a:bodyPr wrap="none" lIns="91415" tIns="45708" rIns="91415" bIns="45708">
            <a:spAutoFit/>
          </a:bodyPr>
          <a:lstStyle/>
          <a:p>
            <a:pPr marL="0" lvl="1"/>
            <a:r>
              <a:rPr lang="zh-CN" altLang="en-US" sz="1400" b="1" dirty="0">
                <a:solidFill>
                  <a:srgbClr val="080808"/>
                </a:solidFill>
                <a:latin typeface="微软雅黑" panose="020B0503020204020204" pitchFamily="34" charset="-122"/>
                <a:ea typeface="微软雅黑" panose="020B0503020204020204" pitchFamily="34" charset="-122"/>
              </a:rPr>
              <a:t> </a:t>
            </a:r>
            <a:r>
              <a:rPr lang="zh-CN" altLang="en-US" sz="2800" b="1" dirty="0">
                <a:solidFill>
                  <a:schemeClr val="tx1">
                    <a:lumMod val="50000"/>
                    <a:lumOff val="50000"/>
                  </a:schemeClr>
                </a:solidFill>
                <a:latin typeface="微软雅黑" panose="020B0503020204020204" pitchFamily="34" charset="-122"/>
                <a:ea typeface="微软雅黑" panose="020B0503020204020204" pitchFamily="34" charset="-122"/>
              </a:rPr>
              <a:t>第一部分</a:t>
            </a:r>
            <a:endParaRPr lang="en-US" altLang="zh-CN" sz="2800" b="1" dirty="0">
              <a:solidFill>
                <a:schemeClr val="tx1">
                  <a:lumMod val="50000"/>
                  <a:lumOff val="50000"/>
                </a:schemeClr>
              </a:solidFill>
              <a:latin typeface="微软雅黑" panose="020B0503020204020204" pitchFamily="34" charset="-122"/>
              <a:ea typeface="微软雅黑" panose="020B0503020204020204" pitchFamily="34" charset="-122"/>
            </a:endParaRPr>
          </a:p>
          <a:p>
            <a:pPr marL="0" lvl="1"/>
            <a:r>
              <a:rPr lang="zh-CN" altLang="en-US" sz="3100" dirty="0">
                <a:solidFill>
                  <a:schemeClr val="tx1">
                    <a:lumMod val="50000"/>
                    <a:lumOff val="50000"/>
                  </a:schemeClr>
                </a:solidFill>
                <a:latin typeface="微软雅黑" panose="020B0503020204020204" pitchFamily="34" charset="-122"/>
                <a:ea typeface="微软雅黑" panose="020B0503020204020204" pitchFamily="34" charset="-122"/>
              </a:rPr>
              <a:t>标题文字内容</a:t>
            </a:r>
            <a:endParaRPr lang="en-US" altLang="zh-CN" sz="31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cxnSp>
        <p:nvCxnSpPr>
          <p:cNvPr id="45" name="直接连接符 44"/>
          <p:cNvCxnSpPr/>
          <p:nvPr/>
        </p:nvCxnSpPr>
        <p:spPr>
          <a:xfrm flipV="1">
            <a:off x="3882893" y="1598788"/>
            <a:ext cx="0" cy="1925044"/>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550975" y="2269920"/>
            <a:ext cx="903131" cy="553998"/>
          </a:xfrm>
          <a:prstGeom prst="rect">
            <a:avLst/>
          </a:prstGeom>
          <a:noFill/>
        </p:spPr>
        <p:txBody>
          <a:bodyPr lIns="0" tIns="0" rIns="0" bIns="0">
            <a:spAutoFit/>
          </a:bodyPr>
          <a:lstStyle/>
          <a:p>
            <a:pPr algn="ctr">
              <a:defRPr/>
            </a:pPr>
            <a:r>
              <a:rPr lang="en-US" altLang="zh-CN" sz="3600" b="1" dirty="0" smtClean="0">
                <a:solidFill>
                  <a:schemeClr val="bg1"/>
                </a:solidFill>
                <a:latin typeface="微软雅黑" panose="020B0503020204020204" pitchFamily="34" charset="-122"/>
                <a:ea typeface="微软雅黑" panose="020B0503020204020204" pitchFamily="34" charset="-122"/>
              </a:rPr>
              <a:t>02</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50" name="TextBox 49"/>
          <p:cNvSpPr txBox="1"/>
          <p:nvPr/>
        </p:nvSpPr>
        <p:spPr>
          <a:xfrm>
            <a:off x="4195576" y="2750958"/>
            <a:ext cx="1028521"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1" name="TextBox 50"/>
          <p:cNvSpPr txBox="1"/>
          <p:nvPr/>
        </p:nvSpPr>
        <p:spPr>
          <a:xfrm>
            <a:off x="5247905" y="2750958"/>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2" name="TextBox 51"/>
          <p:cNvSpPr txBox="1"/>
          <p:nvPr/>
        </p:nvSpPr>
        <p:spPr>
          <a:xfrm>
            <a:off x="6258969" y="2750958"/>
            <a:ext cx="1026933"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3" name="TextBox 52"/>
          <p:cNvSpPr txBox="1"/>
          <p:nvPr/>
        </p:nvSpPr>
        <p:spPr>
          <a:xfrm>
            <a:off x="4195577" y="3098514"/>
            <a:ext cx="985666"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4" name="TextBox 53"/>
          <p:cNvSpPr txBox="1"/>
          <p:nvPr/>
        </p:nvSpPr>
        <p:spPr>
          <a:xfrm>
            <a:off x="5247905" y="3098514"/>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
        <p:nvSpPr>
          <p:cNvPr id="55" name="TextBox 54"/>
          <p:cNvSpPr txBox="1"/>
          <p:nvPr/>
        </p:nvSpPr>
        <p:spPr>
          <a:xfrm>
            <a:off x="6257380" y="3098514"/>
            <a:ext cx="985667" cy="245710"/>
          </a:xfrm>
          <a:prstGeom prst="rect">
            <a:avLst/>
          </a:prstGeom>
          <a:noFill/>
        </p:spPr>
        <p:txBody>
          <a:bodyPr lIns="60453" tIns="30227" rIns="60453" bIns="30227">
            <a:spAutoFit/>
          </a:bodyPr>
          <a:lstStyle/>
          <a:p>
            <a:pPr>
              <a:defRPr/>
            </a:pPr>
            <a:r>
              <a:rPr lang="en-US" altLang="zh-CN" sz="1200" dirty="0">
                <a:solidFill>
                  <a:schemeClr val="tx1">
                    <a:lumMod val="50000"/>
                    <a:lumOff val="50000"/>
                  </a:schemeClr>
                </a:solidFill>
                <a:latin typeface="+mj-ea"/>
                <a:ea typeface="+mj-ea"/>
              </a:rPr>
              <a:t>※ </a:t>
            </a:r>
            <a:r>
              <a:rPr lang="zh-CN" altLang="en-US" sz="1200" dirty="0">
                <a:solidFill>
                  <a:schemeClr val="tx1">
                    <a:lumMod val="50000"/>
                    <a:lumOff val="50000"/>
                  </a:schemeClr>
                </a:solidFill>
                <a:latin typeface="+mj-ea"/>
                <a:ea typeface="+mj-ea"/>
              </a:rPr>
              <a:t>添加内容</a:t>
            </a:r>
            <a:endParaRPr lang="zh-CN" altLang="en-US" sz="1200" dirty="0">
              <a:solidFill>
                <a:schemeClr val="tx1">
                  <a:lumMod val="50000"/>
                  <a:lumOff val="50000"/>
                </a:schemeClr>
              </a:solidFill>
              <a:latin typeface="+mj-ea"/>
              <a:ea typeface="+mj-ea"/>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2" presetClass="entr" presetSubtype="2"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wipe(down)">
                                      <p:cBhvr>
                                        <p:cTn id="17" dur="500"/>
                                        <p:tgtEl>
                                          <p:spTgt spid="45"/>
                                        </p:tgtEl>
                                      </p:cBhvr>
                                    </p:animEffect>
                                  </p:childTnLst>
                                </p:cTn>
                              </p:par>
                            </p:childTnLst>
                          </p:cTn>
                        </p:par>
                        <p:par>
                          <p:cTn id="18" fill="hold">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additive="base">
                                        <p:cTn id="21" dur="500"/>
                                        <p:tgtEl>
                                          <p:spTgt spid="44"/>
                                        </p:tgtEl>
                                        <p:attrNameLst>
                                          <p:attrName>ppt_x</p:attrName>
                                        </p:attrNameLst>
                                      </p:cBhvr>
                                      <p:tavLst>
                                        <p:tav tm="0">
                                          <p:val>
                                            <p:strVal val="#ppt_x-#ppt_w*1.125000"/>
                                          </p:val>
                                        </p:tav>
                                        <p:tav tm="100000">
                                          <p:val>
                                            <p:strVal val="#ppt_x"/>
                                          </p:val>
                                        </p:tav>
                                      </p:tavLst>
                                    </p:anim>
                                    <p:animEffect transition="in" filter="wipe(right)">
                                      <p:cBhvr>
                                        <p:cTn id="22" dur="500"/>
                                        <p:tgtEl>
                                          <p:spTgt spid="44"/>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fade">
                                      <p:cBhvr>
                                        <p:cTn id="26" dur="500"/>
                                        <p:tgtEl>
                                          <p:spTgt spid="46"/>
                                        </p:tgtEl>
                                      </p:cBhvr>
                                    </p:animEffect>
                                    <p:anim calcmode="lin" valueType="num">
                                      <p:cBhvr>
                                        <p:cTn id="27" dur="500" fill="hold"/>
                                        <p:tgtEl>
                                          <p:spTgt spid="46"/>
                                        </p:tgtEl>
                                        <p:attrNameLst>
                                          <p:attrName>ppt_x</p:attrName>
                                        </p:attrNameLst>
                                      </p:cBhvr>
                                      <p:tavLst>
                                        <p:tav tm="0">
                                          <p:val>
                                            <p:strVal val="#ppt_x"/>
                                          </p:val>
                                        </p:tav>
                                        <p:tav tm="100000">
                                          <p:val>
                                            <p:strVal val="#ppt_x"/>
                                          </p:val>
                                        </p:tav>
                                      </p:tavLst>
                                    </p:anim>
                                    <p:anim calcmode="lin" valueType="num">
                                      <p:cBhvr>
                                        <p:cTn id="28" dur="500" fill="hold"/>
                                        <p:tgtEl>
                                          <p:spTgt spid="46"/>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50"/>
                                        </p:tgtEl>
                                        <p:attrNameLst>
                                          <p:attrName>style.visibility</p:attrName>
                                        </p:attrNameLst>
                                      </p:cBhvr>
                                      <p:to>
                                        <p:strVal val="visible"/>
                                      </p:to>
                                    </p:set>
                                    <p:anim calcmode="lin" valueType="num">
                                      <p:cBhvr additive="base">
                                        <p:cTn id="32" dur="500" fill="hold"/>
                                        <p:tgtEl>
                                          <p:spTgt spid="50"/>
                                        </p:tgtEl>
                                        <p:attrNameLst>
                                          <p:attrName>ppt_x</p:attrName>
                                        </p:attrNameLst>
                                      </p:cBhvr>
                                      <p:tavLst>
                                        <p:tav tm="0">
                                          <p:val>
                                            <p:strVal val="#ppt_x"/>
                                          </p:val>
                                        </p:tav>
                                        <p:tav tm="100000">
                                          <p:val>
                                            <p:strVal val="#ppt_x"/>
                                          </p:val>
                                        </p:tav>
                                      </p:tavLst>
                                    </p:anim>
                                    <p:anim calcmode="lin" valueType="num">
                                      <p:cBhvr additive="base">
                                        <p:cTn id="33" dur="500" fill="hold"/>
                                        <p:tgtEl>
                                          <p:spTgt spid="50"/>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200"/>
                                  </p:stCondLst>
                                  <p:childTnLst>
                                    <p:set>
                                      <p:cBhvr>
                                        <p:cTn id="35" dur="1" fill="hold">
                                          <p:stCondLst>
                                            <p:cond delay="0"/>
                                          </p:stCondLst>
                                        </p:cTn>
                                        <p:tgtEl>
                                          <p:spTgt spid="51"/>
                                        </p:tgtEl>
                                        <p:attrNameLst>
                                          <p:attrName>style.visibility</p:attrName>
                                        </p:attrNameLst>
                                      </p:cBhvr>
                                      <p:to>
                                        <p:strVal val="visible"/>
                                      </p:to>
                                    </p:set>
                                    <p:anim calcmode="lin" valueType="num">
                                      <p:cBhvr additive="base">
                                        <p:cTn id="36" dur="500" fill="hold"/>
                                        <p:tgtEl>
                                          <p:spTgt spid="51"/>
                                        </p:tgtEl>
                                        <p:attrNameLst>
                                          <p:attrName>ppt_x</p:attrName>
                                        </p:attrNameLst>
                                      </p:cBhvr>
                                      <p:tavLst>
                                        <p:tav tm="0">
                                          <p:val>
                                            <p:strVal val="#ppt_x"/>
                                          </p:val>
                                        </p:tav>
                                        <p:tav tm="100000">
                                          <p:val>
                                            <p:strVal val="#ppt_x"/>
                                          </p:val>
                                        </p:tav>
                                      </p:tavLst>
                                    </p:anim>
                                    <p:anim calcmode="lin" valueType="num">
                                      <p:cBhvr additive="base">
                                        <p:cTn id="37" dur="500" fill="hold"/>
                                        <p:tgtEl>
                                          <p:spTgt spid="51"/>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400"/>
                                  </p:stCondLst>
                                  <p:childTnLst>
                                    <p:set>
                                      <p:cBhvr>
                                        <p:cTn id="39" dur="1" fill="hold">
                                          <p:stCondLst>
                                            <p:cond delay="0"/>
                                          </p:stCondLst>
                                        </p:cTn>
                                        <p:tgtEl>
                                          <p:spTgt spid="52"/>
                                        </p:tgtEl>
                                        <p:attrNameLst>
                                          <p:attrName>style.visibility</p:attrName>
                                        </p:attrNameLst>
                                      </p:cBhvr>
                                      <p:to>
                                        <p:strVal val="visible"/>
                                      </p:to>
                                    </p:set>
                                    <p:anim calcmode="lin" valueType="num">
                                      <p:cBhvr additive="base">
                                        <p:cTn id="40" dur="500" fill="hold"/>
                                        <p:tgtEl>
                                          <p:spTgt spid="52"/>
                                        </p:tgtEl>
                                        <p:attrNameLst>
                                          <p:attrName>ppt_x</p:attrName>
                                        </p:attrNameLst>
                                      </p:cBhvr>
                                      <p:tavLst>
                                        <p:tav tm="0">
                                          <p:val>
                                            <p:strVal val="#ppt_x"/>
                                          </p:val>
                                        </p:tav>
                                        <p:tav tm="100000">
                                          <p:val>
                                            <p:strVal val="#ppt_x"/>
                                          </p:val>
                                        </p:tav>
                                      </p:tavLst>
                                    </p:anim>
                                    <p:anim calcmode="lin" valueType="num">
                                      <p:cBhvr additive="base">
                                        <p:cTn id="41" dur="500" fill="hold"/>
                                        <p:tgtEl>
                                          <p:spTgt spid="52"/>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600"/>
                                  </p:stCondLst>
                                  <p:childTnLst>
                                    <p:set>
                                      <p:cBhvr>
                                        <p:cTn id="43" dur="1" fill="hold">
                                          <p:stCondLst>
                                            <p:cond delay="0"/>
                                          </p:stCondLst>
                                        </p:cTn>
                                        <p:tgtEl>
                                          <p:spTgt spid="53"/>
                                        </p:tgtEl>
                                        <p:attrNameLst>
                                          <p:attrName>style.visibility</p:attrName>
                                        </p:attrNameLst>
                                      </p:cBhvr>
                                      <p:to>
                                        <p:strVal val="visible"/>
                                      </p:to>
                                    </p:set>
                                    <p:anim calcmode="lin" valueType="num">
                                      <p:cBhvr additive="base">
                                        <p:cTn id="44" dur="500" fill="hold"/>
                                        <p:tgtEl>
                                          <p:spTgt spid="53"/>
                                        </p:tgtEl>
                                        <p:attrNameLst>
                                          <p:attrName>ppt_x</p:attrName>
                                        </p:attrNameLst>
                                      </p:cBhvr>
                                      <p:tavLst>
                                        <p:tav tm="0">
                                          <p:val>
                                            <p:strVal val="#ppt_x"/>
                                          </p:val>
                                        </p:tav>
                                        <p:tav tm="100000">
                                          <p:val>
                                            <p:strVal val="#ppt_x"/>
                                          </p:val>
                                        </p:tav>
                                      </p:tavLst>
                                    </p:anim>
                                    <p:anim calcmode="lin" valueType="num">
                                      <p:cBhvr additive="base">
                                        <p:cTn id="45" dur="500" fill="hold"/>
                                        <p:tgtEl>
                                          <p:spTgt spid="53"/>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800"/>
                                  </p:stCondLst>
                                  <p:childTnLst>
                                    <p:set>
                                      <p:cBhvr>
                                        <p:cTn id="47" dur="1" fill="hold">
                                          <p:stCondLst>
                                            <p:cond delay="0"/>
                                          </p:stCondLst>
                                        </p:cTn>
                                        <p:tgtEl>
                                          <p:spTgt spid="54"/>
                                        </p:tgtEl>
                                        <p:attrNameLst>
                                          <p:attrName>style.visibility</p:attrName>
                                        </p:attrNameLst>
                                      </p:cBhvr>
                                      <p:to>
                                        <p:strVal val="visible"/>
                                      </p:to>
                                    </p:set>
                                    <p:anim calcmode="lin" valueType="num">
                                      <p:cBhvr additive="base">
                                        <p:cTn id="48" dur="500" fill="hold"/>
                                        <p:tgtEl>
                                          <p:spTgt spid="54"/>
                                        </p:tgtEl>
                                        <p:attrNameLst>
                                          <p:attrName>ppt_x</p:attrName>
                                        </p:attrNameLst>
                                      </p:cBhvr>
                                      <p:tavLst>
                                        <p:tav tm="0">
                                          <p:val>
                                            <p:strVal val="#ppt_x"/>
                                          </p:val>
                                        </p:tav>
                                        <p:tav tm="100000">
                                          <p:val>
                                            <p:strVal val="#ppt_x"/>
                                          </p:val>
                                        </p:tav>
                                      </p:tavLst>
                                    </p:anim>
                                    <p:anim calcmode="lin" valueType="num">
                                      <p:cBhvr additive="base">
                                        <p:cTn id="49" dur="500" fill="hold"/>
                                        <p:tgtEl>
                                          <p:spTgt spid="54"/>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1000"/>
                                  </p:stCondLst>
                                  <p:childTnLst>
                                    <p:set>
                                      <p:cBhvr>
                                        <p:cTn id="51" dur="1" fill="hold">
                                          <p:stCondLst>
                                            <p:cond delay="0"/>
                                          </p:stCondLst>
                                        </p:cTn>
                                        <p:tgtEl>
                                          <p:spTgt spid="55"/>
                                        </p:tgtEl>
                                        <p:attrNameLst>
                                          <p:attrName>style.visibility</p:attrName>
                                        </p:attrNameLst>
                                      </p:cBhvr>
                                      <p:to>
                                        <p:strVal val="visible"/>
                                      </p:to>
                                    </p:set>
                                    <p:anim calcmode="lin" valueType="num">
                                      <p:cBhvr additive="base">
                                        <p:cTn id="52" dur="500" fill="hold"/>
                                        <p:tgtEl>
                                          <p:spTgt spid="55"/>
                                        </p:tgtEl>
                                        <p:attrNameLst>
                                          <p:attrName>ppt_x</p:attrName>
                                        </p:attrNameLst>
                                      </p:cBhvr>
                                      <p:tavLst>
                                        <p:tav tm="0">
                                          <p:val>
                                            <p:strVal val="#ppt_x"/>
                                          </p:val>
                                        </p:tav>
                                        <p:tav tm="100000">
                                          <p:val>
                                            <p:strVal val="#ppt_x"/>
                                          </p:val>
                                        </p:tav>
                                      </p:tavLst>
                                    </p:anim>
                                    <p:anim calcmode="lin" valueType="num">
                                      <p:cBhvr additive="base">
                                        <p:cTn id="53"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50" grpId="0"/>
      <p:bldP spid="51" grpId="0"/>
      <p:bldP spid="52" grpId="0"/>
      <p:bldP spid="53" grpId="0"/>
      <p:bldP spid="54" grpId="0"/>
      <p:bldP spid="5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1535859" y="1682328"/>
            <a:ext cx="6072281" cy="975176"/>
            <a:chOff x="967802" y="1902099"/>
            <a:chExt cx="10256393" cy="1647031"/>
          </a:xfrm>
        </p:grpSpPr>
        <p:grpSp>
          <p:nvGrpSpPr>
            <p:cNvPr id="3" name="Group 4"/>
            <p:cNvGrpSpPr/>
            <p:nvPr/>
          </p:nvGrpSpPr>
          <p:grpSpPr>
            <a:xfrm>
              <a:off x="967802" y="1902099"/>
              <a:ext cx="10256393" cy="1647031"/>
              <a:chOff x="-1123401" y="2523132"/>
              <a:chExt cx="11282033" cy="1811734"/>
            </a:xfrm>
          </p:grpSpPr>
          <p:sp>
            <p:nvSpPr>
              <p:cNvPr id="24" name="Freeform 23"/>
              <p:cNvSpPr/>
              <p:nvPr/>
            </p:nvSpPr>
            <p:spPr>
              <a:xfrm>
                <a:off x="2033366" y="2523132"/>
                <a:ext cx="1811734" cy="1811734"/>
              </a:xfrm>
              <a:custGeom>
                <a:avLst/>
                <a:gdLst>
                  <a:gd name="connsiteX0" fmla="*/ 0 w 1811734"/>
                  <a:gd name="connsiteY0" fmla="*/ 905867 h 1811734"/>
                  <a:gd name="connsiteX1" fmla="*/ 905867 w 1811734"/>
                  <a:gd name="connsiteY1" fmla="*/ 0 h 1811734"/>
                  <a:gd name="connsiteX2" fmla="*/ 1811734 w 1811734"/>
                  <a:gd name="connsiteY2" fmla="*/ 905867 h 1811734"/>
                  <a:gd name="connsiteX3" fmla="*/ 905867 w 1811734"/>
                  <a:gd name="connsiteY3" fmla="*/ 1811734 h 1811734"/>
                  <a:gd name="connsiteX4" fmla="*/ 0 w 1811734"/>
                  <a:gd name="connsiteY4" fmla="*/ 905867 h 1811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734" h="1811734">
                    <a:moveTo>
                      <a:pt x="0" y="905867"/>
                    </a:moveTo>
                    <a:cubicBezTo>
                      <a:pt x="0" y="405570"/>
                      <a:pt x="405570" y="0"/>
                      <a:pt x="905867" y="0"/>
                    </a:cubicBezTo>
                    <a:cubicBezTo>
                      <a:pt x="1406164" y="0"/>
                      <a:pt x="1811734" y="405570"/>
                      <a:pt x="1811734" y="905867"/>
                    </a:cubicBezTo>
                    <a:cubicBezTo>
                      <a:pt x="1811734" y="1406164"/>
                      <a:pt x="1406164" y="1811734"/>
                      <a:pt x="905867" y="1811734"/>
                    </a:cubicBezTo>
                    <a:cubicBezTo>
                      <a:pt x="405570" y="1811734"/>
                      <a:pt x="0" y="1406164"/>
                      <a:pt x="0" y="905867"/>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9513" tIns="289513" rIns="289513" bIns="289513" numCol="1" spcCol="1270" anchor="ctr" anchorCtr="0">
                <a:noAutofit/>
              </a:bodyPr>
              <a:lstStyle/>
              <a:p>
                <a:pPr algn="just" defTabSz="1157605">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Freeform 24"/>
              <p:cNvSpPr/>
              <p:nvPr/>
            </p:nvSpPr>
            <p:spPr>
              <a:xfrm>
                <a:off x="3992214" y="2903596"/>
                <a:ext cx="1050805" cy="1050805"/>
              </a:xfrm>
              <a:custGeom>
                <a:avLst/>
                <a:gdLst>
                  <a:gd name="connsiteX0" fmla="*/ 139284 w 1050805"/>
                  <a:gd name="connsiteY0" fmla="*/ 401828 h 1050805"/>
                  <a:gd name="connsiteX1" fmla="*/ 401828 w 1050805"/>
                  <a:gd name="connsiteY1" fmla="*/ 401828 h 1050805"/>
                  <a:gd name="connsiteX2" fmla="*/ 401828 w 1050805"/>
                  <a:gd name="connsiteY2" fmla="*/ 139284 h 1050805"/>
                  <a:gd name="connsiteX3" fmla="*/ 648977 w 1050805"/>
                  <a:gd name="connsiteY3" fmla="*/ 139284 h 1050805"/>
                  <a:gd name="connsiteX4" fmla="*/ 648977 w 1050805"/>
                  <a:gd name="connsiteY4" fmla="*/ 401828 h 1050805"/>
                  <a:gd name="connsiteX5" fmla="*/ 911521 w 1050805"/>
                  <a:gd name="connsiteY5" fmla="*/ 401828 h 1050805"/>
                  <a:gd name="connsiteX6" fmla="*/ 911521 w 1050805"/>
                  <a:gd name="connsiteY6" fmla="*/ 648977 h 1050805"/>
                  <a:gd name="connsiteX7" fmla="*/ 648977 w 1050805"/>
                  <a:gd name="connsiteY7" fmla="*/ 648977 h 1050805"/>
                  <a:gd name="connsiteX8" fmla="*/ 648977 w 1050805"/>
                  <a:gd name="connsiteY8" fmla="*/ 911521 h 1050805"/>
                  <a:gd name="connsiteX9" fmla="*/ 401828 w 1050805"/>
                  <a:gd name="connsiteY9" fmla="*/ 911521 h 1050805"/>
                  <a:gd name="connsiteX10" fmla="*/ 401828 w 1050805"/>
                  <a:gd name="connsiteY10" fmla="*/ 648977 h 1050805"/>
                  <a:gd name="connsiteX11" fmla="*/ 139284 w 1050805"/>
                  <a:gd name="connsiteY11" fmla="*/ 648977 h 1050805"/>
                  <a:gd name="connsiteX12" fmla="*/ 139284 w 1050805"/>
                  <a:gd name="connsiteY12" fmla="*/ 401828 h 1050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50805" h="1050805">
                    <a:moveTo>
                      <a:pt x="139284" y="401828"/>
                    </a:moveTo>
                    <a:lnTo>
                      <a:pt x="401828" y="401828"/>
                    </a:lnTo>
                    <a:lnTo>
                      <a:pt x="401828" y="139284"/>
                    </a:lnTo>
                    <a:lnTo>
                      <a:pt x="648977" y="139284"/>
                    </a:lnTo>
                    <a:lnTo>
                      <a:pt x="648977" y="401828"/>
                    </a:lnTo>
                    <a:lnTo>
                      <a:pt x="911521" y="401828"/>
                    </a:lnTo>
                    <a:lnTo>
                      <a:pt x="911521" y="648977"/>
                    </a:lnTo>
                    <a:lnTo>
                      <a:pt x="648977" y="648977"/>
                    </a:lnTo>
                    <a:lnTo>
                      <a:pt x="648977" y="911521"/>
                    </a:lnTo>
                    <a:lnTo>
                      <a:pt x="401828" y="911521"/>
                    </a:lnTo>
                    <a:lnTo>
                      <a:pt x="401828" y="648977"/>
                    </a:lnTo>
                    <a:lnTo>
                      <a:pt x="139284" y="648977"/>
                    </a:lnTo>
                    <a:lnTo>
                      <a:pt x="139284" y="4018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27559" tIns="368004" rIns="127559" bIns="368004" numCol="1" spcCol="1270" anchor="ctr" anchorCtr="0">
                <a:noAutofit/>
              </a:bodyPr>
              <a:lstStyle/>
              <a:p>
                <a:pPr algn="just" defTabSz="492125">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Freeform 25"/>
              <p:cNvSpPr/>
              <p:nvPr/>
            </p:nvSpPr>
            <p:spPr>
              <a:xfrm>
                <a:off x="5190132" y="2523132"/>
                <a:ext cx="1811734" cy="1811734"/>
              </a:xfrm>
              <a:custGeom>
                <a:avLst/>
                <a:gdLst>
                  <a:gd name="connsiteX0" fmla="*/ 0 w 1811734"/>
                  <a:gd name="connsiteY0" fmla="*/ 905867 h 1811734"/>
                  <a:gd name="connsiteX1" fmla="*/ 905867 w 1811734"/>
                  <a:gd name="connsiteY1" fmla="*/ 0 h 1811734"/>
                  <a:gd name="connsiteX2" fmla="*/ 1811734 w 1811734"/>
                  <a:gd name="connsiteY2" fmla="*/ 905867 h 1811734"/>
                  <a:gd name="connsiteX3" fmla="*/ 905867 w 1811734"/>
                  <a:gd name="connsiteY3" fmla="*/ 1811734 h 1811734"/>
                  <a:gd name="connsiteX4" fmla="*/ 0 w 1811734"/>
                  <a:gd name="connsiteY4" fmla="*/ 905867 h 1811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734" h="1811734">
                    <a:moveTo>
                      <a:pt x="0" y="905867"/>
                    </a:moveTo>
                    <a:cubicBezTo>
                      <a:pt x="0" y="405570"/>
                      <a:pt x="405570" y="0"/>
                      <a:pt x="905867" y="0"/>
                    </a:cubicBezTo>
                    <a:cubicBezTo>
                      <a:pt x="1406164" y="0"/>
                      <a:pt x="1811734" y="405570"/>
                      <a:pt x="1811734" y="905867"/>
                    </a:cubicBezTo>
                    <a:cubicBezTo>
                      <a:pt x="1811734" y="1406164"/>
                      <a:pt x="1406164" y="1811734"/>
                      <a:pt x="905867" y="1811734"/>
                    </a:cubicBezTo>
                    <a:cubicBezTo>
                      <a:pt x="405570" y="1811734"/>
                      <a:pt x="0" y="1406164"/>
                      <a:pt x="0" y="905867"/>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9513" tIns="289513" rIns="289513" bIns="289513" numCol="1" spcCol="1270" anchor="ctr" anchorCtr="0">
                <a:noAutofit/>
              </a:bodyPr>
              <a:lstStyle/>
              <a:p>
                <a:pPr algn="just" defTabSz="1157605">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 name="Freeform 26"/>
              <p:cNvSpPr/>
              <p:nvPr/>
            </p:nvSpPr>
            <p:spPr>
              <a:xfrm>
                <a:off x="7148980" y="2903596"/>
                <a:ext cx="1050805" cy="1050805"/>
              </a:xfrm>
              <a:custGeom>
                <a:avLst/>
                <a:gdLst>
                  <a:gd name="connsiteX0" fmla="*/ 139284 w 1050805"/>
                  <a:gd name="connsiteY0" fmla="*/ 216466 h 1050805"/>
                  <a:gd name="connsiteX1" fmla="*/ 911521 w 1050805"/>
                  <a:gd name="connsiteY1" fmla="*/ 216466 h 1050805"/>
                  <a:gd name="connsiteX2" fmla="*/ 911521 w 1050805"/>
                  <a:gd name="connsiteY2" fmla="*/ 463615 h 1050805"/>
                  <a:gd name="connsiteX3" fmla="*/ 139284 w 1050805"/>
                  <a:gd name="connsiteY3" fmla="*/ 463615 h 1050805"/>
                  <a:gd name="connsiteX4" fmla="*/ 139284 w 1050805"/>
                  <a:gd name="connsiteY4" fmla="*/ 216466 h 1050805"/>
                  <a:gd name="connsiteX5" fmla="*/ 139284 w 1050805"/>
                  <a:gd name="connsiteY5" fmla="*/ 587190 h 1050805"/>
                  <a:gd name="connsiteX6" fmla="*/ 911521 w 1050805"/>
                  <a:gd name="connsiteY6" fmla="*/ 587190 h 1050805"/>
                  <a:gd name="connsiteX7" fmla="*/ 911521 w 1050805"/>
                  <a:gd name="connsiteY7" fmla="*/ 834339 h 1050805"/>
                  <a:gd name="connsiteX8" fmla="*/ 139284 w 1050805"/>
                  <a:gd name="connsiteY8" fmla="*/ 834339 h 1050805"/>
                  <a:gd name="connsiteX9" fmla="*/ 139284 w 1050805"/>
                  <a:gd name="connsiteY9" fmla="*/ 587190 h 1050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0805" h="1050805">
                    <a:moveTo>
                      <a:pt x="139284" y="216466"/>
                    </a:moveTo>
                    <a:lnTo>
                      <a:pt x="911521" y="216466"/>
                    </a:lnTo>
                    <a:lnTo>
                      <a:pt x="911521" y="463615"/>
                    </a:lnTo>
                    <a:lnTo>
                      <a:pt x="139284" y="463615"/>
                    </a:lnTo>
                    <a:lnTo>
                      <a:pt x="139284" y="216466"/>
                    </a:lnTo>
                    <a:close/>
                    <a:moveTo>
                      <a:pt x="139284" y="587190"/>
                    </a:moveTo>
                    <a:lnTo>
                      <a:pt x="911521" y="587190"/>
                    </a:lnTo>
                    <a:lnTo>
                      <a:pt x="911521" y="834339"/>
                    </a:lnTo>
                    <a:lnTo>
                      <a:pt x="139284" y="834339"/>
                    </a:lnTo>
                    <a:lnTo>
                      <a:pt x="139284" y="587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27559" tIns="198245" rIns="127559" bIns="198245" numCol="1" spcCol="1270" anchor="ctr" anchorCtr="0">
                <a:noAutofit/>
              </a:bodyPr>
              <a:lstStyle/>
              <a:p>
                <a:pPr algn="just" defTabSz="1273175">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Freeform 27"/>
              <p:cNvSpPr/>
              <p:nvPr/>
            </p:nvSpPr>
            <p:spPr>
              <a:xfrm>
                <a:off x="8346898" y="2523132"/>
                <a:ext cx="1811734" cy="1811734"/>
              </a:xfrm>
              <a:custGeom>
                <a:avLst/>
                <a:gdLst>
                  <a:gd name="connsiteX0" fmla="*/ 0 w 1811734"/>
                  <a:gd name="connsiteY0" fmla="*/ 905867 h 1811734"/>
                  <a:gd name="connsiteX1" fmla="*/ 905867 w 1811734"/>
                  <a:gd name="connsiteY1" fmla="*/ 0 h 1811734"/>
                  <a:gd name="connsiteX2" fmla="*/ 1811734 w 1811734"/>
                  <a:gd name="connsiteY2" fmla="*/ 905867 h 1811734"/>
                  <a:gd name="connsiteX3" fmla="*/ 905867 w 1811734"/>
                  <a:gd name="connsiteY3" fmla="*/ 1811734 h 1811734"/>
                  <a:gd name="connsiteX4" fmla="*/ 0 w 1811734"/>
                  <a:gd name="connsiteY4" fmla="*/ 905867 h 1811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734" h="1811734">
                    <a:moveTo>
                      <a:pt x="0" y="905867"/>
                    </a:moveTo>
                    <a:cubicBezTo>
                      <a:pt x="0" y="405570"/>
                      <a:pt x="405570" y="0"/>
                      <a:pt x="905867" y="0"/>
                    </a:cubicBezTo>
                    <a:cubicBezTo>
                      <a:pt x="1406164" y="0"/>
                      <a:pt x="1811734" y="405570"/>
                      <a:pt x="1811734" y="905867"/>
                    </a:cubicBezTo>
                    <a:cubicBezTo>
                      <a:pt x="1811734" y="1406164"/>
                      <a:pt x="1406164" y="1811734"/>
                      <a:pt x="905867" y="1811734"/>
                    </a:cubicBezTo>
                    <a:cubicBezTo>
                      <a:pt x="405570" y="1811734"/>
                      <a:pt x="0" y="1406164"/>
                      <a:pt x="0" y="905867"/>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9513" tIns="289513" rIns="289513" bIns="289513" numCol="1" spcCol="1270" anchor="ctr" anchorCtr="0">
                <a:noAutofit/>
              </a:bodyPr>
              <a:lstStyle/>
              <a:p>
                <a:pPr algn="just" defTabSz="1157605">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Freeform 28"/>
              <p:cNvSpPr/>
              <p:nvPr/>
            </p:nvSpPr>
            <p:spPr>
              <a:xfrm>
                <a:off x="-1123401" y="2523132"/>
                <a:ext cx="1811734" cy="1811734"/>
              </a:xfrm>
              <a:custGeom>
                <a:avLst/>
                <a:gdLst>
                  <a:gd name="connsiteX0" fmla="*/ 0 w 1811734"/>
                  <a:gd name="connsiteY0" fmla="*/ 905867 h 1811734"/>
                  <a:gd name="connsiteX1" fmla="*/ 905867 w 1811734"/>
                  <a:gd name="connsiteY1" fmla="*/ 0 h 1811734"/>
                  <a:gd name="connsiteX2" fmla="*/ 1811734 w 1811734"/>
                  <a:gd name="connsiteY2" fmla="*/ 905867 h 1811734"/>
                  <a:gd name="connsiteX3" fmla="*/ 905867 w 1811734"/>
                  <a:gd name="connsiteY3" fmla="*/ 1811734 h 1811734"/>
                  <a:gd name="connsiteX4" fmla="*/ 0 w 1811734"/>
                  <a:gd name="connsiteY4" fmla="*/ 905867 h 1811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734" h="1811734">
                    <a:moveTo>
                      <a:pt x="0" y="905867"/>
                    </a:moveTo>
                    <a:cubicBezTo>
                      <a:pt x="0" y="405570"/>
                      <a:pt x="405570" y="0"/>
                      <a:pt x="905867" y="0"/>
                    </a:cubicBezTo>
                    <a:cubicBezTo>
                      <a:pt x="1406164" y="0"/>
                      <a:pt x="1811734" y="405570"/>
                      <a:pt x="1811734" y="905867"/>
                    </a:cubicBezTo>
                    <a:cubicBezTo>
                      <a:pt x="1811734" y="1406164"/>
                      <a:pt x="1406164" y="1811734"/>
                      <a:pt x="905867" y="1811734"/>
                    </a:cubicBezTo>
                    <a:cubicBezTo>
                      <a:pt x="405570" y="1811734"/>
                      <a:pt x="0" y="1406164"/>
                      <a:pt x="0" y="905867"/>
                    </a:cubicBez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9513" tIns="289513" rIns="289513" bIns="289513" numCol="1" spcCol="1270" anchor="ctr" anchorCtr="0">
                <a:noAutofit/>
              </a:bodyPr>
              <a:lstStyle/>
              <a:p>
                <a:pPr algn="just" defTabSz="1157605">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 name="Freeform 29"/>
              <p:cNvSpPr/>
              <p:nvPr/>
            </p:nvSpPr>
            <p:spPr>
              <a:xfrm>
                <a:off x="835447" y="2903596"/>
                <a:ext cx="1050805" cy="1050805"/>
              </a:xfrm>
              <a:custGeom>
                <a:avLst/>
                <a:gdLst>
                  <a:gd name="connsiteX0" fmla="*/ 139284 w 1050805"/>
                  <a:gd name="connsiteY0" fmla="*/ 401828 h 1050805"/>
                  <a:gd name="connsiteX1" fmla="*/ 401828 w 1050805"/>
                  <a:gd name="connsiteY1" fmla="*/ 401828 h 1050805"/>
                  <a:gd name="connsiteX2" fmla="*/ 401828 w 1050805"/>
                  <a:gd name="connsiteY2" fmla="*/ 139284 h 1050805"/>
                  <a:gd name="connsiteX3" fmla="*/ 648977 w 1050805"/>
                  <a:gd name="connsiteY3" fmla="*/ 139284 h 1050805"/>
                  <a:gd name="connsiteX4" fmla="*/ 648977 w 1050805"/>
                  <a:gd name="connsiteY4" fmla="*/ 401828 h 1050805"/>
                  <a:gd name="connsiteX5" fmla="*/ 911521 w 1050805"/>
                  <a:gd name="connsiteY5" fmla="*/ 401828 h 1050805"/>
                  <a:gd name="connsiteX6" fmla="*/ 911521 w 1050805"/>
                  <a:gd name="connsiteY6" fmla="*/ 648977 h 1050805"/>
                  <a:gd name="connsiteX7" fmla="*/ 648977 w 1050805"/>
                  <a:gd name="connsiteY7" fmla="*/ 648977 h 1050805"/>
                  <a:gd name="connsiteX8" fmla="*/ 648977 w 1050805"/>
                  <a:gd name="connsiteY8" fmla="*/ 911521 h 1050805"/>
                  <a:gd name="connsiteX9" fmla="*/ 401828 w 1050805"/>
                  <a:gd name="connsiteY9" fmla="*/ 911521 h 1050805"/>
                  <a:gd name="connsiteX10" fmla="*/ 401828 w 1050805"/>
                  <a:gd name="connsiteY10" fmla="*/ 648977 h 1050805"/>
                  <a:gd name="connsiteX11" fmla="*/ 139284 w 1050805"/>
                  <a:gd name="connsiteY11" fmla="*/ 648977 h 1050805"/>
                  <a:gd name="connsiteX12" fmla="*/ 139284 w 1050805"/>
                  <a:gd name="connsiteY12" fmla="*/ 401828 h 1050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50805" h="1050805">
                    <a:moveTo>
                      <a:pt x="139284" y="401828"/>
                    </a:moveTo>
                    <a:lnTo>
                      <a:pt x="401828" y="401828"/>
                    </a:lnTo>
                    <a:lnTo>
                      <a:pt x="401828" y="139284"/>
                    </a:lnTo>
                    <a:lnTo>
                      <a:pt x="648977" y="139284"/>
                    </a:lnTo>
                    <a:lnTo>
                      <a:pt x="648977" y="401828"/>
                    </a:lnTo>
                    <a:lnTo>
                      <a:pt x="911521" y="401828"/>
                    </a:lnTo>
                    <a:lnTo>
                      <a:pt x="911521" y="648977"/>
                    </a:lnTo>
                    <a:lnTo>
                      <a:pt x="648977" y="648977"/>
                    </a:lnTo>
                    <a:lnTo>
                      <a:pt x="648977" y="911521"/>
                    </a:lnTo>
                    <a:lnTo>
                      <a:pt x="401828" y="911521"/>
                    </a:lnTo>
                    <a:lnTo>
                      <a:pt x="401828" y="648977"/>
                    </a:lnTo>
                    <a:lnTo>
                      <a:pt x="139284" y="648977"/>
                    </a:lnTo>
                    <a:lnTo>
                      <a:pt x="139284" y="4018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27559" tIns="368004" rIns="127559" bIns="368004" numCol="1" spcCol="1270" anchor="ctr" anchorCtr="0">
                <a:noAutofit/>
              </a:bodyPr>
              <a:lstStyle/>
              <a:p>
                <a:pPr algn="just" defTabSz="492125">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4" name="Group 5"/>
            <p:cNvGrpSpPr/>
            <p:nvPr/>
          </p:nvGrpSpPr>
          <p:grpSpPr>
            <a:xfrm>
              <a:off x="1501841" y="2407611"/>
              <a:ext cx="578952" cy="618042"/>
              <a:chOff x="9159875" y="1647825"/>
              <a:chExt cx="434975" cy="464344"/>
            </a:xfrm>
            <a:solidFill>
              <a:schemeClr val="bg2"/>
            </a:solidFill>
          </p:grpSpPr>
          <p:sp>
            <p:nvSpPr>
              <p:cNvPr id="21" name="AutoShape 78"/>
              <p:cNvSpPr/>
              <p:nvPr/>
            </p:nvSpPr>
            <p:spPr bwMode="auto">
              <a:xfrm>
                <a:off x="9159875" y="1647825"/>
                <a:ext cx="434975"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AutoShape 79"/>
              <p:cNvSpPr/>
              <p:nvPr/>
            </p:nvSpPr>
            <p:spPr bwMode="auto">
              <a:xfrm>
                <a:off x="9217819" y="1705769"/>
                <a:ext cx="319088"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AutoShape 80"/>
              <p:cNvSpPr/>
              <p:nvPr/>
            </p:nvSpPr>
            <p:spPr bwMode="auto">
              <a:xfrm>
                <a:off x="9391650" y="1749425"/>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 name="Group 6"/>
            <p:cNvGrpSpPr/>
            <p:nvPr/>
          </p:nvGrpSpPr>
          <p:grpSpPr>
            <a:xfrm>
              <a:off x="10091658" y="2416592"/>
              <a:ext cx="618042" cy="618042"/>
              <a:chOff x="8216107" y="1647825"/>
              <a:chExt cx="464344" cy="464344"/>
            </a:xfrm>
            <a:solidFill>
              <a:schemeClr val="bg2"/>
            </a:solidFill>
          </p:grpSpPr>
          <p:sp>
            <p:nvSpPr>
              <p:cNvPr id="19" name="AutoShape 81"/>
              <p:cNvSpPr/>
              <p:nvPr/>
            </p:nvSpPr>
            <p:spPr bwMode="auto">
              <a:xfrm>
                <a:off x="8216107" y="1647825"/>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AutoShape 82"/>
              <p:cNvSpPr/>
              <p:nvPr/>
            </p:nvSpPr>
            <p:spPr bwMode="auto">
              <a:xfrm>
                <a:off x="8259763" y="2024857"/>
                <a:ext cx="43657"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 name="Group 7"/>
            <p:cNvGrpSpPr/>
            <p:nvPr/>
          </p:nvGrpSpPr>
          <p:grpSpPr>
            <a:xfrm>
              <a:off x="7221342" y="2435608"/>
              <a:ext cx="619099" cy="580009"/>
              <a:chOff x="5368132" y="3540125"/>
              <a:chExt cx="465138" cy="435769"/>
            </a:xfrm>
            <a:solidFill>
              <a:schemeClr val="bg2"/>
            </a:solidFill>
          </p:grpSpPr>
          <p:sp>
            <p:nvSpPr>
              <p:cNvPr id="17"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7" name="Group 8"/>
            <p:cNvGrpSpPr/>
            <p:nvPr/>
          </p:nvGrpSpPr>
          <p:grpSpPr>
            <a:xfrm>
              <a:off x="4352084" y="2484206"/>
              <a:ext cx="618042" cy="482812"/>
              <a:chOff x="2581275" y="1710532"/>
              <a:chExt cx="464344" cy="362744"/>
            </a:xfrm>
            <a:solidFill>
              <a:schemeClr val="bg2"/>
            </a:solidFill>
          </p:grpSpPr>
          <p:sp>
            <p:nvSpPr>
              <p:cNvPr id="10" name="AutoShape 140"/>
              <p:cNvSpPr/>
              <p:nvPr/>
            </p:nvSpPr>
            <p:spPr bwMode="auto">
              <a:xfrm>
                <a:off x="2639219" y="1768475"/>
                <a:ext cx="290513" cy="235744"/>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AutoShape 141"/>
              <p:cNvSpPr/>
              <p:nvPr/>
            </p:nvSpPr>
            <p:spPr bwMode="auto">
              <a:xfrm>
                <a:off x="2581275" y="1710532"/>
                <a:ext cx="464344" cy="362744"/>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AutoShape 142"/>
              <p:cNvSpPr/>
              <p:nvPr/>
            </p:nvSpPr>
            <p:spPr bwMode="auto">
              <a:xfrm>
                <a:off x="2944019" y="1783557"/>
                <a:ext cx="43656"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AutoShape 143"/>
              <p:cNvSpPr/>
              <p:nvPr/>
            </p:nvSpPr>
            <p:spPr bwMode="auto">
              <a:xfrm>
                <a:off x="2929732" y="1971675"/>
                <a:ext cx="57944"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AutoShape 144"/>
              <p:cNvSpPr/>
              <p:nvPr/>
            </p:nvSpPr>
            <p:spPr bwMode="auto">
              <a:xfrm>
                <a:off x="2944019" y="1928019"/>
                <a:ext cx="58738"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 name="AutoShape 145"/>
              <p:cNvSpPr/>
              <p:nvPr/>
            </p:nvSpPr>
            <p:spPr bwMode="auto">
              <a:xfrm>
                <a:off x="2944019" y="1885157"/>
                <a:ext cx="58738"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AutoShape 146"/>
              <p:cNvSpPr/>
              <p:nvPr/>
            </p:nvSpPr>
            <p:spPr bwMode="auto">
              <a:xfrm>
                <a:off x="2697957" y="1826419"/>
                <a:ext cx="86519" cy="61119"/>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8" name="Group 36"/>
          <p:cNvGrpSpPr/>
          <p:nvPr/>
        </p:nvGrpSpPr>
        <p:grpSpPr>
          <a:xfrm>
            <a:off x="1299832" y="2984972"/>
            <a:ext cx="1447173" cy="641937"/>
            <a:chOff x="520106" y="2243168"/>
            <a:chExt cx="2513428" cy="985638"/>
          </a:xfrm>
        </p:grpSpPr>
        <p:sp>
          <p:nvSpPr>
            <p:cNvPr id="38" name="TextBox 37"/>
            <p:cNvSpPr txBox="1"/>
            <p:nvPr/>
          </p:nvSpPr>
          <p:spPr>
            <a:xfrm>
              <a:off x="1153188" y="2243168"/>
              <a:ext cx="1247263" cy="396953"/>
            </a:xfrm>
            <a:prstGeom prst="rect">
              <a:avLst/>
            </a:prstGeom>
            <a:noFill/>
          </p:spPr>
          <p:txBody>
            <a:bodyPr wrap="none" lIns="0" tIns="0" rIns="0" bIns="0" rtlCol="0">
              <a:spAutoFit/>
            </a:bodyPr>
            <a:lstStyle/>
            <a:p>
              <a:pPr algn="ctr">
                <a:lnSpc>
                  <a:spcPct val="120000"/>
                </a:lnSpc>
              </a:pPr>
              <a:r>
                <a:rPr lang="zh-CN" altLang="en-US" sz="1400" b="1" dirty="0" smtClean="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a:t>
              </a:r>
              <a:r>
                <a:rPr lang="zh-CN" altLang="en-US"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字内容</a:t>
              </a:r>
              <a:endParaRPr lang="en-GB"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9" name="Rectangle 38"/>
            <p:cNvSpPr/>
            <p:nvPr/>
          </p:nvSpPr>
          <p:spPr>
            <a:xfrm>
              <a:off x="520106" y="2661729"/>
              <a:ext cx="2513428" cy="567077"/>
            </a:xfrm>
            <a:prstGeom prst="rect">
              <a:avLst/>
            </a:prstGeom>
          </p:spPr>
          <p:txBody>
            <a:bodyPr wrap="square" lIns="0" tIns="0" rIns="0" bIns="0">
              <a:spAutoFit/>
            </a:bodyPr>
            <a:lstStyle/>
            <a:p>
              <a:pPr algn="ctr">
                <a:lnSpc>
                  <a:spcPct val="120000"/>
                </a:lnSpc>
                <a:defRPr sz="1800">
                  <a:solidFill>
                    <a:srgbClr val="000000"/>
                  </a:solidFill>
                </a:defRPr>
              </a:pPr>
              <a:r>
                <a:rPr lang="zh-CN" altLang="en-US" sz="1000" dirty="0" smtClean="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cxnSp>
        <p:nvCxnSpPr>
          <p:cNvPr id="44" name="Straight Connector 43"/>
          <p:cNvCxnSpPr/>
          <p:nvPr/>
        </p:nvCxnSpPr>
        <p:spPr>
          <a:xfrm>
            <a:off x="1188211" y="3749762"/>
            <a:ext cx="676806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9" name="Group 50"/>
          <p:cNvGrpSpPr/>
          <p:nvPr/>
        </p:nvGrpSpPr>
        <p:grpSpPr>
          <a:xfrm>
            <a:off x="6396992" y="2984977"/>
            <a:ext cx="1447173" cy="641935"/>
            <a:chOff x="520106" y="2243170"/>
            <a:chExt cx="2513428" cy="985635"/>
          </a:xfrm>
        </p:grpSpPr>
        <p:sp>
          <p:nvSpPr>
            <p:cNvPr id="52" name="TextBox 51"/>
            <p:cNvSpPr txBox="1"/>
            <p:nvPr/>
          </p:nvSpPr>
          <p:spPr>
            <a:xfrm>
              <a:off x="1064097" y="2243170"/>
              <a:ext cx="1425445" cy="453662"/>
            </a:xfrm>
            <a:prstGeom prst="rect">
              <a:avLst/>
            </a:prstGeom>
            <a:noFill/>
          </p:spPr>
          <p:txBody>
            <a:bodyPr wrap="none" lIns="0" tIns="0" rIns="0" bIns="0" rtlCol="0">
              <a:spAutoFit/>
            </a:bodyPr>
            <a:lstStyle/>
            <a:p>
              <a:pPr algn="ctr">
                <a:lnSpc>
                  <a:spcPct val="120000"/>
                </a:lnSpc>
              </a:pPr>
              <a:r>
                <a:rPr lang="zh-CN" altLang="en-US" sz="1600" b="1" dirty="0" smtClean="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a:t>
              </a:r>
              <a:r>
                <a:rPr lang="zh-CN" altLang="en-US"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字内容</a:t>
              </a:r>
              <a:endParaRPr lang="en-GB"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3" name="Rectangle 52"/>
            <p:cNvSpPr/>
            <p:nvPr/>
          </p:nvSpPr>
          <p:spPr>
            <a:xfrm>
              <a:off x="520106" y="2661728"/>
              <a:ext cx="2513428" cy="567077"/>
            </a:xfrm>
            <a:prstGeom prst="rect">
              <a:avLst/>
            </a:prstGeom>
          </p:spPr>
          <p:txBody>
            <a:bodyPr wrap="square" lIns="0" tIns="0" rIns="0" bIns="0">
              <a:spAutoFit/>
            </a:bodyPr>
            <a:lstStyle/>
            <a:p>
              <a:pPr algn="ctr">
                <a:lnSpc>
                  <a:spcPct val="120000"/>
                </a:lnSpc>
                <a:defRPr sz="1800">
                  <a:solidFill>
                    <a:srgbClr val="000000"/>
                  </a:solidFill>
                </a:defRPr>
              </a:pPr>
              <a:r>
                <a:rPr lang="zh-CN" altLang="en-US" sz="1000" dirty="0" smtClean="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1" name="Group 53"/>
          <p:cNvGrpSpPr/>
          <p:nvPr/>
        </p:nvGrpSpPr>
        <p:grpSpPr>
          <a:xfrm>
            <a:off x="4697938" y="2984974"/>
            <a:ext cx="1447173" cy="641936"/>
            <a:chOff x="520106" y="2243170"/>
            <a:chExt cx="2513428" cy="985638"/>
          </a:xfrm>
        </p:grpSpPr>
        <p:sp>
          <p:nvSpPr>
            <p:cNvPr id="55" name="TextBox 54"/>
            <p:cNvSpPr txBox="1"/>
            <p:nvPr/>
          </p:nvSpPr>
          <p:spPr>
            <a:xfrm>
              <a:off x="1064097" y="2243170"/>
              <a:ext cx="1425445" cy="453663"/>
            </a:xfrm>
            <a:prstGeom prst="rect">
              <a:avLst/>
            </a:prstGeom>
            <a:noFill/>
          </p:spPr>
          <p:txBody>
            <a:bodyPr wrap="none" lIns="0" tIns="0" rIns="0" bIns="0" rtlCol="0">
              <a:spAutoFit/>
            </a:bodyPr>
            <a:lstStyle/>
            <a:p>
              <a:pPr algn="ctr">
                <a:lnSpc>
                  <a:spcPct val="120000"/>
                </a:lnSpc>
              </a:pPr>
              <a:r>
                <a:rPr lang="zh-CN" altLang="en-US" sz="1600" b="1" dirty="0" smtClean="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a:t>
              </a:r>
              <a:r>
                <a:rPr lang="zh-CN" altLang="en-US"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字内容</a:t>
              </a:r>
              <a:endParaRPr lang="en-GB"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6" name="Rectangle 55"/>
            <p:cNvSpPr/>
            <p:nvPr/>
          </p:nvSpPr>
          <p:spPr>
            <a:xfrm>
              <a:off x="520106" y="2661730"/>
              <a:ext cx="2513428" cy="567078"/>
            </a:xfrm>
            <a:prstGeom prst="rect">
              <a:avLst/>
            </a:prstGeom>
          </p:spPr>
          <p:txBody>
            <a:bodyPr wrap="square" lIns="0" tIns="0" rIns="0" bIns="0">
              <a:spAutoFit/>
            </a:bodyPr>
            <a:lstStyle/>
            <a:p>
              <a:pPr algn="ctr">
                <a:lnSpc>
                  <a:spcPct val="120000"/>
                </a:lnSpc>
                <a:defRPr sz="1800">
                  <a:solidFill>
                    <a:srgbClr val="000000"/>
                  </a:solidFill>
                </a:defRPr>
              </a:pPr>
              <a:r>
                <a:rPr lang="zh-CN" altLang="en-US" sz="1000" dirty="0" smtClean="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2" name="Group 56"/>
          <p:cNvGrpSpPr/>
          <p:nvPr/>
        </p:nvGrpSpPr>
        <p:grpSpPr>
          <a:xfrm>
            <a:off x="2998885" y="2984974"/>
            <a:ext cx="1447173" cy="641936"/>
            <a:chOff x="520106" y="2243170"/>
            <a:chExt cx="2513428" cy="985638"/>
          </a:xfrm>
        </p:grpSpPr>
        <p:sp>
          <p:nvSpPr>
            <p:cNvPr id="58" name="TextBox 57"/>
            <p:cNvSpPr txBox="1"/>
            <p:nvPr/>
          </p:nvSpPr>
          <p:spPr>
            <a:xfrm>
              <a:off x="1064097" y="2243170"/>
              <a:ext cx="1425445" cy="453663"/>
            </a:xfrm>
            <a:prstGeom prst="rect">
              <a:avLst/>
            </a:prstGeom>
            <a:noFill/>
          </p:spPr>
          <p:txBody>
            <a:bodyPr wrap="none" lIns="0" tIns="0" rIns="0" bIns="0" rtlCol="0">
              <a:spAutoFit/>
            </a:bodyPr>
            <a:lstStyle/>
            <a:p>
              <a:pPr algn="ctr">
                <a:lnSpc>
                  <a:spcPct val="120000"/>
                </a:lnSpc>
              </a:pPr>
              <a:r>
                <a:rPr lang="zh-CN" altLang="en-US" sz="1600" b="1" dirty="0" smtClean="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a:t>
              </a:r>
              <a:r>
                <a:rPr lang="zh-CN" altLang="en-US"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字内容</a:t>
              </a:r>
              <a:endParaRPr lang="en-GB"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9" name="Rectangle 58"/>
            <p:cNvSpPr/>
            <p:nvPr/>
          </p:nvSpPr>
          <p:spPr>
            <a:xfrm>
              <a:off x="520106" y="2661730"/>
              <a:ext cx="2513428" cy="567078"/>
            </a:xfrm>
            <a:prstGeom prst="rect">
              <a:avLst/>
            </a:prstGeom>
          </p:spPr>
          <p:txBody>
            <a:bodyPr wrap="square" lIns="0" tIns="0" rIns="0" bIns="0">
              <a:spAutoFit/>
            </a:bodyPr>
            <a:lstStyle/>
            <a:p>
              <a:pPr algn="ctr">
                <a:lnSpc>
                  <a:spcPct val="120000"/>
                </a:lnSpc>
                <a:defRPr sz="1800">
                  <a:solidFill>
                    <a:srgbClr val="000000"/>
                  </a:solidFill>
                </a:defRPr>
              </a:pPr>
              <a:r>
                <a:rPr lang="zh-CN" altLang="en-US" sz="1000" dirty="0" smtClean="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60" name="Rectangle 59"/>
          <p:cNvSpPr/>
          <p:nvPr/>
        </p:nvSpPr>
        <p:spPr>
          <a:xfrm>
            <a:off x="1217621" y="3891412"/>
            <a:ext cx="6709245" cy="479983"/>
          </a:xfrm>
          <a:prstGeom prst="rect">
            <a:avLst/>
          </a:prstGeom>
        </p:spPr>
        <p:txBody>
          <a:bodyPr wrap="square" lIns="0" tIns="0" rIns="0" bIns="0">
            <a:spAutoFit/>
          </a:bodyPr>
          <a:lstStyle/>
          <a:p>
            <a:pPr algn="just">
              <a:lnSpc>
                <a:spcPct val="120000"/>
              </a:lnSpc>
              <a:defRPr sz="1800">
                <a:solidFill>
                  <a:srgbClr val="000000"/>
                </a:solidFill>
              </a:defRPr>
            </a:pPr>
            <a:r>
              <a:rPr lang="zh-CN" altLang="en-US" sz="1000" dirty="0" smtClean="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请替换文字内容，点击添加相关标题文字，修改文字内容请替换文字内容，点击添加相关标题文字，修改文字内容请替换文字内容，点击添加相关标题文字，修改文字内容</a:t>
            </a:r>
            <a:endParaRPr lang="zh-CN" altLang="en-US" sz="1000" dirty="0" smtClean="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a:p>
            <a:pPr algn="just">
              <a:lnSpc>
                <a:spcPct val="120000"/>
              </a:lnSpc>
              <a:defRPr sz="1800">
                <a:solidFill>
                  <a:srgbClr val="000000"/>
                </a:solidFill>
              </a:defRPr>
            </a:pPr>
            <a:endParaRPr lang="zh-CN" altLang="en-US" sz="6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1"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2000"/>
                            </p:stCondLst>
                            <p:childTnLst>
                              <p:par>
                                <p:cTn id="19" presetID="22" presetClass="entr" presetSubtype="1"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up)">
                                      <p:cBhvr>
                                        <p:cTn id="21" dur="500"/>
                                        <p:tgtEl>
                                          <p:spTgt spid="9"/>
                                        </p:tgtEl>
                                      </p:cBhvr>
                                    </p:animEffect>
                                  </p:childTnLst>
                                </p:cTn>
                              </p:par>
                            </p:childTnLst>
                          </p:cTn>
                        </p:par>
                        <p:par>
                          <p:cTn id="22" fill="hold">
                            <p:stCondLst>
                              <p:cond delay="2500"/>
                            </p:stCondLst>
                            <p:childTnLst>
                              <p:par>
                                <p:cTn id="23" presetID="22" presetClass="entr" presetSubtype="1" fill="hold"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up)">
                                      <p:cBhvr>
                                        <p:cTn id="25" dur="500"/>
                                        <p:tgtEl>
                                          <p:spTgt spid="31"/>
                                        </p:tgtEl>
                                      </p:cBhvr>
                                    </p:animEffect>
                                  </p:childTnLst>
                                </p:cTn>
                              </p:par>
                            </p:childTnLst>
                          </p:cTn>
                        </p:par>
                        <p:par>
                          <p:cTn id="26" fill="hold">
                            <p:stCondLst>
                              <p:cond delay="3000"/>
                            </p:stCondLst>
                            <p:childTnLst>
                              <p:par>
                                <p:cTn id="27" presetID="22" presetClass="entr" presetSubtype="1" fill="hold"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wipe(up)">
                                      <p:cBhvr>
                                        <p:cTn id="29" dur="500"/>
                                        <p:tgtEl>
                                          <p:spTgt spid="32"/>
                                        </p:tgtEl>
                                      </p:cBhvr>
                                    </p:animEffect>
                                  </p:childTnLst>
                                </p:cTn>
                              </p:par>
                            </p:childTnLst>
                          </p:cTn>
                        </p:par>
                        <p:par>
                          <p:cTn id="30" fill="hold">
                            <p:stCondLst>
                              <p:cond delay="3500"/>
                            </p:stCondLst>
                            <p:childTnLst>
                              <p:par>
                                <p:cTn id="31" presetID="16" presetClass="entr" presetSubtype="21" fill="hold" grpId="0" nodeType="afterEffect">
                                  <p:stCondLst>
                                    <p:cond delay="0"/>
                                  </p:stCondLst>
                                  <p:childTnLst>
                                    <p:set>
                                      <p:cBhvr>
                                        <p:cTn id="32" dur="1" fill="hold">
                                          <p:stCondLst>
                                            <p:cond delay="0"/>
                                          </p:stCondLst>
                                        </p:cTn>
                                        <p:tgtEl>
                                          <p:spTgt spid="60"/>
                                        </p:tgtEl>
                                        <p:attrNameLst>
                                          <p:attrName>style.visibility</p:attrName>
                                        </p:attrNameLst>
                                      </p:cBhvr>
                                      <p:to>
                                        <p:strVal val="visible"/>
                                      </p:to>
                                    </p:set>
                                    <p:animEffect transition="in" filter="barn(inVertical)">
                                      <p:cBhvr>
                                        <p:cTn id="3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tags/tag1.xml><?xml version="1.0" encoding="utf-8"?>
<p:tagLst xmlns:p="http://schemas.openxmlformats.org/presentationml/2006/main">
  <p:tag name="MH" val="20151210203829"/>
  <p:tag name="MH_LIBRARY" val="GRAPHIC"/>
  <p:tag name="MH_ORDER" val="TextBox 33"/>
</p:tagLst>
</file>

<file path=ppt/tags/tag10.xml><?xml version="1.0" encoding="utf-8"?>
<p:tagLst xmlns:p="http://schemas.openxmlformats.org/presentationml/2006/main">
  <p:tag name="TIMING" val="|6.7"/>
</p:tagLst>
</file>

<file path=ppt/tags/tag11.xml><?xml version="1.0" encoding="utf-8"?>
<p:tagLst xmlns:p="http://schemas.openxmlformats.org/presentationml/2006/main">
  <p:tag name="commondata" val="eyJoZGlkIjoiYTQ3YTc2YjBlNWRhYjQ0NTA0MDBkN2E0YWM4YTZjZGMifQ=="/>
</p:tagLst>
</file>

<file path=ppt/tags/tag2.xml><?xml version="1.0" encoding="utf-8"?>
<p:tagLst xmlns:p="http://schemas.openxmlformats.org/presentationml/2006/main">
  <p:tag name="MH" val="20151210203829"/>
  <p:tag name="MH_LIBRARY" val="GRAPHIC"/>
  <p:tag name="MH_ORDER" val="TextBox 34"/>
</p:tagLst>
</file>

<file path=ppt/tags/tag3.xml><?xml version="1.0" encoding="utf-8"?>
<p:tagLst xmlns:p="http://schemas.openxmlformats.org/presentationml/2006/main">
  <p:tag name="MH" val="20151210203829"/>
  <p:tag name="MH_LIBRARY" val="GRAPHIC"/>
  <p:tag name="MH_ORDER" val="TextBox 35"/>
</p:tagLst>
</file>

<file path=ppt/tags/tag4.xml><?xml version="1.0" encoding="utf-8"?>
<p:tagLst xmlns:p="http://schemas.openxmlformats.org/presentationml/2006/main">
  <p:tag name="MH" val="20151210203829"/>
  <p:tag name="MH_LIBRARY" val="GRAPHIC"/>
  <p:tag name="MH_ORDER" val="Rectangle 22"/>
</p:tagLst>
</file>

<file path=ppt/tags/tag5.xml><?xml version="1.0" encoding="utf-8"?>
<p:tagLst xmlns:p="http://schemas.openxmlformats.org/presentationml/2006/main">
  <p:tag name="MH" val="20151210203829"/>
  <p:tag name="MH_LIBRARY" val="GRAPHIC"/>
  <p:tag name="MH_ORDER" val="Rectangle 16"/>
</p:tagLst>
</file>

<file path=ppt/tags/tag6.xml><?xml version="1.0" encoding="utf-8"?>
<p:tagLst xmlns:p="http://schemas.openxmlformats.org/presentationml/2006/main">
  <p:tag name="MH" val="20151210203829"/>
  <p:tag name="MH_LIBRARY" val="GRAPHIC"/>
  <p:tag name="MH_ORDER" val="Rectangle 17"/>
</p:tagLst>
</file>

<file path=ppt/tags/tag7.xml><?xml version="1.0" encoding="utf-8"?>
<p:tagLst xmlns:p="http://schemas.openxmlformats.org/presentationml/2006/main">
  <p:tag name="MH" val="20151210203829"/>
  <p:tag name="MH_LIBRARY" val="GRAPHIC"/>
  <p:tag name="MH_ORDER" val="TextBox 33"/>
</p:tagLst>
</file>

<file path=ppt/tags/tag8.xml><?xml version="1.0" encoding="utf-8"?>
<p:tagLst xmlns:p="http://schemas.openxmlformats.org/presentationml/2006/main">
  <p:tag name="MH" val="20151210203829"/>
  <p:tag name="MH_LIBRARY" val="GRAPHIC"/>
  <p:tag name="MH_ORDER" val="Rectangle 22"/>
</p:tagLst>
</file>

<file path=ppt/tags/tag9.xml><?xml version="1.0" encoding="utf-8"?>
<p:tagLst xmlns:p="http://schemas.openxmlformats.org/presentationml/2006/main">
  <p:tag name="MH_TYPE" val="#NeiR#"/>
  <p:tag name="MH_NUMBER" val="4"/>
  <p:tag name="MH" val="20151210092846"/>
  <p:tag name="MH_LIBRARY" val="GRAPHIC"/>
</p:tagLst>
</file>

<file path=ppt/theme/theme1.xml><?xml version="1.0" encoding="utf-8"?>
<a:theme xmlns:a="http://schemas.openxmlformats.org/drawingml/2006/main" name="Office 主题​​">
  <a:themeElements>
    <a:clrScheme name="自定义 106">
      <a:dk1>
        <a:sysClr val="windowText" lastClr="000000"/>
      </a:dk1>
      <a:lt1>
        <a:sysClr val="window" lastClr="FFFFFF"/>
      </a:lt1>
      <a:dk2>
        <a:srgbClr val="1F497D"/>
      </a:dk2>
      <a:lt2>
        <a:srgbClr val="EEECE1"/>
      </a:lt2>
      <a:accent1>
        <a:srgbClr val="FF4957"/>
      </a:accent1>
      <a:accent2>
        <a:srgbClr val="7F7F7F"/>
      </a:accent2>
      <a:accent3>
        <a:srgbClr val="FF4957"/>
      </a:accent3>
      <a:accent4>
        <a:srgbClr val="7F7F7F"/>
      </a:accent4>
      <a:accent5>
        <a:srgbClr val="FF4957"/>
      </a:accent5>
      <a:accent6>
        <a:srgbClr val="7F7F7F"/>
      </a:accent6>
      <a:hlink>
        <a:srgbClr val="000000"/>
      </a:hlink>
      <a:folHlink>
        <a:srgbClr val="FF495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3081</Words>
  <Application>WPS 演示</Application>
  <PresentationFormat>全屏显示(16:9)</PresentationFormat>
  <Paragraphs>434</Paragraphs>
  <Slides>24</Slides>
  <Notes>22</Notes>
  <HiddenSlides>0</HiddenSlides>
  <MMClips>0</MMClips>
  <ScaleCrop>false</ScaleCrop>
  <HeadingPairs>
    <vt:vector size="6" baseType="variant">
      <vt:variant>
        <vt:lpstr>已用的字体</vt:lpstr>
      </vt:variant>
      <vt:variant>
        <vt:i4>29</vt:i4>
      </vt:variant>
      <vt:variant>
        <vt:lpstr>主题</vt:lpstr>
      </vt:variant>
      <vt:variant>
        <vt:i4>1</vt:i4>
      </vt:variant>
      <vt:variant>
        <vt:lpstr>幻灯片标题</vt:lpstr>
      </vt:variant>
      <vt:variant>
        <vt:i4>24</vt:i4>
      </vt:variant>
    </vt:vector>
  </HeadingPairs>
  <TitlesOfParts>
    <vt:vector size="54" baseType="lpstr">
      <vt:lpstr>Arial</vt:lpstr>
      <vt:lpstr>宋体</vt:lpstr>
      <vt:lpstr>Wingdings</vt:lpstr>
      <vt:lpstr>微软雅黑</vt:lpstr>
      <vt:lpstr>Calibri</vt:lpstr>
      <vt:lpstr>Impact</vt:lpstr>
      <vt:lpstr>华文隶书</vt:lpstr>
      <vt:lpstr>Verdana</vt:lpstr>
      <vt:lpstr>华文细黑</vt:lpstr>
      <vt:lpstr>方正正黑简体</vt:lpstr>
      <vt:lpstr>黑体</vt:lpstr>
      <vt:lpstr>方正正中黑简体</vt:lpstr>
      <vt:lpstr>Arial</vt:lpstr>
      <vt:lpstr>Source Sans Pro Light</vt:lpstr>
      <vt:lpstr>Segoe Print</vt:lpstr>
      <vt:lpstr>仿宋_GB2312</vt:lpstr>
      <vt:lpstr>仿宋</vt:lpstr>
      <vt:lpstr>Arial Unicode MS</vt:lpstr>
      <vt:lpstr>Century Gothic</vt:lpstr>
      <vt:lpstr>华文黑体</vt:lpstr>
      <vt:lpstr>Humnst777 BlkCn BT</vt:lpstr>
      <vt:lpstr>DFGothic-EB</vt:lpstr>
      <vt:lpstr>Arial Unicode MS</vt:lpstr>
      <vt:lpstr>Meiryo</vt:lpstr>
      <vt:lpstr>Yu Gothic UI</vt:lpstr>
      <vt:lpstr>Arial Narrow</vt:lpstr>
      <vt:lpstr>Calibri Light</vt:lpstr>
      <vt:lpstr>Yu Gothic UI Semibold</vt:lpstr>
      <vt:lpstr>MS UI Gothic</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多彩年度工作总结</dc:title>
  <dc:creator>USER</dc:creator>
  <cp:lastModifiedBy>Years later</cp:lastModifiedBy>
  <cp:revision>328</cp:revision>
  <dcterms:created xsi:type="dcterms:W3CDTF">2014-11-09T01:07:00Z</dcterms:created>
  <dcterms:modified xsi:type="dcterms:W3CDTF">2024-05-08T18:48:44Z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1AE710F4ED47466E8193CA92DD21FF01_13</vt:lpwstr>
  </property>
  <property fmtid="{D5CDD505-2E9C-101B-9397-08002B2CF9AE}" pid="3" name="KSOProductBuildVer">
    <vt:lpwstr>2052-12.1.0.16417</vt:lpwstr>
  </property>
</Properties>
</file>