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437" r:id="rId3"/>
    <p:sldId id="397" r:id="rId5"/>
    <p:sldId id="367" r:id="rId6"/>
    <p:sldId id="398" r:id="rId7"/>
    <p:sldId id="399" r:id="rId8"/>
    <p:sldId id="400" r:id="rId9"/>
    <p:sldId id="401" r:id="rId10"/>
    <p:sldId id="402" r:id="rId11"/>
    <p:sldId id="403" r:id="rId12"/>
    <p:sldId id="405" r:id="rId13"/>
    <p:sldId id="407" r:id="rId14"/>
    <p:sldId id="408" r:id="rId15"/>
    <p:sldId id="409" r:id="rId16"/>
    <p:sldId id="411" r:id="rId17"/>
    <p:sldId id="412" r:id="rId18"/>
    <p:sldId id="413" r:id="rId19"/>
    <p:sldId id="414" r:id="rId20"/>
    <p:sldId id="415" r:id="rId21"/>
    <p:sldId id="416" r:id="rId22"/>
    <p:sldId id="417" r:id="rId23"/>
    <p:sldId id="418" r:id="rId24"/>
    <p:sldId id="419"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375" r:id="rId40"/>
    <p:sldId id="436" r:id="rId41"/>
    <p:sldId id="435" r:id="rId42"/>
    <p:sldId id="396" r:id="rId43"/>
    <p:sldId id="478" r:id="rId44"/>
  </p:sldIdLst>
  <p:sldSz cx="9144000" cy="51435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20" autoAdjust="0"/>
  </p:normalViewPr>
  <p:slideViewPr>
    <p:cSldViewPr showGuides="1">
      <p:cViewPr varScale="1">
        <p:scale>
          <a:sx n="149" d="100"/>
          <a:sy n="149" d="100"/>
        </p:scale>
        <p:origin x="480"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528B2-7815-473F-A2F4-322A834019F8}"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1EF59-C7F1-438C-B11A-A165AAC02533}"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EDCB3DDB-0F27-48C8-B9CF-0D185F38B12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DF7471C6-AD5F-4A48-85CD-A0853D0DC89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422030" y="1028700"/>
            <a:ext cx="8229600" cy="13716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zh-CN" altLang="en-US" smtClean="0"/>
              <a:t>单击此处编辑母版标题样式</a:t>
            </a:r>
            <a:endParaRPr kumimoji="0" lang="en-US"/>
          </a:p>
        </p:txBody>
      </p:sp>
      <p:sp>
        <p:nvSpPr>
          <p:cNvPr id="28" name="日期占位符 27"/>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17" name="页脚占位符 16"/>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29" name="灯片编号占位符 28"/>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
        <p:nvSpPr>
          <p:cNvPr id="9" name="副标题 8"/>
          <p:cNvSpPr>
            <a:spLocks noGrp="1"/>
          </p:cNvSpPr>
          <p:nvPr>
            <p:ph type="subTitle" idx="1"/>
          </p:nvPr>
        </p:nvSpPr>
        <p:spPr>
          <a:xfrm>
            <a:off x="1371600" y="2498774"/>
            <a:ext cx="6400800" cy="1314450"/>
          </a:xfrm>
          <a:prstGeom prst="rect">
            <a:avLst/>
          </a:prstGeom>
        </p:spPr>
        <p:txBody>
          <a:bodyPr/>
          <a:lstStyle>
            <a:lvl1pPr marL="0" indent="0" algn="ctr">
              <a:buNone/>
              <a:defRPr>
                <a:solidFill>
                  <a:schemeClr val="tx1"/>
                </a:solidFill>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200150"/>
            <a:ext cx="8229600" cy="3531870"/>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57200" y="1200150"/>
            <a:ext cx="8229600" cy="353187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00200" y="457200"/>
            <a:ext cx="7086600" cy="1371600"/>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600200" y="1880840"/>
            <a:ext cx="7086600" cy="1132284"/>
          </a:xfrm>
          <a:prstGeom prst="rect">
            <a:avLst/>
          </a:prstGeom>
        </p:spPr>
        <p:txBody>
          <a:bodyPr anchor="t"/>
          <a:lstStyle>
            <a:lvl1pPr marL="73025" indent="0" algn="l">
              <a:buNone/>
              <a:defRPr sz="2000">
                <a:solidFill>
                  <a:schemeClr val="tx1"/>
                </a:solidFill>
                <a:ea typeface="微软雅黑" panose="020B0503020204020204"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endParaRPr kumimoji="0" lang="zh-CN" altLang="en-US" dirty="0" smtClean="0"/>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6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6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8229600" cy="857250"/>
          </a:xfrm>
          <a:prstGeom prst="rect">
            <a:avLst/>
          </a:prstGeo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151335"/>
            <a:ext cx="4040188" cy="563165"/>
          </a:xfrm>
          <a:prstGeom prst="rect">
            <a:avLst/>
          </a:prstGeom>
        </p:spPr>
        <p:txBody>
          <a:bodyPr anchor="ctr"/>
          <a:lstStyle>
            <a:lvl1pPr marL="0" indent="0">
              <a:buNone/>
              <a:defRPr sz="2400" b="0" cap="all" baseline="0">
                <a:solidFill>
                  <a:schemeClr val="tx1"/>
                </a:solidFill>
                <a:ea typeface="微软雅黑" panose="020B0503020204020204" pitchFamily="34"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endParaRPr kumimoji="0" lang="zh-CN" altLang="en-US" dirty="0" smtClean="0"/>
          </a:p>
        </p:txBody>
      </p:sp>
      <p:sp>
        <p:nvSpPr>
          <p:cNvPr id="4" name="文本占位符 3"/>
          <p:cNvSpPr>
            <a:spLocks noGrp="1"/>
          </p:cNvSpPr>
          <p:nvPr>
            <p:ph type="body" sz="half" idx="3"/>
          </p:nvPr>
        </p:nvSpPr>
        <p:spPr>
          <a:xfrm>
            <a:off x="4645026" y="1151335"/>
            <a:ext cx="4041775" cy="563165"/>
          </a:xfrm>
          <a:prstGeom prst="rect">
            <a:avLst/>
          </a:prstGeom>
        </p:spPr>
        <p:txBody>
          <a:bodyPr anchor="ctr"/>
          <a:lstStyle>
            <a:lvl1pPr marL="0" indent="0">
              <a:buNone/>
              <a:defRPr sz="2400" b="0" cap="all" baseline="0">
                <a:solidFill>
                  <a:schemeClr val="tx1"/>
                </a:solidFill>
                <a:ea typeface="微软雅黑" panose="020B0503020204020204" pitchFamily="34" charset="-122"/>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dirty="0" smtClean="0"/>
              <a:t>单击此处编辑母版文本样式</a:t>
            </a:r>
            <a:endParaRPr kumimoji="0" lang="zh-CN" altLang="en-US" dirty="0" smtClean="0"/>
          </a:p>
        </p:txBody>
      </p:sp>
      <p:sp>
        <p:nvSpPr>
          <p:cNvPr id="5" name="内容占位符 4"/>
          <p:cNvSpPr>
            <a:spLocks noGrp="1"/>
          </p:cNvSpPr>
          <p:nvPr>
            <p:ph sz="quarter" idx="2"/>
          </p:nvPr>
        </p:nvSpPr>
        <p:spPr>
          <a:xfrm>
            <a:off x="457200" y="1771651"/>
            <a:ext cx="4040188" cy="2822972"/>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6" name="内容占位符 5"/>
          <p:cNvSpPr>
            <a:spLocks noGrp="1"/>
          </p:cNvSpPr>
          <p:nvPr>
            <p:ph sz="quarter" idx="4"/>
          </p:nvPr>
        </p:nvSpPr>
        <p:spPr>
          <a:xfrm>
            <a:off x="4645026" y="1771651"/>
            <a:ext cx="4041775" cy="2822972"/>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7" name="日期占位符 6"/>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8" name="页脚占位符 7"/>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9" name="灯片编号占位符 8"/>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4" name="页脚占位符 3"/>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5" name="灯片编号占位符 4"/>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3" name="页脚占位符 2"/>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4" name="灯片编号占位符 3"/>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1" y="1143001"/>
            <a:ext cx="3008313" cy="3451622"/>
          </a:xfrm>
          <a:prstGeom prst="rect">
            <a:avLst/>
          </a:prstGeom>
        </p:spPr>
        <p:txBody>
          <a:bodyPr/>
          <a:lstStyle>
            <a:lvl1pPr marL="0" indent="0">
              <a:buNone/>
              <a:defRPr sz="1400">
                <a:ea typeface="微软雅黑" panose="020B0503020204020204" pitchFamily="34" charset="-122"/>
              </a:defRPr>
            </a:lvl1pPr>
            <a:lvl2pPr>
              <a:buNone/>
              <a:defRPr sz="1200"/>
            </a:lvl2pPr>
            <a:lvl3pPr>
              <a:buNone/>
              <a:defRPr sz="1000"/>
            </a:lvl3pPr>
            <a:lvl4pPr>
              <a:buNone/>
              <a:defRPr sz="900"/>
            </a:lvl4pPr>
            <a:lvl5pPr>
              <a:buNone/>
              <a:defRPr sz="900"/>
            </a:lvl5pPr>
          </a:lstStyle>
          <a:p>
            <a:pPr lvl="0" eaLnBrk="1" latinLnBrk="0" hangingPunct="1"/>
            <a:r>
              <a:rPr kumimoji="0" lang="zh-CN" altLang="en-US" dirty="0" smtClean="0"/>
              <a:t>单击此处编辑母版文本样式</a:t>
            </a:r>
            <a:endParaRPr kumimoji="0" lang="zh-CN" altLang="en-US" dirty="0" smtClean="0"/>
          </a:p>
        </p:txBody>
      </p:sp>
      <p:sp>
        <p:nvSpPr>
          <p:cNvPr id="4" name="内容占位符 3"/>
          <p:cNvSpPr>
            <a:spLocks noGrp="1"/>
          </p:cNvSpPr>
          <p:nvPr>
            <p:ph sz="half" idx="1"/>
          </p:nvPr>
        </p:nvSpPr>
        <p:spPr>
          <a:xfrm>
            <a:off x="3575050" y="204788"/>
            <a:ext cx="5111750" cy="4389835"/>
          </a:xfrm>
          <a:prstGeom prst="rect">
            <a:avLst/>
          </a:prstGeom>
        </p:spPr>
        <p:txBody>
          <a:bodyPr/>
          <a:lstStyle>
            <a:lvl1pPr>
              <a:defRPr sz="2600">
                <a:ea typeface="微软雅黑" panose="020B0503020204020204" pitchFamily="34" charset="-122"/>
              </a:defRPr>
            </a:lvl1pPr>
            <a:lvl2pPr>
              <a:defRPr sz="2400">
                <a:ea typeface="微软雅黑" panose="020B0503020204020204" pitchFamily="34" charset="-122"/>
              </a:defRPr>
            </a:lvl2pPr>
            <a:lvl3pPr>
              <a:defRPr sz="2200">
                <a:ea typeface="微软雅黑" panose="020B0503020204020204" pitchFamily="34" charset="-122"/>
              </a:defRPr>
            </a:lvl3pPr>
            <a:lvl4pPr>
              <a:defRPr sz="2000">
                <a:ea typeface="微软雅黑" panose="020B0503020204020204" pitchFamily="34" charset="-122"/>
              </a:defRPr>
            </a:lvl4pPr>
            <a:lvl5pPr>
              <a:defRPr sz="1800">
                <a:ea typeface="微软雅黑" panose="020B0503020204020204" pitchFamily="34" charset="-122"/>
              </a:defRPr>
            </a:lvl5p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28800" y="457200"/>
            <a:ext cx="5486400" cy="391716"/>
          </a:xfrm>
          <a:prstGeom prst="rect">
            <a:avLst/>
          </a:prstGeom>
        </p:spPr>
        <p:txBody>
          <a:bodyPr lIns="45720" rIns="45720" bIns="0" anchor="b">
            <a:sp3d prstMaterial="softEdge"/>
          </a:bodyPr>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1828800" y="1373981"/>
            <a:ext cx="5486400" cy="2971800"/>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ea typeface="微软雅黑" panose="020B0503020204020204" pitchFamily="34" charset="-122"/>
              </a:defRPr>
            </a:lvl1pPr>
          </a:lstStyle>
          <a:p>
            <a:pPr marL="0" algn="l" rtl="0" eaLnBrk="1" latinLnBrk="0" hangingPunct="1"/>
            <a:r>
              <a:rPr kumimoji="0" lang="zh-CN" altLang="en-US" dirty="0" smtClean="0">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4" name="文本占位符 3"/>
          <p:cNvSpPr>
            <a:spLocks noGrp="1"/>
          </p:cNvSpPr>
          <p:nvPr>
            <p:ph type="body" sz="half" idx="2"/>
          </p:nvPr>
        </p:nvSpPr>
        <p:spPr>
          <a:xfrm>
            <a:off x="1828800" y="875090"/>
            <a:ext cx="5486400" cy="397764"/>
          </a:xfrm>
          <a:prstGeom prst="rect">
            <a:avLst/>
          </a:prstGeom>
        </p:spPr>
        <p:txBody>
          <a:bodyPr lIns="45720" tIns="45720" rIns="45720" anchor="t"/>
          <a:lstStyle>
            <a:lvl1pPr marL="0" indent="0" algn="ctr">
              <a:buNone/>
              <a:defRPr sz="1400">
                <a:ea typeface="微软雅黑" panose="020B0503020204020204" pitchFamily="34" charset="-122"/>
              </a:defRPr>
            </a:lvl1pPr>
            <a:lvl2pPr>
              <a:defRPr sz="1200"/>
            </a:lvl2pPr>
            <a:lvl3pPr>
              <a:defRPr sz="1000"/>
            </a:lvl3pPr>
            <a:lvl4pPr>
              <a:defRPr sz="900"/>
            </a:lvl4pPr>
            <a:lvl5pPr>
              <a:defRPr sz="900"/>
            </a:lvl5pPr>
          </a:lstStyle>
          <a:p>
            <a:pPr lvl="0" eaLnBrk="1" latinLnBrk="0" hangingPunct="1"/>
            <a:r>
              <a:rPr kumimoji="0" lang="zh-CN" altLang="en-US" dirty="0" smtClean="0"/>
              <a:t>单击此处编辑母版文本样式</a:t>
            </a:r>
            <a:endParaRPr kumimoji="0" lang="zh-CN" altLang="en-US" dirty="0" smtClean="0"/>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2.png"/><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827" y="2724493"/>
            <a:ext cx="7699173" cy="2426406"/>
          </a:xfrm>
          <a:prstGeom prst="rect">
            <a:avLst/>
          </a:prstGeom>
        </p:spPr>
      </p:pic>
      <p:sp>
        <p:nvSpPr>
          <p:cNvPr id="43" name="TextBox 7"/>
          <p:cNvSpPr>
            <a:spLocks noChangeArrowheads="1"/>
          </p:cNvSpPr>
          <p:nvPr/>
        </p:nvSpPr>
        <p:spPr bwMode="auto">
          <a:xfrm>
            <a:off x="2941309" y="2459092"/>
            <a:ext cx="3214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适用于创业计划</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投资合作</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企业宣传</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7"/>
          <p:cNvSpPr>
            <a:spLocks noChangeArrowheads="1"/>
          </p:cNvSpPr>
          <p:nvPr/>
        </p:nvSpPr>
        <p:spPr bwMode="auto">
          <a:xfrm>
            <a:off x="1839968" y="1811020"/>
            <a:ext cx="547260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500" b="1" dirty="0" smtClean="0">
                <a:latin typeface="微软雅黑" panose="020B0503020204020204" pitchFamily="34" charset="-122"/>
                <a:ea typeface="微软雅黑" panose="020B0503020204020204" pitchFamily="34" charset="-122"/>
                <a:sym typeface="微软雅黑" panose="020B0503020204020204" pitchFamily="34" charset="-122"/>
              </a:rPr>
              <a:t>经济金融投资理财</a:t>
            </a:r>
            <a:r>
              <a:rPr lang="en-US" altLang="zh-CN" sz="3500" b="1" dirty="0" smtClean="0">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500" b="1" dirty="0" smtClean="0">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7"/>
          <p:cNvSpPr>
            <a:spLocks noChangeArrowheads="1"/>
          </p:cNvSpPr>
          <p:nvPr/>
        </p:nvSpPr>
        <p:spPr bwMode="auto">
          <a:xfrm>
            <a:off x="3203848" y="1431235"/>
            <a:ext cx="2683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dirty="0" smtClean="0">
                <a:solidFill>
                  <a:schemeClr val="accent2"/>
                </a:solidFill>
                <a:latin typeface="微软雅黑" panose="020B0503020204020204" pitchFamily="34" charset="-122"/>
                <a:ea typeface="微软雅黑" panose="020B0503020204020204" pitchFamily="34" charset="-122"/>
                <a:cs typeface="LilyUPC" panose="020B0604020202020204" pitchFamily="34" charset="-34"/>
                <a:sym typeface="微软雅黑" panose="020B0503020204020204" pitchFamily="34" charset="-122"/>
              </a:rPr>
              <a:t>THE BUSENESS PLAN</a:t>
            </a:r>
            <a:endParaRPr lang="zh-CN" altLang="en-US" sz="2000" dirty="0">
              <a:solidFill>
                <a:schemeClr val="accent2"/>
              </a:solidFill>
              <a:latin typeface="微软雅黑" panose="020B0503020204020204" pitchFamily="34" charset="-122"/>
              <a:ea typeface="微软雅黑" panose="020B0503020204020204" pitchFamily="34" charset="-122"/>
              <a:cs typeface="LilyUPC" panose="020B0604020202020204" pitchFamily="34" charset="-34"/>
              <a:sym typeface="微软雅黑" panose="020B0503020204020204" pitchFamily="34" charset="-122"/>
            </a:endParaRPr>
          </a:p>
        </p:txBody>
      </p:sp>
      <p:grpSp>
        <p:nvGrpSpPr>
          <p:cNvPr id="47" name="Group 40"/>
          <p:cNvGrpSpPr/>
          <p:nvPr/>
        </p:nvGrpSpPr>
        <p:grpSpPr>
          <a:xfrm>
            <a:off x="1331640" y="1911315"/>
            <a:ext cx="405491" cy="406311"/>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0"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7000">
        <p14:vortex dir="r"/>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45"/>
                                        </p:tgtEl>
                                        <p:attrNameLst>
                                          <p:attrName>style.visibility</p:attrName>
                                        </p:attrNameLst>
                                      </p:cBhvr>
                                      <p:to>
                                        <p:strVal val="visible"/>
                                      </p:to>
                                    </p:set>
                                    <p:set>
                                      <p:cBhvr>
                                        <p:cTn id="12" dur="114" fill="hold">
                                          <p:stCondLst>
                                            <p:cond delay="0"/>
                                          </p:stCondLst>
                                        </p:cTn>
                                        <p:tgtEl>
                                          <p:spTgt spid="45"/>
                                        </p:tgtEl>
                                        <p:attrNameLst>
                                          <p:attrName>style.rotation</p:attrName>
                                        </p:attrNameLst>
                                      </p:cBhvr>
                                      <p:to>
                                        <p:strVal val="-45.0"/>
                                      </p:to>
                                    </p:set>
                                    <p:anim calcmode="lin" valueType="num">
                                      <p:cBhvr>
                                        <p:cTn id="13" dur="114" fill="hold">
                                          <p:stCondLst>
                                            <p:cond delay="114"/>
                                          </p:stCondLst>
                                        </p:cTn>
                                        <p:tgtEl>
                                          <p:spTgt spid="45"/>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5"/>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5"/>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5"/>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4"/>
                                        </p:tgtEl>
                                        <p:attrNameLst>
                                          <p:attrName>ppt_y</p:attrName>
                                        </p:attrNameLst>
                                      </p:cBhvr>
                                      <p:tavLst>
                                        <p:tav tm="0">
                                          <p:val>
                                            <p:strVal val="#ppt_y"/>
                                          </p:val>
                                        </p:tav>
                                        <p:tav tm="100000">
                                          <p:val>
                                            <p:strVal val="#ppt_y"/>
                                          </p:val>
                                        </p:tav>
                                      </p:tavLst>
                                    </p:anim>
                                    <p:anim calcmode="lin" valueType="num">
                                      <p:cBhvr>
                                        <p:cTn id="2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4"/>
                                        </p:tgtEl>
                                      </p:cBhvr>
                                    </p:animEffect>
                                  </p:childTnLst>
                                </p:cTn>
                              </p:par>
                            </p:childTnLst>
                          </p:cTn>
                        </p:par>
                        <p:par>
                          <p:cTn id="30" fill="hold">
                            <p:stCondLst>
                              <p:cond delay="1600"/>
                            </p:stCondLst>
                            <p:childTnLst>
                              <p:par>
                                <p:cTn id="31" presetID="52" presetClass="entr" presetSubtype="0" fill="hold" grpId="0" nodeType="after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Scale>
                                      <p:cBhvr>
                                        <p:cTn id="3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3"/>
                                        </p:tgtEl>
                                        <p:attrNameLst>
                                          <p:attrName>ppt_x</p:attrName>
                                          <p:attrName>ppt_y</p:attrName>
                                        </p:attrNameLst>
                                      </p:cBhvr>
                                    </p:animMotion>
                                    <p:animEffect transition="in" filter="fade">
                                      <p:cBhvr>
                                        <p:cTn id="3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160"/>
          <p:cNvGrpSpPr/>
          <p:nvPr/>
        </p:nvGrpSpPr>
        <p:grpSpPr>
          <a:xfrm>
            <a:off x="1140034" y="3264874"/>
            <a:ext cx="815067" cy="816716"/>
            <a:chOff x="7146423" y="413387"/>
            <a:chExt cx="495231" cy="496232"/>
          </a:xfrm>
        </p:grpSpPr>
        <p:grpSp>
          <p:nvGrpSpPr>
            <p:cNvPr id="162" name="组合 161"/>
            <p:cNvGrpSpPr/>
            <p:nvPr/>
          </p:nvGrpSpPr>
          <p:grpSpPr>
            <a:xfrm>
              <a:off x="7146423" y="413387"/>
              <a:ext cx="495231" cy="496232"/>
              <a:chOff x="1589596" y="810715"/>
              <a:chExt cx="2340698" cy="2345431"/>
            </a:xfrm>
          </p:grpSpPr>
          <p:grpSp>
            <p:nvGrpSpPr>
              <p:cNvPr id="164" name="组合 79"/>
              <p:cNvGrpSpPr/>
              <p:nvPr/>
            </p:nvGrpSpPr>
            <p:grpSpPr bwMode="auto">
              <a:xfrm>
                <a:off x="1589596" y="810715"/>
                <a:ext cx="2340698" cy="2345431"/>
                <a:chOff x="6379729" y="2488774"/>
                <a:chExt cx="2513016" cy="2513016"/>
              </a:xfrm>
            </p:grpSpPr>
            <p:sp>
              <p:nvSpPr>
                <p:cNvPr id="1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6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65"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63" name="TextBox 162"/>
            <p:cNvSpPr txBox="1"/>
            <p:nvPr/>
          </p:nvSpPr>
          <p:spPr>
            <a:xfrm>
              <a:off x="7214452" y="555261"/>
              <a:ext cx="392708" cy="224404"/>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上进</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3861022" y="2182136"/>
            <a:ext cx="815067" cy="816716"/>
            <a:chOff x="7146423" y="413387"/>
            <a:chExt cx="495231" cy="496232"/>
          </a:xfrm>
        </p:grpSpPr>
        <p:grpSp>
          <p:nvGrpSpPr>
            <p:cNvPr id="148" name="组合 147"/>
            <p:cNvGrpSpPr/>
            <p:nvPr/>
          </p:nvGrpSpPr>
          <p:grpSpPr>
            <a:xfrm>
              <a:off x="7146423" y="413387"/>
              <a:ext cx="495231" cy="496232"/>
              <a:chOff x="1589596" y="810715"/>
              <a:chExt cx="2340698" cy="2345431"/>
            </a:xfrm>
          </p:grpSpPr>
          <p:grpSp>
            <p:nvGrpSpPr>
              <p:cNvPr id="150" name="组合 79"/>
              <p:cNvGrpSpPr/>
              <p:nvPr/>
            </p:nvGrpSpPr>
            <p:grpSpPr bwMode="auto">
              <a:xfrm>
                <a:off x="1589596" y="810715"/>
                <a:ext cx="2340698" cy="2345431"/>
                <a:chOff x="6379729" y="2488774"/>
                <a:chExt cx="2513016" cy="2513016"/>
              </a:xfrm>
            </p:grpSpPr>
            <p:sp>
              <p:nvSpPr>
                <p:cNvPr id="1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5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1" name="椭圆 80"/>
              <p:cNvSpPr/>
              <p:nvPr/>
            </p:nvSpPr>
            <p:spPr bwMode="auto">
              <a:xfrm>
                <a:off x="1932719" y="1141998"/>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9" name="TextBox 148"/>
            <p:cNvSpPr txBox="1"/>
            <p:nvPr/>
          </p:nvSpPr>
          <p:spPr>
            <a:xfrm>
              <a:off x="7214452" y="555261"/>
              <a:ext cx="392708" cy="224404"/>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团结</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1859320" y="1984964"/>
            <a:ext cx="1042842" cy="1044952"/>
            <a:chOff x="7146423" y="413387"/>
            <a:chExt cx="495231" cy="496232"/>
          </a:xfrm>
        </p:grpSpPr>
        <p:grpSp>
          <p:nvGrpSpPr>
            <p:cNvPr id="141" name="组合 140"/>
            <p:cNvGrpSpPr/>
            <p:nvPr/>
          </p:nvGrpSpPr>
          <p:grpSpPr>
            <a:xfrm>
              <a:off x="7146423" y="413387"/>
              <a:ext cx="495231" cy="496232"/>
              <a:chOff x="1589596" y="810715"/>
              <a:chExt cx="2340698" cy="2345431"/>
            </a:xfrm>
          </p:grpSpPr>
          <p:grpSp>
            <p:nvGrpSpPr>
              <p:cNvPr id="143" name="组合 79"/>
              <p:cNvGrpSpPr/>
              <p:nvPr/>
            </p:nvGrpSpPr>
            <p:grpSpPr bwMode="auto">
              <a:xfrm>
                <a:off x="1589596" y="810715"/>
                <a:ext cx="2340698" cy="2345431"/>
                <a:chOff x="6379729" y="2488774"/>
                <a:chExt cx="2513016" cy="2513016"/>
              </a:xfrm>
            </p:grpSpPr>
            <p:sp>
              <p:nvSpPr>
                <p:cNvPr id="1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4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44" name="椭圆 80"/>
              <p:cNvSpPr/>
              <p:nvPr/>
            </p:nvSpPr>
            <p:spPr bwMode="auto">
              <a:xfrm>
                <a:off x="1932719" y="1141998"/>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2" name="TextBox 141"/>
            <p:cNvSpPr txBox="1"/>
            <p:nvPr/>
          </p:nvSpPr>
          <p:spPr>
            <a:xfrm>
              <a:off x="7214452" y="555261"/>
              <a:ext cx="355653" cy="204622"/>
            </a:xfrm>
            <a:prstGeom prst="rect">
              <a:avLst/>
            </a:prstGeom>
            <a:noFill/>
          </p:spPr>
          <p:txBody>
            <a:bodyPr wrap="none" rtlCol="0">
              <a:spAutoFit/>
            </a:bodyPr>
            <a:lstStyle/>
            <a:p>
              <a:r>
                <a:rPr lang="zh-CN" altLang="en-US" sz="2200" dirty="0" smtClean="0">
                  <a:solidFill>
                    <a:schemeClr val="bg1"/>
                  </a:solidFill>
                  <a:latin typeface="微软雅黑" panose="020B0503020204020204" pitchFamily="34" charset="-122"/>
                  <a:ea typeface="微软雅黑" panose="020B0503020204020204" pitchFamily="34" charset="-122"/>
                </a:rPr>
                <a:t>共赢</a:t>
              </a:r>
              <a:endParaRPr lang="en-US" altLang="zh-CN" sz="22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企业理念</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sp>
        <p:nvSpPr>
          <p:cNvPr id="75" name="TextBox 74"/>
          <p:cNvSpPr txBox="1"/>
          <p:nvPr/>
        </p:nvSpPr>
        <p:spPr>
          <a:xfrm>
            <a:off x="5453665" y="1410643"/>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诚信铸就品质</a:t>
            </a:r>
            <a:endParaRPr lang="zh-CN" altLang="en-US" sz="2000" dirty="0">
              <a:latin typeface="微软雅黑" panose="020B0503020204020204" pitchFamily="34" charset="-122"/>
              <a:ea typeface="微软雅黑" panose="020B0503020204020204" pitchFamily="34" charset="-122"/>
            </a:endParaRPr>
          </a:p>
        </p:txBody>
      </p:sp>
      <p:sp>
        <p:nvSpPr>
          <p:cNvPr id="76" name="TextBox 75"/>
          <p:cNvSpPr txBox="1"/>
          <p:nvPr/>
        </p:nvSpPr>
        <p:spPr>
          <a:xfrm>
            <a:off x="6076361" y="1883608"/>
            <a:ext cx="1723549" cy="400110"/>
          </a:xfrm>
          <a:prstGeom prst="rect">
            <a:avLst/>
          </a:prstGeom>
          <a:noFill/>
        </p:spPr>
        <p:txBody>
          <a:bodyPr wrap="none" rtlCol="0">
            <a:spAutoFit/>
          </a:bodyPr>
          <a:lstStyle/>
          <a:p>
            <a:r>
              <a:rPr lang="zh-CN" altLang="en-US" sz="2000" dirty="0" smtClean="0">
                <a:latin typeface="微软雅黑" panose="020B0503020204020204" pitchFamily="34" charset="-122"/>
                <a:ea typeface="微软雅黑" panose="020B0503020204020204" pitchFamily="34" charset="-122"/>
              </a:rPr>
              <a:t>创新引领未来</a:t>
            </a:r>
            <a:endParaRPr lang="zh-CN" altLang="en-US" sz="2000" dirty="0">
              <a:latin typeface="微软雅黑" panose="020B0503020204020204" pitchFamily="34" charset="-122"/>
              <a:ea typeface="微软雅黑" panose="020B0503020204020204" pitchFamily="34" charset="-122"/>
            </a:endParaRPr>
          </a:p>
        </p:txBody>
      </p:sp>
      <p:sp>
        <p:nvSpPr>
          <p:cNvPr id="77" name="TextBox 76"/>
          <p:cNvSpPr txBox="1"/>
          <p:nvPr/>
        </p:nvSpPr>
        <p:spPr>
          <a:xfrm>
            <a:off x="1095537" y="174471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远见力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1803811" y="3887938"/>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执行力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3460913" y="327238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感召力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2983860" y="2052143"/>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决策力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1018900" y="2814185"/>
            <a:ext cx="877163" cy="369332"/>
          </a:xfrm>
          <a:prstGeom prst="rect">
            <a:avLst/>
          </a:prstGeom>
          <a:noFill/>
        </p:spPr>
        <p:txBody>
          <a:bodyPr wrap="none" rtlCol="0">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创新力</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07" name="椭圆 106"/>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3" name="椭圆 1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17" name="椭圆 116"/>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8" name="椭圆 117"/>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7" name="椭圆 136"/>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38" name="椭圆 137"/>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a:t>
            </a:r>
            <a:r>
              <a:rPr lang="zh-CN" altLang="en-US" sz="1100" dirty="0" smtClean="0">
                <a:solidFill>
                  <a:srgbClr val="484848"/>
                </a:solidFill>
                <a:latin typeface="微软雅黑" panose="020B0503020204020204" pitchFamily="34" charset="-122"/>
                <a:ea typeface="微软雅黑" panose="020B0503020204020204" pitchFamily="34" charset="-122"/>
              </a:rPr>
              <a:t>内容。点击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r>
              <a:rPr lang="zh-CN" altLang="en-US" sz="1100" dirty="0" smtClean="0">
                <a:solidFill>
                  <a:srgbClr val="484848"/>
                </a:solidFill>
                <a:latin typeface="微软雅黑" panose="020B0503020204020204" pitchFamily="34" charset="-122"/>
                <a:ea typeface="微软雅黑" panose="020B0503020204020204" pitchFamily="34" charset="-122"/>
              </a:rPr>
              <a:t>       点击</a:t>
            </a:r>
            <a:r>
              <a:rPr lang="zh-CN" altLang="en-US" sz="1100" dirty="0">
                <a:solidFill>
                  <a:srgbClr val="484848"/>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endParaRPr lang="en-US" altLang="zh-CN" sz="1100" dirty="0">
              <a:solidFill>
                <a:srgbClr val="484848"/>
              </a:solidFill>
              <a:latin typeface="微软雅黑" panose="020B0503020204020204" pitchFamily="34" charset="-122"/>
              <a:ea typeface="微软雅黑" panose="020B0503020204020204" pitchFamily="34" charset="-122"/>
            </a:endParaRP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grpSp>
        <p:nvGrpSpPr>
          <p:cNvPr id="154" name="组合 153"/>
          <p:cNvGrpSpPr/>
          <p:nvPr/>
        </p:nvGrpSpPr>
        <p:grpSpPr>
          <a:xfrm>
            <a:off x="2680974" y="3413430"/>
            <a:ext cx="815067" cy="816716"/>
            <a:chOff x="7146423" y="413387"/>
            <a:chExt cx="495231" cy="496232"/>
          </a:xfrm>
        </p:grpSpPr>
        <p:grpSp>
          <p:nvGrpSpPr>
            <p:cNvPr id="155" name="组合 154"/>
            <p:cNvGrpSpPr/>
            <p:nvPr/>
          </p:nvGrpSpPr>
          <p:grpSpPr>
            <a:xfrm>
              <a:off x="7146423" y="413387"/>
              <a:ext cx="495231" cy="496232"/>
              <a:chOff x="1589596" y="810715"/>
              <a:chExt cx="2340698" cy="2345431"/>
            </a:xfrm>
          </p:grpSpPr>
          <p:grpSp>
            <p:nvGrpSpPr>
              <p:cNvPr id="157" name="组合 79"/>
              <p:cNvGrpSpPr/>
              <p:nvPr/>
            </p:nvGrpSpPr>
            <p:grpSpPr bwMode="auto">
              <a:xfrm>
                <a:off x="1589596" y="810715"/>
                <a:ext cx="2340698" cy="2345431"/>
                <a:chOff x="6379729" y="2488774"/>
                <a:chExt cx="2513016" cy="2513016"/>
              </a:xfrm>
            </p:grpSpPr>
            <p:sp>
              <p:nvSpPr>
                <p:cNvPr id="15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6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8"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56" name="TextBox 155"/>
            <p:cNvSpPr txBox="1"/>
            <p:nvPr/>
          </p:nvSpPr>
          <p:spPr>
            <a:xfrm>
              <a:off x="7214452" y="555261"/>
              <a:ext cx="392708" cy="224404"/>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加班</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500" fill="hold"/>
                                        <p:tgtEl>
                                          <p:spTgt spid="102"/>
                                        </p:tgtEl>
                                        <p:attrNameLst>
                                          <p:attrName>ppt_w</p:attrName>
                                        </p:attrNameLst>
                                      </p:cBhvr>
                                      <p:tavLst>
                                        <p:tav tm="0">
                                          <p:val>
                                            <p:fltVal val="0"/>
                                          </p:val>
                                        </p:tav>
                                        <p:tav tm="100000">
                                          <p:val>
                                            <p:strVal val="#ppt_w"/>
                                          </p:val>
                                        </p:tav>
                                      </p:tavLst>
                                    </p:anim>
                                    <p:anim calcmode="lin" valueType="num">
                                      <p:cBhvr>
                                        <p:cTn id="33" dur="500" fill="hold"/>
                                        <p:tgtEl>
                                          <p:spTgt spid="102"/>
                                        </p:tgtEl>
                                        <p:attrNameLst>
                                          <p:attrName>ppt_h</p:attrName>
                                        </p:attrNameLst>
                                      </p:cBhvr>
                                      <p:tavLst>
                                        <p:tav tm="0">
                                          <p:val>
                                            <p:fltVal val="0"/>
                                          </p:val>
                                        </p:tav>
                                        <p:tav tm="100000">
                                          <p:val>
                                            <p:strVal val="#ppt_h"/>
                                          </p:val>
                                        </p:tav>
                                      </p:tavLst>
                                    </p:anim>
                                    <p:animEffect transition="in" filter="fade">
                                      <p:cBhvr>
                                        <p:cTn id="34" dur="500"/>
                                        <p:tgtEl>
                                          <p:spTgt spid="102"/>
                                        </p:tgtEl>
                                      </p:cBhvr>
                                    </p:animEffect>
                                  </p:childTnLst>
                                </p:cTn>
                              </p:par>
                              <p:par>
                                <p:cTn id="35" presetID="53" presetClass="entr" presetSubtype="16" fill="hold" nodeType="withEffect">
                                  <p:stCondLst>
                                    <p:cond delay="40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500" fill="hold"/>
                                        <p:tgtEl>
                                          <p:spTgt spid="140"/>
                                        </p:tgtEl>
                                        <p:attrNameLst>
                                          <p:attrName>ppt_w</p:attrName>
                                        </p:attrNameLst>
                                      </p:cBhvr>
                                      <p:tavLst>
                                        <p:tav tm="0">
                                          <p:val>
                                            <p:fltVal val="0"/>
                                          </p:val>
                                        </p:tav>
                                        <p:tav tm="100000">
                                          <p:val>
                                            <p:strVal val="#ppt_w"/>
                                          </p:val>
                                        </p:tav>
                                      </p:tavLst>
                                    </p:anim>
                                    <p:anim calcmode="lin" valueType="num">
                                      <p:cBhvr>
                                        <p:cTn id="38" dur="500" fill="hold"/>
                                        <p:tgtEl>
                                          <p:spTgt spid="140"/>
                                        </p:tgtEl>
                                        <p:attrNameLst>
                                          <p:attrName>ppt_h</p:attrName>
                                        </p:attrNameLst>
                                      </p:cBhvr>
                                      <p:tavLst>
                                        <p:tav tm="0">
                                          <p:val>
                                            <p:fltVal val="0"/>
                                          </p:val>
                                        </p:tav>
                                        <p:tav tm="100000">
                                          <p:val>
                                            <p:strVal val="#ppt_h"/>
                                          </p:val>
                                        </p:tav>
                                      </p:tavLst>
                                    </p:anim>
                                    <p:animEffect transition="in" filter="fade">
                                      <p:cBhvr>
                                        <p:cTn id="39" dur="500"/>
                                        <p:tgtEl>
                                          <p:spTgt spid="140"/>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par>
                                <p:cTn id="45" presetID="53" presetClass="entr" presetSubtype="16" fill="hold" nodeType="withEffect">
                                  <p:stCondLst>
                                    <p:cond delay="400"/>
                                  </p:stCondLst>
                                  <p:childTnLst>
                                    <p:set>
                                      <p:cBhvr>
                                        <p:cTn id="46" dur="1" fill="hold">
                                          <p:stCondLst>
                                            <p:cond delay="0"/>
                                          </p:stCondLst>
                                        </p:cTn>
                                        <p:tgtEl>
                                          <p:spTgt spid="111"/>
                                        </p:tgtEl>
                                        <p:attrNameLst>
                                          <p:attrName>style.visibility</p:attrName>
                                        </p:attrNameLst>
                                      </p:cBhvr>
                                      <p:to>
                                        <p:strVal val="visible"/>
                                      </p:to>
                                    </p:set>
                                    <p:anim calcmode="lin" valueType="num">
                                      <p:cBhvr>
                                        <p:cTn id="47" dur="500" fill="hold"/>
                                        <p:tgtEl>
                                          <p:spTgt spid="111"/>
                                        </p:tgtEl>
                                        <p:attrNameLst>
                                          <p:attrName>ppt_w</p:attrName>
                                        </p:attrNameLst>
                                      </p:cBhvr>
                                      <p:tavLst>
                                        <p:tav tm="0">
                                          <p:val>
                                            <p:fltVal val="0"/>
                                          </p:val>
                                        </p:tav>
                                        <p:tav tm="100000">
                                          <p:val>
                                            <p:strVal val="#ppt_w"/>
                                          </p:val>
                                        </p:tav>
                                      </p:tavLst>
                                    </p:anim>
                                    <p:anim calcmode="lin" valueType="num">
                                      <p:cBhvr>
                                        <p:cTn id="48" dur="500" fill="hold"/>
                                        <p:tgtEl>
                                          <p:spTgt spid="111"/>
                                        </p:tgtEl>
                                        <p:attrNameLst>
                                          <p:attrName>ppt_h</p:attrName>
                                        </p:attrNameLst>
                                      </p:cBhvr>
                                      <p:tavLst>
                                        <p:tav tm="0">
                                          <p:val>
                                            <p:fltVal val="0"/>
                                          </p:val>
                                        </p:tav>
                                        <p:tav tm="100000">
                                          <p:val>
                                            <p:strVal val="#ppt_h"/>
                                          </p:val>
                                        </p:tav>
                                      </p:tavLst>
                                    </p:anim>
                                    <p:animEffect transition="in" filter="fade">
                                      <p:cBhvr>
                                        <p:cTn id="49" dur="500"/>
                                        <p:tgtEl>
                                          <p:spTgt spid="111"/>
                                        </p:tgtEl>
                                      </p:cBhvr>
                                    </p:animEffect>
                                  </p:childTnLst>
                                </p:cTn>
                              </p:par>
                              <p:par>
                                <p:cTn id="50" presetID="53" presetClass="entr" presetSubtype="16" fill="hold" nodeType="withEffect">
                                  <p:stCondLst>
                                    <p:cond delay="20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17"/>
                                        </p:tgtEl>
                                        <p:attrNameLst>
                                          <p:attrName>style.visibility</p:attrName>
                                        </p:attrNameLst>
                                      </p:cBhvr>
                                      <p:to>
                                        <p:strVal val="visible"/>
                                      </p:to>
                                    </p:set>
                                    <p:anim calcmode="lin" valueType="num">
                                      <p:cBhvr>
                                        <p:cTn id="57" dur="500" fill="hold"/>
                                        <p:tgtEl>
                                          <p:spTgt spid="117"/>
                                        </p:tgtEl>
                                        <p:attrNameLst>
                                          <p:attrName>ppt_w</p:attrName>
                                        </p:attrNameLst>
                                      </p:cBhvr>
                                      <p:tavLst>
                                        <p:tav tm="0">
                                          <p:val>
                                            <p:fltVal val="0"/>
                                          </p:val>
                                        </p:tav>
                                        <p:tav tm="100000">
                                          <p:val>
                                            <p:strVal val="#ppt_w"/>
                                          </p:val>
                                        </p:tav>
                                      </p:tavLst>
                                    </p:anim>
                                    <p:anim calcmode="lin" valueType="num">
                                      <p:cBhvr>
                                        <p:cTn id="58" dur="500" fill="hold"/>
                                        <p:tgtEl>
                                          <p:spTgt spid="117"/>
                                        </p:tgtEl>
                                        <p:attrNameLst>
                                          <p:attrName>ppt_h</p:attrName>
                                        </p:attrNameLst>
                                      </p:cBhvr>
                                      <p:tavLst>
                                        <p:tav tm="0">
                                          <p:val>
                                            <p:fltVal val="0"/>
                                          </p:val>
                                        </p:tav>
                                        <p:tav tm="100000">
                                          <p:val>
                                            <p:strVal val="#ppt_h"/>
                                          </p:val>
                                        </p:tav>
                                      </p:tavLst>
                                    </p:anim>
                                    <p:animEffect transition="in" filter="fade">
                                      <p:cBhvr>
                                        <p:cTn id="59" dur="500"/>
                                        <p:tgtEl>
                                          <p:spTgt spid="1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par>
                                <p:cTn id="65" presetID="53" presetClass="entr" presetSubtype="16"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fltVal val="0"/>
                                          </p:val>
                                        </p:tav>
                                        <p:tav tm="100000">
                                          <p:val>
                                            <p:strVal val="#ppt_h"/>
                                          </p:val>
                                        </p:tav>
                                      </p:tavLst>
                                    </p:anim>
                                    <p:animEffect transition="in" filter="fade">
                                      <p:cBhvr>
                                        <p:cTn id="69" dur="500"/>
                                        <p:tgtEl>
                                          <p:spTgt spid="154"/>
                                        </p:tgtEl>
                                      </p:cBhvr>
                                    </p:animEffect>
                                  </p:childTnLst>
                                </p:cTn>
                              </p:par>
                              <p:par>
                                <p:cTn id="70" presetID="53" presetClass="entr" presetSubtype="16"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 calcmode="lin" valueType="num">
                                      <p:cBhvr>
                                        <p:cTn id="72" dur="500" fill="hold"/>
                                        <p:tgtEl>
                                          <p:spTgt spid="161"/>
                                        </p:tgtEl>
                                        <p:attrNameLst>
                                          <p:attrName>ppt_w</p:attrName>
                                        </p:attrNameLst>
                                      </p:cBhvr>
                                      <p:tavLst>
                                        <p:tav tm="0">
                                          <p:val>
                                            <p:fltVal val="0"/>
                                          </p:val>
                                        </p:tav>
                                        <p:tav tm="100000">
                                          <p:val>
                                            <p:strVal val="#ppt_w"/>
                                          </p:val>
                                        </p:tav>
                                      </p:tavLst>
                                    </p:anim>
                                    <p:anim calcmode="lin" valueType="num">
                                      <p:cBhvr>
                                        <p:cTn id="73" dur="500" fill="hold"/>
                                        <p:tgtEl>
                                          <p:spTgt spid="161"/>
                                        </p:tgtEl>
                                        <p:attrNameLst>
                                          <p:attrName>ppt_h</p:attrName>
                                        </p:attrNameLst>
                                      </p:cBhvr>
                                      <p:tavLst>
                                        <p:tav tm="0">
                                          <p:val>
                                            <p:fltVal val="0"/>
                                          </p:val>
                                        </p:tav>
                                        <p:tav tm="100000">
                                          <p:val>
                                            <p:strVal val="#ppt_h"/>
                                          </p:val>
                                        </p:tav>
                                      </p:tavLst>
                                    </p:anim>
                                    <p:animEffect transition="in" filter="fade">
                                      <p:cBhvr>
                                        <p:cTn id="74" dur="500"/>
                                        <p:tgtEl>
                                          <p:spTgt spid="161"/>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137"/>
                                        </p:tgtEl>
                                        <p:attrNameLst>
                                          <p:attrName>style.visibility</p:attrName>
                                        </p:attrNameLst>
                                      </p:cBhvr>
                                      <p:to>
                                        <p:strVal val="visible"/>
                                      </p:to>
                                    </p:set>
                                    <p:anim calcmode="lin" valueType="num">
                                      <p:cBhvr>
                                        <p:cTn id="77" dur="500" fill="hold"/>
                                        <p:tgtEl>
                                          <p:spTgt spid="137"/>
                                        </p:tgtEl>
                                        <p:attrNameLst>
                                          <p:attrName>ppt_w</p:attrName>
                                        </p:attrNameLst>
                                      </p:cBhvr>
                                      <p:tavLst>
                                        <p:tav tm="0">
                                          <p:val>
                                            <p:fltVal val="0"/>
                                          </p:val>
                                        </p:tav>
                                        <p:tav tm="100000">
                                          <p:val>
                                            <p:strVal val="#ppt_w"/>
                                          </p:val>
                                        </p:tav>
                                      </p:tavLst>
                                    </p:anim>
                                    <p:anim calcmode="lin" valueType="num">
                                      <p:cBhvr>
                                        <p:cTn id="78" dur="500" fill="hold"/>
                                        <p:tgtEl>
                                          <p:spTgt spid="137"/>
                                        </p:tgtEl>
                                        <p:attrNameLst>
                                          <p:attrName>ppt_h</p:attrName>
                                        </p:attrNameLst>
                                      </p:cBhvr>
                                      <p:tavLst>
                                        <p:tav tm="0">
                                          <p:val>
                                            <p:fltVal val="0"/>
                                          </p:val>
                                        </p:tav>
                                        <p:tav tm="100000">
                                          <p:val>
                                            <p:strVal val="#ppt_h"/>
                                          </p:val>
                                        </p:tav>
                                      </p:tavLst>
                                    </p:anim>
                                    <p:animEffect transition="in" filter="fade">
                                      <p:cBhvr>
                                        <p:cTn id="79" dur="500"/>
                                        <p:tgtEl>
                                          <p:spTgt spid="137"/>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38"/>
                                        </p:tgtEl>
                                        <p:attrNameLst>
                                          <p:attrName>style.visibility</p:attrName>
                                        </p:attrNameLst>
                                      </p:cBhvr>
                                      <p:to>
                                        <p:strVal val="visible"/>
                                      </p:to>
                                    </p:set>
                                    <p:anim calcmode="lin" valueType="num">
                                      <p:cBhvr>
                                        <p:cTn id="82" dur="500" fill="hold"/>
                                        <p:tgtEl>
                                          <p:spTgt spid="138"/>
                                        </p:tgtEl>
                                        <p:attrNameLst>
                                          <p:attrName>ppt_w</p:attrName>
                                        </p:attrNameLst>
                                      </p:cBhvr>
                                      <p:tavLst>
                                        <p:tav tm="0">
                                          <p:val>
                                            <p:fltVal val="0"/>
                                          </p:val>
                                        </p:tav>
                                        <p:tav tm="100000">
                                          <p:val>
                                            <p:strVal val="#ppt_w"/>
                                          </p:val>
                                        </p:tav>
                                      </p:tavLst>
                                    </p:anim>
                                    <p:anim calcmode="lin" valueType="num">
                                      <p:cBhvr>
                                        <p:cTn id="83" dur="500" fill="hold"/>
                                        <p:tgtEl>
                                          <p:spTgt spid="138"/>
                                        </p:tgtEl>
                                        <p:attrNameLst>
                                          <p:attrName>ppt_h</p:attrName>
                                        </p:attrNameLst>
                                      </p:cBhvr>
                                      <p:tavLst>
                                        <p:tav tm="0">
                                          <p:val>
                                            <p:fltVal val="0"/>
                                          </p:val>
                                        </p:tav>
                                        <p:tav tm="100000">
                                          <p:val>
                                            <p:strVal val="#ppt_h"/>
                                          </p:val>
                                        </p:tav>
                                      </p:tavLst>
                                    </p:anim>
                                    <p:animEffect transition="in" filter="fade">
                                      <p:cBhvr>
                                        <p:cTn id="84" dur="500"/>
                                        <p:tgtEl>
                                          <p:spTgt spid="138"/>
                                        </p:tgtEl>
                                      </p:cBhvr>
                                    </p:animEffect>
                                  </p:childTnLst>
                                </p:cTn>
                              </p:par>
                            </p:childTnLst>
                          </p:cTn>
                        </p:par>
                        <p:par>
                          <p:cTn id="85" fill="hold">
                            <p:stCondLst>
                              <p:cond delay="10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75"/>
                                        </p:tgtEl>
                                        <p:attrNameLst>
                                          <p:attrName>style.visibility</p:attrName>
                                        </p:attrNameLst>
                                      </p:cBhvr>
                                      <p:to>
                                        <p:strVal val="visible"/>
                                      </p:to>
                                    </p:set>
                                    <p:anim by="(-#ppt_w*2)" calcmode="lin" valueType="num">
                                      <p:cBhvr rctx="PPT">
                                        <p:cTn id="88" dur="250" autoRev="1" fill="hold">
                                          <p:stCondLst>
                                            <p:cond delay="0"/>
                                          </p:stCondLst>
                                        </p:cTn>
                                        <p:tgtEl>
                                          <p:spTgt spid="75"/>
                                        </p:tgtEl>
                                        <p:attrNameLst>
                                          <p:attrName>ppt_w</p:attrName>
                                        </p:attrNameLst>
                                      </p:cBhvr>
                                    </p:anim>
                                    <p:anim by="(#ppt_w*0.50)" calcmode="lin" valueType="num">
                                      <p:cBhvr>
                                        <p:cTn id="89" dur="250" decel="50000" autoRev="1" fill="hold">
                                          <p:stCondLst>
                                            <p:cond delay="0"/>
                                          </p:stCondLst>
                                        </p:cTn>
                                        <p:tgtEl>
                                          <p:spTgt spid="75"/>
                                        </p:tgtEl>
                                        <p:attrNameLst>
                                          <p:attrName>ppt_x</p:attrName>
                                        </p:attrNameLst>
                                      </p:cBhvr>
                                    </p:anim>
                                    <p:anim from="(-#ppt_h/2)" to="(#ppt_y)" calcmode="lin" valueType="num">
                                      <p:cBhvr>
                                        <p:cTn id="90" dur="500" fill="hold">
                                          <p:stCondLst>
                                            <p:cond delay="0"/>
                                          </p:stCondLst>
                                        </p:cTn>
                                        <p:tgtEl>
                                          <p:spTgt spid="75"/>
                                        </p:tgtEl>
                                        <p:attrNameLst>
                                          <p:attrName>ppt_y</p:attrName>
                                        </p:attrNameLst>
                                      </p:cBhvr>
                                    </p:anim>
                                    <p:animRot by="21600000">
                                      <p:cBhvr>
                                        <p:cTn id="91" dur="500" fill="hold">
                                          <p:stCondLst>
                                            <p:cond delay="0"/>
                                          </p:stCondLst>
                                        </p:cTn>
                                        <p:tgtEl>
                                          <p:spTgt spid="75"/>
                                        </p:tgtEl>
                                        <p:attrNameLst>
                                          <p:attrName>r</p:attrName>
                                        </p:attrNameLst>
                                      </p:cBhvr>
                                    </p:animRot>
                                  </p:childTnLst>
                                </p:cTn>
                              </p:par>
                            </p:childTnLst>
                          </p:cTn>
                        </p:par>
                        <p:par>
                          <p:cTn id="92" fill="hold">
                            <p:stCondLst>
                              <p:cond delay="215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76"/>
                                        </p:tgtEl>
                                        <p:attrNameLst>
                                          <p:attrName>style.visibility</p:attrName>
                                        </p:attrNameLst>
                                      </p:cBhvr>
                                      <p:to>
                                        <p:strVal val="visible"/>
                                      </p:to>
                                    </p:set>
                                    <p:anim by="(-#ppt_w*2)" calcmode="lin" valueType="num">
                                      <p:cBhvr rctx="PPT">
                                        <p:cTn id="95" dur="250" autoRev="1" fill="hold">
                                          <p:stCondLst>
                                            <p:cond delay="0"/>
                                          </p:stCondLst>
                                        </p:cTn>
                                        <p:tgtEl>
                                          <p:spTgt spid="76"/>
                                        </p:tgtEl>
                                        <p:attrNameLst>
                                          <p:attrName>ppt_w</p:attrName>
                                        </p:attrNameLst>
                                      </p:cBhvr>
                                    </p:anim>
                                    <p:anim by="(#ppt_w*0.50)" calcmode="lin" valueType="num">
                                      <p:cBhvr>
                                        <p:cTn id="96" dur="250" decel="50000" autoRev="1" fill="hold">
                                          <p:stCondLst>
                                            <p:cond delay="0"/>
                                          </p:stCondLst>
                                        </p:cTn>
                                        <p:tgtEl>
                                          <p:spTgt spid="76"/>
                                        </p:tgtEl>
                                        <p:attrNameLst>
                                          <p:attrName>ppt_x</p:attrName>
                                        </p:attrNameLst>
                                      </p:cBhvr>
                                    </p:anim>
                                    <p:anim from="(-#ppt_h/2)" to="(#ppt_y)" calcmode="lin" valueType="num">
                                      <p:cBhvr>
                                        <p:cTn id="97" dur="500" fill="hold">
                                          <p:stCondLst>
                                            <p:cond delay="0"/>
                                          </p:stCondLst>
                                        </p:cTn>
                                        <p:tgtEl>
                                          <p:spTgt spid="76"/>
                                        </p:tgtEl>
                                        <p:attrNameLst>
                                          <p:attrName>ppt_y</p:attrName>
                                        </p:attrNameLst>
                                      </p:cBhvr>
                                    </p:anim>
                                    <p:animRot by="21600000">
                                      <p:cBhvr>
                                        <p:cTn id="98" dur="500" fill="hold">
                                          <p:stCondLst>
                                            <p:cond delay="0"/>
                                          </p:stCondLst>
                                        </p:cTn>
                                        <p:tgtEl>
                                          <p:spTgt spid="76"/>
                                        </p:tgtEl>
                                        <p:attrNameLst>
                                          <p:attrName>r</p:attrName>
                                        </p:attrNameLst>
                                      </p:cBhvr>
                                    </p:animRot>
                                  </p:childTnLst>
                                </p:cTn>
                              </p:par>
                            </p:childTnLst>
                          </p:cTn>
                        </p:par>
                        <p:par>
                          <p:cTn id="99" fill="hold">
                            <p:stCondLst>
                              <p:cond delay="29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139"/>
                                        </p:tgtEl>
                                        <p:attrNameLst>
                                          <p:attrName>style.visibility</p:attrName>
                                        </p:attrNameLst>
                                      </p:cBhvr>
                                      <p:to>
                                        <p:strVal val="visible"/>
                                      </p:to>
                                    </p:set>
                                    <p:animEffect transition="in" filter="wipe(left)">
                                      <p:cBhvr>
                                        <p:cTn id="102" dur="100"/>
                                        <p:tgtEl>
                                          <p:spTgt spid="139"/>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139"/>
                                        </p:tgtEl>
                                      </p:cBhvr>
                                      <p:to x="80000" y="100000"/>
                                    </p:animScale>
                                    <p:anim by="(#ppt_w*0.10)" calcmode="lin" valueType="num">
                                      <p:cBhvr>
                                        <p:cTn id="105" dur="50" autoRev="1" fill="hold">
                                          <p:stCondLst>
                                            <p:cond delay="0"/>
                                          </p:stCondLst>
                                        </p:cTn>
                                        <p:tgtEl>
                                          <p:spTgt spid="139"/>
                                        </p:tgtEl>
                                        <p:attrNameLst>
                                          <p:attrName>ppt_x</p:attrName>
                                        </p:attrNameLst>
                                      </p:cBhvr>
                                    </p:anim>
                                    <p:anim by="(-#ppt_w*0.10)" calcmode="lin" valueType="num">
                                      <p:cBhvr>
                                        <p:cTn id="106" dur="50" autoRev="1" fill="hold">
                                          <p:stCondLst>
                                            <p:cond delay="0"/>
                                          </p:stCondLst>
                                        </p:cTn>
                                        <p:tgtEl>
                                          <p:spTgt spid="139"/>
                                        </p:tgtEl>
                                        <p:attrNameLst>
                                          <p:attrName>ppt_y</p:attrName>
                                        </p:attrNameLst>
                                      </p:cBhvr>
                                    </p:anim>
                                    <p:animRot by="-480000">
                                      <p:cBhvr>
                                        <p:cTn id="107" dur="50" autoRev="1" fill="hold">
                                          <p:stCondLst>
                                            <p:cond delay="0"/>
                                          </p:stCondLst>
                                        </p:cTn>
                                        <p:tgtEl>
                                          <p:spTgt spid="139"/>
                                        </p:tgtEl>
                                        <p:attrNameLst>
                                          <p:attrName>r</p:attrName>
                                        </p:attrNameLst>
                                      </p:cBhvr>
                                    </p:animRot>
                                  </p:childTnLst>
                                </p:cTn>
                              </p:par>
                              <p:par>
                                <p:cTn id="108" presetID="53" presetClass="entr" presetSubtype="16" fill="hold" nodeType="withEffect">
                                  <p:stCondLst>
                                    <p:cond delay="40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Effect transition="in" filter="fade">
                                      <p:cBhvr>
                                        <p:cTn id="11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101" grpId="0"/>
      <p:bldP spid="102" grpId="0"/>
      <p:bldP spid="107" grpId="0" animBg="1"/>
      <p:bldP spid="117" grpId="0" animBg="1"/>
      <p:bldP spid="118" grpId="0" animBg="1"/>
      <p:bldP spid="137" grpId="0" animBg="1"/>
      <p:bldP spid="138" grpId="0" animBg="1"/>
      <p:bldP spid="139" grpId="0"/>
      <p:bldP spid="13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39"/>
          <p:cNvSpPr>
            <a:spLocks noChangeArrowheads="1"/>
          </p:cNvSpPr>
          <p:nvPr/>
        </p:nvSpPr>
        <p:spPr bwMode="auto">
          <a:xfrm>
            <a:off x="3995936" y="1753289"/>
            <a:ext cx="3672408"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3200" b="1" dirty="0" smtClean="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●项目来源   ●竟争对手分析  ● 需求分析  </a:t>
            </a:r>
            <a:endPar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●我们的优势     ●需要解决问题    ●可行性分析</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 name="组合 1"/>
          <p:cNvGrpSpPr/>
          <p:nvPr/>
        </p:nvGrpSpPr>
        <p:grpSpPr>
          <a:xfrm>
            <a:off x="2050520" y="1494216"/>
            <a:ext cx="1747310" cy="1750843"/>
            <a:chOff x="2050520" y="1494216"/>
            <a:chExt cx="1747310" cy="1750843"/>
          </a:xfrm>
        </p:grpSpPr>
        <p:grpSp>
          <p:nvGrpSpPr>
            <p:cNvPr id="60" name="Group 40"/>
            <p:cNvGrpSpPr/>
            <p:nvPr/>
          </p:nvGrpSpPr>
          <p:grpSpPr>
            <a:xfrm>
              <a:off x="2050520" y="1494216"/>
              <a:ext cx="1747310" cy="1750843"/>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63" name="椭圆 80"/>
              <p:cNvSpPr/>
              <p:nvPr/>
            </p:nvSpPr>
            <p:spPr bwMode="auto">
              <a:xfrm>
                <a:off x="4101618" y="2137561"/>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84" name="Freeform 134"/>
            <p:cNvSpPr>
              <a:spLocks noEditPoints="1"/>
            </p:cNvSpPr>
            <p:nvPr/>
          </p:nvSpPr>
          <p:spPr bwMode="auto">
            <a:xfrm>
              <a:off x="2627784" y="2061863"/>
              <a:ext cx="648072" cy="648072"/>
            </a:xfrm>
            <a:custGeom>
              <a:avLst/>
              <a:gdLst>
                <a:gd name="T0" fmla="*/ 244 w 260"/>
                <a:gd name="T1" fmla="*/ 56 h 261"/>
                <a:gd name="T2" fmla="*/ 217 w 260"/>
                <a:gd name="T3" fmla="*/ 4 h 261"/>
                <a:gd name="T4" fmla="*/ 220 w 260"/>
                <a:gd name="T5" fmla="*/ 2 h 261"/>
                <a:gd name="T6" fmla="*/ 229 w 260"/>
                <a:gd name="T7" fmla="*/ 2 h 261"/>
                <a:gd name="T8" fmla="*/ 257 w 260"/>
                <a:gd name="T9" fmla="*/ 29 h 261"/>
                <a:gd name="T10" fmla="*/ 260 w 260"/>
                <a:gd name="T11" fmla="*/ 31 h 261"/>
                <a:gd name="T12" fmla="*/ 260 w 260"/>
                <a:gd name="T13" fmla="*/ 41 h 261"/>
                <a:gd name="T14" fmla="*/ 257 w 260"/>
                <a:gd name="T15" fmla="*/ 44 h 261"/>
                <a:gd name="T16" fmla="*/ 109 w 260"/>
                <a:gd name="T17" fmla="*/ 111 h 261"/>
                <a:gd name="T18" fmla="*/ 239 w 260"/>
                <a:gd name="T19" fmla="*/ 63 h 261"/>
                <a:gd name="T20" fmla="*/ 144 w 260"/>
                <a:gd name="T21" fmla="*/ 156 h 261"/>
                <a:gd name="T22" fmla="*/ 104 w 260"/>
                <a:gd name="T23" fmla="*/ 116 h 261"/>
                <a:gd name="T24" fmla="*/ 51 w 260"/>
                <a:gd name="T25" fmla="*/ 33 h 261"/>
                <a:gd name="T26" fmla="*/ 45 w 260"/>
                <a:gd name="T27" fmla="*/ 33 h 261"/>
                <a:gd name="T28" fmla="*/ 36 w 260"/>
                <a:gd name="T29" fmla="*/ 37 h 261"/>
                <a:gd name="T30" fmla="*/ 30 w 260"/>
                <a:gd name="T31" fmla="*/ 43 h 261"/>
                <a:gd name="T32" fmla="*/ 26 w 260"/>
                <a:gd name="T33" fmla="*/ 52 h 261"/>
                <a:gd name="T34" fmla="*/ 26 w 260"/>
                <a:gd name="T35" fmla="*/ 209 h 261"/>
                <a:gd name="T36" fmla="*/ 26 w 260"/>
                <a:gd name="T37" fmla="*/ 215 h 261"/>
                <a:gd name="T38" fmla="*/ 30 w 260"/>
                <a:gd name="T39" fmla="*/ 224 h 261"/>
                <a:gd name="T40" fmla="*/ 36 w 260"/>
                <a:gd name="T41" fmla="*/ 230 h 261"/>
                <a:gd name="T42" fmla="*/ 45 w 260"/>
                <a:gd name="T43" fmla="*/ 234 h 261"/>
                <a:gd name="T44" fmla="*/ 203 w 260"/>
                <a:gd name="T45" fmla="*/ 235 h 261"/>
                <a:gd name="T46" fmla="*/ 208 w 260"/>
                <a:gd name="T47" fmla="*/ 234 h 261"/>
                <a:gd name="T48" fmla="*/ 217 w 260"/>
                <a:gd name="T49" fmla="*/ 230 h 261"/>
                <a:gd name="T50" fmla="*/ 225 w 260"/>
                <a:gd name="T51" fmla="*/ 224 h 261"/>
                <a:gd name="T52" fmla="*/ 227 w 260"/>
                <a:gd name="T53" fmla="*/ 215 h 261"/>
                <a:gd name="T54" fmla="*/ 229 w 260"/>
                <a:gd name="T55" fmla="*/ 109 h 261"/>
                <a:gd name="T56" fmla="*/ 255 w 260"/>
                <a:gd name="T57" fmla="*/ 219 h 261"/>
                <a:gd name="T58" fmla="*/ 253 w 260"/>
                <a:gd name="T59" fmla="*/ 228 h 261"/>
                <a:gd name="T60" fmla="*/ 247 w 260"/>
                <a:gd name="T61" fmla="*/ 243 h 261"/>
                <a:gd name="T62" fmla="*/ 235 w 260"/>
                <a:gd name="T63" fmla="*/ 254 h 261"/>
                <a:gd name="T64" fmla="*/ 220 w 260"/>
                <a:gd name="T65" fmla="*/ 260 h 261"/>
                <a:gd name="T66" fmla="*/ 41 w 260"/>
                <a:gd name="T67" fmla="*/ 261 h 261"/>
                <a:gd name="T68" fmla="*/ 34 w 260"/>
                <a:gd name="T69" fmla="*/ 260 h 261"/>
                <a:gd name="T70" fmla="*/ 18 w 260"/>
                <a:gd name="T71" fmla="*/ 254 h 261"/>
                <a:gd name="T72" fmla="*/ 6 w 260"/>
                <a:gd name="T73" fmla="*/ 243 h 261"/>
                <a:gd name="T74" fmla="*/ 0 w 260"/>
                <a:gd name="T75" fmla="*/ 228 h 261"/>
                <a:gd name="T76" fmla="*/ 0 w 260"/>
                <a:gd name="T77" fmla="*/ 51 h 261"/>
                <a:gd name="T78" fmla="*/ 0 w 260"/>
                <a:gd name="T79" fmla="*/ 42 h 261"/>
                <a:gd name="T80" fmla="*/ 6 w 260"/>
                <a:gd name="T81" fmla="*/ 26 h 261"/>
                <a:gd name="T82" fmla="*/ 18 w 260"/>
                <a:gd name="T83" fmla="*/ 15 h 261"/>
                <a:gd name="T84" fmla="*/ 34 w 260"/>
                <a:gd name="T85" fmla="*/ 7 h 261"/>
                <a:gd name="T86" fmla="*/ 177 w 260"/>
                <a:gd name="T87" fmla="*/ 7 h 261"/>
                <a:gd name="T88" fmla="*/ 51 w 260"/>
                <a:gd name="T89" fmla="*/ 3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261">
                  <a:moveTo>
                    <a:pt x="257" y="44"/>
                  </a:moveTo>
                  <a:lnTo>
                    <a:pt x="244" y="56"/>
                  </a:lnTo>
                  <a:lnTo>
                    <a:pt x="204" y="16"/>
                  </a:lnTo>
                  <a:lnTo>
                    <a:pt x="217" y="4"/>
                  </a:lnTo>
                  <a:lnTo>
                    <a:pt x="217" y="4"/>
                  </a:lnTo>
                  <a:lnTo>
                    <a:pt x="220" y="2"/>
                  </a:lnTo>
                  <a:lnTo>
                    <a:pt x="225" y="0"/>
                  </a:lnTo>
                  <a:lnTo>
                    <a:pt x="229" y="2"/>
                  </a:lnTo>
                  <a:lnTo>
                    <a:pt x="233" y="3"/>
                  </a:lnTo>
                  <a:lnTo>
                    <a:pt x="257" y="29"/>
                  </a:lnTo>
                  <a:lnTo>
                    <a:pt x="257" y="29"/>
                  </a:lnTo>
                  <a:lnTo>
                    <a:pt x="260" y="31"/>
                  </a:lnTo>
                  <a:lnTo>
                    <a:pt x="260" y="37"/>
                  </a:lnTo>
                  <a:lnTo>
                    <a:pt x="260" y="41"/>
                  </a:lnTo>
                  <a:lnTo>
                    <a:pt x="257" y="44"/>
                  </a:lnTo>
                  <a:lnTo>
                    <a:pt x="257" y="44"/>
                  </a:lnTo>
                  <a:close/>
                  <a:moveTo>
                    <a:pt x="149" y="151"/>
                  </a:moveTo>
                  <a:lnTo>
                    <a:pt x="109" y="111"/>
                  </a:lnTo>
                  <a:lnTo>
                    <a:pt x="199" y="22"/>
                  </a:lnTo>
                  <a:lnTo>
                    <a:pt x="239" y="63"/>
                  </a:lnTo>
                  <a:lnTo>
                    <a:pt x="149" y="151"/>
                  </a:lnTo>
                  <a:close/>
                  <a:moveTo>
                    <a:pt x="144" y="156"/>
                  </a:moveTo>
                  <a:lnTo>
                    <a:pt x="87" y="172"/>
                  </a:lnTo>
                  <a:lnTo>
                    <a:pt x="104" y="116"/>
                  </a:lnTo>
                  <a:lnTo>
                    <a:pt x="144" y="156"/>
                  </a:lnTo>
                  <a:close/>
                  <a:moveTo>
                    <a:pt x="51" y="33"/>
                  </a:moveTo>
                  <a:lnTo>
                    <a:pt x="51" y="33"/>
                  </a:lnTo>
                  <a:lnTo>
                    <a:pt x="45" y="33"/>
                  </a:lnTo>
                  <a:lnTo>
                    <a:pt x="41" y="34"/>
                  </a:lnTo>
                  <a:lnTo>
                    <a:pt x="36" y="37"/>
                  </a:lnTo>
                  <a:lnTo>
                    <a:pt x="32" y="39"/>
                  </a:lnTo>
                  <a:lnTo>
                    <a:pt x="30" y="43"/>
                  </a:lnTo>
                  <a:lnTo>
                    <a:pt x="27" y="47"/>
                  </a:lnTo>
                  <a:lnTo>
                    <a:pt x="26" y="52"/>
                  </a:lnTo>
                  <a:lnTo>
                    <a:pt x="26" y="57"/>
                  </a:lnTo>
                  <a:lnTo>
                    <a:pt x="26" y="209"/>
                  </a:lnTo>
                  <a:lnTo>
                    <a:pt x="26" y="209"/>
                  </a:lnTo>
                  <a:lnTo>
                    <a:pt x="26" y="215"/>
                  </a:lnTo>
                  <a:lnTo>
                    <a:pt x="27" y="220"/>
                  </a:lnTo>
                  <a:lnTo>
                    <a:pt x="30" y="224"/>
                  </a:lnTo>
                  <a:lnTo>
                    <a:pt x="32" y="228"/>
                  </a:lnTo>
                  <a:lnTo>
                    <a:pt x="36" y="230"/>
                  </a:lnTo>
                  <a:lnTo>
                    <a:pt x="41" y="233"/>
                  </a:lnTo>
                  <a:lnTo>
                    <a:pt x="45" y="234"/>
                  </a:lnTo>
                  <a:lnTo>
                    <a:pt x="51" y="235"/>
                  </a:lnTo>
                  <a:lnTo>
                    <a:pt x="203" y="235"/>
                  </a:lnTo>
                  <a:lnTo>
                    <a:pt x="203" y="235"/>
                  </a:lnTo>
                  <a:lnTo>
                    <a:pt x="208" y="234"/>
                  </a:lnTo>
                  <a:lnTo>
                    <a:pt x="213" y="233"/>
                  </a:lnTo>
                  <a:lnTo>
                    <a:pt x="217" y="230"/>
                  </a:lnTo>
                  <a:lnTo>
                    <a:pt x="221" y="228"/>
                  </a:lnTo>
                  <a:lnTo>
                    <a:pt x="225" y="224"/>
                  </a:lnTo>
                  <a:lnTo>
                    <a:pt x="226" y="220"/>
                  </a:lnTo>
                  <a:lnTo>
                    <a:pt x="227" y="215"/>
                  </a:lnTo>
                  <a:lnTo>
                    <a:pt x="229" y="209"/>
                  </a:lnTo>
                  <a:lnTo>
                    <a:pt x="229" y="109"/>
                  </a:lnTo>
                  <a:lnTo>
                    <a:pt x="255" y="85"/>
                  </a:lnTo>
                  <a:lnTo>
                    <a:pt x="255" y="219"/>
                  </a:lnTo>
                  <a:lnTo>
                    <a:pt x="255" y="219"/>
                  </a:lnTo>
                  <a:lnTo>
                    <a:pt x="253" y="228"/>
                  </a:lnTo>
                  <a:lnTo>
                    <a:pt x="251" y="235"/>
                  </a:lnTo>
                  <a:lnTo>
                    <a:pt x="247" y="243"/>
                  </a:lnTo>
                  <a:lnTo>
                    <a:pt x="242" y="248"/>
                  </a:lnTo>
                  <a:lnTo>
                    <a:pt x="235" y="254"/>
                  </a:lnTo>
                  <a:lnTo>
                    <a:pt x="229" y="258"/>
                  </a:lnTo>
                  <a:lnTo>
                    <a:pt x="220" y="260"/>
                  </a:lnTo>
                  <a:lnTo>
                    <a:pt x="212" y="261"/>
                  </a:lnTo>
                  <a:lnTo>
                    <a:pt x="41" y="261"/>
                  </a:lnTo>
                  <a:lnTo>
                    <a:pt x="41" y="261"/>
                  </a:lnTo>
                  <a:lnTo>
                    <a:pt x="34" y="260"/>
                  </a:lnTo>
                  <a:lnTo>
                    <a:pt x="25" y="258"/>
                  </a:lnTo>
                  <a:lnTo>
                    <a:pt x="18" y="254"/>
                  </a:lnTo>
                  <a:lnTo>
                    <a:pt x="12" y="248"/>
                  </a:lnTo>
                  <a:lnTo>
                    <a:pt x="6" y="243"/>
                  </a:lnTo>
                  <a:lnTo>
                    <a:pt x="2" y="235"/>
                  </a:lnTo>
                  <a:lnTo>
                    <a:pt x="0" y="228"/>
                  </a:lnTo>
                  <a:lnTo>
                    <a:pt x="0" y="219"/>
                  </a:lnTo>
                  <a:lnTo>
                    <a:pt x="0" y="51"/>
                  </a:lnTo>
                  <a:lnTo>
                    <a:pt x="0" y="51"/>
                  </a:lnTo>
                  <a:lnTo>
                    <a:pt x="0" y="42"/>
                  </a:lnTo>
                  <a:lnTo>
                    <a:pt x="2" y="34"/>
                  </a:lnTo>
                  <a:lnTo>
                    <a:pt x="6" y="26"/>
                  </a:lnTo>
                  <a:lnTo>
                    <a:pt x="12" y="20"/>
                  </a:lnTo>
                  <a:lnTo>
                    <a:pt x="18" y="15"/>
                  </a:lnTo>
                  <a:lnTo>
                    <a:pt x="25" y="9"/>
                  </a:lnTo>
                  <a:lnTo>
                    <a:pt x="34" y="7"/>
                  </a:lnTo>
                  <a:lnTo>
                    <a:pt x="41" y="7"/>
                  </a:lnTo>
                  <a:lnTo>
                    <a:pt x="177" y="7"/>
                  </a:lnTo>
                  <a:lnTo>
                    <a:pt x="151" y="33"/>
                  </a:lnTo>
                  <a:lnTo>
                    <a:pt x="51" y="33"/>
                  </a:lnTo>
                  <a:close/>
                </a:path>
              </a:pathLst>
            </a:custGeom>
            <a:solidFill>
              <a:srgbClr val="F1F3F2"/>
            </a:solidFill>
            <a:ln>
              <a:noFill/>
            </a:ln>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1+#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58"/>
                                        </p:tgtEl>
                                        <p:attrNameLst>
                                          <p:attrName>style.visibility</p:attrName>
                                        </p:attrNameLst>
                                      </p:cBhvr>
                                      <p:to>
                                        <p:strVal val="visible"/>
                                      </p:to>
                                    </p:set>
                                    <p:animScale>
                                      <p:cBhvr>
                                        <p:cTn id="1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8"/>
                                        </p:tgtEl>
                                        <p:attrNameLst>
                                          <p:attrName>ppt_x</p:attrName>
                                          <p:attrName>ppt_y</p:attrName>
                                        </p:attrNameLst>
                                      </p:cBhvr>
                                    </p:animMotion>
                                    <p:animEffect transition="in" filter="fade">
                                      <p:cBhvr>
                                        <p:cTn id="1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52318" y="2622833"/>
            <a:ext cx="1223538" cy="368530"/>
            <a:chOff x="3838575" y="2712368"/>
            <a:chExt cx="1604974" cy="368530"/>
          </a:xfrm>
        </p:grpSpPr>
        <p:cxnSp>
          <p:nvCxnSpPr>
            <p:cNvPr id="13" name="直接连接符 12"/>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组合 49"/>
          <p:cNvGrpSpPr/>
          <p:nvPr/>
        </p:nvGrpSpPr>
        <p:grpSpPr>
          <a:xfrm>
            <a:off x="786043" y="2096091"/>
            <a:ext cx="1361423" cy="1364178"/>
            <a:chOff x="7146423" y="413387"/>
            <a:chExt cx="495231" cy="496232"/>
          </a:xfrm>
        </p:grpSpPr>
        <p:grpSp>
          <p:nvGrpSpPr>
            <p:cNvPr id="51" name="组合 50"/>
            <p:cNvGrpSpPr/>
            <p:nvPr/>
          </p:nvGrpSpPr>
          <p:grpSpPr>
            <a:xfrm>
              <a:off x="7146423" y="413387"/>
              <a:ext cx="495231" cy="496232"/>
              <a:chOff x="1589596" y="810715"/>
              <a:chExt cx="2340698" cy="2345431"/>
            </a:xfrm>
          </p:grpSpPr>
          <p:grpSp>
            <p:nvGrpSpPr>
              <p:cNvPr id="53" name="组合 79"/>
              <p:cNvGrpSpPr/>
              <p:nvPr/>
            </p:nvGrpSpPr>
            <p:grpSpPr bwMode="auto">
              <a:xfrm>
                <a:off x="1589596" y="810715"/>
                <a:ext cx="2340698" cy="2345431"/>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4" name="椭圆 80"/>
              <p:cNvSpPr/>
              <p:nvPr/>
            </p:nvSpPr>
            <p:spPr bwMode="auto">
              <a:xfrm>
                <a:off x="1932719" y="1141998"/>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52" name="TextBox 51"/>
            <p:cNvSpPr txBox="1"/>
            <p:nvPr/>
          </p:nvSpPr>
          <p:spPr>
            <a:xfrm>
              <a:off x="7229619" y="557367"/>
              <a:ext cx="277354" cy="204366"/>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项目产</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生背景</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063134" y="1395759"/>
            <a:ext cx="2846358" cy="2852117"/>
            <a:chOff x="8244408" y="2516931"/>
            <a:chExt cx="2846358" cy="2852117"/>
          </a:xfrm>
        </p:grpSpPr>
        <p:grpSp>
          <p:nvGrpSpPr>
            <p:cNvPr id="44" name="组合 43"/>
            <p:cNvGrpSpPr/>
            <p:nvPr/>
          </p:nvGrpSpPr>
          <p:grpSpPr>
            <a:xfrm>
              <a:off x="8244408" y="2516931"/>
              <a:ext cx="2846358" cy="2852117"/>
              <a:chOff x="1589596" y="810715"/>
              <a:chExt cx="2340698" cy="2345431"/>
            </a:xfrm>
          </p:grpSpPr>
          <p:grpSp>
            <p:nvGrpSpPr>
              <p:cNvPr id="46" name="组合 79"/>
              <p:cNvGrpSpPr/>
              <p:nvPr/>
            </p:nvGrpSpPr>
            <p:grpSpPr bwMode="auto">
              <a:xfrm>
                <a:off x="1589596" y="810715"/>
                <a:ext cx="2340698" cy="2345431"/>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4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47"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59" name="TextBox 58"/>
            <p:cNvSpPr txBox="1"/>
            <p:nvPr/>
          </p:nvSpPr>
          <p:spPr>
            <a:xfrm>
              <a:off x="8892480" y="3626172"/>
              <a:ext cx="1561314" cy="961802"/>
            </a:xfrm>
            <a:prstGeom prst="rect">
              <a:avLst/>
            </a:prstGeom>
            <a:noFill/>
          </p:spPr>
          <p:txBody>
            <a:bodyPr wrap="square" lIns="0" tIns="0" rIns="0" bIns="0" rtlCol="0">
              <a:spAutoFit/>
            </a:bodyPr>
            <a:lstStyle/>
            <a:p>
              <a:pPr algn="just">
                <a:lnSpc>
                  <a:spcPts val="1500"/>
                </a:lnSpc>
              </a:pPr>
              <a:r>
                <a:rPr lang="zh-CN" altLang="en-US" sz="1200" dirty="0" smtClean="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b="1" dirty="0" smtClean="0">
                  <a:solidFill>
                    <a:schemeClr val="bg1"/>
                  </a:solidFill>
                  <a:latin typeface="微软雅黑" panose="020B0503020204020204" pitchFamily="34" charset="-122"/>
                  <a:ea typeface="微软雅黑" panose="020B0503020204020204" pitchFamily="34" charset="-122"/>
                </a:rPr>
                <a:t>标题文字</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63469" y="1448616"/>
            <a:ext cx="3136923" cy="682563"/>
            <a:chOff x="4675437" y="1448616"/>
            <a:chExt cx="3136923" cy="682563"/>
          </a:xfrm>
        </p:grpSpPr>
        <p:grpSp>
          <p:nvGrpSpPr>
            <p:cNvPr id="66" name="组合 65"/>
            <p:cNvGrpSpPr/>
            <p:nvPr/>
          </p:nvGrpSpPr>
          <p:grpSpPr>
            <a:xfrm>
              <a:off x="4675437" y="1448616"/>
              <a:ext cx="681185" cy="682563"/>
              <a:chOff x="7146423" y="413387"/>
              <a:chExt cx="495231" cy="496232"/>
            </a:xfrm>
          </p:grpSpPr>
          <p:grpSp>
            <p:nvGrpSpPr>
              <p:cNvPr id="67" name="组合 66"/>
              <p:cNvGrpSpPr/>
              <p:nvPr/>
            </p:nvGrpSpPr>
            <p:grpSpPr>
              <a:xfrm>
                <a:off x="7146423" y="413387"/>
                <a:ext cx="495231" cy="496232"/>
                <a:chOff x="1589596" y="810715"/>
                <a:chExt cx="2340698" cy="2345431"/>
              </a:xfrm>
            </p:grpSpPr>
            <p:grpSp>
              <p:nvGrpSpPr>
                <p:cNvPr id="69" name="组合 79"/>
                <p:cNvGrpSpPr/>
                <p:nvPr/>
              </p:nvGrpSpPr>
              <p:grpSpPr bwMode="auto">
                <a:xfrm>
                  <a:off x="1589596" y="810715"/>
                  <a:ext cx="2340698" cy="2345431"/>
                  <a:chOff x="6379729" y="2488774"/>
                  <a:chExt cx="2513016" cy="2513016"/>
                </a:xfrm>
              </p:grpSpPr>
              <p:sp>
                <p:nvSpPr>
                  <p:cNvPr id="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7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0" name="椭圆 80"/>
                <p:cNvSpPr/>
                <p:nvPr/>
              </p:nvSpPr>
              <p:spPr bwMode="auto">
                <a:xfrm>
                  <a:off x="1932719" y="1141998"/>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8" name="TextBox 67"/>
              <p:cNvSpPr txBox="1"/>
              <p:nvPr/>
            </p:nvSpPr>
            <p:spPr>
              <a:xfrm>
                <a:off x="7229619" y="557367"/>
                <a:ext cx="165136" cy="134348"/>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01</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537305" y="2482879"/>
            <a:ext cx="2995135" cy="682563"/>
            <a:chOff x="5249273" y="2482879"/>
            <a:chExt cx="2995135" cy="682563"/>
          </a:xfrm>
        </p:grpSpPr>
        <p:grpSp>
          <p:nvGrpSpPr>
            <p:cNvPr id="73" name="组合 72"/>
            <p:cNvGrpSpPr/>
            <p:nvPr/>
          </p:nvGrpSpPr>
          <p:grpSpPr>
            <a:xfrm>
              <a:off x="5249273" y="2482879"/>
              <a:ext cx="681185" cy="682563"/>
              <a:chOff x="7146423" y="413387"/>
              <a:chExt cx="495231" cy="496232"/>
            </a:xfrm>
          </p:grpSpPr>
          <p:grpSp>
            <p:nvGrpSpPr>
              <p:cNvPr id="74" name="组合 73"/>
              <p:cNvGrpSpPr/>
              <p:nvPr/>
            </p:nvGrpSpPr>
            <p:grpSpPr>
              <a:xfrm>
                <a:off x="7146423" y="413387"/>
                <a:ext cx="495231" cy="496232"/>
                <a:chOff x="1589596" y="810715"/>
                <a:chExt cx="2340698" cy="2345431"/>
              </a:xfrm>
            </p:grpSpPr>
            <p:grpSp>
              <p:nvGrpSpPr>
                <p:cNvPr id="76" name="组合 79"/>
                <p:cNvGrpSpPr/>
                <p:nvPr/>
              </p:nvGrpSpPr>
              <p:grpSpPr bwMode="auto">
                <a:xfrm>
                  <a:off x="1589596" y="810715"/>
                  <a:ext cx="2340698" cy="2345431"/>
                  <a:chOff x="6379729" y="2488774"/>
                  <a:chExt cx="2513016" cy="2513016"/>
                </a:xfrm>
              </p:grpSpPr>
              <p:sp>
                <p:nvSpPr>
                  <p:cNvPr id="7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7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7" name="椭圆 80"/>
                <p:cNvSpPr/>
                <p:nvPr/>
              </p:nvSpPr>
              <p:spPr bwMode="auto">
                <a:xfrm>
                  <a:off x="1932719" y="1141998"/>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5" name="TextBox 74"/>
              <p:cNvSpPr txBox="1"/>
              <p:nvPr/>
            </p:nvSpPr>
            <p:spPr>
              <a:xfrm>
                <a:off x="7229619" y="557367"/>
                <a:ext cx="330043" cy="268509"/>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02</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966635" y="3577177"/>
            <a:ext cx="3080401" cy="682563"/>
            <a:chOff x="4678603" y="3577177"/>
            <a:chExt cx="3080401" cy="682563"/>
          </a:xfrm>
        </p:grpSpPr>
        <p:grpSp>
          <p:nvGrpSpPr>
            <p:cNvPr id="80" name="组合 79"/>
            <p:cNvGrpSpPr/>
            <p:nvPr/>
          </p:nvGrpSpPr>
          <p:grpSpPr>
            <a:xfrm>
              <a:off x="4678603" y="3577177"/>
              <a:ext cx="681185" cy="682563"/>
              <a:chOff x="7146423" y="413387"/>
              <a:chExt cx="495231" cy="496232"/>
            </a:xfrm>
          </p:grpSpPr>
          <p:grpSp>
            <p:nvGrpSpPr>
              <p:cNvPr id="81" name="组合 80"/>
              <p:cNvGrpSpPr/>
              <p:nvPr/>
            </p:nvGrpSpPr>
            <p:grpSpPr>
              <a:xfrm>
                <a:off x="7146423" y="413387"/>
                <a:ext cx="495231" cy="496232"/>
                <a:chOff x="1589596" y="810715"/>
                <a:chExt cx="2340698" cy="2345431"/>
              </a:xfrm>
            </p:grpSpPr>
            <p:grpSp>
              <p:nvGrpSpPr>
                <p:cNvPr id="83" name="组合 79"/>
                <p:cNvGrpSpPr/>
                <p:nvPr/>
              </p:nvGrpSpPr>
              <p:grpSpPr bwMode="auto">
                <a:xfrm>
                  <a:off x="1589596" y="810715"/>
                  <a:ext cx="2340698" cy="2345431"/>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8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85" name="椭圆 80"/>
                <p:cNvSpPr/>
                <p:nvPr/>
              </p:nvSpPr>
              <p:spPr bwMode="auto">
                <a:xfrm>
                  <a:off x="1932719" y="1141998"/>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82" name="TextBox 81"/>
              <p:cNvSpPr txBox="1"/>
              <p:nvPr/>
            </p:nvSpPr>
            <p:spPr>
              <a:xfrm>
                <a:off x="7229619" y="557367"/>
                <a:ext cx="330043" cy="268509"/>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03</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grpSp>
        <p:sp>
          <p:nvSpPr>
            <p:cNvPr id="33" name="TextBox 32"/>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项目来源</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现实需求</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cxnSp>
        <p:nvCxnSpPr>
          <p:cNvPr id="58" name="直接连接符 57"/>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50552" y="2978829"/>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64" name="TextBox 63"/>
          <p:cNvSpPr txBox="1"/>
          <p:nvPr/>
        </p:nvSpPr>
        <p:spPr>
          <a:xfrm>
            <a:off x="1550552" y="3250024"/>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65" name="TextBox 64"/>
          <p:cNvSpPr txBox="1"/>
          <p:nvPr/>
        </p:nvSpPr>
        <p:spPr>
          <a:xfrm>
            <a:off x="1550552" y="3538056"/>
            <a:ext cx="158417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关键字设问？</a:t>
            </a:r>
            <a:endParaRPr lang="zh-CN" altLang="en-US" sz="1400" b="1" dirty="0">
              <a:latin typeface="微软雅黑" panose="020B0503020204020204" pitchFamily="34" charset="-122"/>
              <a:ea typeface="微软雅黑" panose="020B0503020204020204" pitchFamily="34" charset="-122"/>
            </a:endParaRPr>
          </a:p>
        </p:txBody>
      </p:sp>
      <p:sp>
        <p:nvSpPr>
          <p:cNvPr id="84" name="TextBox 83"/>
          <p:cNvSpPr txBox="1"/>
          <p:nvPr/>
        </p:nvSpPr>
        <p:spPr>
          <a:xfrm>
            <a:off x="938484" y="3932790"/>
            <a:ext cx="2808312" cy="367152"/>
          </a:xfrm>
          <a:prstGeom prst="rect">
            <a:avLst/>
          </a:prstGeom>
          <a:noFill/>
        </p:spPr>
        <p:txBody>
          <a:bodyPr wrap="square" lIns="0" tIns="0" rIns="0" bIns="0" rtlCol="0">
            <a:spAutoFit/>
          </a:bodyPr>
          <a:lstStyle/>
          <a:p>
            <a:pPr algn="just">
              <a:lnSpc>
                <a:spcPts val="1500"/>
              </a:lnSpc>
            </a:pPr>
            <a:r>
              <a:rPr lang="zh-CN" altLang="en-US" sz="1000" dirty="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sp>
        <p:nvSpPr>
          <p:cNvPr id="88" name="Freeform 5"/>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9" name="圆角矩形 88"/>
          <p:cNvSpPr/>
          <p:nvPr/>
        </p:nvSpPr>
        <p:spPr>
          <a:xfrm>
            <a:off x="5364088" y="94966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0" name="圆角矩形 89"/>
          <p:cNvSpPr/>
          <p:nvPr/>
        </p:nvSpPr>
        <p:spPr>
          <a:xfrm>
            <a:off x="5364088" y="1508372"/>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1" name="圆角矩形 90"/>
          <p:cNvSpPr/>
          <p:nvPr/>
        </p:nvSpPr>
        <p:spPr>
          <a:xfrm>
            <a:off x="5364088" y="2067080"/>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2" name="圆角矩形 91"/>
          <p:cNvSpPr/>
          <p:nvPr/>
        </p:nvSpPr>
        <p:spPr>
          <a:xfrm>
            <a:off x="5364088" y="2625788"/>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3" name="圆角矩形 92"/>
          <p:cNvSpPr/>
          <p:nvPr/>
        </p:nvSpPr>
        <p:spPr>
          <a:xfrm>
            <a:off x="5364088" y="3184496"/>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圆角矩形 93"/>
          <p:cNvSpPr/>
          <p:nvPr/>
        </p:nvSpPr>
        <p:spPr>
          <a:xfrm>
            <a:off x="5364088" y="374320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5" name="圆角矩形 94"/>
          <p:cNvSpPr/>
          <p:nvPr/>
        </p:nvSpPr>
        <p:spPr>
          <a:xfrm>
            <a:off x="5364088" y="4301909"/>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6" name="TextBox 95"/>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没时间缴罚单！</a:t>
            </a:r>
            <a:endParaRPr lang="en-US" altLang="zh-CN" sz="1000" dirty="0">
              <a:latin typeface="微软雅黑" panose="020B0503020204020204" pitchFamily="34" charset="-122"/>
              <a:ea typeface="微软雅黑" panose="020B0503020204020204" pitchFamily="34" charset="-122"/>
            </a:endParaRPr>
          </a:p>
        </p:txBody>
      </p:sp>
      <p:sp>
        <p:nvSpPr>
          <p:cNvPr id="97" name="TextBox 96"/>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工作太</a:t>
            </a:r>
            <a:r>
              <a:rPr lang="zh-CN" altLang="en-US" sz="1000" dirty="0" smtClean="0">
                <a:latin typeface="微软雅黑" panose="020B0503020204020204" pitchFamily="34" charset="-122"/>
                <a:ea typeface="微软雅黑" panose="020B0503020204020204" pitchFamily="34" charset="-122"/>
              </a:rPr>
              <a:t>忙，没</a:t>
            </a:r>
            <a:r>
              <a:rPr lang="zh-CN" altLang="en-US" sz="1000" dirty="0">
                <a:latin typeface="微软雅黑" panose="020B0503020204020204" pitchFamily="34" charset="-122"/>
                <a:ea typeface="微软雅黑" panose="020B0503020204020204" pitchFamily="34" charset="-122"/>
              </a:rPr>
              <a:t>时间做饭！</a:t>
            </a:r>
            <a:endParaRPr lang="en-US" altLang="zh-CN" sz="1000" dirty="0">
              <a:latin typeface="微软雅黑" panose="020B0503020204020204" pitchFamily="34" charset="-122"/>
              <a:ea typeface="微软雅黑" panose="020B0503020204020204" pitchFamily="34" charset="-122"/>
            </a:endParaRPr>
          </a:p>
        </p:txBody>
      </p:sp>
      <p:sp>
        <p:nvSpPr>
          <p:cNvPr id="98" name="TextBox 97"/>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快递没人收！</a:t>
            </a:r>
            <a:endParaRPr lang="en-US" altLang="zh-CN" sz="1000" dirty="0" smtClean="0">
              <a:latin typeface="微软雅黑" panose="020B0503020204020204" pitchFamily="34" charset="-122"/>
              <a:ea typeface="微软雅黑" panose="020B0503020204020204" pitchFamily="34" charset="-122"/>
            </a:endParaRPr>
          </a:p>
        </p:txBody>
      </p:sp>
      <p:sp>
        <p:nvSpPr>
          <p:cNvPr id="99" name="TextBox 98"/>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想吃日式</a:t>
            </a:r>
            <a:r>
              <a:rPr lang="zh-CN" altLang="en-US" sz="1000" dirty="0" smtClean="0">
                <a:latin typeface="微软雅黑" panose="020B0503020204020204" pitchFamily="34" charset="-122"/>
                <a:ea typeface="微软雅黑" panose="020B0503020204020204" pitchFamily="34" charset="-122"/>
              </a:rPr>
              <a:t>料理，附近却没有！</a:t>
            </a:r>
            <a:endParaRPr lang="en-US" altLang="zh-CN" sz="1000" dirty="0" smtClean="0">
              <a:latin typeface="微软雅黑" panose="020B0503020204020204" pitchFamily="34" charset="-122"/>
              <a:ea typeface="微软雅黑" panose="020B0503020204020204" pitchFamily="34" charset="-122"/>
            </a:endParaRPr>
          </a:p>
        </p:txBody>
      </p:sp>
      <p:sp>
        <p:nvSpPr>
          <p:cNvPr id="100" name="TextBox 99"/>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smtClean="0">
                <a:latin typeface="微软雅黑" panose="020B0503020204020204" pitchFamily="34" charset="-122"/>
                <a:ea typeface="微软雅黑" panose="020B0503020204020204" pitchFamily="34" charset="-122"/>
              </a:rPr>
              <a:t>现在的食品安全让</a:t>
            </a:r>
            <a:r>
              <a:rPr lang="zh-CN" altLang="en-US" sz="1000" dirty="0">
                <a:latin typeface="微软雅黑" panose="020B0503020204020204" pitchFamily="34" charset="-122"/>
                <a:ea typeface="微软雅黑" panose="020B0503020204020204" pitchFamily="34" charset="-122"/>
              </a:rPr>
              <a:t>人不放心！</a:t>
            </a:r>
            <a:endParaRPr lang="en-US" altLang="zh-CN" sz="1000" dirty="0" smtClean="0">
              <a:latin typeface="微软雅黑" panose="020B0503020204020204" pitchFamily="34" charset="-122"/>
              <a:ea typeface="微软雅黑" panose="020B0503020204020204" pitchFamily="34" charset="-122"/>
            </a:endParaRPr>
          </a:p>
        </p:txBody>
      </p:sp>
      <p:sp>
        <p:nvSpPr>
          <p:cNvPr id="101" name="TextBox 100"/>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对不良商家投诉无门！</a:t>
            </a:r>
            <a:endParaRPr lang="en-US" altLang="zh-CN" sz="1000" dirty="0" smtClean="0">
              <a:latin typeface="微软雅黑" panose="020B0503020204020204" pitchFamily="34" charset="-122"/>
              <a:ea typeface="微软雅黑" panose="020B0503020204020204" pitchFamily="34" charset="-122"/>
            </a:endParaRPr>
          </a:p>
        </p:txBody>
      </p:sp>
      <p:sp>
        <p:nvSpPr>
          <p:cNvPr id="102" name="TextBox 101"/>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smtClean="0">
                <a:latin typeface="微软雅黑" panose="020B0503020204020204" pitchFamily="34" charset="-122"/>
                <a:ea typeface="微软雅黑" panose="020B0503020204020204" pitchFamily="34" charset="-122"/>
              </a:rPr>
              <a:t>…………</a:t>
            </a:r>
            <a:endParaRPr lang="en-US" altLang="zh-CN" sz="1000" dirty="0" smtClean="0">
              <a:latin typeface="微软雅黑" panose="020B0503020204020204" pitchFamily="34" charset="-122"/>
              <a:ea typeface="微软雅黑" panose="020B0503020204020204" pitchFamily="34" charset="-122"/>
            </a:endParaRPr>
          </a:p>
        </p:txBody>
      </p:sp>
      <p:grpSp>
        <p:nvGrpSpPr>
          <p:cNvPr id="107" name="组合 106"/>
          <p:cNvGrpSpPr/>
          <p:nvPr/>
        </p:nvGrpSpPr>
        <p:grpSpPr>
          <a:xfrm>
            <a:off x="1661928" y="1336967"/>
            <a:ext cx="1361423" cy="1364178"/>
            <a:chOff x="7146423" y="413387"/>
            <a:chExt cx="495231" cy="496232"/>
          </a:xfrm>
        </p:grpSpPr>
        <p:grpSp>
          <p:nvGrpSpPr>
            <p:cNvPr id="108" name="组合 107"/>
            <p:cNvGrpSpPr/>
            <p:nvPr/>
          </p:nvGrpSpPr>
          <p:grpSpPr>
            <a:xfrm>
              <a:off x="7146423" y="413387"/>
              <a:ext cx="495231" cy="496232"/>
              <a:chOff x="1589596" y="810715"/>
              <a:chExt cx="2340698" cy="2345431"/>
            </a:xfrm>
          </p:grpSpPr>
          <p:grpSp>
            <p:nvGrpSpPr>
              <p:cNvPr id="110" name="组合 79"/>
              <p:cNvGrpSpPr/>
              <p:nvPr/>
            </p:nvGrpSpPr>
            <p:grpSpPr bwMode="auto">
              <a:xfrm>
                <a:off x="1589596" y="810715"/>
                <a:ext cx="2340698" cy="2345431"/>
                <a:chOff x="6379729" y="2488774"/>
                <a:chExt cx="2513016" cy="2513016"/>
              </a:xfrm>
            </p:grpSpPr>
            <p:sp>
              <p:nvSpPr>
                <p:cNvPr id="1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1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11"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09" name="TextBox 108"/>
            <p:cNvSpPr txBox="1"/>
            <p:nvPr/>
          </p:nvSpPr>
          <p:spPr>
            <a:xfrm>
              <a:off x="7266038" y="516486"/>
              <a:ext cx="272428" cy="279891"/>
            </a:xfrm>
            <a:prstGeom prst="rect">
              <a:avLst/>
            </a:prstGeom>
            <a:noFill/>
          </p:spPr>
          <p:txBody>
            <a:bodyPr wrap="none" rtlCol="0">
              <a:spAutoFit/>
            </a:bodyPr>
            <a:lstStyle/>
            <a:p>
              <a:r>
                <a:rPr lang="zh-CN" altLang="en-US" sz="2200" b="1" dirty="0" smtClean="0">
                  <a:solidFill>
                    <a:schemeClr val="bg1"/>
                  </a:solidFill>
                  <a:latin typeface="微软雅黑" panose="020B0503020204020204" pitchFamily="34" charset="-122"/>
                  <a:ea typeface="微软雅黑" panose="020B0503020204020204" pitchFamily="34" charset="-122"/>
                </a:rPr>
                <a:t>标题</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r>
                <a:rPr lang="zh-CN" altLang="en-US" sz="2200" b="1" dirty="0" smtClean="0">
                  <a:solidFill>
                    <a:schemeClr val="bg1"/>
                  </a:solidFill>
                  <a:latin typeface="微软雅黑" panose="020B0503020204020204" pitchFamily="34" charset="-122"/>
                  <a:ea typeface="微软雅黑" panose="020B0503020204020204" pitchFamily="34" charset="-122"/>
                </a:rPr>
                <a:t>文字</a:t>
              </a:r>
              <a:endParaRPr lang="en-US" altLang="zh-CN" sz="2200" b="1" dirty="0" smtClean="0">
                <a:solidFill>
                  <a:schemeClr val="bg1"/>
                </a:solidFill>
                <a:latin typeface="微软雅黑" panose="020B0503020204020204" pitchFamily="34" charset="-122"/>
                <a:ea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ea typeface="微软雅黑" panose="020B0503020204020204" pitchFamily="34" charset="-122"/>
              </a:rPr>
              <a:t>2013</a:t>
            </a:r>
            <a:endParaRPr lang="zh-CN" altLang="en-US" kern="0" dirty="0">
              <a:solidFill>
                <a:srgbClr val="FFFFFF"/>
              </a:solidFill>
              <a:ea typeface="微软雅黑" panose="020B0503020204020204" pitchFamily="34" charset="-122"/>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anim calcmode="lin" valueType="num">
                                      <p:cBhvr>
                                        <p:cTn id="15" dur="500" fill="hold"/>
                                        <p:tgtEl>
                                          <p:spTgt spid="107"/>
                                        </p:tgtEl>
                                        <p:attrNameLst>
                                          <p:attrName>ppt_x</p:attrName>
                                        </p:attrNameLst>
                                      </p:cBhvr>
                                      <p:tavLst>
                                        <p:tav tm="0">
                                          <p:val>
                                            <p:fltVal val="0.5"/>
                                          </p:val>
                                        </p:tav>
                                        <p:tav tm="100000">
                                          <p:val>
                                            <p:strVal val="#ppt_x"/>
                                          </p:val>
                                        </p:tav>
                                      </p:tavLst>
                                    </p:anim>
                                    <p:anim calcmode="lin" valueType="num">
                                      <p:cBhvr>
                                        <p:cTn id="16" dur="500" fill="hold"/>
                                        <p:tgtEl>
                                          <p:spTgt spid="107"/>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outVertical)">
                                      <p:cBhvr>
                                        <p:cTn id="20" dur="500"/>
                                        <p:tgtEl>
                                          <p:spTgt spid="58"/>
                                        </p:tgtEl>
                                      </p:cBhvr>
                                    </p:animEffect>
                                  </p:childTnLst>
                                </p:cTn>
                              </p:par>
                              <p:par>
                                <p:cTn id="21" presetID="16" presetClass="entr" presetSubtype="37"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arn(outVertical)">
                                      <p:cBhvr>
                                        <p:cTn id="23" dur="500"/>
                                        <p:tgtEl>
                                          <p:spTgt spid="60"/>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anim calcmode="lin" valueType="num">
                                      <p:cBhvr>
                                        <p:cTn id="28" dur="500" fill="hold"/>
                                        <p:tgtEl>
                                          <p:spTgt spid="63"/>
                                        </p:tgtEl>
                                        <p:attrNameLst>
                                          <p:attrName>ppt_x</p:attrName>
                                        </p:attrNameLst>
                                      </p:cBhvr>
                                      <p:tavLst>
                                        <p:tav tm="0">
                                          <p:val>
                                            <p:strVal val="#ppt_x"/>
                                          </p:val>
                                        </p:tav>
                                        <p:tav tm="100000">
                                          <p:val>
                                            <p:strVal val="#ppt_x"/>
                                          </p:val>
                                        </p:tav>
                                      </p:tavLst>
                                    </p:anim>
                                    <p:anim calcmode="lin" valueType="num">
                                      <p:cBhvr>
                                        <p:cTn id="29" dur="50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anim calcmode="lin" valueType="num">
                                      <p:cBhvr>
                                        <p:cTn id="33" dur="500" fill="hold"/>
                                        <p:tgtEl>
                                          <p:spTgt spid="64"/>
                                        </p:tgtEl>
                                        <p:attrNameLst>
                                          <p:attrName>ppt_x</p:attrName>
                                        </p:attrNameLst>
                                      </p:cBhvr>
                                      <p:tavLst>
                                        <p:tav tm="0">
                                          <p:val>
                                            <p:strVal val="#ppt_x"/>
                                          </p:val>
                                        </p:tav>
                                        <p:tav tm="100000">
                                          <p:val>
                                            <p:strVal val="#ppt_x"/>
                                          </p:val>
                                        </p:tav>
                                      </p:tavLst>
                                    </p:anim>
                                    <p:anim calcmode="lin" valueType="num">
                                      <p:cBhvr>
                                        <p:cTn id="34" dur="5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left)">
                                      <p:cBhvr>
                                        <p:cTn id="43" dur="300"/>
                                        <p:tgtEl>
                                          <p:spTgt spid="8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left)">
                                      <p:cBhvr>
                                        <p:cTn id="47" dur="500"/>
                                        <p:tgtEl>
                                          <p:spTgt spid="88"/>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left)">
                                      <p:cBhvr>
                                        <p:cTn id="54" dur="300"/>
                                        <p:tgtEl>
                                          <p:spTgt spid="89"/>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left)">
                                      <p:cBhvr>
                                        <p:cTn id="58" dur="300"/>
                                        <p:tgtEl>
                                          <p:spTgt spid="9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300"/>
                                        <p:tgtEl>
                                          <p:spTgt spid="9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wipe(left)">
                                      <p:cBhvr>
                                        <p:cTn id="72" dur="300"/>
                                        <p:tgtEl>
                                          <p:spTgt spid="9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left)">
                                      <p:cBhvr>
                                        <p:cTn id="79" dur="300"/>
                                        <p:tgtEl>
                                          <p:spTgt spid="10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wipe(left)">
                                      <p:cBhvr>
                                        <p:cTn id="86" dur="300"/>
                                        <p:tgtEl>
                                          <p:spTgt spid="10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left)">
                                      <p:cBhvr>
                                        <p:cTn id="93" dur="300"/>
                                        <p:tgtEl>
                                          <p:spTgt spid="10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84" grpId="0"/>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需要解决</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ea typeface="微软雅黑" panose="020B0503020204020204" pitchFamily="34" charset="-122"/>
              </a:rPr>
              <a:t>2013</a:t>
            </a:r>
            <a:endParaRPr lang="zh-CN" altLang="en-US" kern="0" dirty="0">
              <a:solidFill>
                <a:srgbClr val="FFFFFF"/>
              </a:solidFill>
              <a:ea typeface="微软雅黑" panose="020B0503020204020204" pitchFamily="34" charset="-122"/>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cxnSp>
        <p:nvCxnSpPr>
          <p:cNvPr id="58" name="直接连接符 57"/>
          <p:cNvCxnSpPr/>
          <p:nvPr/>
        </p:nvCxnSpPr>
        <p:spPr>
          <a:xfrm>
            <a:off x="486389" y="3211579"/>
            <a:ext cx="8052620"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23242" y="3510871"/>
            <a:ext cx="7841216" cy="702756"/>
            <a:chOff x="689917" y="3167971"/>
            <a:chExt cx="7841216" cy="702756"/>
          </a:xfrm>
        </p:grpSpPr>
        <p:sp>
          <p:nvSpPr>
            <p:cNvPr id="63" name="文本框 7"/>
            <p:cNvSpPr txBox="1"/>
            <p:nvPr/>
          </p:nvSpPr>
          <p:spPr>
            <a:xfrm>
              <a:off x="689917"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smtClean="0">
                  <a:latin typeface="微软雅黑" panose="020B0503020204020204" pitchFamily="34" charset="-122"/>
                  <a:ea typeface="微软雅黑" panose="020B0503020204020204" pitchFamily="34" charset="-122"/>
                </a:rPr>
                <a:t>在</a:t>
              </a:r>
              <a:r>
                <a:rPr lang="zh-CN" altLang="en-US" sz="1100" dirty="0">
                  <a:latin typeface="微软雅黑" panose="020B0503020204020204" pitchFamily="34" charset="-122"/>
                  <a:ea typeface="微软雅黑" panose="020B0503020204020204" pitchFamily="34" charset="-122"/>
                </a:rPr>
                <a:t>此处添加</a:t>
              </a:r>
              <a:r>
                <a:rPr lang="zh-CN" altLang="en-US" sz="1100" dirty="0" smtClean="0">
                  <a:latin typeface="微软雅黑" panose="020B0503020204020204" pitchFamily="34" charset="-122"/>
                  <a:ea typeface="微软雅黑" panose="020B0503020204020204" pitchFamily="34" charset="-122"/>
                </a:rPr>
                <a:t>文字在</a:t>
              </a:r>
              <a:r>
                <a:rPr lang="zh-CN" altLang="en-US" sz="1100" dirty="0">
                  <a:latin typeface="微软雅黑" panose="020B0503020204020204" pitchFamily="34" charset="-122"/>
                  <a:ea typeface="微软雅黑" panose="020B0503020204020204" pitchFamily="34" charset="-122"/>
                </a:rPr>
                <a:t>此处添加文字，在此处添加</a:t>
              </a:r>
              <a:r>
                <a:rPr lang="zh-CN" altLang="en-US" sz="1100" dirty="0" smtClean="0">
                  <a:latin typeface="微软雅黑" panose="020B0503020204020204" pitchFamily="34" charset="-122"/>
                  <a:ea typeface="微软雅黑" panose="020B0503020204020204" pitchFamily="34" charset="-122"/>
                </a:rPr>
                <a:t>文字。</a:t>
              </a:r>
              <a:endParaRPr lang="en-US" altLang="zh-CN" sz="1100" dirty="0" smtClean="0">
                <a:latin typeface="微软雅黑" panose="020B0503020204020204" pitchFamily="34" charset="-122"/>
                <a:ea typeface="微软雅黑" panose="020B0503020204020204" pitchFamily="34" charset="-122"/>
              </a:endParaRPr>
            </a:p>
          </p:txBody>
        </p:sp>
        <p:sp>
          <p:nvSpPr>
            <p:cNvPr id="64" name="文本框 8"/>
            <p:cNvSpPr txBox="1"/>
            <p:nvPr/>
          </p:nvSpPr>
          <p:spPr>
            <a:xfrm>
              <a:off x="2654998"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smtClean="0">
                  <a:latin typeface="微软雅黑" panose="020B0503020204020204" pitchFamily="34" charset="-122"/>
                  <a:ea typeface="微软雅黑" panose="020B0503020204020204" pitchFamily="34" charset="-122"/>
                </a:rPr>
                <a:t>在</a:t>
              </a:r>
              <a:r>
                <a:rPr lang="zh-CN" altLang="en-US" sz="1100" dirty="0">
                  <a:latin typeface="微软雅黑" panose="020B0503020204020204" pitchFamily="34" charset="-122"/>
                  <a:ea typeface="微软雅黑" panose="020B0503020204020204" pitchFamily="34" charset="-122"/>
                </a:rPr>
                <a:t>此处添加</a:t>
              </a:r>
              <a:r>
                <a:rPr lang="zh-CN" altLang="en-US" sz="1100" dirty="0" smtClean="0">
                  <a:latin typeface="微软雅黑" panose="020B0503020204020204" pitchFamily="34" charset="-122"/>
                  <a:ea typeface="微软雅黑" panose="020B0503020204020204" pitchFamily="34" charset="-122"/>
                </a:rPr>
                <a:t>文字在</a:t>
              </a:r>
              <a:r>
                <a:rPr lang="zh-CN" altLang="en-US" sz="1100" dirty="0">
                  <a:latin typeface="微软雅黑" panose="020B0503020204020204" pitchFamily="34" charset="-122"/>
                  <a:ea typeface="微软雅黑" panose="020B0503020204020204" pitchFamily="34" charset="-122"/>
                </a:rPr>
                <a:t>此处添加文字，在此处添加</a:t>
              </a:r>
              <a:r>
                <a:rPr lang="zh-CN" altLang="en-US" sz="1100" dirty="0" smtClean="0">
                  <a:latin typeface="微软雅黑" panose="020B0503020204020204" pitchFamily="34" charset="-122"/>
                  <a:ea typeface="微软雅黑" panose="020B0503020204020204" pitchFamily="34" charset="-122"/>
                </a:rPr>
                <a:t>文字。</a:t>
              </a:r>
              <a:endParaRPr lang="en-US" altLang="zh-CN" sz="1100" dirty="0" smtClean="0">
                <a:latin typeface="微软雅黑" panose="020B0503020204020204" pitchFamily="34" charset="-122"/>
                <a:ea typeface="微软雅黑" panose="020B0503020204020204" pitchFamily="34" charset="-122"/>
              </a:endParaRPr>
            </a:p>
          </p:txBody>
        </p:sp>
        <p:sp>
          <p:nvSpPr>
            <p:cNvPr id="65" name="文本框 9"/>
            <p:cNvSpPr txBox="1"/>
            <p:nvPr/>
          </p:nvSpPr>
          <p:spPr>
            <a:xfrm>
              <a:off x="462007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smtClean="0">
                  <a:latin typeface="微软雅黑" panose="020B0503020204020204" pitchFamily="34" charset="-122"/>
                  <a:ea typeface="微软雅黑" panose="020B0503020204020204" pitchFamily="34" charset="-122"/>
                </a:rPr>
                <a:t>在</a:t>
              </a:r>
              <a:r>
                <a:rPr lang="zh-CN" altLang="en-US" sz="1100" dirty="0">
                  <a:latin typeface="微软雅黑" panose="020B0503020204020204" pitchFamily="34" charset="-122"/>
                  <a:ea typeface="微软雅黑" panose="020B0503020204020204" pitchFamily="34" charset="-122"/>
                </a:rPr>
                <a:t>此处添加</a:t>
              </a:r>
              <a:r>
                <a:rPr lang="zh-CN" altLang="en-US" sz="1100" dirty="0" smtClean="0">
                  <a:latin typeface="微软雅黑" panose="020B0503020204020204" pitchFamily="34" charset="-122"/>
                  <a:ea typeface="微软雅黑" panose="020B0503020204020204" pitchFamily="34" charset="-122"/>
                </a:rPr>
                <a:t>文字在</a:t>
              </a:r>
              <a:r>
                <a:rPr lang="zh-CN" altLang="en-US" sz="1100" dirty="0">
                  <a:latin typeface="微软雅黑" panose="020B0503020204020204" pitchFamily="34" charset="-122"/>
                  <a:ea typeface="微软雅黑" panose="020B0503020204020204" pitchFamily="34" charset="-122"/>
                </a:rPr>
                <a:t>此处添加文字，在此处添加</a:t>
              </a:r>
              <a:r>
                <a:rPr lang="zh-CN" altLang="en-US" sz="1100" dirty="0" smtClean="0">
                  <a:latin typeface="微软雅黑" panose="020B0503020204020204" pitchFamily="34" charset="-122"/>
                  <a:ea typeface="微软雅黑" panose="020B0503020204020204" pitchFamily="34" charset="-122"/>
                </a:rPr>
                <a:t>文字。</a:t>
              </a:r>
              <a:endParaRPr lang="en-US" altLang="zh-CN" sz="1100" dirty="0" smtClean="0">
                <a:latin typeface="微软雅黑" panose="020B0503020204020204" pitchFamily="34" charset="-122"/>
                <a:ea typeface="微软雅黑" panose="020B0503020204020204" pitchFamily="34" charset="-122"/>
              </a:endParaRPr>
            </a:p>
          </p:txBody>
        </p:sp>
        <p:sp>
          <p:nvSpPr>
            <p:cNvPr id="74" name="文本框 10"/>
            <p:cNvSpPr txBox="1"/>
            <p:nvPr/>
          </p:nvSpPr>
          <p:spPr>
            <a:xfrm>
              <a:off x="658515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smtClean="0">
                  <a:latin typeface="微软雅黑" panose="020B0503020204020204" pitchFamily="34" charset="-122"/>
                  <a:ea typeface="微软雅黑" panose="020B0503020204020204" pitchFamily="34" charset="-122"/>
                </a:rPr>
                <a:t>在</a:t>
              </a:r>
              <a:r>
                <a:rPr lang="zh-CN" altLang="en-US" sz="1100" dirty="0">
                  <a:latin typeface="微软雅黑" panose="020B0503020204020204" pitchFamily="34" charset="-122"/>
                  <a:ea typeface="微软雅黑" panose="020B0503020204020204" pitchFamily="34" charset="-122"/>
                </a:rPr>
                <a:t>此处添加</a:t>
              </a:r>
              <a:r>
                <a:rPr lang="zh-CN" altLang="en-US" sz="1100" dirty="0" smtClean="0">
                  <a:latin typeface="微软雅黑" panose="020B0503020204020204" pitchFamily="34" charset="-122"/>
                  <a:ea typeface="微软雅黑" panose="020B0503020204020204" pitchFamily="34" charset="-122"/>
                </a:rPr>
                <a:t>文字在</a:t>
              </a:r>
              <a:r>
                <a:rPr lang="zh-CN" altLang="en-US" sz="1100" dirty="0">
                  <a:latin typeface="微软雅黑" panose="020B0503020204020204" pitchFamily="34" charset="-122"/>
                  <a:ea typeface="微软雅黑" panose="020B0503020204020204" pitchFamily="34" charset="-122"/>
                </a:rPr>
                <a:t>此处添加文字，在此处添加</a:t>
              </a:r>
              <a:r>
                <a:rPr lang="zh-CN" altLang="en-US" sz="1100" dirty="0" smtClean="0">
                  <a:latin typeface="微软雅黑" panose="020B0503020204020204" pitchFamily="34" charset="-122"/>
                  <a:ea typeface="微软雅黑" panose="020B0503020204020204" pitchFamily="34" charset="-122"/>
                </a:rPr>
                <a:t>文字。</a:t>
              </a:r>
              <a:endParaRPr lang="en-US" altLang="zh-CN" sz="1100" dirty="0" smtClean="0">
                <a:latin typeface="微软雅黑" panose="020B0503020204020204" pitchFamily="34" charset="-122"/>
                <a:ea typeface="微软雅黑" panose="020B0503020204020204" pitchFamily="34" charset="-122"/>
              </a:endParaRPr>
            </a:p>
          </p:txBody>
        </p:sp>
      </p:grpSp>
      <p:grpSp>
        <p:nvGrpSpPr>
          <p:cNvPr id="75" name="Group 22"/>
          <p:cNvGrpSpPr/>
          <p:nvPr/>
        </p:nvGrpSpPr>
        <p:grpSpPr>
          <a:xfrm>
            <a:off x="1452559" y="3040754"/>
            <a:ext cx="284549" cy="285125"/>
            <a:chOff x="2495600" y="3102417"/>
            <a:chExt cx="646764" cy="648072"/>
          </a:xfrm>
        </p:grpSpPr>
        <p:grpSp>
          <p:nvGrpSpPr>
            <p:cNvPr id="76" name="组合 79"/>
            <p:cNvGrpSpPr/>
            <p:nvPr/>
          </p:nvGrpSpPr>
          <p:grpSpPr bwMode="auto">
            <a:xfrm>
              <a:off x="2495600" y="3102417"/>
              <a:ext cx="646764" cy="648072"/>
              <a:chOff x="6379729" y="2488774"/>
              <a:chExt cx="2513016" cy="2513016"/>
            </a:xfrm>
          </p:grpSpPr>
          <p:sp>
            <p:nvSpPr>
              <p:cNvPr id="7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7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80" name="组合 79"/>
          <p:cNvGrpSpPr/>
          <p:nvPr/>
        </p:nvGrpSpPr>
        <p:grpSpPr>
          <a:xfrm>
            <a:off x="915178" y="1202781"/>
            <a:ext cx="1423062" cy="1772953"/>
            <a:chOff x="587259" y="980731"/>
            <a:chExt cx="1560385" cy="1944040"/>
          </a:xfrm>
        </p:grpSpPr>
        <p:grpSp>
          <p:nvGrpSpPr>
            <p:cNvPr id="81" name="组合 80"/>
            <p:cNvGrpSpPr/>
            <p:nvPr/>
          </p:nvGrpSpPr>
          <p:grpSpPr>
            <a:xfrm>
              <a:off x="587259" y="980731"/>
              <a:ext cx="1544387" cy="1944040"/>
              <a:chOff x="2806339" y="956606"/>
              <a:chExt cx="1215256" cy="1529737"/>
            </a:xfrm>
          </p:grpSpPr>
          <p:sp>
            <p:nvSpPr>
              <p:cNvPr id="8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sym typeface="Arial" panose="020B0604020202020204" pitchFamily="34" charset="0"/>
                </a:endParaRPr>
              </a:p>
            </p:txBody>
          </p:sp>
          <p:sp>
            <p:nvSpPr>
              <p:cNvPr id="8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dirty="0" smtClean="0">
                  <a:solidFill>
                    <a:schemeClr val="bg1"/>
                  </a:solidFill>
                  <a:ea typeface="微软雅黑" panose="020B0503020204020204" pitchFamily="34" charset="-122"/>
                </a:rPr>
                <a:t>标题文字</a:t>
              </a:r>
              <a:endParaRPr lang="en-US" altLang="zh-CN" sz="1500" dirty="0" smtClean="0">
                <a:solidFill>
                  <a:schemeClr val="bg1"/>
                </a:solidFill>
                <a:ea typeface="微软雅黑" panose="020B0503020204020204" pitchFamily="34" charset="-122"/>
              </a:endParaRPr>
            </a:p>
          </p:txBody>
        </p:sp>
        <p:sp>
          <p:nvSpPr>
            <p:cNvPr id="83" name="TextBox 34"/>
            <p:cNvSpPr txBox="1"/>
            <p:nvPr/>
          </p:nvSpPr>
          <p:spPr>
            <a:xfrm>
              <a:off x="1083645" y="1388452"/>
              <a:ext cx="1063999" cy="530915"/>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01</a:t>
              </a:r>
              <a:endParaRPr lang="en-US" altLang="zh-CN" sz="3000" dirty="0" smtClean="0">
                <a:solidFill>
                  <a:schemeClr val="bg1"/>
                </a:solidFill>
                <a:latin typeface="+mj-ea"/>
                <a:ea typeface="+mj-ea"/>
              </a:endParaRPr>
            </a:p>
          </p:txBody>
        </p:sp>
      </p:grpSp>
      <p:grpSp>
        <p:nvGrpSpPr>
          <p:cNvPr id="86" name="Group 22"/>
          <p:cNvGrpSpPr/>
          <p:nvPr/>
        </p:nvGrpSpPr>
        <p:grpSpPr>
          <a:xfrm>
            <a:off x="3417640" y="3048374"/>
            <a:ext cx="284549" cy="285125"/>
            <a:chOff x="2495600" y="3102417"/>
            <a:chExt cx="646764" cy="648072"/>
          </a:xfrm>
        </p:grpSpPr>
        <p:grpSp>
          <p:nvGrpSpPr>
            <p:cNvPr id="87" name="组合 79"/>
            <p:cNvGrpSpPr/>
            <p:nvPr/>
          </p:nvGrpSpPr>
          <p:grpSpPr bwMode="auto">
            <a:xfrm>
              <a:off x="2495600" y="3102417"/>
              <a:ext cx="646764" cy="648072"/>
              <a:chOff x="6379729" y="2488774"/>
              <a:chExt cx="2513016" cy="2513016"/>
            </a:xfrm>
          </p:grpSpPr>
          <p:sp>
            <p:nvSpPr>
              <p:cNvPr id="8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9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88"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91" name="组合 90"/>
          <p:cNvGrpSpPr/>
          <p:nvPr/>
        </p:nvGrpSpPr>
        <p:grpSpPr>
          <a:xfrm>
            <a:off x="2880259" y="1210401"/>
            <a:ext cx="1423062" cy="1772953"/>
            <a:chOff x="587259" y="980731"/>
            <a:chExt cx="1560385" cy="1944040"/>
          </a:xfrm>
        </p:grpSpPr>
        <p:grpSp>
          <p:nvGrpSpPr>
            <p:cNvPr id="92" name="组合 91"/>
            <p:cNvGrpSpPr/>
            <p:nvPr/>
          </p:nvGrpSpPr>
          <p:grpSpPr>
            <a:xfrm>
              <a:off x="587259" y="980731"/>
              <a:ext cx="1544387" cy="1944040"/>
              <a:chOff x="2806339" y="956606"/>
              <a:chExt cx="1215256" cy="1529737"/>
            </a:xfrm>
          </p:grpSpPr>
          <p:sp>
            <p:nvSpPr>
              <p:cNvPr id="95"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sym typeface="Arial" panose="020B0604020202020204" pitchFamily="34" charset="0"/>
                </a:endParaRPr>
              </a:p>
            </p:txBody>
          </p:sp>
          <p:sp>
            <p:nvSpPr>
              <p:cNvPr id="96"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3"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dirty="0" smtClean="0">
                  <a:solidFill>
                    <a:schemeClr val="bg1"/>
                  </a:solidFill>
                  <a:ea typeface="微软雅黑" panose="020B0503020204020204" pitchFamily="34" charset="-122"/>
                </a:rPr>
                <a:t>标题文字</a:t>
              </a:r>
              <a:endParaRPr lang="en-US" altLang="zh-CN" sz="1500" dirty="0" smtClean="0">
                <a:solidFill>
                  <a:schemeClr val="bg1"/>
                </a:solidFill>
                <a:ea typeface="微软雅黑" panose="020B0503020204020204" pitchFamily="34" charset="-122"/>
              </a:endParaRPr>
            </a:p>
          </p:txBody>
        </p:sp>
        <p:sp>
          <p:nvSpPr>
            <p:cNvPr id="94"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02</a:t>
              </a:r>
              <a:endParaRPr lang="en-US" altLang="zh-CN" sz="3000" dirty="0" smtClean="0">
                <a:solidFill>
                  <a:schemeClr val="bg1"/>
                </a:solidFill>
                <a:latin typeface="+mj-ea"/>
                <a:ea typeface="+mj-ea"/>
              </a:endParaRPr>
            </a:p>
          </p:txBody>
        </p:sp>
      </p:grpSp>
      <p:grpSp>
        <p:nvGrpSpPr>
          <p:cNvPr id="97" name="Group 22"/>
          <p:cNvGrpSpPr/>
          <p:nvPr/>
        </p:nvGrpSpPr>
        <p:grpSpPr>
          <a:xfrm>
            <a:off x="5429320" y="3048374"/>
            <a:ext cx="284549" cy="285125"/>
            <a:chOff x="2495600" y="3102417"/>
            <a:chExt cx="646764" cy="648072"/>
          </a:xfrm>
        </p:grpSpPr>
        <p:grpSp>
          <p:nvGrpSpPr>
            <p:cNvPr id="98" name="组合 79"/>
            <p:cNvGrpSpPr/>
            <p:nvPr/>
          </p:nvGrpSpPr>
          <p:grpSpPr bwMode="auto">
            <a:xfrm>
              <a:off x="2495600" y="3102417"/>
              <a:ext cx="646764" cy="648072"/>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0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99"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02" name="组合 101"/>
          <p:cNvGrpSpPr/>
          <p:nvPr/>
        </p:nvGrpSpPr>
        <p:grpSpPr>
          <a:xfrm>
            <a:off x="4891939" y="1210401"/>
            <a:ext cx="1423062" cy="1772953"/>
            <a:chOff x="587259" y="980731"/>
            <a:chExt cx="1560385" cy="1944040"/>
          </a:xfrm>
        </p:grpSpPr>
        <p:grpSp>
          <p:nvGrpSpPr>
            <p:cNvPr id="103" name="组合 102"/>
            <p:cNvGrpSpPr/>
            <p:nvPr/>
          </p:nvGrpSpPr>
          <p:grpSpPr>
            <a:xfrm>
              <a:off x="587259" y="980731"/>
              <a:ext cx="1544387" cy="1944040"/>
              <a:chOff x="2806339" y="956606"/>
              <a:chExt cx="1215256" cy="1529737"/>
            </a:xfrm>
          </p:grpSpPr>
          <p:sp>
            <p:nvSpPr>
              <p:cNvPr id="106"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sym typeface="Arial" panose="020B0604020202020204" pitchFamily="34" charset="0"/>
                </a:endParaRPr>
              </a:p>
            </p:txBody>
          </p:sp>
          <p:sp>
            <p:nvSpPr>
              <p:cNvPr id="10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4"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dirty="0" smtClean="0">
                  <a:solidFill>
                    <a:schemeClr val="bg1"/>
                  </a:solidFill>
                  <a:ea typeface="微软雅黑" panose="020B0503020204020204" pitchFamily="34" charset="-122"/>
                </a:rPr>
                <a:t>标题文字</a:t>
              </a:r>
              <a:endParaRPr lang="en-US" altLang="zh-CN" sz="1500" dirty="0" smtClean="0">
                <a:solidFill>
                  <a:schemeClr val="bg1"/>
                </a:solidFill>
                <a:ea typeface="微软雅黑" panose="020B0503020204020204" pitchFamily="34" charset="-122"/>
              </a:endParaRPr>
            </a:p>
          </p:txBody>
        </p:sp>
        <p:sp>
          <p:nvSpPr>
            <p:cNvPr id="105"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03</a:t>
              </a:r>
              <a:endParaRPr lang="en-US" altLang="zh-CN" sz="3000" dirty="0" smtClean="0">
                <a:solidFill>
                  <a:schemeClr val="bg1"/>
                </a:solidFill>
                <a:latin typeface="+mj-ea"/>
                <a:ea typeface="+mj-ea"/>
              </a:endParaRPr>
            </a:p>
          </p:txBody>
        </p:sp>
      </p:grpSp>
      <p:grpSp>
        <p:nvGrpSpPr>
          <p:cNvPr id="108" name="Group 22"/>
          <p:cNvGrpSpPr/>
          <p:nvPr/>
        </p:nvGrpSpPr>
        <p:grpSpPr>
          <a:xfrm>
            <a:off x="7317321" y="3048374"/>
            <a:ext cx="284549" cy="285125"/>
            <a:chOff x="2495600" y="3102417"/>
            <a:chExt cx="646764" cy="648072"/>
          </a:xfrm>
        </p:grpSpPr>
        <p:grpSp>
          <p:nvGrpSpPr>
            <p:cNvPr id="109" name="组合 79"/>
            <p:cNvGrpSpPr/>
            <p:nvPr/>
          </p:nvGrpSpPr>
          <p:grpSpPr bwMode="auto">
            <a:xfrm>
              <a:off x="2495600" y="3102417"/>
              <a:ext cx="646764" cy="648072"/>
              <a:chOff x="6379729" y="2488774"/>
              <a:chExt cx="2513016" cy="2513016"/>
            </a:xfrm>
          </p:grpSpPr>
          <p:sp>
            <p:nvSpPr>
              <p:cNvPr id="11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1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10"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13" name="组合 112"/>
          <p:cNvGrpSpPr/>
          <p:nvPr/>
        </p:nvGrpSpPr>
        <p:grpSpPr>
          <a:xfrm>
            <a:off x="6779940" y="1210401"/>
            <a:ext cx="1423062" cy="1772953"/>
            <a:chOff x="587259" y="980731"/>
            <a:chExt cx="1560385" cy="1944040"/>
          </a:xfrm>
        </p:grpSpPr>
        <p:grpSp>
          <p:nvGrpSpPr>
            <p:cNvPr id="114" name="组合 113"/>
            <p:cNvGrpSpPr/>
            <p:nvPr/>
          </p:nvGrpSpPr>
          <p:grpSpPr>
            <a:xfrm>
              <a:off x="587259" y="980731"/>
              <a:ext cx="1544387" cy="1944040"/>
              <a:chOff x="2806339" y="956606"/>
              <a:chExt cx="1215256" cy="1529737"/>
            </a:xfrm>
          </p:grpSpPr>
          <p:sp>
            <p:nvSpPr>
              <p:cNvPr id="117"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sym typeface="Arial" panose="020B0604020202020204" pitchFamily="34" charset="0"/>
                </a:endParaRPr>
              </a:p>
            </p:txBody>
          </p:sp>
          <p:sp>
            <p:nvSpPr>
              <p:cNvPr id="118"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5"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dirty="0" smtClean="0">
                  <a:solidFill>
                    <a:schemeClr val="bg1"/>
                  </a:solidFill>
                  <a:ea typeface="微软雅黑" panose="020B0503020204020204" pitchFamily="34" charset="-122"/>
                </a:rPr>
                <a:t>标题文字</a:t>
              </a:r>
              <a:endParaRPr lang="en-US" altLang="zh-CN" sz="1500" dirty="0" smtClean="0">
                <a:solidFill>
                  <a:schemeClr val="bg1"/>
                </a:solidFill>
                <a:ea typeface="微软雅黑" panose="020B0503020204020204" pitchFamily="34" charset="-122"/>
              </a:endParaRPr>
            </a:p>
          </p:txBody>
        </p:sp>
        <p:sp>
          <p:nvSpPr>
            <p:cNvPr id="116"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04</a:t>
              </a:r>
              <a:endParaRPr lang="en-US" altLang="zh-CN" sz="3000" dirty="0" smtClean="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anim calcmode="lin" valueType="num">
                                      <p:cBhvr>
                                        <p:cTn id="19" dur="500" fill="hold"/>
                                        <p:tgtEl>
                                          <p:spTgt spid="60"/>
                                        </p:tgtEl>
                                        <p:attrNameLst>
                                          <p:attrName>ppt_x</p:attrName>
                                        </p:attrNameLst>
                                      </p:cBhvr>
                                      <p:tavLst>
                                        <p:tav tm="0">
                                          <p:val>
                                            <p:strVal val="#ppt_x"/>
                                          </p:val>
                                        </p:tav>
                                        <p:tav tm="100000">
                                          <p:val>
                                            <p:strVal val="#ppt_x"/>
                                          </p:val>
                                        </p:tav>
                                      </p:tavLst>
                                    </p:anim>
                                    <p:anim calcmode="lin" valueType="num">
                                      <p:cBhvr>
                                        <p:cTn id="20" dur="500" fill="hold"/>
                                        <p:tgtEl>
                                          <p:spTgt spid="6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anim calcmode="lin" valueType="num">
                                      <p:cBhvr>
                                        <p:cTn id="30" dur="500" fill="hold"/>
                                        <p:tgtEl>
                                          <p:spTgt spid="80"/>
                                        </p:tgtEl>
                                        <p:attrNameLst>
                                          <p:attrName>ppt_x</p:attrName>
                                        </p:attrNameLst>
                                      </p:cBhvr>
                                      <p:tavLst>
                                        <p:tav tm="0">
                                          <p:val>
                                            <p:strVal val="#ppt_x"/>
                                          </p:val>
                                        </p:tav>
                                        <p:tav tm="100000">
                                          <p:val>
                                            <p:strVal val="#ppt_x"/>
                                          </p:val>
                                        </p:tav>
                                      </p:tavLst>
                                    </p:anim>
                                    <p:anim calcmode="lin" valueType="num">
                                      <p:cBhvr>
                                        <p:cTn id="31" dur="500" fill="hold"/>
                                        <p:tgtEl>
                                          <p:spTgt spid="80"/>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anim calcmode="lin" valueType="num">
                                      <p:cBhvr>
                                        <p:cTn id="41" dur="500" fill="hold"/>
                                        <p:tgtEl>
                                          <p:spTgt spid="91"/>
                                        </p:tgtEl>
                                        <p:attrNameLst>
                                          <p:attrName>ppt_x</p:attrName>
                                        </p:attrNameLst>
                                      </p:cBhvr>
                                      <p:tavLst>
                                        <p:tav tm="0">
                                          <p:val>
                                            <p:strVal val="#ppt_x"/>
                                          </p:val>
                                        </p:tav>
                                        <p:tav tm="100000">
                                          <p:val>
                                            <p:strVal val="#ppt_x"/>
                                          </p:val>
                                        </p:tav>
                                      </p:tavLst>
                                    </p:anim>
                                    <p:anim calcmode="lin" valueType="num">
                                      <p:cBhvr>
                                        <p:cTn id="42" dur="500" fill="hold"/>
                                        <p:tgtEl>
                                          <p:spTgt spid="91"/>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anim calcmode="lin" valueType="num">
                                      <p:cBhvr>
                                        <p:cTn id="52" dur="500" fill="hold"/>
                                        <p:tgtEl>
                                          <p:spTgt spid="102"/>
                                        </p:tgtEl>
                                        <p:attrNameLst>
                                          <p:attrName>ppt_x</p:attrName>
                                        </p:attrNameLst>
                                      </p:cBhvr>
                                      <p:tavLst>
                                        <p:tav tm="0">
                                          <p:val>
                                            <p:strVal val="#ppt_x"/>
                                          </p:val>
                                        </p:tav>
                                        <p:tav tm="100000">
                                          <p:val>
                                            <p:strVal val="#ppt_x"/>
                                          </p:val>
                                        </p:tav>
                                      </p:tavLst>
                                    </p:anim>
                                    <p:anim calcmode="lin" valueType="num">
                                      <p:cBhvr>
                                        <p:cTn id="53" dur="500" fill="hold"/>
                                        <p:tgtEl>
                                          <p:spTgt spid="102"/>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
                                        <p:tgtEl>
                                          <p:spTgt spid="113"/>
                                        </p:tgtEl>
                                      </p:cBhvr>
                                    </p:animEffect>
                                    <p:anim calcmode="lin" valueType="num">
                                      <p:cBhvr>
                                        <p:cTn id="63" dur="500" fill="hold"/>
                                        <p:tgtEl>
                                          <p:spTgt spid="113"/>
                                        </p:tgtEl>
                                        <p:attrNameLst>
                                          <p:attrName>ppt_x</p:attrName>
                                        </p:attrNameLst>
                                      </p:cBhvr>
                                      <p:tavLst>
                                        <p:tav tm="0">
                                          <p:val>
                                            <p:strVal val="#ppt_x"/>
                                          </p:val>
                                        </p:tav>
                                        <p:tav tm="100000">
                                          <p:val>
                                            <p:strVal val="#ppt_x"/>
                                          </p:val>
                                        </p:tav>
                                      </p:tavLst>
                                    </p:anim>
                                    <p:anim calcmode="lin" valueType="num">
                                      <p:cBhvr>
                                        <p:cTn id="64"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行业前景</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ea typeface="微软雅黑" panose="020B0503020204020204" pitchFamily="34" charset="-122"/>
              </a:rPr>
              <a:t>2013</a:t>
            </a:r>
            <a:endParaRPr lang="zh-CN" altLang="en-US" kern="0" dirty="0">
              <a:solidFill>
                <a:srgbClr val="FFFFFF"/>
              </a:solidFill>
              <a:ea typeface="微软雅黑" panose="020B0503020204020204" pitchFamily="34" charset="-122"/>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cxnSp>
        <p:nvCxnSpPr>
          <p:cNvPr id="62" name="Straight Connector 31"/>
          <p:cNvCxnSpPr/>
          <p:nvPr/>
        </p:nvCxnSpPr>
        <p:spPr>
          <a:xfrm>
            <a:off x="1003293" y="2012283"/>
            <a:ext cx="7137414" cy="0"/>
          </a:xfrm>
          <a:prstGeom prst="line">
            <a:avLst/>
          </a:prstGeom>
          <a:ln w="12700">
            <a:solidFill>
              <a:schemeClr val="tx1"/>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6" name="Title 13"/>
          <p:cNvSpPr txBox="1"/>
          <p:nvPr/>
        </p:nvSpPr>
        <p:spPr>
          <a:xfrm>
            <a:off x="1220355"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smtClean="0">
                <a:solidFill>
                  <a:prstClr val="black"/>
                </a:solidFill>
                <a:latin typeface="微软雅黑" panose="020B0503020204020204" pitchFamily="34" charset="-122"/>
              </a:rPr>
              <a:t>标题</a:t>
            </a:r>
            <a:r>
              <a:rPr lang="en-US" altLang="zh-CN" sz="1800" dirty="0" smtClean="0">
                <a:solidFill>
                  <a:prstClr val="black"/>
                </a:solidFill>
                <a:latin typeface="微软雅黑" panose="020B0503020204020204" pitchFamily="34" charset="-122"/>
              </a:rPr>
              <a:t>01</a:t>
            </a:r>
            <a:endParaRPr lang="en-US" sz="1800" dirty="0">
              <a:solidFill>
                <a:prstClr val="black"/>
              </a:solidFill>
              <a:latin typeface="微软雅黑" panose="020B0503020204020204" pitchFamily="34" charset="-122"/>
            </a:endParaRPr>
          </a:p>
        </p:txBody>
      </p:sp>
      <p:sp>
        <p:nvSpPr>
          <p:cNvPr id="67" name="Title 13"/>
          <p:cNvSpPr txBox="1"/>
          <p:nvPr/>
        </p:nvSpPr>
        <p:spPr>
          <a:xfrm>
            <a:off x="3515904"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smtClean="0">
                <a:solidFill>
                  <a:prstClr val="black"/>
                </a:solidFill>
                <a:latin typeface="微软雅黑" panose="020B0503020204020204" pitchFamily="34" charset="-122"/>
              </a:rPr>
              <a:t>标题</a:t>
            </a:r>
            <a:r>
              <a:rPr lang="en-US" altLang="zh-CN" sz="1800" dirty="0" smtClean="0">
                <a:solidFill>
                  <a:prstClr val="black"/>
                </a:solidFill>
                <a:latin typeface="微软雅黑" panose="020B0503020204020204" pitchFamily="34" charset="-122"/>
              </a:rPr>
              <a:t>02</a:t>
            </a:r>
            <a:endParaRPr lang="en-US" sz="1800" dirty="0">
              <a:solidFill>
                <a:prstClr val="black"/>
              </a:solidFill>
              <a:latin typeface="微软雅黑" panose="020B0503020204020204" pitchFamily="34" charset="-122"/>
            </a:endParaRPr>
          </a:p>
        </p:txBody>
      </p:sp>
      <p:sp>
        <p:nvSpPr>
          <p:cNvPr id="68" name="Title 13"/>
          <p:cNvSpPr txBox="1"/>
          <p:nvPr/>
        </p:nvSpPr>
        <p:spPr>
          <a:xfrm>
            <a:off x="5808197"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smtClean="0">
                <a:solidFill>
                  <a:prstClr val="black"/>
                </a:solidFill>
                <a:latin typeface="微软雅黑" panose="020B0503020204020204" pitchFamily="34" charset="-122"/>
              </a:rPr>
              <a:t>标题</a:t>
            </a:r>
            <a:r>
              <a:rPr lang="en-US" altLang="zh-CN" sz="1800" dirty="0" smtClean="0">
                <a:solidFill>
                  <a:prstClr val="black"/>
                </a:solidFill>
                <a:latin typeface="微软雅黑" panose="020B0503020204020204" pitchFamily="34" charset="-122"/>
              </a:rPr>
              <a:t>03</a:t>
            </a:r>
            <a:endParaRPr lang="en-US" sz="1800" dirty="0">
              <a:solidFill>
                <a:prstClr val="black"/>
              </a:solidFill>
              <a:latin typeface="微软雅黑" panose="020B0503020204020204" pitchFamily="34" charset="-122"/>
            </a:endParaRPr>
          </a:p>
        </p:txBody>
      </p:sp>
      <p:grpSp>
        <p:nvGrpSpPr>
          <p:cNvPr id="69" name="Group 32"/>
          <p:cNvGrpSpPr/>
          <p:nvPr/>
        </p:nvGrpSpPr>
        <p:grpSpPr>
          <a:xfrm>
            <a:off x="1579516" y="1330094"/>
            <a:ext cx="1400381" cy="1403213"/>
            <a:chOff x="2106021" y="2086164"/>
            <a:chExt cx="1867174" cy="1870950"/>
          </a:xfrm>
        </p:grpSpPr>
        <p:grpSp>
          <p:nvGrpSpPr>
            <p:cNvPr id="70" name="Group 10"/>
            <p:cNvGrpSpPr/>
            <p:nvPr/>
          </p:nvGrpSpPr>
          <p:grpSpPr>
            <a:xfrm>
              <a:off x="2106021" y="2086164"/>
              <a:ext cx="1867174" cy="1870950"/>
              <a:chOff x="3692576" y="1742634"/>
              <a:chExt cx="2790379" cy="2796023"/>
            </a:xfrm>
          </p:grpSpPr>
          <p:grpSp>
            <p:nvGrpSpPr>
              <p:cNvPr id="73"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19"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2" name="Rectangle 28"/>
            <p:cNvSpPr/>
            <p:nvPr/>
          </p:nvSpPr>
          <p:spPr>
            <a:xfrm>
              <a:off x="2366232" y="2564904"/>
              <a:ext cx="1346753" cy="943848"/>
            </a:xfrm>
            <a:prstGeom prst="rect">
              <a:avLst/>
            </a:prstGeom>
          </p:spPr>
          <p:txBody>
            <a:bodyPr wrap="square">
              <a:spAutoFit/>
            </a:bodyPr>
            <a:lstStyle/>
            <a:p>
              <a:pPr algn="ctr"/>
              <a:r>
                <a:rPr lang="zh-CN" altLang="en-US" sz="2000" b="1" dirty="0" smtClean="0">
                  <a:solidFill>
                    <a:prstClr val="white"/>
                  </a:solidFill>
                  <a:latin typeface="微软雅黑" panose="020B0503020204020204" pitchFamily="34" charset="-122"/>
                  <a:ea typeface="微软雅黑" panose="020B0503020204020204" pitchFamily="34" charset="-122"/>
                </a:rPr>
                <a:t>发展</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algn="ctr"/>
              <a:r>
                <a:rPr lang="zh-CN" altLang="en-US" sz="2000" b="1" dirty="0" smtClean="0">
                  <a:solidFill>
                    <a:prstClr val="white"/>
                  </a:solidFill>
                  <a:latin typeface="微软雅黑" panose="020B0503020204020204" pitchFamily="34" charset="-122"/>
                  <a:ea typeface="微软雅黑" panose="020B0503020204020204" pitchFamily="34" charset="-122"/>
                </a:rPr>
                <a:t>趋势</a:t>
              </a:r>
              <a:endParaRPr lang="en-US" sz="2000" b="1" dirty="0">
                <a:solidFill>
                  <a:prstClr val="white"/>
                </a:solidFill>
                <a:latin typeface="微软雅黑" panose="020B0503020204020204" pitchFamily="34" charset="-122"/>
                <a:ea typeface="微软雅黑" panose="020B0503020204020204" pitchFamily="34" charset="-122"/>
              </a:endParaRPr>
            </a:p>
          </p:txBody>
        </p:sp>
      </p:grpSp>
      <p:grpSp>
        <p:nvGrpSpPr>
          <p:cNvPr id="122" name="Group 34"/>
          <p:cNvGrpSpPr/>
          <p:nvPr/>
        </p:nvGrpSpPr>
        <p:grpSpPr>
          <a:xfrm>
            <a:off x="3640944" y="1059582"/>
            <a:ext cx="1814031" cy="1817699"/>
            <a:chOff x="4854592" y="1725481"/>
            <a:chExt cx="2418708" cy="2423599"/>
          </a:xfrm>
        </p:grpSpPr>
        <p:grpSp>
          <p:nvGrpSpPr>
            <p:cNvPr id="123" name="Group 15"/>
            <p:cNvGrpSpPr/>
            <p:nvPr/>
          </p:nvGrpSpPr>
          <p:grpSpPr>
            <a:xfrm>
              <a:off x="4854592" y="1725481"/>
              <a:ext cx="2418708" cy="2423599"/>
              <a:chOff x="3692576" y="1742634"/>
              <a:chExt cx="2790379" cy="2796023"/>
            </a:xfrm>
          </p:grpSpPr>
          <p:grpSp>
            <p:nvGrpSpPr>
              <p:cNvPr id="128" name="组合 79"/>
              <p:cNvGrpSpPr/>
              <p:nvPr/>
            </p:nvGrpSpPr>
            <p:grpSpPr bwMode="auto">
              <a:xfrm>
                <a:off x="3692576" y="1742634"/>
                <a:ext cx="2790379" cy="2796023"/>
                <a:chOff x="6379729" y="2488774"/>
                <a:chExt cx="2513016" cy="2513016"/>
              </a:xfrm>
            </p:grpSpPr>
            <p:sp>
              <p:nvSpPr>
                <p:cNvPr id="13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3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2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27" name="Rectangle 29"/>
            <p:cNvSpPr/>
            <p:nvPr/>
          </p:nvSpPr>
          <p:spPr>
            <a:xfrm>
              <a:off x="5327915" y="2372882"/>
              <a:ext cx="1443448" cy="1149032"/>
            </a:xfrm>
            <a:prstGeom prst="rect">
              <a:avLst/>
            </a:prstGeom>
          </p:spPr>
          <p:txBody>
            <a:bodyPr wrap="square">
              <a:spAutoFit/>
            </a:bodyPr>
            <a:lstStyle/>
            <a:p>
              <a:pPr algn="ctr"/>
              <a:r>
                <a:rPr lang="zh-CN" altLang="en-US" sz="2500" b="1" dirty="0" smtClean="0">
                  <a:solidFill>
                    <a:prstClr val="white"/>
                  </a:solidFill>
                  <a:latin typeface="微软雅黑" panose="020B0503020204020204" pitchFamily="34" charset="-122"/>
                  <a:ea typeface="微软雅黑" panose="020B0503020204020204" pitchFamily="34" charset="-122"/>
                </a:rPr>
                <a:t>消费</a:t>
              </a:r>
              <a:endParaRPr lang="en-US" altLang="zh-CN" sz="2500" b="1" dirty="0" smtClean="0">
                <a:solidFill>
                  <a:prstClr val="white"/>
                </a:solidFill>
                <a:latin typeface="微软雅黑" panose="020B0503020204020204" pitchFamily="34" charset="-122"/>
                <a:ea typeface="微软雅黑" panose="020B0503020204020204" pitchFamily="34" charset="-122"/>
              </a:endParaRPr>
            </a:p>
            <a:p>
              <a:pPr algn="ctr"/>
              <a:r>
                <a:rPr lang="zh-CN" altLang="en-US" sz="2500" b="1" dirty="0" smtClean="0">
                  <a:solidFill>
                    <a:prstClr val="white"/>
                  </a:solidFill>
                  <a:latin typeface="微软雅黑" panose="020B0503020204020204" pitchFamily="34" charset="-122"/>
                  <a:ea typeface="微软雅黑" panose="020B0503020204020204" pitchFamily="34" charset="-122"/>
                </a:rPr>
                <a:t>习惯</a:t>
              </a:r>
              <a:endParaRPr lang="en-US" altLang="zh-CN" sz="2500" b="1" dirty="0">
                <a:solidFill>
                  <a:prstClr val="white"/>
                </a:solidFill>
                <a:latin typeface="微软雅黑" panose="020B0503020204020204" pitchFamily="34" charset="-122"/>
                <a:ea typeface="微软雅黑" panose="020B0503020204020204" pitchFamily="34" charset="-122"/>
              </a:endParaRPr>
            </a:p>
          </p:txBody>
        </p:sp>
      </p:grpSp>
      <p:grpSp>
        <p:nvGrpSpPr>
          <p:cNvPr id="132" name="Group 35"/>
          <p:cNvGrpSpPr/>
          <p:nvPr/>
        </p:nvGrpSpPr>
        <p:grpSpPr>
          <a:xfrm>
            <a:off x="6179176" y="1326409"/>
            <a:ext cx="1400381" cy="1403213"/>
            <a:chOff x="8238901" y="2081251"/>
            <a:chExt cx="1867174" cy="1870950"/>
          </a:xfrm>
        </p:grpSpPr>
        <p:grpSp>
          <p:nvGrpSpPr>
            <p:cNvPr id="133" name="Group 20"/>
            <p:cNvGrpSpPr/>
            <p:nvPr/>
          </p:nvGrpSpPr>
          <p:grpSpPr>
            <a:xfrm>
              <a:off x="8238901" y="2081251"/>
              <a:ext cx="1867174" cy="1870950"/>
              <a:chOff x="3692576" y="1742634"/>
              <a:chExt cx="2790379" cy="2796023"/>
            </a:xfrm>
          </p:grpSpPr>
          <p:grpSp>
            <p:nvGrpSpPr>
              <p:cNvPr id="136" name="组合 79"/>
              <p:cNvGrpSpPr/>
              <p:nvPr/>
            </p:nvGrpSpPr>
            <p:grpSpPr bwMode="auto">
              <a:xfrm>
                <a:off x="3692576" y="1742634"/>
                <a:ext cx="2790379" cy="2796023"/>
                <a:chOff x="6379729" y="2488774"/>
                <a:chExt cx="2513016" cy="2513016"/>
              </a:xfrm>
            </p:grpSpPr>
            <p:sp>
              <p:nvSpPr>
                <p:cNvPr id="1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3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35" name="Rectangle 30"/>
            <p:cNvSpPr/>
            <p:nvPr/>
          </p:nvSpPr>
          <p:spPr>
            <a:xfrm>
              <a:off x="8630712" y="2564904"/>
              <a:ext cx="1100910" cy="943848"/>
            </a:xfrm>
            <a:prstGeom prst="rect">
              <a:avLst/>
            </a:prstGeom>
          </p:spPr>
          <p:txBody>
            <a:bodyPr wrap="square">
              <a:spAutoFit/>
            </a:bodyPr>
            <a:lstStyle/>
            <a:p>
              <a:pPr algn="ctr"/>
              <a:r>
                <a:rPr lang="zh-CN" altLang="en-US" sz="2000" b="1" dirty="0" smtClean="0">
                  <a:solidFill>
                    <a:prstClr val="white"/>
                  </a:solidFill>
                  <a:latin typeface="微软雅黑" panose="020B0503020204020204" pitchFamily="34" charset="-122"/>
                  <a:ea typeface="微软雅黑" panose="020B0503020204020204" pitchFamily="34" charset="-122"/>
                </a:rPr>
                <a:t>政策扶持</a:t>
              </a:r>
              <a:endParaRPr lang="en-US" altLang="zh-CN" sz="2000" b="1" dirty="0">
                <a:solidFill>
                  <a:prstClr val="white"/>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1340160" y="3433325"/>
            <a:ext cx="6471564" cy="1187505"/>
            <a:chOff x="1340160" y="3667854"/>
            <a:chExt cx="6471564" cy="1187505"/>
          </a:xfrm>
        </p:grpSpPr>
        <p:sp>
          <p:nvSpPr>
            <p:cNvPr id="141" name="矩形 140"/>
            <p:cNvSpPr/>
            <p:nvPr/>
          </p:nvSpPr>
          <p:spPr>
            <a:xfrm>
              <a:off x="1340160"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2" name="矩形 141"/>
            <p:cNvSpPr/>
            <p:nvPr/>
          </p:nvSpPr>
          <p:spPr>
            <a:xfrm>
              <a:off x="3656710"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3" name="矩形 142"/>
            <p:cNvSpPr/>
            <p:nvPr/>
          </p:nvSpPr>
          <p:spPr>
            <a:xfrm>
              <a:off x="5947008"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Effect transition="in" filter="fade">
                                      <p:cBhvr>
                                        <p:cTn id="20" dur="500"/>
                                        <p:tgtEl>
                                          <p:spTgt spid="12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outVertical)">
                                      <p:cBhvr>
                                        <p:cTn id="30" dur="1500"/>
                                        <p:tgtEl>
                                          <p:spTgt spid="6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anim calcmode="lin" valueType="num">
                                      <p:cBhvr>
                                        <p:cTn id="48" dur="500" fill="hold"/>
                                        <p:tgtEl>
                                          <p:spTgt spid="140"/>
                                        </p:tgtEl>
                                        <p:attrNameLst>
                                          <p:attrName>ppt_x</p:attrName>
                                        </p:attrNameLst>
                                      </p:cBhvr>
                                      <p:tavLst>
                                        <p:tav tm="0">
                                          <p:val>
                                            <p:strVal val="#ppt_x"/>
                                          </p:val>
                                        </p:tav>
                                        <p:tav tm="100000">
                                          <p:val>
                                            <p:strVal val="#ppt_x"/>
                                          </p:val>
                                        </p:tav>
                                      </p:tavLst>
                                    </p:anim>
                                    <p:anim calcmode="lin" valueType="num">
                                      <p:cBhvr>
                                        <p:cTn id="49"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569027" cy="575030"/>
            <a:chOff x="182236" y="188736"/>
            <a:chExt cx="4758701"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竟争对手分析</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215679" y="489571"/>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ea typeface="微软雅黑" panose="020B0503020204020204" pitchFamily="34" charset="-122"/>
              </a:rPr>
              <a:t>2013</a:t>
            </a:r>
            <a:endParaRPr lang="zh-CN" altLang="en-US" kern="0" dirty="0">
              <a:solidFill>
                <a:srgbClr val="FFFFFF"/>
              </a:solidFill>
              <a:ea typeface="微软雅黑" panose="020B0503020204020204" pitchFamily="34" charset="-122"/>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43" name="空心弧 42"/>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600323" y="1737476"/>
            <a:ext cx="2259643" cy="2259643"/>
            <a:chOff x="600323" y="1737476"/>
            <a:chExt cx="2259643" cy="2259643"/>
          </a:xfrm>
        </p:grpSpPr>
        <p:sp>
          <p:nvSpPr>
            <p:cNvPr id="51" name="椭圆 50"/>
            <p:cNvSpPr/>
            <p:nvPr/>
          </p:nvSpPr>
          <p:spPr bwMode="auto">
            <a:xfrm>
              <a:off x="600323" y="1737476"/>
              <a:ext cx="2259643" cy="225964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51"/>
            <p:cNvSpPr/>
            <p:nvPr/>
          </p:nvSpPr>
          <p:spPr bwMode="auto">
            <a:xfrm>
              <a:off x="727435" y="1864588"/>
              <a:ext cx="2005419" cy="2005419"/>
            </a:xfrm>
            <a:prstGeom prst="ellipse">
              <a:avLst/>
            </a:prstGeom>
            <a:blipFill dpi="0" rotWithShape="1">
              <a:blip r:embed="rId1"/>
              <a:srcRect/>
              <a:stretch>
                <a:fillRect l="-20000" r="-20000"/>
              </a:stretch>
            </a:blipFill>
            <a:ln>
              <a:noFill/>
            </a:ln>
            <a:effectLst>
              <a:innerShdw blurRad="63500" dist="50800" dir="208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2519595" y="1136730"/>
            <a:ext cx="5455683" cy="759531"/>
            <a:chOff x="2519595" y="1136730"/>
            <a:chExt cx="5455683" cy="759531"/>
          </a:xfrm>
        </p:grpSpPr>
        <p:sp>
          <p:nvSpPr>
            <p:cNvPr id="48" name="矩形 47"/>
            <p:cNvSpPr/>
            <p:nvPr/>
          </p:nvSpPr>
          <p:spPr>
            <a:xfrm>
              <a:off x="4961382" y="113673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处于起步阶段</a:t>
              </a:r>
              <a:endParaRPr lang="zh-CN" altLang="en-US" sz="1500" dirty="0">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9" name="组合 8"/>
            <p:cNvGrpSpPr/>
            <p:nvPr/>
          </p:nvGrpSpPr>
          <p:grpSpPr>
            <a:xfrm>
              <a:off x="2864788" y="1191623"/>
              <a:ext cx="2008130" cy="677519"/>
              <a:chOff x="2864788" y="1191623"/>
              <a:chExt cx="2008130" cy="677519"/>
            </a:xfrm>
          </p:grpSpPr>
          <p:cxnSp>
            <p:nvCxnSpPr>
              <p:cNvPr id="44" name="直接连接符 43"/>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5" name="Group 15"/>
            <p:cNvGrpSpPr/>
            <p:nvPr/>
          </p:nvGrpSpPr>
          <p:grpSpPr>
            <a:xfrm>
              <a:off x="2519595" y="1268719"/>
              <a:ext cx="484247" cy="485226"/>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9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grpSp>
        <p:nvGrpSpPr>
          <p:cNvPr id="11" name="组合 10"/>
          <p:cNvGrpSpPr/>
          <p:nvPr/>
        </p:nvGrpSpPr>
        <p:grpSpPr>
          <a:xfrm>
            <a:off x="3094404" y="1997065"/>
            <a:ext cx="5404655" cy="759531"/>
            <a:chOff x="3094404" y="1997065"/>
            <a:chExt cx="5404655" cy="759531"/>
          </a:xfrm>
        </p:grpSpPr>
        <p:sp>
          <p:nvSpPr>
            <p:cNvPr id="87" name="矩形 86"/>
            <p:cNvSpPr/>
            <p:nvPr/>
          </p:nvSpPr>
          <p:spPr>
            <a:xfrm>
              <a:off x="5485163" y="1997065"/>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整体规模较小</a:t>
              </a:r>
              <a:endParaRPr lang="zh-CN" altLang="en-US" sz="1500" dirty="0">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5455821"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07" name="组合 106"/>
            <p:cNvGrpSpPr/>
            <p:nvPr/>
          </p:nvGrpSpPr>
          <p:grpSpPr>
            <a:xfrm>
              <a:off x="3439597" y="2079077"/>
              <a:ext cx="2008130" cy="677519"/>
              <a:chOff x="2864788" y="1191623"/>
              <a:chExt cx="2008130" cy="677519"/>
            </a:xfrm>
          </p:grpSpPr>
          <p:cxnSp>
            <p:nvCxnSpPr>
              <p:cNvPr id="108" name="直接连接符 107"/>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0" name="Group 15"/>
            <p:cNvGrpSpPr/>
            <p:nvPr/>
          </p:nvGrpSpPr>
          <p:grpSpPr>
            <a:xfrm>
              <a:off x="3094404" y="2156173"/>
              <a:ext cx="484247" cy="485226"/>
              <a:chOff x="3692576" y="1742634"/>
              <a:chExt cx="2790379" cy="2796023"/>
            </a:xfrm>
          </p:grpSpPr>
          <p:grpSp>
            <p:nvGrpSpPr>
              <p:cNvPr id="111" name="组合 79"/>
              <p:cNvGrpSpPr/>
              <p:nvPr/>
            </p:nvGrpSpPr>
            <p:grpSpPr bwMode="auto">
              <a:xfrm>
                <a:off x="3692576" y="1742634"/>
                <a:ext cx="2790379" cy="2796023"/>
                <a:chOff x="6379729" y="2488774"/>
                <a:chExt cx="2513016" cy="2513016"/>
              </a:xfrm>
            </p:grpSpPr>
            <p:sp>
              <p:nvSpPr>
                <p:cNvPr id="1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1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grpSp>
        <p:nvGrpSpPr>
          <p:cNvPr id="12" name="组合 11"/>
          <p:cNvGrpSpPr/>
          <p:nvPr/>
        </p:nvGrpSpPr>
        <p:grpSpPr>
          <a:xfrm>
            <a:off x="3128888" y="3028040"/>
            <a:ext cx="5444729" cy="759531"/>
            <a:chOff x="3128888" y="3028040"/>
            <a:chExt cx="5444729" cy="759531"/>
          </a:xfrm>
        </p:grpSpPr>
        <p:sp>
          <p:nvSpPr>
            <p:cNvPr id="89" name="矩形 88"/>
            <p:cNvSpPr/>
            <p:nvPr/>
          </p:nvSpPr>
          <p:spPr>
            <a:xfrm>
              <a:off x="5559721" y="302804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市场占有率低</a:t>
              </a:r>
              <a:endParaRPr lang="zh-CN" altLang="en-US" sz="1500" dirty="0">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5530379"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15" name="组合 114"/>
            <p:cNvGrpSpPr/>
            <p:nvPr/>
          </p:nvGrpSpPr>
          <p:grpSpPr>
            <a:xfrm>
              <a:off x="3474081" y="3057006"/>
              <a:ext cx="2008130" cy="677519"/>
              <a:chOff x="2864788" y="1191623"/>
              <a:chExt cx="2008130" cy="677519"/>
            </a:xfrm>
          </p:grpSpPr>
          <p:cxnSp>
            <p:nvCxnSpPr>
              <p:cNvPr id="116" name="直接连接符 115"/>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8" name="Group 15"/>
            <p:cNvGrpSpPr/>
            <p:nvPr/>
          </p:nvGrpSpPr>
          <p:grpSpPr>
            <a:xfrm>
              <a:off x="3128888" y="3134102"/>
              <a:ext cx="484247" cy="485226"/>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4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4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3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grpSp>
        <p:nvGrpSpPr>
          <p:cNvPr id="13" name="组合 12"/>
          <p:cNvGrpSpPr/>
          <p:nvPr/>
        </p:nvGrpSpPr>
        <p:grpSpPr>
          <a:xfrm>
            <a:off x="2339752" y="3867894"/>
            <a:ext cx="5414854" cy="759531"/>
            <a:chOff x="2339752" y="3867894"/>
            <a:chExt cx="5414854" cy="759531"/>
          </a:xfrm>
        </p:grpSpPr>
        <p:sp>
          <p:nvSpPr>
            <p:cNvPr id="91" name="矩形 90"/>
            <p:cNvSpPr/>
            <p:nvPr/>
          </p:nvSpPr>
          <p:spPr>
            <a:xfrm>
              <a:off x="4740710" y="3867894"/>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市场认知度低</a:t>
              </a:r>
              <a:endParaRPr lang="zh-CN" altLang="en-US" sz="1500" dirty="0">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4711368" y="4100622"/>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46" name="组合 145"/>
            <p:cNvGrpSpPr/>
            <p:nvPr/>
          </p:nvGrpSpPr>
          <p:grpSpPr>
            <a:xfrm>
              <a:off x="2684945" y="3892554"/>
              <a:ext cx="2008130" cy="677519"/>
              <a:chOff x="2864788" y="1191623"/>
              <a:chExt cx="2008130" cy="677519"/>
            </a:xfrm>
          </p:grpSpPr>
          <p:cxnSp>
            <p:nvCxnSpPr>
              <p:cNvPr id="147" name="直接连接符 146"/>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9" name="Group 15"/>
            <p:cNvGrpSpPr/>
            <p:nvPr/>
          </p:nvGrpSpPr>
          <p:grpSpPr>
            <a:xfrm>
              <a:off x="2339752" y="3969650"/>
              <a:ext cx="484247" cy="485226"/>
              <a:chOff x="3692576" y="1742634"/>
              <a:chExt cx="2790379" cy="2796023"/>
            </a:xfrm>
          </p:grpSpPr>
          <p:grpSp>
            <p:nvGrpSpPr>
              <p:cNvPr id="150" name="组合 79"/>
              <p:cNvGrpSpPr/>
              <p:nvPr/>
            </p:nvGrpSpPr>
            <p:grpSpPr bwMode="auto">
              <a:xfrm>
                <a:off x="3692576" y="1742634"/>
                <a:ext cx="2790379" cy="2796023"/>
                <a:chOff x="6379729" y="2488774"/>
                <a:chExt cx="2513016" cy="2513016"/>
              </a:xfrm>
            </p:grpSpPr>
            <p:sp>
              <p:nvSpPr>
                <p:cNvPr id="1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5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1"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35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ppt_x</p:attrName>
                                        </p:attrNameLst>
                                      </p:cBhvr>
                                      <p:tavLst>
                                        <p:tav tm="0">
                                          <p:val>
                                            <p:strVal val="#ppt_x-#ppt_w*1.125000"/>
                                          </p:val>
                                        </p:tav>
                                        <p:tav tm="100000">
                                          <p:val>
                                            <p:strVal val="#ppt_x"/>
                                          </p:val>
                                        </p:tav>
                                      </p:tavLst>
                                    </p:anim>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行业前景</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164" name="组合 163"/>
          <p:cNvGrpSpPr/>
          <p:nvPr/>
        </p:nvGrpSpPr>
        <p:grpSpPr>
          <a:xfrm>
            <a:off x="966169" y="2371422"/>
            <a:ext cx="1697905" cy="2657344"/>
            <a:chOff x="966169" y="2371422"/>
            <a:chExt cx="1697905" cy="2657344"/>
          </a:xfrm>
        </p:grpSpPr>
        <p:sp>
          <p:nvSpPr>
            <p:cNvPr id="165" name="L-Shape 8"/>
            <p:cNvSpPr/>
            <p:nvPr/>
          </p:nvSpPr>
          <p:spPr>
            <a:xfrm rot="5400000">
              <a:off x="1336267" y="3224998"/>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6" name="Freeform 9"/>
            <p:cNvSpPr/>
            <p:nvPr/>
          </p:nvSpPr>
          <p:spPr>
            <a:xfrm>
              <a:off x="1170282" y="3719370"/>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2765">
                <a:lnSpc>
                  <a:spcPct val="90000"/>
                </a:lnSpc>
                <a:spcBef>
                  <a:spcPct val="0"/>
                </a:spcBef>
                <a:spcAft>
                  <a:spcPct val="35000"/>
                </a:spcAft>
              </a:pPr>
              <a:endParaRPr lang="en-US" sz="1200" b="1" dirty="0">
                <a:solidFill>
                  <a:schemeClr val="bg1">
                    <a:lumMod val="65000"/>
                  </a:schemeClr>
                </a:solidFill>
              </a:endParaRPr>
            </a:p>
            <a:p>
              <a:pPr algn="ctr" defTabSz="532765">
                <a:lnSpc>
                  <a:spcPct val="90000"/>
                </a:lnSpc>
                <a:spcBef>
                  <a:spcPct val="0"/>
                </a:spcBef>
                <a:spcAft>
                  <a:spcPct val="35000"/>
                </a:spcAft>
              </a:pPr>
              <a:endParaRPr lang="en-US" sz="1200" b="1" dirty="0">
                <a:solidFill>
                  <a:schemeClr val="bg1">
                    <a:lumMod val="65000"/>
                  </a:schemeClr>
                </a:solidFill>
              </a:endParaRPr>
            </a:p>
          </p:txBody>
        </p:sp>
        <p:sp>
          <p:nvSpPr>
            <p:cNvPr id="167" name="Isosceles Triangle 10"/>
            <p:cNvSpPr/>
            <p:nvPr/>
          </p:nvSpPr>
          <p:spPr>
            <a:xfrm>
              <a:off x="2382227" y="3103184"/>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8" name="Rectangle 31"/>
            <p:cNvSpPr/>
            <p:nvPr/>
          </p:nvSpPr>
          <p:spPr>
            <a:xfrm>
              <a:off x="1405588" y="4234585"/>
              <a:ext cx="830997" cy="346249"/>
            </a:xfrm>
            <a:prstGeom prst="rect">
              <a:avLst/>
            </a:prstGeom>
          </p:spPr>
          <p:txBody>
            <a:bodyPr wrap="none" lIns="68580" tIns="34290" rIns="68580" bIns="34290">
              <a:spAutoFit/>
            </a:bodyPr>
            <a:lstStyle/>
            <a:p>
              <a:pPr algn="ctr"/>
              <a:r>
                <a:rPr lang="zh-CN" altLang="en-US" b="1" dirty="0" smtClean="0">
                  <a:solidFill>
                    <a:schemeClr val="accent1"/>
                  </a:solidFill>
                  <a:ea typeface="微软雅黑" panose="020B0503020204020204" pitchFamily="34" charset="-122"/>
                </a:rPr>
                <a:t>标题</a:t>
              </a:r>
              <a:r>
                <a:rPr lang="en-US" altLang="zh-CN" b="1" dirty="0" smtClean="0">
                  <a:solidFill>
                    <a:schemeClr val="accent1"/>
                  </a:solidFill>
                  <a:ea typeface="微软雅黑" panose="020B0503020204020204" pitchFamily="34" charset="-122"/>
                </a:rPr>
                <a:t>01</a:t>
              </a:r>
              <a:endParaRPr lang="en-US" b="1" dirty="0">
                <a:solidFill>
                  <a:schemeClr val="accent1"/>
                </a:solidFill>
              </a:endParaRPr>
            </a:p>
          </p:txBody>
        </p:sp>
        <p:sp>
          <p:nvSpPr>
            <p:cNvPr id="169" name="任意多边形 82"/>
            <p:cNvSpPr/>
            <p:nvPr/>
          </p:nvSpPr>
          <p:spPr bwMode="auto">
            <a:xfrm rot="2770732">
              <a:off x="1634622" y="3849294"/>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70" name="任意多边形 83"/>
            <p:cNvSpPr/>
            <p:nvPr/>
          </p:nvSpPr>
          <p:spPr bwMode="auto">
            <a:xfrm rot="13570732">
              <a:off x="1637131" y="3851799"/>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71" name="椭圆 80"/>
            <p:cNvSpPr/>
            <p:nvPr/>
          </p:nvSpPr>
          <p:spPr bwMode="auto">
            <a:xfrm rot="18970732">
              <a:off x="1683178" y="3897245"/>
              <a:ext cx="251202" cy="251711"/>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pic>
          <p:nvPicPr>
            <p:cNvPr id="172" name="Picture 8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1210" y="3940104"/>
              <a:ext cx="195139" cy="195139"/>
            </a:xfrm>
            <a:prstGeom prst="rect">
              <a:avLst/>
            </a:prstGeom>
          </p:spPr>
        </p:pic>
        <p:sp>
          <p:nvSpPr>
            <p:cNvPr id="173" name="矩形 172"/>
            <p:cNvSpPr/>
            <p:nvPr/>
          </p:nvSpPr>
          <p:spPr>
            <a:xfrm>
              <a:off x="966169" y="2371422"/>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74" name="组合 173"/>
          <p:cNvGrpSpPr/>
          <p:nvPr/>
        </p:nvGrpSpPr>
        <p:grpSpPr>
          <a:xfrm>
            <a:off x="2834841" y="1974137"/>
            <a:ext cx="1657927" cy="2602117"/>
            <a:chOff x="2834841" y="1974137"/>
            <a:chExt cx="1657927" cy="2602117"/>
          </a:xfrm>
        </p:grpSpPr>
        <p:sp>
          <p:nvSpPr>
            <p:cNvPr id="175" name="L-Shape 11"/>
            <p:cNvSpPr/>
            <p:nvPr/>
          </p:nvSpPr>
          <p:spPr>
            <a:xfrm rot="5400000">
              <a:off x="3164961" y="2772486"/>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6" name="Freeform 12"/>
            <p:cNvSpPr/>
            <p:nvPr/>
          </p:nvSpPr>
          <p:spPr>
            <a:xfrm>
              <a:off x="2998976" y="326685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2765">
                <a:lnSpc>
                  <a:spcPct val="90000"/>
                </a:lnSpc>
                <a:spcBef>
                  <a:spcPct val="0"/>
                </a:spcBef>
                <a:spcAft>
                  <a:spcPct val="35000"/>
                </a:spcAft>
              </a:pPr>
              <a:endParaRPr lang="en-US" sz="1200" b="1" dirty="0">
                <a:solidFill>
                  <a:schemeClr val="bg1">
                    <a:lumMod val="65000"/>
                  </a:schemeClr>
                </a:solidFill>
              </a:endParaRPr>
            </a:p>
            <a:p>
              <a:pPr algn="ctr" defTabSz="532765">
                <a:lnSpc>
                  <a:spcPct val="90000"/>
                </a:lnSpc>
                <a:spcBef>
                  <a:spcPct val="0"/>
                </a:spcBef>
                <a:spcAft>
                  <a:spcPct val="35000"/>
                </a:spcAft>
              </a:pPr>
              <a:endParaRPr lang="en-US" sz="1200" b="1" dirty="0">
                <a:solidFill>
                  <a:schemeClr val="bg1">
                    <a:lumMod val="65000"/>
                  </a:schemeClr>
                </a:solidFill>
              </a:endParaRPr>
            </a:p>
          </p:txBody>
        </p:sp>
        <p:sp>
          <p:nvSpPr>
            <p:cNvPr id="177" name="Isosceles Triangle 13"/>
            <p:cNvSpPr/>
            <p:nvPr/>
          </p:nvSpPr>
          <p:spPr>
            <a:xfrm>
              <a:off x="4210921" y="2650672"/>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8" name="Rectangle 32"/>
            <p:cNvSpPr/>
            <p:nvPr/>
          </p:nvSpPr>
          <p:spPr>
            <a:xfrm>
              <a:off x="3330373" y="3796705"/>
              <a:ext cx="830997" cy="346249"/>
            </a:xfrm>
            <a:prstGeom prst="rect">
              <a:avLst/>
            </a:prstGeom>
          </p:spPr>
          <p:txBody>
            <a:bodyPr wrap="none" lIns="68580" tIns="34290" rIns="68580" bIns="34290">
              <a:spAutoFit/>
            </a:bodyPr>
            <a:lstStyle/>
            <a:p>
              <a:pPr algn="ctr"/>
              <a:r>
                <a:rPr lang="zh-CN" altLang="en-US" b="1" dirty="0" smtClean="0">
                  <a:solidFill>
                    <a:schemeClr val="accent2"/>
                  </a:solidFill>
                  <a:ea typeface="微软雅黑" panose="020B0503020204020204" pitchFamily="34" charset="-122"/>
                </a:rPr>
                <a:t>标题</a:t>
              </a:r>
              <a:r>
                <a:rPr lang="en-US" altLang="zh-CN" b="1" dirty="0" smtClean="0">
                  <a:solidFill>
                    <a:schemeClr val="accent2"/>
                  </a:solidFill>
                  <a:ea typeface="微软雅黑" panose="020B0503020204020204" pitchFamily="34" charset="-122"/>
                </a:rPr>
                <a:t>02</a:t>
              </a:r>
              <a:endParaRPr lang="en-US" b="1" dirty="0">
                <a:solidFill>
                  <a:schemeClr val="accent2"/>
                </a:solidFill>
              </a:endParaRPr>
            </a:p>
          </p:txBody>
        </p:sp>
        <p:sp>
          <p:nvSpPr>
            <p:cNvPr id="179" name="任意多边形 82"/>
            <p:cNvSpPr/>
            <p:nvPr/>
          </p:nvSpPr>
          <p:spPr bwMode="auto">
            <a:xfrm rot="2770732">
              <a:off x="3569049" y="3425521"/>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80" name="任意多边形 83"/>
            <p:cNvSpPr/>
            <p:nvPr/>
          </p:nvSpPr>
          <p:spPr bwMode="auto">
            <a:xfrm rot="13570732">
              <a:off x="3571558" y="3428026"/>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81" name="椭圆 80"/>
            <p:cNvSpPr/>
            <p:nvPr/>
          </p:nvSpPr>
          <p:spPr bwMode="auto">
            <a:xfrm rot="18970732">
              <a:off x="3617605" y="3473472"/>
              <a:ext cx="251202" cy="251711"/>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pic>
          <p:nvPicPr>
            <p:cNvPr id="182"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810" y="3506133"/>
              <a:ext cx="195139" cy="195139"/>
            </a:xfrm>
            <a:prstGeom prst="rect">
              <a:avLst/>
            </a:prstGeom>
          </p:spPr>
        </p:pic>
        <p:sp>
          <p:nvSpPr>
            <p:cNvPr id="183" name="矩形 182"/>
            <p:cNvSpPr/>
            <p:nvPr/>
          </p:nvSpPr>
          <p:spPr>
            <a:xfrm>
              <a:off x="2834841" y="1974137"/>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4" name="组合 183"/>
          <p:cNvGrpSpPr/>
          <p:nvPr/>
        </p:nvGrpSpPr>
        <p:grpSpPr>
          <a:xfrm>
            <a:off x="4628999" y="1508738"/>
            <a:ext cx="1692463" cy="2615004"/>
            <a:chOff x="4628999" y="1508738"/>
            <a:chExt cx="1692463" cy="2615004"/>
          </a:xfrm>
        </p:grpSpPr>
        <p:sp>
          <p:nvSpPr>
            <p:cNvPr id="185" name="L-Shape 14"/>
            <p:cNvSpPr/>
            <p:nvPr/>
          </p:nvSpPr>
          <p:spPr>
            <a:xfrm rot="5400000">
              <a:off x="4993655" y="2319974"/>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6" name="Freeform 15"/>
            <p:cNvSpPr/>
            <p:nvPr/>
          </p:nvSpPr>
          <p:spPr>
            <a:xfrm>
              <a:off x="4827670" y="281434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2765">
                <a:lnSpc>
                  <a:spcPct val="90000"/>
                </a:lnSpc>
                <a:spcBef>
                  <a:spcPct val="0"/>
                </a:spcBef>
                <a:spcAft>
                  <a:spcPct val="35000"/>
                </a:spcAft>
              </a:pPr>
              <a:endParaRPr lang="en-US" sz="1200" b="1" dirty="0">
                <a:solidFill>
                  <a:schemeClr val="bg1">
                    <a:lumMod val="65000"/>
                  </a:schemeClr>
                </a:solidFill>
              </a:endParaRPr>
            </a:p>
            <a:p>
              <a:pPr algn="ctr" defTabSz="532765">
                <a:lnSpc>
                  <a:spcPct val="90000"/>
                </a:lnSpc>
                <a:spcBef>
                  <a:spcPct val="0"/>
                </a:spcBef>
                <a:spcAft>
                  <a:spcPct val="35000"/>
                </a:spcAft>
              </a:pPr>
              <a:endParaRPr lang="en-US" sz="1200" b="1" dirty="0">
                <a:solidFill>
                  <a:schemeClr val="bg1">
                    <a:lumMod val="65000"/>
                  </a:schemeClr>
                </a:solidFill>
              </a:endParaRPr>
            </a:p>
          </p:txBody>
        </p:sp>
        <p:sp>
          <p:nvSpPr>
            <p:cNvPr id="187" name="Isosceles Triangle 16"/>
            <p:cNvSpPr/>
            <p:nvPr/>
          </p:nvSpPr>
          <p:spPr>
            <a:xfrm>
              <a:off x="6039614" y="2198160"/>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8" name="Rectangle 33"/>
            <p:cNvSpPr/>
            <p:nvPr/>
          </p:nvSpPr>
          <p:spPr>
            <a:xfrm>
              <a:off x="5159067" y="3357372"/>
              <a:ext cx="830997" cy="346249"/>
            </a:xfrm>
            <a:prstGeom prst="rect">
              <a:avLst/>
            </a:prstGeom>
          </p:spPr>
          <p:txBody>
            <a:bodyPr wrap="none" lIns="68580" tIns="34290" rIns="68580" bIns="34290">
              <a:spAutoFit/>
            </a:bodyPr>
            <a:lstStyle/>
            <a:p>
              <a:pPr algn="ctr"/>
              <a:r>
                <a:rPr lang="zh-CN" altLang="en-US" b="1" dirty="0" smtClean="0">
                  <a:solidFill>
                    <a:schemeClr val="accent3"/>
                  </a:solidFill>
                  <a:ea typeface="微软雅黑" panose="020B0503020204020204" pitchFamily="34" charset="-122"/>
                </a:rPr>
                <a:t>标题</a:t>
              </a:r>
              <a:r>
                <a:rPr lang="en-US" altLang="zh-CN" b="1" dirty="0" smtClean="0">
                  <a:solidFill>
                    <a:schemeClr val="accent3"/>
                  </a:solidFill>
                  <a:ea typeface="微软雅黑" panose="020B0503020204020204" pitchFamily="34" charset="-122"/>
                </a:rPr>
                <a:t>03</a:t>
              </a:r>
              <a:endParaRPr lang="en-US" b="1" dirty="0">
                <a:solidFill>
                  <a:schemeClr val="accent3"/>
                </a:solidFill>
              </a:endParaRPr>
            </a:p>
          </p:txBody>
        </p:sp>
        <p:sp>
          <p:nvSpPr>
            <p:cNvPr id="189" name="任意多边形 82"/>
            <p:cNvSpPr/>
            <p:nvPr/>
          </p:nvSpPr>
          <p:spPr bwMode="auto">
            <a:xfrm rot="2770732">
              <a:off x="5401399" y="2948500"/>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90" name="任意多边形 83"/>
            <p:cNvSpPr/>
            <p:nvPr/>
          </p:nvSpPr>
          <p:spPr bwMode="auto">
            <a:xfrm rot="13570732">
              <a:off x="5403908" y="2951005"/>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91" name="椭圆 80"/>
            <p:cNvSpPr/>
            <p:nvPr/>
          </p:nvSpPr>
          <p:spPr bwMode="auto">
            <a:xfrm rot="18970732">
              <a:off x="5449955" y="2996451"/>
              <a:ext cx="251202" cy="251711"/>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pic>
          <p:nvPicPr>
            <p:cNvPr id="192"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841" y="3028553"/>
              <a:ext cx="195139" cy="195139"/>
            </a:xfrm>
            <a:prstGeom prst="rect">
              <a:avLst/>
            </a:prstGeom>
          </p:spPr>
        </p:pic>
        <p:sp>
          <p:nvSpPr>
            <p:cNvPr id="193" name="矩形 192"/>
            <p:cNvSpPr/>
            <p:nvPr/>
          </p:nvSpPr>
          <p:spPr>
            <a:xfrm>
              <a:off x="4628999" y="1508738"/>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4" name="组合 193"/>
          <p:cNvGrpSpPr/>
          <p:nvPr/>
        </p:nvGrpSpPr>
        <p:grpSpPr>
          <a:xfrm>
            <a:off x="6427297" y="1148652"/>
            <a:ext cx="1722858" cy="2522578"/>
            <a:chOff x="6427297" y="1148652"/>
            <a:chExt cx="1722858" cy="2522578"/>
          </a:xfrm>
        </p:grpSpPr>
        <p:sp>
          <p:nvSpPr>
            <p:cNvPr id="195" name="L-Shape 17"/>
            <p:cNvSpPr/>
            <p:nvPr/>
          </p:nvSpPr>
          <p:spPr>
            <a:xfrm rot="5400000">
              <a:off x="6822348" y="1867463"/>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6" name="Freeform 18"/>
            <p:cNvSpPr/>
            <p:nvPr/>
          </p:nvSpPr>
          <p:spPr>
            <a:xfrm>
              <a:off x="6656363" y="236183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2765">
                <a:lnSpc>
                  <a:spcPct val="90000"/>
                </a:lnSpc>
                <a:spcBef>
                  <a:spcPct val="0"/>
                </a:spcBef>
                <a:spcAft>
                  <a:spcPct val="35000"/>
                </a:spcAft>
              </a:pPr>
              <a:endParaRPr lang="en-US" sz="1200" b="1" dirty="0">
                <a:solidFill>
                  <a:schemeClr val="bg1">
                    <a:lumMod val="65000"/>
                  </a:schemeClr>
                </a:solidFill>
              </a:endParaRPr>
            </a:p>
            <a:p>
              <a:pPr algn="ctr" defTabSz="532765">
                <a:lnSpc>
                  <a:spcPct val="90000"/>
                </a:lnSpc>
                <a:spcBef>
                  <a:spcPct val="0"/>
                </a:spcBef>
                <a:spcAft>
                  <a:spcPct val="35000"/>
                </a:spcAft>
              </a:pPr>
              <a:endParaRPr lang="en-US" sz="1200" b="1" dirty="0">
                <a:solidFill>
                  <a:schemeClr val="bg1">
                    <a:lumMod val="65000"/>
                  </a:schemeClr>
                </a:solidFill>
              </a:endParaRPr>
            </a:p>
          </p:txBody>
        </p:sp>
        <p:sp>
          <p:nvSpPr>
            <p:cNvPr id="197" name="Rectangle 34"/>
            <p:cNvSpPr/>
            <p:nvPr/>
          </p:nvSpPr>
          <p:spPr>
            <a:xfrm>
              <a:off x="6987760" y="2884473"/>
              <a:ext cx="830997" cy="346249"/>
            </a:xfrm>
            <a:prstGeom prst="rect">
              <a:avLst/>
            </a:prstGeom>
          </p:spPr>
          <p:txBody>
            <a:bodyPr wrap="none" lIns="68580" tIns="34290" rIns="68580" bIns="34290">
              <a:spAutoFit/>
            </a:bodyPr>
            <a:lstStyle/>
            <a:p>
              <a:pPr algn="ctr"/>
              <a:r>
                <a:rPr lang="zh-CN" altLang="en-US" b="1" dirty="0" smtClean="0">
                  <a:solidFill>
                    <a:schemeClr val="accent4"/>
                  </a:solidFill>
                  <a:ea typeface="微软雅黑" panose="020B0503020204020204" pitchFamily="34" charset="-122"/>
                </a:rPr>
                <a:t>标题</a:t>
              </a:r>
              <a:r>
                <a:rPr lang="en-US" altLang="zh-CN" b="1" dirty="0" smtClean="0">
                  <a:solidFill>
                    <a:schemeClr val="accent4"/>
                  </a:solidFill>
                  <a:ea typeface="微软雅黑" panose="020B0503020204020204" pitchFamily="34" charset="-122"/>
                </a:rPr>
                <a:t>04</a:t>
              </a:r>
              <a:endParaRPr lang="en-US" b="1" dirty="0">
                <a:solidFill>
                  <a:schemeClr val="accent4"/>
                </a:solidFill>
              </a:endParaRPr>
            </a:p>
          </p:txBody>
        </p:sp>
        <p:sp>
          <p:nvSpPr>
            <p:cNvPr id="198" name="任意多边形 82"/>
            <p:cNvSpPr/>
            <p:nvPr/>
          </p:nvSpPr>
          <p:spPr bwMode="auto">
            <a:xfrm rot="2770732">
              <a:off x="7229100" y="2510906"/>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99" name="任意多边形 83"/>
            <p:cNvSpPr/>
            <p:nvPr/>
          </p:nvSpPr>
          <p:spPr bwMode="auto">
            <a:xfrm rot="13570732">
              <a:off x="7231609" y="2513411"/>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200" name="椭圆 80"/>
            <p:cNvSpPr/>
            <p:nvPr/>
          </p:nvSpPr>
          <p:spPr bwMode="auto">
            <a:xfrm rot="18970732">
              <a:off x="7277656" y="2558857"/>
              <a:ext cx="251202" cy="251711"/>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pic>
          <p:nvPicPr>
            <p:cNvPr id="201"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688" y="2597199"/>
              <a:ext cx="195139" cy="195139"/>
            </a:xfrm>
            <a:prstGeom prst="rect">
              <a:avLst/>
            </a:prstGeom>
          </p:spPr>
        </p:pic>
        <p:sp>
          <p:nvSpPr>
            <p:cNvPr id="202" name="矩形 201"/>
            <p:cNvSpPr/>
            <p:nvPr/>
          </p:nvSpPr>
          <p:spPr>
            <a:xfrm>
              <a:off x="6427297" y="1148652"/>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
                                        </p:tgtEl>
                                        <p:attrNameLst>
                                          <p:attrName>style.visibility</p:attrName>
                                        </p:attrNameLst>
                                      </p:cBhvr>
                                      <p:to>
                                        <p:strVal val="visible"/>
                                      </p:to>
                                    </p:set>
                                    <p:anim calcmode="lin" valueType="num">
                                      <p:cBhvr additive="base">
                                        <p:cTn id="13" dur="500" fill="hold"/>
                                        <p:tgtEl>
                                          <p:spTgt spid="164"/>
                                        </p:tgtEl>
                                        <p:attrNameLst>
                                          <p:attrName>ppt_x</p:attrName>
                                        </p:attrNameLst>
                                      </p:cBhvr>
                                      <p:tavLst>
                                        <p:tav tm="0">
                                          <p:val>
                                            <p:strVal val="#ppt_x"/>
                                          </p:val>
                                        </p:tav>
                                        <p:tav tm="100000">
                                          <p:val>
                                            <p:strVal val="#ppt_x"/>
                                          </p:val>
                                        </p:tav>
                                      </p:tavLst>
                                    </p:anim>
                                    <p:anim calcmode="lin" valueType="num">
                                      <p:cBhvr additive="base">
                                        <p:cTn id="14" dur="500" fill="hold"/>
                                        <p:tgtEl>
                                          <p:spTgt spid="16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ppt_x"/>
                                          </p:val>
                                        </p:tav>
                                        <p:tav tm="100000">
                                          <p:val>
                                            <p:strVal val="#ppt_x"/>
                                          </p:val>
                                        </p:tav>
                                      </p:tavLst>
                                    </p:anim>
                                    <p:anim calcmode="lin" valueType="num">
                                      <p:cBhvr additive="base">
                                        <p:cTn id="18" dur="500" fill="hold"/>
                                        <p:tgtEl>
                                          <p:spTgt spid="17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anim calcmode="lin" valueType="num">
                                      <p:cBhvr additive="base">
                                        <p:cTn id="21" dur="500" fill="hold"/>
                                        <p:tgtEl>
                                          <p:spTgt spid="184"/>
                                        </p:tgtEl>
                                        <p:attrNameLst>
                                          <p:attrName>ppt_x</p:attrName>
                                        </p:attrNameLst>
                                      </p:cBhvr>
                                      <p:tavLst>
                                        <p:tav tm="0">
                                          <p:val>
                                            <p:strVal val="#ppt_x"/>
                                          </p:val>
                                        </p:tav>
                                        <p:tav tm="100000">
                                          <p:val>
                                            <p:strVal val="#ppt_x"/>
                                          </p:val>
                                        </p:tav>
                                      </p:tavLst>
                                    </p:anim>
                                    <p:anim calcmode="lin" valueType="num">
                                      <p:cBhvr additive="base">
                                        <p:cTn id="22" dur="500" fill="hold"/>
                                        <p:tgtEl>
                                          <p:spTgt spid="18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ppt_x"/>
                                          </p:val>
                                        </p:tav>
                                        <p:tav tm="100000">
                                          <p:val>
                                            <p:strVal val="#ppt_x"/>
                                          </p:val>
                                        </p:tav>
                                      </p:tavLst>
                                    </p:anim>
                                    <p:anim calcmode="lin" valueType="num">
                                      <p:cBhvr additive="base">
                                        <p:cTn id="26"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ea typeface="微软雅黑" panose="020B0503020204020204" pitchFamily="34" charset="-122"/>
              </a:rPr>
              <a:t>2013</a:t>
            </a:r>
            <a:endParaRPr lang="zh-CN" altLang="en-US" kern="0" dirty="0">
              <a:solidFill>
                <a:srgbClr val="FFFFFF"/>
              </a:solidFill>
              <a:ea typeface="微软雅黑" panose="020B0503020204020204" pitchFamily="34" charset="-122"/>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可行分析</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61775" y="2196656"/>
            <a:ext cx="7452586" cy="1025288"/>
            <a:chOff x="1015699" y="2928875"/>
            <a:chExt cx="9936781" cy="1367050"/>
          </a:xfrm>
        </p:grpSpPr>
        <p:cxnSp>
          <p:nvCxnSpPr>
            <p:cNvPr id="55"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Connector 31"/>
            <p:cNvCxnSpPr>
              <a:endCxn id="107"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Oval 5"/>
            <p:cNvSpPr/>
            <p:nvPr/>
          </p:nvSpPr>
          <p:spPr>
            <a:xfrm>
              <a:off x="2247244" y="3561532"/>
              <a:ext cx="127665" cy="127665"/>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58"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
            <p:cNvSpPr/>
            <p:nvPr/>
          </p:nvSpPr>
          <p:spPr>
            <a:xfrm>
              <a:off x="7201978" y="3561532"/>
              <a:ext cx="127665" cy="127665"/>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87"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5"/>
            <p:cNvSpPr/>
            <p:nvPr/>
          </p:nvSpPr>
          <p:spPr>
            <a:xfrm>
              <a:off x="4713341" y="3561532"/>
              <a:ext cx="127665" cy="127665"/>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89"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val 5"/>
            <p:cNvSpPr/>
            <p:nvPr/>
          </p:nvSpPr>
          <p:spPr>
            <a:xfrm>
              <a:off x="9679462" y="3561532"/>
              <a:ext cx="127665" cy="127665"/>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sp>
        <p:nvSpPr>
          <p:cNvPr id="91" name="矩形 90"/>
          <p:cNvSpPr/>
          <p:nvPr/>
        </p:nvSpPr>
        <p:spPr>
          <a:xfrm>
            <a:off x="2293841" y="1523838"/>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2" name="矩形 91"/>
          <p:cNvSpPr/>
          <p:nvPr/>
        </p:nvSpPr>
        <p:spPr>
          <a:xfrm>
            <a:off x="6019095" y="1523838"/>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5" name="矩形 94"/>
          <p:cNvSpPr/>
          <p:nvPr/>
        </p:nvSpPr>
        <p:spPr>
          <a:xfrm>
            <a:off x="729928" y="3221944"/>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7" name="矩形 96"/>
          <p:cNvSpPr/>
          <p:nvPr/>
        </p:nvSpPr>
        <p:spPr>
          <a:xfrm>
            <a:off x="4312308" y="3221944"/>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8" name="组合 97"/>
          <p:cNvGrpSpPr/>
          <p:nvPr/>
        </p:nvGrpSpPr>
        <p:grpSpPr>
          <a:xfrm>
            <a:off x="1262027" y="1384450"/>
            <a:ext cx="938264" cy="940162"/>
            <a:chOff x="1771602" y="1706233"/>
            <a:chExt cx="1251019" cy="1253549"/>
          </a:xfrm>
        </p:grpSpPr>
        <p:grpSp>
          <p:nvGrpSpPr>
            <p:cNvPr id="99" name="Group 38"/>
            <p:cNvGrpSpPr/>
            <p:nvPr/>
          </p:nvGrpSpPr>
          <p:grpSpPr>
            <a:xfrm>
              <a:off x="1771602" y="1706233"/>
              <a:ext cx="1251019" cy="1253549"/>
              <a:chOff x="3692576" y="1742634"/>
              <a:chExt cx="2790379" cy="2796023"/>
            </a:xfrm>
          </p:grpSpPr>
          <p:grpSp>
            <p:nvGrpSpPr>
              <p:cNvPr id="101"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0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pic>
          <p:nvPicPr>
            <p:cNvPr id="100"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4963387" y="1383126"/>
            <a:ext cx="938264" cy="940162"/>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43" name="组合 79"/>
              <p:cNvGrpSpPr/>
              <p:nvPr/>
            </p:nvGrpSpPr>
            <p:grpSpPr bwMode="auto">
              <a:xfrm>
                <a:off x="3692576" y="1742634"/>
                <a:ext cx="2790379" cy="2796023"/>
                <a:chOff x="6379729" y="2488774"/>
                <a:chExt cx="2513016" cy="2513016"/>
              </a:xfrm>
            </p:grpSpPr>
            <p:sp>
              <p:nvSpPr>
                <p:cNvPr id="1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4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47" name="组合 146"/>
          <p:cNvGrpSpPr/>
          <p:nvPr/>
        </p:nvGrpSpPr>
        <p:grpSpPr>
          <a:xfrm>
            <a:off x="6843799" y="3116996"/>
            <a:ext cx="938264" cy="940162"/>
            <a:chOff x="9213965" y="4016294"/>
            <a:chExt cx="1251019" cy="1253549"/>
          </a:xfrm>
        </p:grpSpPr>
        <p:grpSp>
          <p:nvGrpSpPr>
            <p:cNvPr id="148" name="Group 48"/>
            <p:cNvGrpSpPr/>
            <p:nvPr/>
          </p:nvGrpSpPr>
          <p:grpSpPr>
            <a:xfrm>
              <a:off x="9213965" y="4016294"/>
              <a:ext cx="1251019" cy="1253549"/>
              <a:chOff x="3692576" y="1742634"/>
              <a:chExt cx="2790379" cy="2796023"/>
            </a:xfrm>
          </p:grpSpPr>
          <p:grpSp>
            <p:nvGrpSpPr>
              <p:cNvPr id="154" name="组合 79"/>
              <p:cNvGrpSpPr/>
              <p:nvPr/>
            </p:nvGrpSpPr>
            <p:grpSpPr bwMode="auto">
              <a:xfrm>
                <a:off x="3692576" y="1742634"/>
                <a:ext cx="2790379" cy="2796023"/>
                <a:chOff x="6379729" y="2488774"/>
                <a:chExt cx="2513016" cy="2513016"/>
              </a:xfrm>
            </p:grpSpPr>
            <p:sp>
              <p:nvSpPr>
                <p:cNvPr id="15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5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5"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49" name="Group 132"/>
            <p:cNvGrpSpPr>
              <a:grpSpLocks noChangeAspect="1"/>
            </p:cNvGrpSpPr>
            <p:nvPr/>
          </p:nvGrpSpPr>
          <p:grpSpPr>
            <a:xfrm>
              <a:off x="9613622" y="4409789"/>
              <a:ext cx="471510" cy="461033"/>
              <a:chOff x="-6349" y="-1587"/>
              <a:chExt cx="500062" cy="488950"/>
            </a:xfrm>
            <a:solidFill>
              <a:srgbClr val="FFFFFF"/>
            </a:solidFill>
          </p:grpSpPr>
          <p:sp>
            <p:nvSpPr>
              <p:cNvPr id="150"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58" name="组合 157"/>
          <p:cNvGrpSpPr/>
          <p:nvPr/>
        </p:nvGrpSpPr>
        <p:grpSpPr>
          <a:xfrm>
            <a:off x="3129049" y="3116996"/>
            <a:ext cx="938264" cy="940162"/>
            <a:chOff x="4260965" y="4016294"/>
            <a:chExt cx="1251019" cy="1253549"/>
          </a:xfrm>
        </p:grpSpPr>
        <p:grpSp>
          <p:nvGrpSpPr>
            <p:cNvPr id="159" name="Group 48"/>
            <p:cNvGrpSpPr/>
            <p:nvPr/>
          </p:nvGrpSpPr>
          <p:grpSpPr>
            <a:xfrm>
              <a:off x="4260965" y="4016294"/>
              <a:ext cx="1251019" cy="1253549"/>
              <a:chOff x="3692576" y="1742634"/>
              <a:chExt cx="2790379" cy="2796023"/>
            </a:xfrm>
          </p:grpSpPr>
          <p:grpSp>
            <p:nvGrpSpPr>
              <p:cNvPr id="172" name="组合 79"/>
              <p:cNvGrpSpPr/>
              <p:nvPr/>
            </p:nvGrpSpPr>
            <p:grpSpPr bwMode="auto">
              <a:xfrm>
                <a:off x="3692576" y="1742634"/>
                <a:ext cx="2790379" cy="2796023"/>
                <a:chOff x="6379729" y="2488774"/>
                <a:chExt cx="2513016" cy="2513016"/>
              </a:xfrm>
            </p:grpSpPr>
            <p:sp>
              <p:nvSpPr>
                <p:cNvPr id="1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73"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60" name="组合 159"/>
            <p:cNvGrpSpPr/>
            <p:nvPr/>
          </p:nvGrpSpPr>
          <p:grpSpPr>
            <a:xfrm>
              <a:off x="4665262" y="4441971"/>
              <a:ext cx="476042" cy="437541"/>
              <a:chOff x="4470401" y="1481138"/>
              <a:chExt cx="215900" cy="198438"/>
            </a:xfrm>
            <a:solidFill>
              <a:schemeClr val="bg1"/>
            </a:solidFill>
          </p:grpSpPr>
          <p:sp>
            <p:nvSpPr>
              <p:cNvPr id="161"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2"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3"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4"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5"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6"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7"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8"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9"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0"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71"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anim calcmode="lin" valueType="num">
                                      <p:cBhvr>
                                        <p:cTn id="25" dur="500" fill="hold"/>
                                        <p:tgtEl>
                                          <p:spTgt spid="98"/>
                                        </p:tgtEl>
                                        <p:attrNameLst>
                                          <p:attrName>ppt_x</p:attrName>
                                        </p:attrNameLst>
                                      </p:cBhvr>
                                      <p:tavLst>
                                        <p:tav tm="0">
                                          <p:val>
                                            <p:strVal val="#ppt_x"/>
                                          </p:val>
                                        </p:tav>
                                        <p:tav tm="100000">
                                          <p:val>
                                            <p:strVal val="#ppt_x"/>
                                          </p:val>
                                        </p:tav>
                                      </p:tavLst>
                                    </p:anim>
                                    <p:anim calcmode="lin" valueType="num">
                                      <p:cBhvr>
                                        <p:cTn id="26" dur="500" fill="hold"/>
                                        <p:tgtEl>
                                          <p:spTgt spid="9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fade">
                                      <p:cBhvr>
                                        <p:cTn id="29" dur="1000"/>
                                        <p:tgtEl>
                                          <p:spTgt spid="158"/>
                                        </p:tgtEl>
                                      </p:cBhvr>
                                    </p:animEffect>
                                    <p:anim calcmode="lin" valueType="num">
                                      <p:cBhvr>
                                        <p:cTn id="30" dur="1000" fill="hold"/>
                                        <p:tgtEl>
                                          <p:spTgt spid="158"/>
                                        </p:tgtEl>
                                        <p:attrNameLst>
                                          <p:attrName>ppt_x</p:attrName>
                                        </p:attrNameLst>
                                      </p:cBhvr>
                                      <p:tavLst>
                                        <p:tav tm="0">
                                          <p:val>
                                            <p:strVal val="#ppt_x"/>
                                          </p:val>
                                        </p:tav>
                                        <p:tav tm="100000">
                                          <p:val>
                                            <p:strVal val="#ppt_x"/>
                                          </p:val>
                                        </p:tav>
                                      </p:tavLst>
                                    </p:anim>
                                    <p:anim calcmode="lin" valueType="num">
                                      <p:cBhvr>
                                        <p:cTn id="31" dur="1000" fill="hold"/>
                                        <p:tgtEl>
                                          <p:spTgt spid="15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1000"/>
                                        <p:tgtEl>
                                          <p:spTgt spid="147"/>
                                        </p:tgtEl>
                                      </p:cBhvr>
                                    </p:animEffect>
                                    <p:anim calcmode="lin" valueType="num">
                                      <p:cBhvr>
                                        <p:cTn id="35" dur="1000" fill="hold"/>
                                        <p:tgtEl>
                                          <p:spTgt spid="147"/>
                                        </p:tgtEl>
                                        <p:attrNameLst>
                                          <p:attrName>ppt_x</p:attrName>
                                        </p:attrNameLst>
                                      </p:cBhvr>
                                      <p:tavLst>
                                        <p:tav tm="0">
                                          <p:val>
                                            <p:strVal val="#ppt_x"/>
                                          </p:val>
                                        </p:tav>
                                        <p:tav tm="100000">
                                          <p:val>
                                            <p:strVal val="#ppt_x"/>
                                          </p:val>
                                        </p:tav>
                                      </p:tavLst>
                                    </p:anim>
                                    <p:anim calcmode="lin" valueType="num">
                                      <p:cBhvr>
                                        <p:cTn id="36"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1+#ppt_w/2"/>
                                          </p:val>
                                        </p:tav>
                                        <p:tav tm="100000">
                                          <p:val>
                                            <p:strVal val="#ppt_x"/>
                                          </p:val>
                                        </p:tav>
                                      </p:tavLst>
                                    </p:anim>
                                    <p:anim calcmode="lin" valueType="num">
                                      <p:cBhvr additive="base">
                                        <p:cTn id="46"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fill="hold"/>
                                        <p:tgtEl>
                                          <p:spTgt spid="95"/>
                                        </p:tgtEl>
                                        <p:attrNameLst>
                                          <p:attrName>ppt_x</p:attrName>
                                        </p:attrNameLst>
                                      </p:cBhvr>
                                      <p:tavLst>
                                        <p:tav tm="0">
                                          <p:val>
                                            <p:strVal val="0-#ppt_w/2"/>
                                          </p:val>
                                        </p:tav>
                                        <p:tav tm="100000">
                                          <p:val>
                                            <p:strVal val="#ppt_x"/>
                                          </p:val>
                                        </p:tav>
                                      </p:tavLst>
                                    </p:anim>
                                    <p:anim calcmode="lin" valueType="num">
                                      <p:cBhvr additive="base">
                                        <p:cTn id="52" dur="5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0-#ppt_w/2"/>
                                          </p:val>
                                        </p:tav>
                                        <p:tav tm="100000">
                                          <p:val>
                                            <p:strVal val="#ppt_x"/>
                                          </p:val>
                                        </p:tav>
                                      </p:tavLst>
                                    </p:anim>
                                    <p:anim calcmode="lin" valueType="num">
                                      <p:cBhvr additive="base">
                                        <p:cTn id="56"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5"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39"/>
          <p:cNvSpPr>
            <a:spLocks noChangeArrowheads="1"/>
          </p:cNvSpPr>
          <p:nvPr/>
        </p:nvSpPr>
        <p:spPr bwMode="auto">
          <a:xfrm>
            <a:off x="3995936" y="1753289"/>
            <a:ext cx="3744416"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4"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●产品概述   ●线下推广方案  ● 产品形式 </a:t>
            </a:r>
            <a:endPar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●执行方法   ●产品功能   ●利润来源分析</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 name="组合 1"/>
          <p:cNvGrpSpPr/>
          <p:nvPr/>
        </p:nvGrpSpPr>
        <p:grpSpPr>
          <a:xfrm>
            <a:off x="2050520" y="1494216"/>
            <a:ext cx="1747310" cy="1750843"/>
            <a:chOff x="2050520" y="1494216"/>
            <a:chExt cx="1747310" cy="1750843"/>
          </a:xfrm>
        </p:grpSpPr>
        <p:grpSp>
          <p:nvGrpSpPr>
            <p:cNvPr id="106" name="Group 40"/>
            <p:cNvGrpSpPr/>
            <p:nvPr/>
          </p:nvGrpSpPr>
          <p:grpSpPr>
            <a:xfrm>
              <a:off x="2050520" y="1494216"/>
              <a:ext cx="1747310" cy="1750843"/>
              <a:chOff x="3692576" y="1742634"/>
              <a:chExt cx="2790379" cy="2796023"/>
            </a:xfrm>
          </p:grpSpPr>
          <p:grpSp>
            <p:nvGrpSpPr>
              <p:cNvPr id="120" name="组合 79"/>
              <p:cNvGrpSpPr/>
              <p:nvPr/>
            </p:nvGrpSpPr>
            <p:grpSpPr bwMode="auto">
              <a:xfrm>
                <a:off x="3692576" y="1742634"/>
                <a:ext cx="2790379" cy="2796023"/>
                <a:chOff x="6379729" y="2488774"/>
                <a:chExt cx="2513016" cy="2513016"/>
              </a:xfrm>
            </p:grpSpPr>
            <p:sp>
              <p:nvSpPr>
                <p:cNvPr id="1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23"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21" name="椭圆 80"/>
              <p:cNvSpPr/>
              <p:nvPr/>
            </p:nvSpPr>
            <p:spPr bwMode="auto">
              <a:xfrm>
                <a:off x="4101618" y="2137561"/>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86" name="KSO_Shape"/>
            <p:cNvSpPr/>
            <p:nvPr/>
          </p:nvSpPr>
          <p:spPr bwMode="auto">
            <a:xfrm>
              <a:off x="2567216" y="1995686"/>
              <a:ext cx="713918" cy="70677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fill="hold"/>
                                        <p:tgtEl>
                                          <p:spTgt spid="103"/>
                                        </p:tgtEl>
                                        <p:attrNameLst>
                                          <p:attrName>ppt_x</p:attrName>
                                        </p:attrNameLst>
                                      </p:cBhvr>
                                      <p:tavLst>
                                        <p:tav tm="0">
                                          <p:val>
                                            <p:strVal val="1+#ppt_w/2"/>
                                          </p:val>
                                        </p:tav>
                                        <p:tav tm="100000">
                                          <p:val>
                                            <p:strVal val="#ppt_x"/>
                                          </p:val>
                                        </p:tav>
                                      </p:tavLst>
                                    </p:anim>
                                    <p:anim calcmode="lin" valueType="num">
                                      <p:cBhvr additive="base">
                                        <p:cTn id="13" dur="500" fill="hold"/>
                                        <p:tgtEl>
                                          <p:spTgt spid="10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Scale>
                                      <p:cBhvr>
                                        <p:cTn id="17" dur="1000" decel="50000" fill="hold">
                                          <p:stCondLst>
                                            <p:cond delay="0"/>
                                          </p:stCondLst>
                                        </p:cTn>
                                        <p:tgtEl>
                                          <p:spTgt spid="1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4"/>
                                        </p:tgtEl>
                                        <p:attrNameLst>
                                          <p:attrName>ppt_x</p:attrName>
                                          <p:attrName>ppt_y</p:attrName>
                                        </p:attrNameLst>
                                      </p:cBhvr>
                                    </p:animMotion>
                                    <p:animEffect transition="in" filter="fade">
                                      <p:cBhvr>
                                        <p:cTn id="19"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307483" y="3686537"/>
            <a:ext cx="3906117" cy="656554"/>
            <a:chOff x="4409977" y="670090"/>
            <a:chExt cx="5208157" cy="875404"/>
          </a:xfrm>
        </p:grpSpPr>
        <p:grpSp>
          <p:nvGrpSpPr>
            <p:cNvPr id="34" name="组合 33"/>
            <p:cNvGrpSpPr/>
            <p:nvPr/>
          </p:nvGrpSpPr>
          <p:grpSpPr>
            <a:xfrm>
              <a:off x="4409977" y="703856"/>
              <a:ext cx="839939" cy="841638"/>
              <a:chOff x="4308379" y="703856"/>
              <a:chExt cx="839939" cy="841638"/>
            </a:xfrm>
          </p:grpSpPr>
          <p:grpSp>
            <p:nvGrpSpPr>
              <p:cNvPr id="37" name="组合 79"/>
              <p:cNvGrpSpPr/>
              <p:nvPr/>
            </p:nvGrpSpPr>
            <p:grpSpPr bwMode="auto">
              <a:xfrm>
                <a:off x="4308379" y="703856"/>
                <a:ext cx="839939" cy="841638"/>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38" name="TextBox 37"/>
              <p:cNvSpPr txBox="1"/>
              <p:nvPr/>
            </p:nvSpPr>
            <p:spPr>
              <a:xfrm>
                <a:off x="4474112" y="801511"/>
                <a:ext cx="568960" cy="677107"/>
              </a:xfrm>
              <a:prstGeom prst="rect">
                <a:avLst/>
              </a:prstGeom>
              <a:noFill/>
            </p:spPr>
            <p:txBody>
              <a:bodyPr wrap="none" rtlCol="0">
                <a:spAutoFit/>
              </a:bodyPr>
              <a:lstStyle/>
              <a:p>
                <a:pPr marL="0" lvl="1"/>
                <a:r>
                  <a:rPr lang="en-US" altLang="zh-CN" sz="2700" b="1" spc="225" dirty="0" smtClean="0">
                    <a:solidFill>
                      <a:schemeClr val="accent4"/>
                    </a:solidFill>
                    <a:latin typeface="微软雅黑" panose="020B0503020204020204" pitchFamily="34" charset="-122"/>
                    <a:ea typeface="微软雅黑" panose="020B0503020204020204" pitchFamily="34" charset="-122"/>
                  </a:rPr>
                  <a:t>5</a:t>
                </a:r>
                <a:endParaRPr lang="zh-CN" altLang="en-US" sz="2700" b="1" spc="225" dirty="0">
                  <a:solidFill>
                    <a:schemeClr val="accent4"/>
                  </a:solidFill>
                  <a:latin typeface="微软雅黑" panose="020B0503020204020204" pitchFamily="34" charset="-122"/>
                  <a:ea typeface="微软雅黑" panose="020B0503020204020204" pitchFamily="34" charset="-122"/>
                </a:endParaRPr>
              </a:p>
            </p:txBody>
          </p:sp>
        </p:grpSp>
        <p:sp>
          <p:nvSpPr>
            <p:cNvPr id="35" name="矩形 39"/>
            <p:cNvSpPr>
              <a:spLocks noChangeArrowheads="1"/>
            </p:cNvSpPr>
            <p:nvPr/>
          </p:nvSpPr>
          <p:spPr bwMode="auto">
            <a:xfrm>
              <a:off x="5530848" y="1122308"/>
              <a:ext cx="4087286" cy="4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36" name="矩形 39"/>
            <p:cNvSpPr>
              <a:spLocks noChangeArrowheads="1"/>
            </p:cNvSpPr>
            <p:nvPr/>
          </p:nvSpPr>
          <p:spPr bwMode="auto">
            <a:xfrm>
              <a:off x="5385335"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1800" dirty="0" smtClean="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1" name="组合 40"/>
          <p:cNvGrpSpPr/>
          <p:nvPr/>
        </p:nvGrpSpPr>
        <p:grpSpPr>
          <a:xfrm>
            <a:off x="3898033" y="2931790"/>
            <a:ext cx="3874367" cy="656554"/>
            <a:chOff x="4409977" y="670090"/>
            <a:chExt cx="5165823" cy="875404"/>
          </a:xfrm>
        </p:grpSpPr>
        <p:grpSp>
          <p:nvGrpSpPr>
            <p:cNvPr id="42" name="组合 41"/>
            <p:cNvGrpSpPr/>
            <p:nvPr/>
          </p:nvGrpSpPr>
          <p:grpSpPr>
            <a:xfrm>
              <a:off x="4409977" y="703856"/>
              <a:ext cx="839939" cy="841638"/>
              <a:chOff x="4308379" y="703856"/>
              <a:chExt cx="839939" cy="841638"/>
            </a:xfrm>
          </p:grpSpPr>
          <p:grpSp>
            <p:nvGrpSpPr>
              <p:cNvPr id="45" name="组合 44"/>
              <p:cNvGrpSpPr/>
              <p:nvPr/>
            </p:nvGrpSpPr>
            <p:grpSpPr bwMode="auto">
              <a:xfrm>
                <a:off x="4308379" y="703856"/>
                <a:ext cx="839939" cy="841638"/>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46" name="TextBox 45"/>
              <p:cNvSpPr txBox="1"/>
              <p:nvPr/>
            </p:nvSpPr>
            <p:spPr>
              <a:xfrm>
                <a:off x="4474112" y="801511"/>
                <a:ext cx="568960" cy="677107"/>
              </a:xfrm>
              <a:prstGeom prst="rect">
                <a:avLst/>
              </a:prstGeom>
              <a:noFill/>
            </p:spPr>
            <p:txBody>
              <a:bodyPr wrap="none" rtlCol="0">
                <a:spAutoFit/>
              </a:bodyPr>
              <a:lstStyle/>
              <a:p>
                <a:pPr marL="0" lvl="1"/>
                <a:r>
                  <a:rPr lang="en-US" altLang="zh-CN" sz="2700" b="1" spc="225" dirty="0" smtClean="0">
                    <a:solidFill>
                      <a:schemeClr val="accent4"/>
                    </a:solidFill>
                    <a:latin typeface="微软雅黑" panose="020B0503020204020204" pitchFamily="34" charset="-122"/>
                    <a:ea typeface="微软雅黑" panose="020B0503020204020204" pitchFamily="34" charset="-122"/>
                  </a:rPr>
                  <a:t>4</a:t>
                </a:r>
                <a:endParaRPr lang="zh-CN" altLang="en-US" sz="2700" b="1" spc="225" dirty="0">
                  <a:solidFill>
                    <a:schemeClr val="accent4"/>
                  </a:solidFill>
                  <a:latin typeface="微软雅黑" panose="020B0503020204020204" pitchFamily="34" charset="-122"/>
                  <a:ea typeface="微软雅黑" panose="020B0503020204020204" pitchFamily="34" charset="-122"/>
                </a:endParaRPr>
              </a:p>
            </p:txBody>
          </p:sp>
        </p:grpSp>
        <p:sp>
          <p:nvSpPr>
            <p:cNvPr id="43" name="矩形 39"/>
            <p:cNvSpPr>
              <a:spLocks noChangeArrowheads="1"/>
            </p:cNvSpPr>
            <p:nvPr/>
          </p:nvSpPr>
          <p:spPr bwMode="auto">
            <a:xfrm>
              <a:off x="5530848" y="1122308"/>
              <a:ext cx="4044952" cy="4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矩形 39"/>
            <p:cNvSpPr>
              <a:spLocks noChangeArrowheads="1"/>
            </p:cNvSpPr>
            <p:nvPr/>
          </p:nvSpPr>
          <p:spPr bwMode="auto">
            <a:xfrm>
              <a:off x="5385334"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1800" dirty="0" smtClean="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9" name="组合 48"/>
          <p:cNvGrpSpPr/>
          <p:nvPr/>
        </p:nvGrpSpPr>
        <p:grpSpPr>
          <a:xfrm>
            <a:off x="3898033" y="1275606"/>
            <a:ext cx="4001367" cy="656554"/>
            <a:chOff x="4409977" y="670090"/>
            <a:chExt cx="5335157" cy="875404"/>
          </a:xfrm>
        </p:grpSpPr>
        <p:grpSp>
          <p:nvGrpSpPr>
            <p:cNvPr id="50" name="组合 49"/>
            <p:cNvGrpSpPr/>
            <p:nvPr/>
          </p:nvGrpSpPr>
          <p:grpSpPr>
            <a:xfrm>
              <a:off x="4409977" y="703856"/>
              <a:ext cx="839939" cy="841638"/>
              <a:chOff x="4308379" y="703856"/>
              <a:chExt cx="839939" cy="841638"/>
            </a:xfrm>
          </p:grpSpPr>
          <p:grpSp>
            <p:nvGrpSpPr>
              <p:cNvPr id="53" name="组合 52"/>
              <p:cNvGrpSpPr/>
              <p:nvPr/>
            </p:nvGrpSpPr>
            <p:grpSpPr bwMode="auto">
              <a:xfrm>
                <a:off x="4308379" y="703856"/>
                <a:ext cx="839939" cy="841638"/>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4" name="TextBox 53"/>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2"/>
                    </a:solidFill>
                    <a:latin typeface="微软雅黑" panose="020B0503020204020204" pitchFamily="34" charset="-122"/>
                    <a:ea typeface="微软雅黑" panose="020B0503020204020204" pitchFamily="34" charset="-122"/>
                  </a:rPr>
                  <a:t>2</a:t>
                </a:r>
                <a:endParaRPr lang="zh-CN" altLang="en-US" sz="2700" b="1" spc="225" dirty="0">
                  <a:solidFill>
                    <a:schemeClr val="accent2"/>
                  </a:solidFill>
                  <a:latin typeface="微软雅黑" panose="020B0503020204020204" pitchFamily="34" charset="-122"/>
                  <a:ea typeface="微软雅黑" panose="020B0503020204020204" pitchFamily="34" charset="-122"/>
                </a:endParaRPr>
              </a:p>
            </p:txBody>
          </p:sp>
        </p:grpSp>
        <p:sp>
          <p:nvSpPr>
            <p:cNvPr id="51" name="矩形 39"/>
            <p:cNvSpPr>
              <a:spLocks noChangeArrowheads="1"/>
            </p:cNvSpPr>
            <p:nvPr/>
          </p:nvSpPr>
          <p:spPr bwMode="auto">
            <a:xfrm>
              <a:off x="5530848" y="1122308"/>
              <a:ext cx="4214286" cy="4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2" name="矩形 39"/>
            <p:cNvSpPr>
              <a:spLocks noChangeArrowheads="1"/>
            </p:cNvSpPr>
            <p:nvPr/>
          </p:nvSpPr>
          <p:spPr bwMode="auto">
            <a:xfrm>
              <a:off x="5385335" y="670090"/>
              <a:ext cx="3762378" cy="61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1800" dirty="0" smtClean="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7" name="组合 56"/>
          <p:cNvGrpSpPr/>
          <p:nvPr/>
        </p:nvGrpSpPr>
        <p:grpSpPr>
          <a:xfrm>
            <a:off x="2358853" y="-59624"/>
            <a:ext cx="153152" cy="5317424"/>
            <a:chOff x="3145138" y="-79498"/>
            <a:chExt cx="204202" cy="7089898"/>
          </a:xfrm>
        </p:grpSpPr>
        <p:cxnSp>
          <p:nvCxnSpPr>
            <p:cNvPr id="58" name="Straight Connector 31"/>
            <p:cNvCxnSpPr/>
            <p:nvPr/>
          </p:nvCxnSpPr>
          <p:spPr>
            <a:xfrm flipV="1">
              <a:off x="3247239" y="-79498"/>
              <a:ext cx="0" cy="7089898"/>
            </a:xfrm>
            <a:prstGeom prst="line">
              <a:avLst/>
            </a:prstGeom>
            <a:ln w="13970">
              <a:solidFill>
                <a:schemeClr val="tx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9" name="Oval 5"/>
            <p:cNvSpPr/>
            <p:nvPr/>
          </p:nvSpPr>
          <p:spPr>
            <a:xfrm>
              <a:off x="3145138" y="6026634"/>
              <a:ext cx="204202" cy="204202"/>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86" name="Oval 5"/>
            <p:cNvSpPr/>
            <p:nvPr/>
          </p:nvSpPr>
          <p:spPr>
            <a:xfrm>
              <a:off x="3145138" y="168759"/>
              <a:ext cx="204202" cy="204202"/>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grpSp>
        <p:nvGrpSpPr>
          <p:cNvPr id="87" name="组合 86"/>
          <p:cNvGrpSpPr/>
          <p:nvPr/>
        </p:nvGrpSpPr>
        <p:grpSpPr>
          <a:xfrm>
            <a:off x="1481665" y="1544972"/>
            <a:ext cx="1747310" cy="1750843"/>
            <a:chOff x="1975554" y="2059962"/>
            <a:chExt cx="2329746" cy="2334457"/>
          </a:xfrm>
        </p:grpSpPr>
        <p:grpSp>
          <p:nvGrpSpPr>
            <p:cNvPr id="88" name="Group 40"/>
            <p:cNvGrpSpPr/>
            <p:nvPr/>
          </p:nvGrpSpPr>
          <p:grpSpPr>
            <a:xfrm>
              <a:off x="1975554" y="2059962"/>
              <a:ext cx="2329746" cy="2334457"/>
              <a:chOff x="3692576" y="1742634"/>
              <a:chExt cx="2790379" cy="2796023"/>
            </a:xfrm>
          </p:grpSpPr>
          <p:grpSp>
            <p:nvGrpSpPr>
              <p:cNvPr id="90" name="组合 79"/>
              <p:cNvGrpSpPr/>
              <p:nvPr/>
            </p:nvGrpSpPr>
            <p:grpSpPr bwMode="auto">
              <a:xfrm>
                <a:off x="3692576" y="1742634"/>
                <a:ext cx="2790379" cy="2796023"/>
                <a:chOff x="6379729" y="2488774"/>
                <a:chExt cx="2513016" cy="2513016"/>
              </a:xfrm>
            </p:grpSpPr>
            <p:sp>
              <p:nvSpPr>
                <p:cNvPr id="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91"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89" name="TextBox 88"/>
            <p:cNvSpPr txBox="1"/>
            <p:nvPr/>
          </p:nvSpPr>
          <p:spPr>
            <a:xfrm>
              <a:off x="2548074" y="2878687"/>
              <a:ext cx="1246494" cy="677108"/>
            </a:xfrm>
            <a:prstGeom prst="rect">
              <a:avLst/>
            </a:prstGeom>
            <a:noFill/>
          </p:spPr>
          <p:txBody>
            <a:bodyPr wrap="none" rtlCol="0">
              <a:spAutoFit/>
            </a:bodyPr>
            <a:lstStyle/>
            <a:p>
              <a:pPr marL="0" lvl="1"/>
              <a:r>
                <a:rPr lang="zh-CN" altLang="en-US" sz="2700" b="1" spc="225" dirty="0">
                  <a:solidFill>
                    <a:schemeClr val="bg1"/>
                  </a:solidFill>
                  <a:latin typeface="微软雅黑" panose="020B0503020204020204" pitchFamily="34" charset="-122"/>
                  <a:ea typeface="微软雅黑" panose="020B0503020204020204" pitchFamily="34" charset="-122"/>
                </a:rPr>
                <a:t>目录</a:t>
              </a:r>
              <a:endParaRPr lang="zh-CN" altLang="en-US" sz="2700" b="1" spc="225"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307483" y="502568"/>
            <a:ext cx="3906117" cy="656554"/>
            <a:chOff x="4409977" y="670090"/>
            <a:chExt cx="5208157" cy="875404"/>
          </a:xfrm>
        </p:grpSpPr>
        <p:grpSp>
          <p:nvGrpSpPr>
            <p:cNvPr id="95" name="组合 94"/>
            <p:cNvGrpSpPr/>
            <p:nvPr/>
          </p:nvGrpSpPr>
          <p:grpSpPr>
            <a:xfrm>
              <a:off x="4409977" y="703856"/>
              <a:ext cx="839939" cy="841638"/>
              <a:chOff x="4308379" y="703856"/>
              <a:chExt cx="839939" cy="841638"/>
            </a:xfrm>
          </p:grpSpPr>
          <p:grpSp>
            <p:nvGrpSpPr>
              <p:cNvPr id="98" name="组合 79"/>
              <p:cNvGrpSpPr/>
              <p:nvPr/>
            </p:nvGrpSpPr>
            <p:grpSpPr bwMode="auto">
              <a:xfrm>
                <a:off x="4308379" y="703856"/>
                <a:ext cx="839939" cy="841638"/>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0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99" name="TextBox 98"/>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1"/>
                    </a:solidFill>
                    <a:latin typeface="微软雅黑" panose="020B0503020204020204" pitchFamily="34" charset="-122"/>
                    <a:ea typeface="微软雅黑" panose="020B0503020204020204" pitchFamily="34" charset="-122"/>
                  </a:rPr>
                  <a:t>1</a:t>
                </a:r>
                <a:endParaRPr lang="zh-CN" altLang="en-US" sz="2700" b="1" spc="225" dirty="0">
                  <a:solidFill>
                    <a:schemeClr val="accent1"/>
                  </a:solidFill>
                  <a:latin typeface="微软雅黑" panose="020B0503020204020204" pitchFamily="34" charset="-122"/>
                  <a:ea typeface="微软雅黑" panose="020B0503020204020204" pitchFamily="34" charset="-122"/>
                </a:endParaRPr>
              </a:p>
            </p:txBody>
          </p:sp>
        </p:grpSp>
        <p:sp>
          <p:nvSpPr>
            <p:cNvPr id="96" name="矩形 39"/>
            <p:cNvSpPr>
              <a:spLocks noChangeArrowheads="1"/>
            </p:cNvSpPr>
            <p:nvPr/>
          </p:nvSpPr>
          <p:spPr bwMode="auto">
            <a:xfrm>
              <a:off x="5530848" y="1122308"/>
              <a:ext cx="4087286" cy="4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7" name="矩形 39"/>
            <p:cNvSpPr>
              <a:spLocks noChangeArrowheads="1"/>
            </p:cNvSpPr>
            <p:nvPr/>
          </p:nvSpPr>
          <p:spPr bwMode="auto">
            <a:xfrm>
              <a:off x="5385335" y="670090"/>
              <a:ext cx="3762378" cy="61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1800"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0" name="组合 59"/>
          <p:cNvGrpSpPr/>
          <p:nvPr/>
        </p:nvGrpSpPr>
        <p:grpSpPr>
          <a:xfrm>
            <a:off x="4211960" y="2067694"/>
            <a:ext cx="3874367" cy="656554"/>
            <a:chOff x="4409977" y="670090"/>
            <a:chExt cx="5165823" cy="875404"/>
          </a:xfrm>
        </p:grpSpPr>
        <p:grpSp>
          <p:nvGrpSpPr>
            <p:cNvPr id="61" name="组合 60"/>
            <p:cNvGrpSpPr/>
            <p:nvPr/>
          </p:nvGrpSpPr>
          <p:grpSpPr>
            <a:xfrm>
              <a:off x="4409977" y="703856"/>
              <a:ext cx="839939" cy="841638"/>
              <a:chOff x="4308379" y="703856"/>
              <a:chExt cx="839939" cy="841638"/>
            </a:xfrm>
          </p:grpSpPr>
          <p:grpSp>
            <p:nvGrpSpPr>
              <p:cNvPr id="64" name="组合 63"/>
              <p:cNvGrpSpPr/>
              <p:nvPr/>
            </p:nvGrpSpPr>
            <p:grpSpPr bwMode="auto">
              <a:xfrm>
                <a:off x="4308379" y="703856"/>
                <a:ext cx="839939" cy="841638"/>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65" name="TextBox 64"/>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3"/>
                    </a:solidFill>
                    <a:latin typeface="微软雅黑" panose="020B0503020204020204" pitchFamily="34" charset="-122"/>
                    <a:ea typeface="微软雅黑" panose="020B0503020204020204" pitchFamily="34" charset="-122"/>
                  </a:rPr>
                  <a:t>3</a:t>
                </a:r>
                <a:endParaRPr lang="zh-CN" altLang="en-US" sz="2700" b="1" spc="225" dirty="0">
                  <a:solidFill>
                    <a:schemeClr val="accent3"/>
                  </a:solidFill>
                  <a:latin typeface="微软雅黑" panose="020B0503020204020204" pitchFamily="34" charset="-122"/>
                  <a:ea typeface="微软雅黑" panose="020B0503020204020204" pitchFamily="34" charset="-122"/>
                </a:endParaRPr>
              </a:p>
            </p:txBody>
          </p:sp>
        </p:grpSp>
        <p:sp>
          <p:nvSpPr>
            <p:cNvPr id="62" name="矩形 39"/>
            <p:cNvSpPr>
              <a:spLocks noChangeArrowheads="1"/>
            </p:cNvSpPr>
            <p:nvPr/>
          </p:nvSpPr>
          <p:spPr bwMode="auto">
            <a:xfrm>
              <a:off x="5530848" y="1122308"/>
              <a:ext cx="4044952" cy="42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3" name="矩形 39"/>
            <p:cNvSpPr>
              <a:spLocks noChangeArrowheads="1"/>
            </p:cNvSpPr>
            <p:nvPr/>
          </p:nvSpPr>
          <p:spPr bwMode="auto">
            <a:xfrm>
              <a:off x="5385334"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1800" dirty="0" smtClean="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8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barn(outHorizontal)">
                                      <p:cBhvr>
                                        <p:cTn id="14" dur="500"/>
                                        <p:tgtEl>
                                          <p:spTgt spid="57"/>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1+#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产品概述</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4368988" y="1356480"/>
            <a:ext cx="3525409" cy="1333486"/>
            <a:chOff x="4111813" y="1461255"/>
            <a:chExt cx="3525409" cy="1333486"/>
          </a:xfrm>
        </p:grpSpPr>
        <p:sp>
          <p:nvSpPr>
            <p:cNvPr id="83" name="TextBox 12"/>
            <p:cNvSpPr txBox="1"/>
            <p:nvPr/>
          </p:nvSpPr>
          <p:spPr>
            <a:xfrm>
              <a:off x="4111813" y="1461255"/>
              <a:ext cx="1301003" cy="300083"/>
            </a:xfrm>
            <a:prstGeom prst="rect">
              <a:avLst/>
            </a:prstGeom>
            <a:noFill/>
          </p:spPr>
          <p:txBody>
            <a:bodyPr wrap="square" lIns="68580" tIns="34290" rIns="68580" bIns="34290" rtlCol="0">
              <a:spAutoFit/>
            </a:bodyPr>
            <a:lstStyle/>
            <a:p>
              <a:r>
                <a:rPr lang="zh-CN" altLang="en-US" sz="1500" b="1" dirty="0" smtClean="0">
                  <a:solidFill>
                    <a:prstClr val="black"/>
                  </a:solidFill>
                  <a:latin typeface="Arial Black" panose="020B0A04020102020204"/>
                  <a:ea typeface="微软雅黑" panose="020B0503020204020204" pitchFamily="34" charset="-122"/>
                </a:rPr>
                <a:t>标题文字</a:t>
              </a:r>
              <a:endParaRPr lang="en-US" sz="1500" b="1" dirty="0">
                <a:solidFill>
                  <a:prstClr val="black"/>
                </a:solidFill>
                <a:latin typeface="Arial Black" panose="020B0A04020102020204"/>
              </a:endParaRPr>
            </a:p>
          </p:txBody>
        </p:sp>
        <p:sp>
          <p:nvSpPr>
            <p:cNvPr id="84" name="TextBox 13"/>
            <p:cNvSpPr txBox="1"/>
            <p:nvPr/>
          </p:nvSpPr>
          <p:spPr>
            <a:xfrm>
              <a:off x="4131691" y="1761338"/>
              <a:ext cx="1063999" cy="238527"/>
            </a:xfrm>
            <a:prstGeom prst="rect">
              <a:avLst/>
            </a:prstGeom>
            <a:noFill/>
          </p:spPr>
          <p:txBody>
            <a:bodyPr wrap="square" lIns="68580" tIns="34290" rIns="68580" bIns="34290" rtlCol="0">
              <a:spAutoFit/>
            </a:bodyPr>
            <a:lstStyle/>
            <a:p>
              <a:r>
                <a:rPr lang="zh-CN" altLang="en-US" sz="1100" dirty="0" smtClean="0">
                  <a:solidFill>
                    <a:prstClr val="black"/>
                  </a:solidFill>
                  <a:ea typeface="微软雅黑" panose="020B0503020204020204" pitchFamily="34" charset="-122"/>
                </a:rPr>
                <a:t>标题文字</a:t>
              </a:r>
              <a:endParaRPr lang="en-US" sz="1100" dirty="0">
                <a:solidFill>
                  <a:prstClr val="black"/>
                </a:solidFill>
              </a:endParaRPr>
            </a:p>
          </p:txBody>
        </p:sp>
        <p:sp>
          <p:nvSpPr>
            <p:cNvPr id="85" name="TextBox 14"/>
            <p:cNvSpPr txBox="1"/>
            <p:nvPr/>
          </p:nvSpPr>
          <p:spPr>
            <a:xfrm>
              <a:off x="4131691" y="2028505"/>
              <a:ext cx="1063999" cy="238527"/>
            </a:xfrm>
            <a:prstGeom prst="rect">
              <a:avLst/>
            </a:prstGeom>
            <a:noFill/>
          </p:spPr>
          <p:txBody>
            <a:bodyPr wrap="square" lIns="68580" tIns="34290" rIns="68580" bIns="34290" rtlCol="0">
              <a:spAutoFit/>
            </a:bodyPr>
            <a:lstStyle/>
            <a:p>
              <a:r>
                <a:rPr lang="zh-CN" altLang="en-US" sz="1100" dirty="0" smtClean="0">
                  <a:solidFill>
                    <a:prstClr val="black"/>
                  </a:solidFill>
                  <a:ea typeface="微软雅黑" panose="020B0503020204020204" pitchFamily="34" charset="-122"/>
                </a:rPr>
                <a:t>标题文字</a:t>
              </a:r>
              <a:endParaRPr lang="en-US" sz="1100" dirty="0">
                <a:solidFill>
                  <a:prstClr val="black"/>
                </a:solidFill>
              </a:endParaRPr>
            </a:p>
          </p:txBody>
        </p:sp>
        <p:sp>
          <p:nvSpPr>
            <p:cNvPr id="86" name="TextBox 15"/>
            <p:cNvSpPr txBox="1"/>
            <p:nvPr/>
          </p:nvSpPr>
          <p:spPr>
            <a:xfrm>
              <a:off x="4131690" y="2302299"/>
              <a:ext cx="1063999" cy="238527"/>
            </a:xfrm>
            <a:prstGeom prst="rect">
              <a:avLst/>
            </a:prstGeom>
            <a:noFill/>
          </p:spPr>
          <p:txBody>
            <a:bodyPr wrap="square" lIns="68580" tIns="34290" rIns="68580" bIns="34290" rtlCol="0">
              <a:spAutoFit/>
            </a:bodyPr>
            <a:lstStyle/>
            <a:p>
              <a:r>
                <a:rPr lang="zh-CN" altLang="en-US" sz="1100" dirty="0">
                  <a:solidFill>
                    <a:prstClr val="black"/>
                  </a:solidFill>
                  <a:ea typeface="微软雅黑" panose="020B0503020204020204" pitchFamily="34" charset="-122"/>
                </a:rPr>
                <a:t>标题文字</a:t>
              </a:r>
              <a:endParaRPr lang="en-US" altLang="zh-CN" sz="1100" dirty="0">
                <a:solidFill>
                  <a:prstClr val="black"/>
                </a:solidFill>
                <a:ea typeface="微软雅黑" panose="020B0503020204020204" pitchFamily="34" charset="-122"/>
              </a:endParaRPr>
            </a:p>
          </p:txBody>
        </p:sp>
        <p:sp>
          <p:nvSpPr>
            <p:cNvPr id="93" name="TextBox 16"/>
            <p:cNvSpPr txBox="1"/>
            <p:nvPr/>
          </p:nvSpPr>
          <p:spPr>
            <a:xfrm>
              <a:off x="4131690" y="2556214"/>
              <a:ext cx="1063999" cy="238527"/>
            </a:xfrm>
            <a:prstGeom prst="rect">
              <a:avLst/>
            </a:prstGeom>
            <a:noFill/>
          </p:spPr>
          <p:txBody>
            <a:bodyPr wrap="square" lIns="68580" tIns="34290" rIns="68580" bIns="34290" rtlCol="0">
              <a:spAutoFit/>
            </a:bodyPr>
            <a:lstStyle/>
            <a:p>
              <a:r>
                <a:rPr lang="zh-CN" altLang="en-US" sz="1100" dirty="0">
                  <a:solidFill>
                    <a:prstClr val="black"/>
                  </a:solidFill>
                  <a:ea typeface="微软雅黑" panose="020B0503020204020204" pitchFamily="34" charset="-122"/>
                </a:rPr>
                <a:t>标题文字</a:t>
              </a:r>
              <a:endParaRPr lang="en-US" altLang="zh-CN" sz="1100" dirty="0">
                <a:solidFill>
                  <a:prstClr val="black"/>
                </a:solidFill>
                <a:ea typeface="微软雅黑" panose="020B0503020204020204" pitchFamily="34" charset="-122"/>
              </a:endParaRPr>
            </a:p>
          </p:txBody>
        </p:sp>
        <p:sp>
          <p:nvSpPr>
            <p:cNvPr id="94"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96"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2"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3"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sp>
        <p:nvSpPr>
          <p:cNvPr id="104" name="Rectangle 11"/>
          <p:cNvSpPr/>
          <p:nvPr/>
        </p:nvSpPr>
        <p:spPr>
          <a:xfrm>
            <a:off x="1427519" y="1392853"/>
            <a:ext cx="2344236" cy="131617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5" name="Rounded Rectangle 18"/>
          <p:cNvSpPr/>
          <p:nvPr/>
        </p:nvSpPr>
        <p:spPr>
          <a:xfrm>
            <a:off x="5208700" y="1719861"/>
            <a:ext cx="1838669" cy="122654"/>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6" name="Rounded Rectangle 20"/>
          <p:cNvSpPr/>
          <p:nvPr/>
        </p:nvSpPr>
        <p:spPr>
          <a:xfrm>
            <a:off x="5208700" y="2265766"/>
            <a:ext cx="1074278" cy="122654"/>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19" name="Rounded Rectangle 22"/>
          <p:cNvSpPr/>
          <p:nvPr/>
        </p:nvSpPr>
        <p:spPr>
          <a:xfrm>
            <a:off x="5208699" y="2513487"/>
            <a:ext cx="2227267" cy="122654"/>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20" name="Rounded Rectangle 24"/>
          <p:cNvSpPr/>
          <p:nvPr/>
        </p:nvSpPr>
        <p:spPr>
          <a:xfrm>
            <a:off x="5208699" y="2005024"/>
            <a:ext cx="2107239" cy="122654"/>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21" name="Group 10"/>
          <p:cNvGrpSpPr/>
          <p:nvPr/>
        </p:nvGrpSpPr>
        <p:grpSpPr>
          <a:xfrm>
            <a:off x="1166987" y="1187051"/>
            <a:ext cx="483652" cy="484630"/>
            <a:chOff x="3692576" y="1742634"/>
            <a:chExt cx="2790379" cy="2796023"/>
          </a:xfrm>
        </p:grpSpPr>
        <p:grpSp>
          <p:nvGrpSpPr>
            <p:cNvPr id="122" name="组合 79"/>
            <p:cNvGrpSpPr/>
            <p:nvPr/>
          </p:nvGrpSpPr>
          <p:grpSpPr bwMode="auto">
            <a:xfrm>
              <a:off x="3692576" y="1742634"/>
              <a:ext cx="2790379" cy="2796023"/>
              <a:chOff x="6379729" y="2488774"/>
              <a:chExt cx="2513016" cy="2513016"/>
            </a:xfrm>
          </p:grpSpPr>
          <p:sp>
            <p:nvSpPr>
              <p:cNvPr id="1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2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grpSp>
        <p:nvGrpSpPr>
          <p:cNvPr id="176" name="组合 175"/>
          <p:cNvGrpSpPr/>
          <p:nvPr/>
        </p:nvGrpSpPr>
        <p:grpSpPr>
          <a:xfrm>
            <a:off x="4368988" y="3166230"/>
            <a:ext cx="3525409" cy="1333486"/>
            <a:chOff x="4111813" y="1461255"/>
            <a:chExt cx="3525409" cy="1333486"/>
          </a:xfrm>
        </p:grpSpPr>
        <p:sp>
          <p:nvSpPr>
            <p:cNvPr id="177" name="TextBox 12"/>
            <p:cNvSpPr txBox="1"/>
            <p:nvPr/>
          </p:nvSpPr>
          <p:spPr>
            <a:xfrm>
              <a:off x="4111813" y="1461255"/>
              <a:ext cx="1301003" cy="300083"/>
            </a:xfrm>
            <a:prstGeom prst="rect">
              <a:avLst/>
            </a:prstGeom>
            <a:noFill/>
          </p:spPr>
          <p:txBody>
            <a:bodyPr wrap="square" lIns="68580" tIns="34290" rIns="68580" bIns="34290" rtlCol="0">
              <a:spAutoFit/>
            </a:bodyPr>
            <a:lstStyle/>
            <a:p>
              <a:r>
                <a:rPr lang="zh-CN" altLang="en-US" sz="1500" b="1" dirty="0" smtClean="0">
                  <a:solidFill>
                    <a:prstClr val="black"/>
                  </a:solidFill>
                  <a:latin typeface="Arial Black" panose="020B0A04020102020204"/>
                  <a:ea typeface="微软雅黑" panose="020B0503020204020204" pitchFamily="34" charset="-122"/>
                </a:rPr>
                <a:t>标题文字</a:t>
              </a:r>
              <a:endParaRPr lang="en-US" sz="1500" b="1" dirty="0">
                <a:solidFill>
                  <a:prstClr val="black"/>
                </a:solidFill>
                <a:latin typeface="Arial Black" panose="020B0A04020102020204"/>
              </a:endParaRPr>
            </a:p>
          </p:txBody>
        </p:sp>
        <p:sp>
          <p:nvSpPr>
            <p:cNvPr id="178" name="TextBox 13"/>
            <p:cNvSpPr txBox="1"/>
            <p:nvPr/>
          </p:nvSpPr>
          <p:spPr>
            <a:xfrm>
              <a:off x="4131691" y="1761338"/>
              <a:ext cx="1063999" cy="238527"/>
            </a:xfrm>
            <a:prstGeom prst="rect">
              <a:avLst/>
            </a:prstGeom>
            <a:noFill/>
          </p:spPr>
          <p:txBody>
            <a:bodyPr wrap="square" lIns="68580" tIns="34290" rIns="68580" bIns="34290" rtlCol="0">
              <a:spAutoFit/>
            </a:bodyPr>
            <a:lstStyle/>
            <a:p>
              <a:r>
                <a:rPr lang="zh-CN" altLang="en-US" sz="1100" dirty="0" smtClean="0">
                  <a:solidFill>
                    <a:prstClr val="black"/>
                  </a:solidFill>
                  <a:ea typeface="微软雅黑" panose="020B0503020204020204" pitchFamily="34" charset="-122"/>
                </a:rPr>
                <a:t>标题文字</a:t>
              </a:r>
              <a:endParaRPr lang="en-US" sz="1100" dirty="0">
                <a:solidFill>
                  <a:prstClr val="black"/>
                </a:solidFill>
              </a:endParaRPr>
            </a:p>
          </p:txBody>
        </p:sp>
        <p:sp>
          <p:nvSpPr>
            <p:cNvPr id="179" name="TextBox 14"/>
            <p:cNvSpPr txBox="1"/>
            <p:nvPr/>
          </p:nvSpPr>
          <p:spPr>
            <a:xfrm>
              <a:off x="4131691" y="2028505"/>
              <a:ext cx="1063999" cy="238527"/>
            </a:xfrm>
            <a:prstGeom prst="rect">
              <a:avLst/>
            </a:prstGeom>
            <a:noFill/>
          </p:spPr>
          <p:txBody>
            <a:bodyPr wrap="square" lIns="68580" tIns="34290" rIns="68580" bIns="34290" rtlCol="0">
              <a:spAutoFit/>
            </a:bodyPr>
            <a:lstStyle/>
            <a:p>
              <a:r>
                <a:rPr lang="zh-CN" altLang="en-US" sz="1100" dirty="0" smtClean="0">
                  <a:solidFill>
                    <a:prstClr val="black"/>
                  </a:solidFill>
                  <a:ea typeface="微软雅黑" panose="020B0503020204020204" pitchFamily="34" charset="-122"/>
                </a:rPr>
                <a:t>标题文字</a:t>
              </a:r>
              <a:endParaRPr lang="en-US" sz="1100" dirty="0">
                <a:solidFill>
                  <a:prstClr val="black"/>
                </a:solidFill>
              </a:endParaRPr>
            </a:p>
          </p:txBody>
        </p:sp>
        <p:sp>
          <p:nvSpPr>
            <p:cNvPr id="180" name="TextBox 15"/>
            <p:cNvSpPr txBox="1"/>
            <p:nvPr/>
          </p:nvSpPr>
          <p:spPr>
            <a:xfrm>
              <a:off x="4131690" y="2302299"/>
              <a:ext cx="1063999" cy="238527"/>
            </a:xfrm>
            <a:prstGeom prst="rect">
              <a:avLst/>
            </a:prstGeom>
            <a:noFill/>
          </p:spPr>
          <p:txBody>
            <a:bodyPr wrap="square" lIns="68580" tIns="34290" rIns="68580" bIns="34290" rtlCol="0">
              <a:spAutoFit/>
            </a:bodyPr>
            <a:lstStyle/>
            <a:p>
              <a:r>
                <a:rPr lang="zh-CN" altLang="en-US" sz="1100" dirty="0">
                  <a:solidFill>
                    <a:prstClr val="black"/>
                  </a:solidFill>
                  <a:ea typeface="微软雅黑" panose="020B0503020204020204" pitchFamily="34" charset="-122"/>
                </a:rPr>
                <a:t>标题文字</a:t>
              </a:r>
              <a:endParaRPr lang="en-US" altLang="zh-CN" sz="1100" dirty="0">
                <a:solidFill>
                  <a:prstClr val="black"/>
                </a:solidFill>
                <a:ea typeface="微软雅黑" panose="020B0503020204020204" pitchFamily="34" charset="-122"/>
              </a:endParaRPr>
            </a:p>
          </p:txBody>
        </p:sp>
        <p:sp>
          <p:nvSpPr>
            <p:cNvPr id="181" name="TextBox 16"/>
            <p:cNvSpPr txBox="1"/>
            <p:nvPr/>
          </p:nvSpPr>
          <p:spPr>
            <a:xfrm>
              <a:off x="4131690" y="2556214"/>
              <a:ext cx="1063999" cy="238527"/>
            </a:xfrm>
            <a:prstGeom prst="rect">
              <a:avLst/>
            </a:prstGeom>
            <a:noFill/>
          </p:spPr>
          <p:txBody>
            <a:bodyPr wrap="square" lIns="68580" tIns="34290" rIns="68580" bIns="34290" rtlCol="0">
              <a:spAutoFit/>
            </a:bodyPr>
            <a:lstStyle/>
            <a:p>
              <a:r>
                <a:rPr lang="zh-CN" altLang="en-US" sz="1100" dirty="0">
                  <a:solidFill>
                    <a:prstClr val="black"/>
                  </a:solidFill>
                  <a:ea typeface="微软雅黑" panose="020B0503020204020204" pitchFamily="34" charset="-122"/>
                </a:rPr>
                <a:t>标题文字</a:t>
              </a:r>
              <a:endParaRPr lang="en-US" altLang="zh-CN" sz="1100" dirty="0">
                <a:solidFill>
                  <a:prstClr val="black"/>
                </a:solidFill>
                <a:ea typeface="微软雅黑" panose="020B0503020204020204" pitchFamily="34" charset="-122"/>
              </a:endParaRPr>
            </a:p>
          </p:txBody>
        </p:sp>
        <p:sp>
          <p:nvSpPr>
            <p:cNvPr id="182"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3"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4"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5"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sp>
        <p:nvSpPr>
          <p:cNvPr id="186" name="Rectangle 11"/>
          <p:cNvSpPr/>
          <p:nvPr/>
        </p:nvSpPr>
        <p:spPr>
          <a:xfrm>
            <a:off x="1427519" y="3202603"/>
            <a:ext cx="2344236" cy="131617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87" name="Rounded Rectangle 18"/>
          <p:cNvSpPr/>
          <p:nvPr/>
        </p:nvSpPr>
        <p:spPr>
          <a:xfrm>
            <a:off x="5208700" y="3529611"/>
            <a:ext cx="1838669" cy="122654"/>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8" name="Rounded Rectangle 20"/>
          <p:cNvSpPr/>
          <p:nvPr/>
        </p:nvSpPr>
        <p:spPr>
          <a:xfrm>
            <a:off x="5208700" y="4075516"/>
            <a:ext cx="1074278" cy="122654"/>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9" name="Rounded Rectangle 22"/>
          <p:cNvSpPr/>
          <p:nvPr/>
        </p:nvSpPr>
        <p:spPr>
          <a:xfrm>
            <a:off x="5208699" y="4323237"/>
            <a:ext cx="2227267" cy="122654"/>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90" name="Rounded Rectangle 24"/>
          <p:cNvSpPr/>
          <p:nvPr/>
        </p:nvSpPr>
        <p:spPr>
          <a:xfrm>
            <a:off x="5208699" y="3814774"/>
            <a:ext cx="2107239" cy="122654"/>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91" name="Group 10"/>
          <p:cNvGrpSpPr/>
          <p:nvPr/>
        </p:nvGrpSpPr>
        <p:grpSpPr>
          <a:xfrm>
            <a:off x="1166987" y="2996801"/>
            <a:ext cx="483652" cy="484630"/>
            <a:chOff x="3692576" y="1742634"/>
            <a:chExt cx="2790379" cy="2796023"/>
          </a:xfrm>
        </p:grpSpPr>
        <p:grpSp>
          <p:nvGrpSpPr>
            <p:cNvPr id="192" name="组合 79"/>
            <p:cNvGrpSpPr/>
            <p:nvPr/>
          </p:nvGrpSpPr>
          <p:grpSpPr bwMode="auto">
            <a:xfrm>
              <a:off x="3692576" y="1742634"/>
              <a:ext cx="2790379" cy="2796023"/>
              <a:chOff x="6379729" y="2488774"/>
              <a:chExt cx="2513016" cy="2513016"/>
            </a:xfrm>
          </p:grpSpPr>
          <p:sp>
            <p:nvSpPr>
              <p:cNvPr id="19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9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9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smtClean="0">
                  <a:solidFill>
                    <a:srgbClr val="FFFFFF"/>
                  </a:solidFill>
                  <a:latin typeface="微软雅黑" panose="020B0503020204020204" pitchFamily="34" charset="-122"/>
                  <a:ea typeface="微软雅黑" panose="020B0503020204020204" pitchFamily="34" charset="-122"/>
                </a:rPr>
                <a:t>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0-#ppt_w/2"/>
                                          </p:val>
                                        </p:tav>
                                        <p:tav tm="100000">
                                          <p:val>
                                            <p:strVal val="#ppt_x"/>
                                          </p:val>
                                        </p:tav>
                                      </p:tavLst>
                                    </p:anim>
                                    <p:anim calcmode="lin" valueType="num">
                                      <p:cBhvr additive="base">
                                        <p:cTn id="1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p:cTn id="19" dur="500" fill="hold"/>
                                        <p:tgtEl>
                                          <p:spTgt spid="121"/>
                                        </p:tgtEl>
                                        <p:attrNameLst>
                                          <p:attrName>ppt_w</p:attrName>
                                        </p:attrNameLst>
                                      </p:cBhvr>
                                      <p:tavLst>
                                        <p:tav tm="0">
                                          <p:val>
                                            <p:fltVal val="0"/>
                                          </p:val>
                                        </p:tav>
                                        <p:tav tm="100000">
                                          <p:val>
                                            <p:strVal val="#ppt_w"/>
                                          </p:val>
                                        </p:tav>
                                      </p:tavLst>
                                    </p:anim>
                                    <p:anim calcmode="lin" valueType="num">
                                      <p:cBhvr>
                                        <p:cTn id="20" dur="500" fill="hold"/>
                                        <p:tgtEl>
                                          <p:spTgt spid="121"/>
                                        </p:tgtEl>
                                        <p:attrNameLst>
                                          <p:attrName>ppt_h</p:attrName>
                                        </p:attrNameLst>
                                      </p:cBhvr>
                                      <p:tavLst>
                                        <p:tav tm="0">
                                          <p:val>
                                            <p:fltVal val="0"/>
                                          </p:val>
                                        </p:tav>
                                        <p:tav tm="100000">
                                          <p:val>
                                            <p:strVal val="#ppt_h"/>
                                          </p:val>
                                        </p:tav>
                                      </p:tavLst>
                                    </p:anim>
                                    <p:animEffect transition="in" filter="fade">
                                      <p:cBhvr>
                                        <p:cTn id="21" dur="500"/>
                                        <p:tgtEl>
                                          <p:spTgt spid="1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fill="hold"/>
                                        <p:tgtEl>
                                          <p:spTgt spid="82"/>
                                        </p:tgtEl>
                                        <p:attrNameLst>
                                          <p:attrName>ppt_x</p:attrName>
                                        </p:attrNameLst>
                                      </p:cBhvr>
                                      <p:tavLst>
                                        <p:tav tm="0">
                                          <p:val>
                                            <p:strVal val="1+#ppt_w/2"/>
                                          </p:val>
                                        </p:tav>
                                        <p:tav tm="100000">
                                          <p:val>
                                            <p:strVal val="#ppt_x"/>
                                          </p:val>
                                        </p:tav>
                                      </p:tavLst>
                                    </p:anim>
                                    <p:anim calcmode="lin" valueType="num">
                                      <p:cBhvr additive="base">
                                        <p:cTn id="27" dur="500" fill="hold"/>
                                        <p:tgtEl>
                                          <p:spTgt spid="8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750"/>
                                        <p:tgtEl>
                                          <p:spTgt spid="10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750"/>
                                        <p:tgtEl>
                                          <p:spTgt spid="12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750"/>
                                        <p:tgtEl>
                                          <p:spTgt spid="10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left)">
                                      <p:cBhvr>
                                        <p:cTn id="43" dur="75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0-#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1"/>
                                        </p:tgtEl>
                                        <p:attrNameLst>
                                          <p:attrName>style.visibility</p:attrName>
                                        </p:attrNameLst>
                                      </p:cBhvr>
                                      <p:to>
                                        <p:strVal val="visible"/>
                                      </p:to>
                                    </p:set>
                                    <p:anim calcmode="lin" valueType="num">
                                      <p:cBhvr>
                                        <p:cTn id="54" dur="500" fill="hold"/>
                                        <p:tgtEl>
                                          <p:spTgt spid="191"/>
                                        </p:tgtEl>
                                        <p:attrNameLst>
                                          <p:attrName>ppt_w</p:attrName>
                                        </p:attrNameLst>
                                      </p:cBhvr>
                                      <p:tavLst>
                                        <p:tav tm="0">
                                          <p:val>
                                            <p:fltVal val="0"/>
                                          </p:val>
                                        </p:tav>
                                        <p:tav tm="100000">
                                          <p:val>
                                            <p:strVal val="#ppt_w"/>
                                          </p:val>
                                        </p:tav>
                                      </p:tavLst>
                                    </p:anim>
                                    <p:anim calcmode="lin" valueType="num">
                                      <p:cBhvr>
                                        <p:cTn id="55" dur="500" fill="hold"/>
                                        <p:tgtEl>
                                          <p:spTgt spid="191"/>
                                        </p:tgtEl>
                                        <p:attrNameLst>
                                          <p:attrName>ppt_h</p:attrName>
                                        </p:attrNameLst>
                                      </p:cBhvr>
                                      <p:tavLst>
                                        <p:tav tm="0">
                                          <p:val>
                                            <p:fltVal val="0"/>
                                          </p:val>
                                        </p:tav>
                                        <p:tav tm="100000">
                                          <p:val>
                                            <p:strVal val="#ppt_h"/>
                                          </p:val>
                                        </p:tav>
                                      </p:tavLst>
                                    </p:anim>
                                    <p:animEffect transition="in" filter="fade">
                                      <p:cBhvr>
                                        <p:cTn id="56" dur="500"/>
                                        <p:tgtEl>
                                          <p:spTgt spid="19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500" fill="hold"/>
                                        <p:tgtEl>
                                          <p:spTgt spid="176"/>
                                        </p:tgtEl>
                                        <p:attrNameLst>
                                          <p:attrName>ppt_x</p:attrName>
                                        </p:attrNameLst>
                                      </p:cBhvr>
                                      <p:tavLst>
                                        <p:tav tm="0">
                                          <p:val>
                                            <p:strVal val="1+#ppt_w/2"/>
                                          </p:val>
                                        </p:tav>
                                        <p:tav tm="100000">
                                          <p:val>
                                            <p:strVal val="#ppt_x"/>
                                          </p:val>
                                        </p:tav>
                                      </p:tavLst>
                                    </p:anim>
                                    <p:anim calcmode="lin" valueType="num">
                                      <p:cBhvr additive="base">
                                        <p:cTn id="62" dur="500" fill="hold"/>
                                        <p:tgtEl>
                                          <p:spTgt spid="176"/>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wipe(left)">
                                      <p:cBhvr>
                                        <p:cTn id="66" dur="750"/>
                                        <p:tgtEl>
                                          <p:spTgt spid="187"/>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190"/>
                                        </p:tgtEl>
                                        <p:attrNameLst>
                                          <p:attrName>style.visibility</p:attrName>
                                        </p:attrNameLst>
                                      </p:cBhvr>
                                      <p:to>
                                        <p:strVal val="visible"/>
                                      </p:to>
                                    </p:set>
                                    <p:animEffect transition="in" filter="wipe(left)">
                                      <p:cBhvr>
                                        <p:cTn id="70" dur="750"/>
                                        <p:tgtEl>
                                          <p:spTgt spid="190"/>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wipe(left)">
                                      <p:cBhvr>
                                        <p:cTn id="74" dur="750"/>
                                        <p:tgtEl>
                                          <p:spTgt spid="188"/>
                                        </p:tgtEl>
                                      </p:cBhvr>
                                    </p:animEffect>
                                  </p:childTnLst>
                                </p:cTn>
                              </p:par>
                            </p:childTnLst>
                          </p:cTn>
                        </p:par>
                        <p:par>
                          <p:cTn id="75" fill="hold">
                            <p:stCondLst>
                              <p:cond delay="3500"/>
                            </p:stCondLst>
                            <p:childTnLst>
                              <p:par>
                                <p:cTn id="76" presetID="22" presetClass="entr" presetSubtype="8" fill="hold" grpId="0" nodeType="afterEffect">
                                  <p:stCondLst>
                                    <p:cond delay="0"/>
                                  </p:stCondLst>
                                  <p:childTnLst>
                                    <p:set>
                                      <p:cBhvr>
                                        <p:cTn id="77" dur="1" fill="hold">
                                          <p:stCondLst>
                                            <p:cond delay="0"/>
                                          </p:stCondLst>
                                        </p:cTn>
                                        <p:tgtEl>
                                          <p:spTgt spid="189"/>
                                        </p:tgtEl>
                                        <p:attrNameLst>
                                          <p:attrName>style.visibility</p:attrName>
                                        </p:attrNameLst>
                                      </p:cBhvr>
                                      <p:to>
                                        <p:strVal val="visible"/>
                                      </p:to>
                                    </p:set>
                                    <p:animEffect transition="in" filter="wipe(left)">
                                      <p:cBhvr>
                                        <p:cTn id="78" dur="75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19" grpId="0" animBg="1"/>
      <p:bldP spid="120" grpId="0" animBg="1"/>
      <p:bldP spid="186" grpId="0" animBg="1"/>
      <p:bldP spid="187" grpId="0" animBg="1"/>
      <p:bldP spid="188" grpId="0" animBg="1"/>
      <p:bldP spid="189" grpId="0" animBg="1"/>
      <p:bldP spid="1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产品形式</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110147" y="3709020"/>
            <a:ext cx="919385" cy="921245"/>
            <a:chOff x="4870744" y="3723878"/>
            <a:chExt cx="1057687" cy="1059827"/>
          </a:xfrm>
        </p:grpSpPr>
        <p:grpSp>
          <p:nvGrpSpPr>
            <p:cNvPr id="51" name="Group 10"/>
            <p:cNvGrpSpPr/>
            <p:nvPr/>
          </p:nvGrpSpPr>
          <p:grpSpPr>
            <a:xfrm>
              <a:off x="4870744" y="3723878"/>
              <a:ext cx="1057687" cy="1059827"/>
              <a:chOff x="3692576" y="1742634"/>
              <a:chExt cx="2790379" cy="2796023"/>
            </a:xfrm>
          </p:grpSpPr>
          <p:grpSp>
            <p:nvGrpSpPr>
              <p:cNvPr id="53" name="组合 79"/>
              <p:cNvGrpSpPr/>
              <p:nvPr/>
            </p:nvGrpSpPr>
            <p:grpSpPr bwMode="auto">
              <a:xfrm>
                <a:off x="3692576" y="1742634"/>
                <a:ext cx="2790379" cy="2796023"/>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54" name="椭圆 80"/>
              <p:cNvSpPr/>
              <p:nvPr/>
            </p:nvSpPr>
            <p:spPr bwMode="auto">
              <a:xfrm>
                <a:off x="4101617" y="2137563"/>
                <a:ext cx="2016471" cy="2020559"/>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5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7" name="组合 56"/>
          <p:cNvGrpSpPr/>
          <p:nvPr/>
        </p:nvGrpSpPr>
        <p:grpSpPr>
          <a:xfrm>
            <a:off x="2447585" y="2468746"/>
            <a:ext cx="955313" cy="957246"/>
            <a:chOff x="5199992" y="936788"/>
            <a:chExt cx="1057687" cy="1059827"/>
          </a:xfrm>
        </p:grpSpPr>
        <p:grpSp>
          <p:nvGrpSpPr>
            <p:cNvPr id="58" name="Group 10"/>
            <p:cNvGrpSpPr/>
            <p:nvPr/>
          </p:nvGrpSpPr>
          <p:grpSpPr>
            <a:xfrm>
              <a:off x="5199992" y="936788"/>
              <a:ext cx="1057687" cy="1059827"/>
              <a:chOff x="3692576" y="1742634"/>
              <a:chExt cx="2790379" cy="2796023"/>
            </a:xfrm>
          </p:grpSpPr>
          <p:grpSp>
            <p:nvGrpSpPr>
              <p:cNvPr id="60" name="组合 79"/>
              <p:cNvGrpSpPr/>
              <p:nvPr/>
            </p:nvGrpSpPr>
            <p:grpSpPr bwMode="auto">
              <a:xfrm>
                <a:off x="3692576" y="1742634"/>
                <a:ext cx="2790379" cy="2796023"/>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6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1" name="椭圆 80"/>
              <p:cNvSpPr/>
              <p:nvPr/>
            </p:nvSpPr>
            <p:spPr bwMode="auto">
              <a:xfrm>
                <a:off x="4101617" y="2137563"/>
                <a:ext cx="2016471" cy="2020559"/>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59"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bg1"/>
                </a:solidFill>
                <a:ea typeface="微软雅黑" panose="020B0503020204020204" pitchFamily="34" charset="-122"/>
              </a:endParaRPr>
            </a:p>
          </p:txBody>
        </p:sp>
      </p:grpSp>
      <p:grpSp>
        <p:nvGrpSpPr>
          <p:cNvPr id="64" name="组合 63"/>
          <p:cNvGrpSpPr/>
          <p:nvPr/>
        </p:nvGrpSpPr>
        <p:grpSpPr>
          <a:xfrm>
            <a:off x="2962399" y="1136509"/>
            <a:ext cx="919385" cy="921245"/>
            <a:chOff x="4914190" y="671277"/>
            <a:chExt cx="1057687" cy="1059827"/>
          </a:xfrm>
        </p:grpSpPr>
        <p:grpSp>
          <p:nvGrpSpPr>
            <p:cNvPr id="65" name="Group 10"/>
            <p:cNvGrpSpPr/>
            <p:nvPr/>
          </p:nvGrpSpPr>
          <p:grpSpPr>
            <a:xfrm>
              <a:off x="4914190" y="671277"/>
              <a:ext cx="1057687" cy="1059827"/>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8" name="椭圆 80"/>
              <p:cNvSpPr/>
              <p:nvPr/>
            </p:nvSpPr>
            <p:spPr bwMode="auto">
              <a:xfrm>
                <a:off x="4101617" y="2137563"/>
                <a:ext cx="2016471" cy="202055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66"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71" name="Group 10"/>
          <p:cNvGrpSpPr/>
          <p:nvPr/>
        </p:nvGrpSpPr>
        <p:grpSpPr>
          <a:xfrm>
            <a:off x="5302810" y="2373353"/>
            <a:ext cx="1057687" cy="1059827"/>
            <a:chOff x="3692576" y="1742634"/>
            <a:chExt cx="2790379" cy="2796023"/>
          </a:xfrm>
        </p:grpSpPr>
        <p:grpSp>
          <p:nvGrpSpPr>
            <p:cNvPr id="72" name="组合 79"/>
            <p:cNvGrpSpPr/>
            <p:nvPr/>
          </p:nvGrpSpPr>
          <p:grpSpPr bwMode="auto">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3" name="椭圆 80"/>
            <p:cNvSpPr/>
            <p:nvPr/>
          </p:nvSpPr>
          <p:spPr bwMode="auto">
            <a:xfrm>
              <a:off x="4101617" y="2137563"/>
              <a:ext cx="2016471" cy="2020559"/>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200" kern="0" dirty="0" smtClean="0">
                  <a:solidFill>
                    <a:srgbClr val="FFFFFF"/>
                  </a:solidFill>
                  <a:latin typeface="+mj-ea"/>
                  <a:ea typeface="+mj-ea"/>
                </a:rPr>
                <a:t>标题文字</a:t>
              </a:r>
              <a:endParaRPr lang="zh-CN" altLang="en-US" sz="1200" kern="0" dirty="0">
                <a:solidFill>
                  <a:srgbClr val="FFFFFF"/>
                </a:solidFill>
                <a:latin typeface="+mj-ea"/>
                <a:ea typeface="+mj-ea"/>
              </a:endParaRPr>
            </a:p>
          </p:txBody>
        </p:sp>
      </p:grpSp>
      <p:sp>
        <p:nvSpPr>
          <p:cNvPr id="76" name="Line 11"/>
          <p:cNvSpPr>
            <a:spLocks noChangeShapeType="1"/>
          </p:cNvSpPr>
          <p:nvPr/>
        </p:nvSpPr>
        <p:spPr bwMode="auto">
          <a:xfrm flipH="1" flipV="1">
            <a:off x="4053581" y="2013314"/>
            <a:ext cx="1105214" cy="565931"/>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7" name="Line 12"/>
          <p:cNvSpPr>
            <a:spLocks noChangeShapeType="1"/>
          </p:cNvSpPr>
          <p:nvPr/>
        </p:nvSpPr>
        <p:spPr bwMode="auto">
          <a:xfrm flipH="1">
            <a:off x="4220303" y="3149954"/>
            <a:ext cx="938492" cy="576195"/>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8" name="Line 13"/>
          <p:cNvSpPr>
            <a:spLocks noChangeShapeType="1"/>
          </p:cNvSpPr>
          <p:nvPr/>
        </p:nvSpPr>
        <p:spPr bwMode="auto">
          <a:xfrm flipH="1">
            <a:off x="3674365" y="2877410"/>
            <a:ext cx="1484430" cy="0"/>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9" name="TextBox 78"/>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文本单击</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添加文本单击添加文本单击添加文本单击添加文本单击添加文本单击添加文本单击添加文本单击添加文本单击添加文本</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TextBox 79"/>
          <p:cNvSpPr txBox="1"/>
          <p:nvPr/>
        </p:nvSpPr>
        <p:spPr>
          <a:xfrm>
            <a:off x="1558395" y="1331293"/>
            <a:ext cx="1036867"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标题文字</a:t>
            </a:r>
            <a:endParaRPr lang="zh-CN" altLang="en-US" sz="1400" b="1" dirty="0">
              <a:latin typeface="微软雅黑" panose="020B0503020204020204" pitchFamily="34" charset="-122"/>
              <a:ea typeface="微软雅黑" panose="020B0503020204020204" pitchFamily="34" charset="-122"/>
            </a:endParaRPr>
          </a:p>
        </p:txBody>
      </p:sp>
      <p:sp>
        <p:nvSpPr>
          <p:cNvPr id="81" name="TextBox 80"/>
          <p:cNvSpPr txBox="1"/>
          <p:nvPr/>
        </p:nvSpPr>
        <p:spPr>
          <a:xfrm>
            <a:off x="1391947" y="1661706"/>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
        <p:nvSpPr>
          <p:cNvPr id="87" name="TextBox 86"/>
          <p:cNvSpPr txBox="1"/>
          <p:nvPr/>
        </p:nvSpPr>
        <p:spPr>
          <a:xfrm>
            <a:off x="892736" y="2665653"/>
            <a:ext cx="1331318"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标题文字</a:t>
            </a:r>
            <a:endParaRPr lang="zh-CN" altLang="en-US" sz="1400" b="1" dirty="0">
              <a:latin typeface="微软雅黑" panose="020B0503020204020204" pitchFamily="34" charset="-122"/>
              <a:ea typeface="微软雅黑" panose="020B0503020204020204" pitchFamily="34" charset="-122"/>
            </a:endParaRPr>
          </a:p>
        </p:txBody>
      </p:sp>
      <p:sp>
        <p:nvSpPr>
          <p:cNvPr id="88" name="TextBox 87"/>
          <p:cNvSpPr txBox="1"/>
          <p:nvPr/>
        </p:nvSpPr>
        <p:spPr>
          <a:xfrm>
            <a:off x="975142" y="2996066"/>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
        <p:nvSpPr>
          <p:cNvPr id="89" name="TextBox 88"/>
          <p:cNvSpPr txBox="1"/>
          <p:nvPr/>
        </p:nvSpPr>
        <p:spPr>
          <a:xfrm>
            <a:off x="1569594" y="4065644"/>
            <a:ext cx="1166506" cy="215444"/>
          </a:xfrm>
          <a:prstGeom prst="rect">
            <a:avLst/>
          </a:prstGeom>
          <a:noFill/>
        </p:spPr>
        <p:txBody>
          <a:bodyPr wrap="square" lIns="0" tIns="0" rIns="0" bIns="0" rtlCol="0">
            <a:spAutoFit/>
          </a:bodyPr>
          <a:lstStyle/>
          <a:p>
            <a:pPr algn="ctr"/>
            <a:r>
              <a:rPr lang="zh-CN" altLang="en-US" sz="1400" b="1" dirty="0" smtClean="0">
                <a:latin typeface="微软雅黑" panose="020B0503020204020204" pitchFamily="34" charset="-122"/>
                <a:ea typeface="微软雅黑" panose="020B0503020204020204" pitchFamily="34" charset="-122"/>
              </a:rPr>
              <a:t>标题文字</a:t>
            </a:r>
            <a:endParaRPr lang="zh-CN" altLang="en-US" sz="1400" b="1" dirty="0">
              <a:latin typeface="微软雅黑" panose="020B0503020204020204" pitchFamily="34" charset="-122"/>
              <a:ea typeface="微软雅黑" panose="020B0503020204020204" pitchFamily="34" charset="-122"/>
            </a:endParaRPr>
          </a:p>
        </p:txBody>
      </p:sp>
      <p:sp>
        <p:nvSpPr>
          <p:cNvPr id="90" name="TextBox 89"/>
          <p:cNvSpPr txBox="1"/>
          <p:nvPr/>
        </p:nvSpPr>
        <p:spPr>
          <a:xfrm>
            <a:off x="1569594" y="4396057"/>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right)">
                                      <p:cBhvr>
                                        <p:cTn id="19" dur="500"/>
                                        <p:tgtEl>
                                          <p:spTgt spid="7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right)">
                                      <p:cBhvr>
                                        <p:cTn id="22" dur="500"/>
                                        <p:tgtEl>
                                          <p:spTgt spid="7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right)">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Effect transition="in" filter="fade">
                                      <p:cBhvr>
                                        <p:cTn id="32" dur="500"/>
                                        <p:tgtEl>
                                          <p:spTgt spid="6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0-#ppt_w/2"/>
                                          </p:val>
                                        </p:tav>
                                        <p:tav tm="100000">
                                          <p:val>
                                            <p:strVal val="#ppt_x"/>
                                          </p:val>
                                        </p:tav>
                                      </p:tavLst>
                                    </p:anim>
                                    <p:anim calcmode="lin" valueType="num">
                                      <p:cBhvr additive="base">
                                        <p:cTn id="48" dur="500" fill="hold"/>
                                        <p:tgtEl>
                                          <p:spTgt spid="8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0-#ppt_w/2"/>
                                          </p:val>
                                        </p:tav>
                                        <p:tav tm="100000">
                                          <p:val>
                                            <p:strVal val="#ppt_x"/>
                                          </p:val>
                                        </p:tav>
                                      </p:tavLst>
                                    </p:anim>
                                    <p:anim calcmode="lin" valueType="num">
                                      <p:cBhvr additive="base">
                                        <p:cTn id="52" dur="500" fill="hold"/>
                                        <p:tgtEl>
                                          <p:spTgt spid="8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0-#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0-#ppt_w/2"/>
                                          </p:val>
                                        </p:tav>
                                        <p:tav tm="100000">
                                          <p:val>
                                            <p:strVal val="#ppt_x"/>
                                          </p:val>
                                        </p:tav>
                                      </p:tavLst>
                                    </p:anim>
                                    <p:anim calcmode="lin" valueType="num">
                                      <p:cBhvr additive="base">
                                        <p:cTn id="64" dur="500" fill="hold"/>
                                        <p:tgtEl>
                                          <p:spTgt spid="8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0-#ppt_w/2"/>
                                          </p:val>
                                        </p:tav>
                                        <p:tav tm="100000">
                                          <p:val>
                                            <p:strVal val="#ppt_x"/>
                                          </p:val>
                                        </p:tav>
                                      </p:tavLst>
                                    </p:anim>
                                    <p:anim calcmode="lin" valueType="num">
                                      <p:cBhvr additive="base">
                                        <p:cTn id="68"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fill="hold"/>
                                        <p:tgtEl>
                                          <p:spTgt spid="79"/>
                                        </p:tgtEl>
                                        <p:attrNameLst>
                                          <p:attrName>ppt_x</p:attrName>
                                        </p:attrNameLst>
                                      </p:cBhvr>
                                      <p:tavLst>
                                        <p:tav tm="0">
                                          <p:val>
                                            <p:strVal val="1+#ppt_w/2"/>
                                          </p:val>
                                        </p:tav>
                                        <p:tav tm="100000">
                                          <p:val>
                                            <p:strVal val="#ppt_x"/>
                                          </p:val>
                                        </p:tav>
                                      </p:tavLst>
                                    </p:anim>
                                    <p:anim calcmode="lin" valueType="num">
                                      <p:cBhvr additive="base">
                                        <p:cTn id="74"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P spid="80" grpId="0"/>
      <p:bldP spid="81" grpId="0"/>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产品功能</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6" name="Group 10"/>
          <p:cNvGrpSpPr/>
          <p:nvPr/>
        </p:nvGrpSpPr>
        <p:grpSpPr>
          <a:xfrm>
            <a:off x="3855572" y="1178308"/>
            <a:ext cx="1340646" cy="1343357"/>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4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1</a:t>
              </a:r>
              <a:endParaRPr lang="zh-CN" altLang="en-US" sz="3300" kern="0" dirty="0">
                <a:solidFill>
                  <a:srgbClr val="FFFFFF"/>
                </a:solidFill>
                <a:latin typeface="+mj-ea"/>
                <a:ea typeface="+mj-ea"/>
              </a:endParaRPr>
            </a:p>
          </p:txBody>
        </p:sp>
      </p:grpSp>
      <p:grpSp>
        <p:nvGrpSpPr>
          <p:cNvPr id="83" name="Group 10"/>
          <p:cNvGrpSpPr/>
          <p:nvPr/>
        </p:nvGrpSpPr>
        <p:grpSpPr>
          <a:xfrm>
            <a:off x="3793133" y="3222185"/>
            <a:ext cx="1340646" cy="1343357"/>
            <a:chOff x="3692576" y="1742634"/>
            <a:chExt cx="2790379" cy="2796023"/>
          </a:xfrm>
        </p:grpSpPr>
        <p:grpSp>
          <p:nvGrpSpPr>
            <p:cNvPr id="84"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5"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2</a:t>
              </a:r>
              <a:endParaRPr lang="zh-CN" altLang="en-US" sz="3300" kern="0" dirty="0">
                <a:solidFill>
                  <a:srgbClr val="FFFFFF"/>
                </a:solidFill>
                <a:latin typeface="+mj-ea"/>
                <a:ea typeface="+mj-ea"/>
              </a:endParaRPr>
            </a:p>
          </p:txBody>
        </p:sp>
      </p:grpSp>
      <p:grpSp>
        <p:nvGrpSpPr>
          <p:cNvPr id="92" name="Group 10"/>
          <p:cNvGrpSpPr/>
          <p:nvPr/>
        </p:nvGrpSpPr>
        <p:grpSpPr>
          <a:xfrm>
            <a:off x="2791722" y="2185009"/>
            <a:ext cx="1340646" cy="1343357"/>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3</a:t>
              </a:r>
              <a:endParaRPr lang="zh-CN" altLang="en-US" sz="3300" kern="0" dirty="0">
                <a:solidFill>
                  <a:srgbClr val="FFFFFF"/>
                </a:solidFill>
                <a:latin typeface="+mj-ea"/>
                <a:ea typeface="+mj-ea"/>
              </a:endParaRPr>
            </a:p>
          </p:txBody>
        </p:sp>
      </p:grpSp>
      <p:grpSp>
        <p:nvGrpSpPr>
          <p:cNvPr id="97" name="Group 10"/>
          <p:cNvGrpSpPr/>
          <p:nvPr/>
        </p:nvGrpSpPr>
        <p:grpSpPr>
          <a:xfrm>
            <a:off x="4905886" y="2256442"/>
            <a:ext cx="1340646" cy="1343357"/>
            <a:chOff x="3692576" y="1742634"/>
            <a:chExt cx="2790379" cy="2796023"/>
          </a:xfrm>
        </p:grpSpPr>
        <p:grpSp>
          <p:nvGrpSpPr>
            <p:cNvPr id="98" name="组合 79"/>
            <p:cNvGrpSpPr/>
            <p:nvPr/>
          </p:nvGrpSpPr>
          <p:grpSpPr bwMode="auto">
            <a:xfrm>
              <a:off x="3692576" y="1742634"/>
              <a:ext cx="2790379" cy="2796023"/>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10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9"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4</a:t>
              </a:r>
              <a:endParaRPr lang="zh-CN" altLang="en-US" sz="3300" kern="0" dirty="0">
                <a:solidFill>
                  <a:srgbClr val="FFFFFF"/>
                </a:solidFill>
                <a:latin typeface="+mj-ea"/>
                <a:ea typeface="+mj-ea"/>
              </a:endParaRPr>
            </a:p>
          </p:txBody>
        </p:sp>
      </p:grpSp>
      <p:grpSp>
        <p:nvGrpSpPr>
          <p:cNvPr id="102" name="组合 101"/>
          <p:cNvGrpSpPr/>
          <p:nvPr/>
        </p:nvGrpSpPr>
        <p:grpSpPr>
          <a:xfrm>
            <a:off x="6166611" y="1887221"/>
            <a:ext cx="2548069" cy="880268"/>
            <a:chOff x="5770504" y="2725131"/>
            <a:chExt cx="2548069" cy="880268"/>
          </a:xfrm>
        </p:grpSpPr>
        <p:grpSp>
          <p:nvGrpSpPr>
            <p:cNvPr id="103" name="组合 44"/>
            <p:cNvGrpSpPr/>
            <p:nvPr/>
          </p:nvGrpSpPr>
          <p:grpSpPr bwMode="auto">
            <a:xfrm flipH="1">
              <a:off x="6042252" y="3141849"/>
              <a:ext cx="2184400" cy="400110"/>
              <a:chOff x="-362770" y="3102960"/>
              <a:chExt cx="2183514" cy="400110"/>
            </a:xfrm>
          </p:grpSpPr>
          <p:sp>
            <p:nvSpPr>
              <p:cNvPr id="106"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107"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104"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cxnSp>
          <p:nvCxnSpPr>
            <p:cNvPr id="105" name="直接连接符 104"/>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grpSp>
        <p:nvGrpSpPr>
          <p:cNvPr id="108" name="组合 107"/>
          <p:cNvGrpSpPr/>
          <p:nvPr/>
        </p:nvGrpSpPr>
        <p:grpSpPr>
          <a:xfrm>
            <a:off x="635976" y="2511403"/>
            <a:ext cx="2639983" cy="880268"/>
            <a:chOff x="821899" y="3716534"/>
            <a:chExt cx="2639983" cy="880268"/>
          </a:xfrm>
        </p:grpSpPr>
        <p:grpSp>
          <p:nvGrpSpPr>
            <p:cNvPr id="109" name="组合 44"/>
            <p:cNvGrpSpPr/>
            <p:nvPr/>
          </p:nvGrpSpPr>
          <p:grpSpPr bwMode="auto">
            <a:xfrm flipH="1">
              <a:off x="821899" y="4133252"/>
              <a:ext cx="2184400" cy="400110"/>
              <a:chOff x="-362770" y="3102960"/>
              <a:chExt cx="2183514" cy="400110"/>
            </a:xfrm>
          </p:grpSpPr>
          <p:sp>
            <p:nvSpPr>
              <p:cNvPr id="112"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13"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grpSp>
        <p:sp>
          <p:nvSpPr>
            <p:cNvPr id="110"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cxnSp>
          <p:nvCxnSpPr>
            <p:cNvPr id="111" name="直接连接符 110"/>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14" name="组合 113"/>
          <p:cNvGrpSpPr/>
          <p:nvPr/>
        </p:nvGrpSpPr>
        <p:grpSpPr>
          <a:xfrm>
            <a:off x="1270441" y="962539"/>
            <a:ext cx="2639983" cy="880268"/>
            <a:chOff x="821899" y="3716534"/>
            <a:chExt cx="2639983" cy="880268"/>
          </a:xfrm>
        </p:grpSpPr>
        <p:grpSp>
          <p:nvGrpSpPr>
            <p:cNvPr id="115" name="组合 44"/>
            <p:cNvGrpSpPr/>
            <p:nvPr/>
          </p:nvGrpSpPr>
          <p:grpSpPr bwMode="auto">
            <a:xfrm flipH="1">
              <a:off x="821899" y="4133252"/>
              <a:ext cx="2184400" cy="400110"/>
              <a:chOff x="-362770" y="3102960"/>
              <a:chExt cx="2183514" cy="400110"/>
            </a:xfrm>
          </p:grpSpPr>
          <p:sp>
            <p:nvSpPr>
              <p:cNvPr id="118"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19"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grpSp>
        <p:sp>
          <p:nvSpPr>
            <p:cNvPr id="116"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cxnSp>
          <p:nvCxnSpPr>
            <p:cNvPr id="117" name="直接连接符 116"/>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20" name="组合 119"/>
          <p:cNvGrpSpPr/>
          <p:nvPr/>
        </p:nvGrpSpPr>
        <p:grpSpPr>
          <a:xfrm>
            <a:off x="4754240" y="3796914"/>
            <a:ext cx="2548069" cy="769912"/>
            <a:chOff x="5770504" y="2835487"/>
            <a:chExt cx="2548069" cy="769912"/>
          </a:xfrm>
        </p:grpSpPr>
        <p:grpSp>
          <p:nvGrpSpPr>
            <p:cNvPr id="121" name="组合 120"/>
            <p:cNvGrpSpPr/>
            <p:nvPr/>
          </p:nvGrpSpPr>
          <p:grpSpPr bwMode="auto">
            <a:xfrm flipH="1">
              <a:off x="6164532" y="3141849"/>
              <a:ext cx="2062120" cy="400110"/>
              <a:chOff x="-362770" y="3102960"/>
              <a:chExt cx="2061283" cy="400110"/>
            </a:xfrm>
          </p:grpSpPr>
          <p:sp>
            <p:nvSpPr>
              <p:cNvPr id="124" name="TextBox 11"/>
              <p:cNvSpPr txBox="1">
                <a:spLocks noChangeArrowheads="1"/>
              </p:cNvSpPr>
              <p:nvPr/>
            </p:nvSpPr>
            <p:spPr bwMode="auto">
              <a:xfrm>
                <a:off x="552803"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25"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grpSp>
        <p:sp>
          <p:nvSpPr>
            <p:cNvPr id="122" name="TextBox 11"/>
            <p:cNvSpPr txBox="1">
              <a:spLocks noChangeArrowheads="1"/>
            </p:cNvSpPr>
            <p:nvPr/>
          </p:nvSpPr>
          <p:spPr bwMode="auto">
            <a:xfrm flipH="1">
              <a:off x="6430186" y="2835487"/>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par>
                                <p:cTn id="16" presetID="53" presetClass="entr" presetSubtype="16"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animEffect transition="in" filter="fade">
                                      <p:cBhvr>
                                        <p:cTn id="30" dur="500"/>
                                        <p:tgtEl>
                                          <p:spTgt spid="97"/>
                                        </p:tgtEl>
                                      </p:cBhvr>
                                    </p:animEffect>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slide(fromRight)">
                                      <p:cBhvr>
                                        <p:cTn id="34" dur="500"/>
                                        <p:tgtEl>
                                          <p:spTgt spid="102"/>
                                        </p:tgtEl>
                                      </p:cBhvr>
                                    </p:animEffect>
                                  </p:childTnLst>
                                </p:cTn>
                              </p:par>
                              <p:par>
                                <p:cTn id="35" presetID="12" presetClass="entr" presetSubtype="8"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lide(fromLeft)">
                                      <p:cBhvr>
                                        <p:cTn id="37" dur="500"/>
                                        <p:tgtEl>
                                          <p:spTgt spid="108"/>
                                        </p:tgtEl>
                                      </p:cBhvr>
                                    </p:animEffect>
                                  </p:childTnLst>
                                </p:cTn>
                              </p:par>
                              <p:par>
                                <p:cTn id="38" presetID="12" presetClass="entr" presetSubtype="8" fill="hold"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slide(fromLeft)">
                                      <p:cBhvr>
                                        <p:cTn id="40" dur="500"/>
                                        <p:tgtEl>
                                          <p:spTgt spid="114"/>
                                        </p:tgtEl>
                                      </p:cBhvr>
                                    </p:animEffect>
                                  </p:childTnLst>
                                </p:cTn>
                              </p:par>
                              <p:par>
                                <p:cTn id="41" presetID="12" presetClass="entr" presetSubtype="2"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slide(fromRight)">
                                      <p:cBhvr>
                                        <p:cTn id="4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网络营销</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72" name="TextBox 71"/>
          <p:cNvSpPr txBox="1"/>
          <p:nvPr/>
        </p:nvSpPr>
        <p:spPr>
          <a:xfrm>
            <a:off x="6084168" y="2069740"/>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6084168" y="1773879"/>
            <a:ext cx="2322652" cy="215444"/>
          </a:xfrm>
          <a:prstGeom prst="rect">
            <a:avLst/>
          </a:prstGeom>
          <a:noFill/>
        </p:spPr>
        <p:txBody>
          <a:bodyPr wrap="square" lIns="0" tIns="0" rIns="0" bIns="0" rtlCol="0">
            <a:spAutoFit/>
          </a:bodyPr>
          <a:lstStyle/>
          <a:p>
            <a:r>
              <a:rPr lang="en-US" altLang="zh-CN" sz="1400" b="1" dirty="0" smtClean="0">
                <a:latin typeface="微软雅黑" panose="020B0503020204020204" pitchFamily="34" charset="-122"/>
                <a:ea typeface="微软雅黑" panose="020B0503020204020204" pitchFamily="34" charset="-122"/>
              </a:rPr>
              <a:t>QQ</a:t>
            </a:r>
            <a:r>
              <a:rPr lang="zh-CN" altLang="en-US" sz="1400" b="1" dirty="0" smtClean="0">
                <a:latin typeface="微软雅黑" panose="020B0503020204020204" pitchFamily="34" charset="-122"/>
                <a:ea typeface="微软雅黑" panose="020B0503020204020204" pitchFamily="34" charset="-122"/>
              </a:rPr>
              <a:t>空间推广</a:t>
            </a:r>
            <a:endParaRPr lang="zh-CN" altLang="en-US" sz="1400" b="1" dirty="0">
              <a:latin typeface="微软雅黑" panose="020B0503020204020204" pitchFamily="34" charset="-122"/>
              <a:ea typeface="微软雅黑" panose="020B0503020204020204" pitchFamily="34" charset="-122"/>
            </a:endParaRPr>
          </a:p>
        </p:txBody>
      </p:sp>
      <p:sp>
        <p:nvSpPr>
          <p:cNvPr id="74" name="TextBox 73"/>
          <p:cNvSpPr txBox="1"/>
          <p:nvPr/>
        </p:nvSpPr>
        <p:spPr>
          <a:xfrm>
            <a:off x="6095236" y="3466422"/>
            <a:ext cx="2344788" cy="333425"/>
          </a:xfrm>
          <a:prstGeom prst="rect">
            <a:avLst/>
          </a:prstGeom>
          <a:noFill/>
        </p:spPr>
        <p:txBody>
          <a:bodyPr wrap="square" lIns="0" tIns="0" rIns="0" bIns="0" rtlCol="0">
            <a:spAutoFit/>
          </a:bodyPr>
          <a:lstStyle/>
          <a:p>
            <a:pPr algn="just">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95236" y="3170561"/>
            <a:ext cx="2322652" cy="215444"/>
          </a:xfrm>
          <a:prstGeom prst="rect">
            <a:avLst/>
          </a:prstGeom>
          <a:noFill/>
        </p:spPr>
        <p:txBody>
          <a:bodyPr wrap="square" lIns="0" tIns="0" rIns="0" bIns="0" rtlCol="0">
            <a:spAutoFit/>
          </a:bodyPr>
          <a:lstStyle/>
          <a:p>
            <a:r>
              <a:rPr lang="zh-CN" altLang="en-US" sz="1400" b="1" dirty="0" smtClean="0">
                <a:latin typeface="微软雅黑" panose="020B0503020204020204" pitchFamily="34" charset="-122"/>
                <a:ea typeface="微软雅黑" panose="020B0503020204020204" pitchFamily="34" charset="-122"/>
              </a:rPr>
              <a:t>本地论坛推广</a:t>
            </a:r>
            <a:endParaRPr lang="zh-CN" altLang="en-US" sz="1400" b="1" dirty="0">
              <a:latin typeface="微软雅黑" panose="020B0503020204020204" pitchFamily="34" charset="-122"/>
              <a:ea typeface="微软雅黑" panose="020B0503020204020204" pitchFamily="34" charset="-122"/>
            </a:endParaRPr>
          </a:p>
        </p:txBody>
      </p:sp>
      <p:sp>
        <p:nvSpPr>
          <p:cNvPr id="76" name="TextBox 75"/>
          <p:cNvSpPr txBox="1"/>
          <p:nvPr/>
        </p:nvSpPr>
        <p:spPr>
          <a:xfrm>
            <a:off x="736691" y="3555660"/>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b="1" dirty="0" smtClean="0">
                <a:latin typeface="微软雅黑" panose="020B0503020204020204" pitchFamily="34" charset="-122"/>
                <a:ea typeface="微软雅黑" panose="020B0503020204020204" pitchFamily="34" charset="-122"/>
              </a:rPr>
              <a:t>微博推广</a:t>
            </a:r>
            <a:endParaRPr lang="zh-CN" altLang="en-US" sz="1400" b="1" dirty="0">
              <a:latin typeface="微软雅黑" panose="020B0503020204020204" pitchFamily="34" charset="-122"/>
              <a:ea typeface="微软雅黑" panose="020B0503020204020204" pitchFamily="34" charset="-122"/>
            </a:endParaRPr>
          </a:p>
        </p:txBody>
      </p:sp>
      <p:sp>
        <p:nvSpPr>
          <p:cNvPr id="78" name="TextBox 77"/>
          <p:cNvSpPr txBox="1"/>
          <p:nvPr/>
        </p:nvSpPr>
        <p:spPr>
          <a:xfrm>
            <a:off x="725623" y="2086694"/>
            <a:ext cx="2344788" cy="333425"/>
          </a:xfrm>
          <a:prstGeom prst="rect">
            <a:avLst/>
          </a:prstGeom>
          <a:noFill/>
        </p:spPr>
        <p:txBody>
          <a:bodyPr wrap="square" lIns="0" tIns="0" rIns="0" bIns="0" rtlCol="0">
            <a:spAutoFit/>
          </a:bodyPr>
          <a:lstStyle/>
          <a:p>
            <a:pPr algn="r">
              <a:lnSpc>
                <a:spcPts val="13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，言简意赅</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的说明分项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微信</a:t>
            </a:r>
            <a:r>
              <a:rPr lang="zh-CN" altLang="en-US" sz="1400" b="1" dirty="0" smtClean="0">
                <a:latin typeface="微软雅黑" panose="020B0503020204020204" pitchFamily="34" charset="-122"/>
                <a:ea typeface="微软雅黑" panose="020B0503020204020204" pitchFamily="34" charset="-122"/>
              </a:rPr>
              <a:t>推广</a:t>
            </a:r>
            <a:endParaRPr lang="zh-CN" altLang="en-US" sz="1400"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3232913" y="1543496"/>
            <a:ext cx="1077642" cy="1385911"/>
            <a:chOff x="5321145" y="126048"/>
            <a:chExt cx="1077642" cy="1385911"/>
          </a:xfrm>
        </p:grpSpPr>
        <p:grpSp>
          <p:nvGrpSpPr>
            <p:cNvPr id="2" name="组合 1"/>
            <p:cNvGrpSpPr/>
            <p:nvPr/>
          </p:nvGrpSpPr>
          <p:grpSpPr>
            <a:xfrm>
              <a:off x="5321145" y="126048"/>
              <a:ext cx="1077642" cy="1385911"/>
              <a:chOff x="5321145" y="126048"/>
              <a:chExt cx="1077642" cy="1385911"/>
            </a:xfrm>
          </p:grpSpPr>
          <p:sp>
            <p:nvSpPr>
              <p:cNvPr id="38"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grpSp>
        <p:grpSp>
          <p:nvGrpSpPr>
            <p:cNvPr id="68" name="组合 67"/>
            <p:cNvGrpSpPr/>
            <p:nvPr/>
          </p:nvGrpSpPr>
          <p:grpSpPr>
            <a:xfrm>
              <a:off x="5563468" y="455191"/>
              <a:ext cx="558800" cy="460375"/>
              <a:chOff x="3376613" y="2879725"/>
              <a:chExt cx="558800" cy="460375"/>
            </a:xfrm>
            <a:solidFill>
              <a:schemeClr val="bg1"/>
            </a:solidFill>
          </p:grpSpPr>
          <p:sp>
            <p:nvSpPr>
              <p:cNvPr id="69"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70"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grpSp>
        <p:nvGrpSpPr>
          <p:cNvPr id="5" name="组合 4"/>
          <p:cNvGrpSpPr/>
          <p:nvPr/>
        </p:nvGrpSpPr>
        <p:grpSpPr>
          <a:xfrm>
            <a:off x="4452762" y="1514794"/>
            <a:ext cx="1385911" cy="1077642"/>
            <a:chOff x="6540994" y="97346"/>
            <a:chExt cx="1385911" cy="1077642"/>
          </a:xfrm>
        </p:grpSpPr>
        <p:grpSp>
          <p:nvGrpSpPr>
            <p:cNvPr id="43" name="组合 42"/>
            <p:cNvGrpSpPr/>
            <p:nvPr/>
          </p:nvGrpSpPr>
          <p:grpSpPr>
            <a:xfrm rot="5400000">
              <a:off x="6695129" y="-56789"/>
              <a:ext cx="1077642" cy="1385911"/>
              <a:chOff x="5321145" y="126048"/>
              <a:chExt cx="1077642" cy="1385911"/>
            </a:xfrm>
          </p:grpSpPr>
          <p:sp>
            <p:nvSpPr>
              <p:cNvPr id="44"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5"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dirty="0">
                  <a:solidFill>
                    <a:srgbClr val="FFFFFF"/>
                  </a:solidFill>
                  <a:latin typeface="Arial" panose="020B0604020202020204" pitchFamily="34" charset="0"/>
                  <a:ea typeface="微软雅黑" panose="020B0503020204020204" pitchFamily="34" charset="-122"/>
                </a:endParaRPr>
              </a:p>
            </p:txBody>
          </p:sp>
        </p:grpSp>
        <p:sp>
          <p:nvSpPr>
            <p:cNvPr id="71" name="Freeform 12"/>
            <p:cNvSpPr/>
            <p:nvPr/>
          </p:nvSpPr>
          <p:spPr bwMode="auto">
            <a:xfrm>
              <a:off x="7092280" y="351598"/>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91440" tIns="45720" rIns="91440" bIns="45720" numCol="1" anchor="t" anchorCtr="0" compatLnSpc="1"/>
            <a:lstStyle/>
            <a:p>
              <a:endParaRPr lang="zh-CN" altLang="en-US" sz="2000" dirty="0">
                <a:ea typeface="微软雅黑" panose="020B0503020204020204" pitchFamily="34" charset="-122"/>
              </a:endParaRPr>
            </a:p>
          </p:txBody>
        </p:sp>
      </p:grpSp>
      <p:grpSp>
        <p:nvGrpSpPr>
          <p:cNvPr id="3" name="组合 2"/>
          <p:cNvGrpSpPr/>
          <p:nvPr/>
        </p:nvGrpSpPr>
        <p:grpSpPr>
          <a:xfrm>
            <a:off x="3197829" y="2976787"/>
            <a:ext cx="1385911" cy="1077642"/>
            <a:chOff x="5286061" y="1559339"/>
            <a:chExt cx="1385911" cy="1077642"/>
          </a:xfrm>
        </p:grpSpPr>
        <p:grpSp>
          <p:nvGrpSpPr>
            <p:cNvPr id="46" name="组合 45"/>
            <p:cNvGrpSpPr/>
            <p:nvPr/>
          </p:nvGrpSpPr>
          <p:grpSpPr>
            <a:xfrm rot="16200000">
              <a:off x="5440196" y="1405204"/>
              <a:ext cx="1077642" cy="1385911"/>
              <a:chOff x="5321145" y="126048"/>
              <a:chExt cx="1077642" cy="1385911"/>
            </a:xfrm>
          </p:grpSpPr>
          <p:sp>
            <p:nvSpPr>
              <p:cNvPr id="47"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8"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dirty="0">
                  <a:solidFill>
                    <a:srgbClr val="FFFFFF"/>
                  </a:solidFill>
                  <a:latin typeface="Arial" panose="020B0604020202020204" pitchFamily="34" charset="0"/>
                  <a:ea typeface="微软雅黑" panose="020B0503020204020204" pitchFamily="34" charset="-122"/>
                </a:endParaRPr>
              </a:p>
            </p:txBody>
          </p:sp>
        </p:grpSp>
        <p:grpSp>
          <p:nvGrpSpPr>
            <p:cNvPr id="63" name="组合 62"/>
            <p:cNvGrpSpPr/>
            <p:nvPr/>
          </p:nvGrpSpPr>
          <p:grpSpPr>
            <a:xfrm>
              <a:off x="5569774" y="1888055"/>
              <a:ext cx="525462" cy="452437"/>
              <a:chOff x="3379788" y="4325938"/>
              <a:chExt cx="525462" cy="452437"/>
            </a:xfrm>
            <a:solidFill>
              <a:schemeClr val="bg1"/>
            </a:solidFill>
          </p:grpSpPr>
          <p:sp>
            <p:nvSpPr>
              <p:cNvPr id="64"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5"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6"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67"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grpSp>
        <p:nvGrpSpPr>
          <p:cNvPr id="4" name="组合 3"/>
          <p:cNvGrpSpPr/>
          <p:nvPr/>
        </p:nvGrpSpPr>
        <p:grpSpPr>
          <a:xfrm>
            <a:off x="4790502" y="2693054"/>
            <a:ext cx="1077642" cy="1385911"/>
            <a:chOff x="6830695" y="1295111"/>
            <a:chExt cx="1077642" cy="1385911"/>
          </a:xfrm>
        </p:grpSpPr>
        <p:grpSp>
          <p:nvGrpSpPr>
            <p:cNvPr id="50" name="组合 49"/>
            <p:cNvGrpSpPr/>
            <p:nvPr/>
          </p:nvGrpSpPr>
          <p:grpSpPr>
            <a:xfrm rot="10800000">
              <a:off x="6830695" y="1295111"/>
              <a:ext cx="1077642" cy="1385911"/>
              <a:chOff x="5321145" y="126048"/>
              <a:chExt cx="1077642" cy="1385911"/>
            </a:xfrm>
          </p:grpSpPr>
          <p:sp>
            <p:nvSpPr>
              <p:cNvPr id="51"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2"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grpSp>
        <p:sp>
          <p:nvSpPr>
            <p:cNvPr id="62" name="Freeform 18"/>
            <p:cNvSpPr>
              <a:spLocks noEditPoints="1"/>
            </p:cNvSpPr>
            <p:nvPr/>
          </p:nvSpPr>
          <p:spPr bwMode="auto">
            <a:xfrm>
              <a:off x="7097166" y="1879206"/>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14:presetBounceEnd="40000">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14:bounceEnd="40000">
                                          <p:cBhvr additive="base">
                                            <p:cTn id="16"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14:presetBounceEnd="40000">
                                      <p:stCondLst>
                                        <p:cond delay="600"/>
                                      </p:stCondLst>
                                      <p:childTnLst>
                                        <p:set>
                                          <p:cBhvr>
                                            <p:cTn id="19" dur="1" fill="hold">
                                              <p:stCondLst>
                                                <p:cond delay="0"/>
                                              </p:stCondLst>
                                            </p:cTn>
                                            <p:tgtEl>
                                              <p:spTgt spid="4"/>
                                            </p:tgtEl>
                                            <p:attrNameLst>
                                              <p:attrName>style.visibility</p:attrName>
                                            </p:attrNameLst>
                                          </p:cBhvr>
                                          <p:to>
                                            <p:strVal val="visible"/>
                                          </p:to>
                                        </p:set>
                                        <p:anim calcmode="lin" valueType="num" p14:bounceEnd="40000">
                                          <p:cBhvr additive="base">
                                            <p:cTn id="2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14:presetBounceEnd="40000">
                                      <p:stCondLst>
                                        <p:cond delay="90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6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stCondLst>
                                        <p:cond delay="9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线下推广</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pic>
        <p:nvPicPr>
          <p:cNvPr id="49" name="图片 48"/>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53" name="图片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54" name="TextBox 53"/>
          <p:cNvSpPr txBox="1"/>
          <p:nvPr/>
        </p:nvSpPr>
        <p:spPr>
          <a:xfrm>
            <a:off x="1035208" y="3457028"/>
            <a:ext cx="1336995" cy="323165"/>
          </a:xfrm>
          <a:prstGeom prst="rect">
            <a:avLst/>
          </a:prstGeom>
          <a:noFill/>
        </p:spPr>
        <p:txBody>
          <a:bodyPr vert="horz" wrap="square" rtlCol="0">
            <a:spAutoFit/>
          </a:bodyPr>
          <a:lstStyle/>
          <a:p>
            <a:pPr algn="ctr"/>
            <a:r>
              <a:rPr lang="zh-CN" altLang="en-US" sz="1500" dirty="0" smtClean="0">
                <a:solidFill>
                  <a:prstClr val="black"/>
                </a:solidFill>
                <a:latin typeface="微软雅黑" panose="020B0503020204020204" pitchFamily="34" charset="-122"/>
                <a:ea typeface="微软雅黑" panose="020B0503020204020204" pitchFamily="34" charset="-122"/>
              </a:rPr>
              <a:t>标题文字</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372203" y="2807744"/>
            <a:ext cx="1335701" cy="323165"/>
          </a:xfrm>
          <a:prstGeom prst="rect">
            <a:avLst/>
          </a:prstGeom>
          <a:noFill/>
        </p:spPr>
        <p:txBody>
          <a:bodyPr vert="horz" wrap="square" rtlCol="0">
            <a:spAutoFit/>
          </a:bodyPr>
          <a:lstStyle/>
          <a:p>
            <a:pPr algn="ctr"/>
            <a:r>
              <a:rPr lang="zh-CN" altLang="en-US" sz="1500" dirty="0" smtClean="0">
                <a:solidFill>
                  <a:prstClr val="black"/>
                </a:solidFill>
                <a:latin typeface="微软雅黑" panose="020B0503020204020204" pitchFamily="34" charset="-122"/>
                <a:ea typeface="微软雅黑" panose="020B0503020204020204" pitchFamily="34" charset="-122"/>
              </a:rPr>
              <a:t>标题文字</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3940481" y="2643758"/>
            <a:ext cx="1248616" cy="323165"/>
          </a:xfrm>
          <a:prstGeom prst="rect">
            <a:avLst/>
          </a:prstGeom>
          <a:noFill/>
        </p:spPr>
        <p:txBody>
          <a:bodyPr vert="horz" wrap="square" rtlCol="0">
            <a:spAutoFit/>
          </a:bodyPr>
          <a:lstStyle/>
          <a:p>
            <a:pPr algn="ctr"/>
            <a:r>
              <a:rPr lang="zh-CN" altLang="en-US" sz="1500" dirty="0" smtClean="0">
                <a:solidFill>
                  <a:prstClr val="black"/>
                </a:solidFill>
                <a:latin typeface="微软雅黑" panose="020B0503020204020204" pitchFamily="34" charset="-122"/>
                <a:ea typeface="微软雅黑" panose="020B0503020204020204" pitchFamily="34" charset="-122"/>
              </a:rPr>
              <a:t>标题文字</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5436096" y="2764531"/>
            <a:ext cx="1368152" cy="323165"/>
          </a:xfrm>
          <a:prstGeom prst="rect">
            <a:avLst/>
          </a:prstGeom>
          <a:noFill/>
        </p:spPr>
        <p:txBody>
          <a:bodyPr vert="horz" wrap="square" rtlCol="0">
            <a:spAutoFit/>
          </a:bodyPr>
          <a:lstStyle/>
          <a:p>
            <a:pPr algn="ctr"/>
            <a:r>
              <a:rPr lang="zh-CN" altLang="en-US" sz="1500" dirty="0" smtClean="0">
                <a:solidFill>
                  <a:prstClr val="black"/>
                </a:solidFill>
                <a:latin typeface="微软雅黑" panose="020B0503020204020204" pitchFamily="34" charset="-122"/>
                <a:ea typeface="微软雅黑" panose="020B0503020204020204" pitchFamily="34" charset="-122"/>
              </a:rPr>
              <a:t>标题文字</a:t>
            </a:r>
            <a:endParaRPr lang="zh-CN" altLang="en-US" sz="1500" dirty="0">
              <a:solidFill>
                <a:prstClr val="black"/>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6876256" y="3385904"/>
            <a:ext cx="1368152" cy="323165"/>
          </a:xfrm>
          <a:prstGeom prst="rect">
            <a:avLst/>
          </a:prstGeom>
          <a:noFill/>
        </p:spPr>
        <p:txBody>
          <a:bodyPr vert="horz" wrap="square" rtlCol="0">
            <a:spAutoFit/>
          </a:bodyPr>
          <a:lstStyle/>
          <a:p>
            <a:pPr algn="ctr"/>
            <a:r>
              <a:rPr lang="zh-CN" altLang="en-US" sz="1500" dirty="0" smtClean="0">
                <a:solidFill>
                  <a:prstClr val="black"/>
                </a:solidFill>
                <a:latin typeface="微软雅黑" panose="020B0503020204020204" pitchFamily="34" charset="-122"/>
                <a:ea typeface="微软雅黑" panose="020B0503020204020204" pitchFamily="34" charset="-122"/>
              </a:rPr>
              <a:t>标题文字</a:t>
            </a:r>
            <a:endParaRPr lang="zh-CN" altLang="en-US" sz="1500" dirty="0">
              <a:solidFill>
                <a:prstClr val="black"/>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009576" y="1973556"/>
            <a:ext cx="1314008" cy="1314008"/>
            <a:chOff x="792868" y="618113"/>
            <a:chExt cx="1314008" cy="1314008"/>
          </a:xfrm>
        </p:grpSpPr>
        <p:grpSp>
          <p:nvGrpSpPr>
            <p:cNvPr id="60" name="组合 5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61" name="椭圆 60"/>
            <p:cNvSpPr/>
            <p:nvPr/>
          </p:nvSpPr>
          <p:spPr>
            <a:xfrm>
              <a:off x="859391" y="680166"/>
              <a:ext cx="1188000" cy="1188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82" name="组合 81"/>
          <p:cNvGrpSpPr/>
          <p:nvPr/>
        </p:nvGrpSpPr>
        <p:grpSpPr>
          <a:xfrm>
            <a:off x="2393896" y="1257742"/>
            <a:ext cx="1314008" cy="1314008"/>
            <a:chOff x="792868" y="618113"/>
            <a:chExt cx="1314008" cy="1314008"/>
          </a:xfrm>
        </p:grpSpPr>
        <p:grpSp>
          <p:nvGrpSpPr>
            <p:cNvPr id="83" name="组合 8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84" name="椭圆 83"/>
            <p:cNvSpPr/>
            <p:nvPr/>
          </p:nvSpPr>
          <p:spPr>
            <a:xfrm>
              <a:off x="859391" y="680166"/>
              <a:ext cx="1188000" cy="11880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87" name="组合 86"/>
          <p:cNvGrpSpPr/>
          <p:nvPr/>
        </p:nvGrpSpPr>
        <p:grpSpPr>
          <a:xfrm>
            <a:off x="3978072" y="1059582"/>
            <a:ext cx="1314008" cy="1314008"/>
            <a:chOff x="792868" y="618113"/>
            <a:chExt cx="1314008" cy="1314008"/>
          </a:xfrm>
        </p:grpSpPr>
        <p:grpSp>
          <p:nvGrpSpPr>
            <p:cNvPr id="88" name="组合 8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89" name="椭圆 88"/>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92" name="组合 91"/>
          <p:cNvGrpSpPr/>
          <p:nvPr/>
        </p:nvGrpSpPr>
        <p:grpSpPr>
          <a:xfrm>
            <a:off x="5516268" y="1257742"/>
            <a:ext cx="1314008" cy="1314008"/>
            <a:chOff x="792868" y="618113"/>
            <a:chExt cx="1314008" cy="1314008"/>
          </a:xfrm>
        </p:grpSpPr>
        <p:grpSp>
          <p:nvGrpSpPr>
            <p:cNvPr id="93" name="组合 9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94" name="椭圆 93"/>
            <p:cNvSpPr/>
            <p:nvPr/>
          </p:nvSpPr>
          <p:spPr>
            <a:xfrm>
              <a:off x="859391" y="680166"/>
              <a:ext cx="1188000" cy="1188000"/>
            </a:xfrm>
            <a:prstGeom prst="ellipse">
              <a:avLst/>
            </a:prstGeom>
            <a:blipFill dpi="0" rotWithShape="1">
              <a:blip r:embed="rId6"/>
              <a:srcRect/>
              <a:stretch>
                <a:fillRect l="-8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97" name="组合 96"/>
          <p:cNvGrpSpPr/>
          <p:nvPr/>
        </p:nvGrpSpPr>
        <p:grpSpPr>
          <a:xfrm>
            <a:off x="6912466" y="1977822"/>
            <a:ext cx="1314008" cy="1314008"/>
            <a:chOff x="792868" y="618113"/>
            <a:chExt cx="1314008" cy="1314008"/>
          </a:xfrm>
        </p:grpSpPr>
        <p:grpSp>
          <p:nvGrpSpPr>
            <p:cNvPr id="98" name="组合 9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01" name="椭圆 10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99" name="椭圆 98"/>
            <p:cNvSpPr/>
            <p:nvPr/>
          </p:nvSpPr>
          <p:spPr>
            <a:xfrm>
              <a:off x="859391" y="680166"/>
              <a:ext cx="1188000" cy="1188000"/>
            </a:xfrm>
            <a:prstGeom prst="ellipse">
              <a:avLst/>
            </a:prstGeom>
            <a:blipFill dpi="0" rotWithShape="1">
              <a:blip r:embed="rId7"/>
              <a:srcRect/>
              <a:stretch>
                <a:fillRect l="-5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grpSp>
        <p:nvGrpSpPr>
          <p:cNvPr id="102" name="组合 101"/>
          <p:cNvGrpSpPr/>
          <p:nvPr/>
        </p:nvGrpSpPr>
        <p:grpSpPr>
          <a:xfrm>
            <a:off x="3181050" y="3356986"/>
            <a:ext cx="2946742" cy="1191234"/>
            <a:chOff x="3181050" y="3356986"/>
            <a:chExt cx="2946742" cy="1191234"/>
          </a:xfrm>
        </p:grpSpPr>
        <p:sp>
          <p:nvSpPr>
            <p:cNvPr id="103" name="矩形 1"/>
            <p:cNvSpPr>
              <a:spLocks noChangeArrowheads="1"/>
            </p:cNvSpPr>
            <p:nvPr/>
          </p:nvSpPr>
          <p:spPr bwMode="auto">
            <a:xfrm>
              <a:off x="3188670" y="3763390"/>
              <a:ext cx="2939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a:t>
              </a:r>
              <a:r>
                <a:rPr lang="zh-CN" altLang="en-US" sz="10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单击加</a:t>
              </a:r>
              <a:endPar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矩形 1"/>
            <p:cNvSpPr>
              <a:spLocks noChangeArrowheads="1"/>
            </p:cNvSpPr>
            <p:nvPr/>
          </p:nvSpPr>
          <p:spPr bwMode="auto">
            <a:xfrm>
              <a:off x="3181050"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8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4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3"/>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59"/>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82"/>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82"/>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87"/>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87"/>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92"/>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92"/>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97"/>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97"/>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14:bounceEnd="20000">
                                          <p:cBhvr additive="base">
                                            <p:cTn id="44" dur="500" fill="hold"/>
                                            <p:tgtEl>
                                              <p:spTgt spid="54"/>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14:bounceEnd="20000">
                                          <p:cBhvr additive="base">
                                            <p:cTn id="49" dur="500" fill="hold"/>
                                            <p:tgtEl>
                                              <p:spTgt spid="55"/>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14:bounceEnd="20000">
                                          <p:cBhvr additive="base">
                                            <p:cTn id="54" dur="500" fill="hold"/>
                                            <p:tgtEl>
                                              <p:spTgt spid="56"/>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56"/>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14:bounceEnd="20000">
                                          <p:cBhvr additive="base">
                                            <p:cTn id="59" dur="500" fill="hold"/>
                                            <p:tgtEl>
                                              <p:spTgt spid="57"/>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14:presetBounceEnd="20000">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14:bounceEnd="20000">
                                          <p:cBhvr additive="base">
                                            <p:cTn id="64" dur="500" fill="hold"/>
                                            <p:tgtEl>
                                              <p:spTgt spid="58"/>
                                            </p:tgtEl>
                                            <p:attrNameLst>
                                              <p:attrName>ppt_x</p:attrName>
                                            </p:attrNameLst>
                                          </p:cBhvr>
                                          <p:tavLst>
                                            <p:tav tm="0">
                                              <p:val>
                                                <p:strVal val="#ppt_x"/>
                                              </p:val>
                                            </p:tav>
                                            <p:tav tm="100000">
                                              <p:val>
                                                <p:strVal val="#ppt_x"/>
                                              </p:val>
                                            </p:tav>
                                          </p:tavLst>
                                        </p:anim>
                                        <p:anim calcmode="lin" valueType="num" p14:bounceEnd="20000">
                                          <p:cBhvr additive="base">
                                            <p:cTn id="6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500" fill="hold"/>
                                            <p:tgtEl>
                                              <p:spTgt spid="102"/>
                                            </p:tgtEl>
                                            <p:attrNameLst>
                                              <p:attrName>ppt_x</p:attrName>
                                            </p:attrNameLst>
                                          </p:cBhvr>
                                          <p:tavLst>
                                            <p:tav tm="0">
                                              <p:val>
                                                <p:strVal val="#ppt_x"/>
                                              </p:val>
                                            </p:tav>
                                            <p:tav tm="100000">
                                              <p:val>
                                                <p:strVal val="#ppt_x"/>
                                              </p:val>
                                            </p:tav>
                                          </p:tavLst>
                                        </p:anim>
                                        <p:anim calcmode="lin" valueType="num">
                                          <p:cBhvr additive="base">
                                            <p:cTn id="7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4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3"/>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59"/>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82"/>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82"/>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87"/>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87"/>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92"/>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92"/>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97"/>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97"/>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ppt_x"/>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500" fill="hold"/>
                                            <p:tgtEl>
                                              <p:spTgt spid="58"/>
                                            </p:tgtEl>
                                            <p:attrNameLst>
                                              <p:attrName>ppt_x</p:attrName>
                                            </p:attrNameLst>
                                          </p:cBhvr>
                                          <p:tavLst>
                                            <p:tav tm="0">
                                              <p:val>
                                                <p:strVal val="#ppt_x"/>
                                              </p:val>
                                            </p:tav>
                                            <p:tav tm="100000">
                                              <p:val>
                                                <p:strVal val="#ppt_x"/>
                                              </p:val>
                                            </p:tav>
                                          </p:tavLst>
                                        </p:anim>
                                        <p:anim calcmode="lin" valueType="num">
                                          <p:cBhvr additive="base">
                                            <p:cTn id="6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500" fill="hold"/>
                                            <p:tgtEl>
                                              <p:spTgt spid="102"/>
                                            </p:tgtEl>
                                            <p:attrNameLst>
                                              <p:attrName>ppt_x</p:attrName>
                                            </p:attrNameLst>
                                          </p:cBhvr>
                                          <p:tavLst>
                                            <p:tav tm="0">
                                              <p:val>
                                                <p:strVal val="#ppt_x"/>
                                              </p:val>
                                            </p:tav>
                                            <p:tav tm="100000">
                                              <p:val>
                                                <p:strVal val="#ppt_x"/>
                                              </p:val>
                                            </p:tav>
                                          </p:tavLst>
                                        </p:anim>
                                        <p:anim calcmode="lin" valueType="num">
                                          <p:cBhvr additive="base">
                                            <p:cTn id="7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执行方式</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5" name="Group 10"/>
          <p:cNvGrpSpPr/>
          <p:nvPr/>
        </p:nvGrpSpPr>
        <p:grpSpPr>
          <a:xfrm>
            <a:off x="1060505" y="1459570"/>
            <a:ext cx="1340646" cy="1343357"/>
            <a:chOff x="3692576" y="1742634"/>
            <a:chExt cx="2790379" cy="2796023"/>
          </a:xfrm>
        </p:grpSpPr>
        <p:grpSp>
          <p:nvGrpSpPr>
            <p:cNvPr id="46" name="组合 79"/>
            <p:cNvGrpSpPr/>
            <p:nvPr/>
          </p:nvGrpSpPr>
          <p:grpSpPr bwMode="auto">
            <a:xfrm>
              <a:off x="3692576" y="1742634"/>
              <a:ext cx="2790379" cy="2796023"/>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标题</a:t>
              </a:r>
              <a:endParaRPr lang="en-US" altLang="zh-CN" kern="0" dirty="0" smtClean="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51" name="Group 10"/>
          <p:cNvGrpSpPr/>
          <p:nvPr/>
        </p:nvGrpSpPr>
        <p:grpSpPr>
          <a:xfrm>
            <a:off x="2954620" y="1459570"/>
            <a:ext cx="1340646" cy="1343357"/>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65" name="Group 10"/>
          <p:cNvGrpSpPr/>
          <p:nvPr/>
        </p:nvGrpSpPr>
        <p:grpSpPr>
          <a:xfrm>
            <a:off x="4848734" y="1459570"/>
            <a:ext cx="1340646" cy="1343357"/>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70" name="Group 10"/>
          <p:cNvGrpSpPr/>
          <p:nvPr/>
        </p:nvGrpSpPr>
        <p:grpSpPr>
          <a:xfrm>
            <a:off x="6742849" y="1459570"/>
            <a:ext cx="1340646" cy="1343357"/>
            <a:chOff x="3692576" y="1742634"/>
            <a:chExt cx="2790379" cy="2796023"/>
          </a:xfrm>
        </p:grpSpPr>
        <p:grpSp>
          <p:nvGrpSpPr>
            <p:cNvPr id="71" name="组合 79"/>
            <p:cNvGrpSpPr/>
            <p:nvPr/>
          </p:nvGrpSpPr>
          <p:grpSpPr bwMode="auto">
            <a:xfrm>
              <a:off x="3692576" y="1742634"/>
              <a:ext cx="2790379" cy="2796023"/>
              <a:chOff x="6379729" y="2488774"/>
              <a:chExt cx="2513016" cy="2513016"/>
            </a:xfrm>
          </p:grpSpPr>
          <p:sp>
            <p:nvSpPr>
              <p:cNvPr id="7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2"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75" name="任意多边形 74"/>
          <p:cNvSpPr/>
          <p:nvPr/>
        </p:nvSpPr>
        <p:spPr>
          <a:xfrm>
            <a:off x="2556344"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1"/>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420229"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2"/>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7" name="任意多边形 76"/>
          <p:cNvSpPr/>
          <p:nvPr/>
        </p:nvSpPr>
        <p:spPr>
          <a:xfrm>
            <a:off x="6397167"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3"/>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1188000" y="3005075"/>
            <a:ext cx="6768468" cy="1687426"/>
            <a:chOff x="1188000" y="3020315"/>
            <a:chExt cx="6768468" cy="1687426"/>
          </a:xfrm>
        </p:grpSpPr>
        <p:cxnSp>
          <p:nvCxnSpPr>
            <p:cNvPr id="79" name="直接连接符 78"/>
            <p:cNvCxnSpPr/>
            <p:nvPr/>
          </p:nvCxnSpPr>
          <p:spPr>
            <a:xfrm>
              <a:off x="1188000" y="3466688"/>
              <a:ext cx="676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88000" y="4362450"/>
              <a:ext cx="676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TextBox 692"/>
            <p:cNvSpPr txBox="1"/>
            <p:nvPr/>
          </p:nvSpPr>
          <p:spPr bwMode="auto">
            <a:xfrm>
              <a:off x="3538373" y="3020315"/>
              <a:ext cx="2236510"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dirty="0" smtClean="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点击此处添加标题</a:t>
              </a:r>
              <a:endParaRPr lang="zh-CN" altLang="en-US" sz="20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7" name="矩形 1"/>
            <p:cNvSpPr>
              <a:spLocks noChangeArrowheads="1"/>
            </p:cNvSpPr>
            <p:nvPr/>
          </p:nvSpPr>
          <p:spPr bwMode="auto">
            <a:xfrm>
              <a:off x="1197058" y="3461246"/>
              <a:ext cx="675941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文本</a:t>
              </a: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a:t>
              </a:r>
              <a:r>
                <a:rPr lang="zh-CN" altLang="en-US" sz="1000" dirty="0" smtClean="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p:tgtEl>
                                          <p:spTgt spid="75"/>
                                        </p:tgtEl>
                                        <p:attrNameLst>
                                          <p:attrName>ppt_x</p:attrName>
                                        </p:attrNameLst>
                                      </p:cBhvr>
                                      <p:tavLst>
                                        <p:tav tm="0">
                                          <p:val>
                                            <p:strVal val="#ppt_x-#ppt_w*1.125000"/>
                                          </p:val>
                                        </p:tav>
                                        <p:tav tm="100000">
                                          <p:val>
                                            <p:strVal val="#ppt_x"/>
                                          </p:val>
                                        </p:tav>
                                      </p:tavLst>
                                    </p:anim>
                                    <p:animEffect transition="in" filter="wipe(righ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p:tgtEl>
                                          <p:spTgt spid="76"/>
                                        </p:tgtEl>
                                        <p:attrNameLst>
                                          <p:attrName>ppt_x</p:attrName>
                                        </p:attrNameLst>
                                      </p:cBhvr>
                                      <p:tavLst>
                                        <p:tav tm="0">
                                          <p:val>
                                            <p:strVal val="#ppt_x-#ppt_w*1.125000"/>
                                          </p:val>
                                        </p:tav>
                                        <p:tav tm="100000">
                                          <p:val>
                                            <p:strVal val="#ppt_x"/>
                                          </p:val>
                                        </p:tav>
                                      </p:tavLst>
                                    </p:anim>
                                    <p:animEffect transition="in" filter="wipe(right)">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additive="base">
                                        <p:cTn id="46" dur="500"/>
                                        <p:tgtEl>
                                          <p:spTgt spid="77"/>
                                        </p:tgtEl>
                                        <p:attrNameLst>
                                          <p:attrName>ppt_x</p:attrName>
                                        </p:attrNameLst>
                                      </p:cBhvr>
                                      <p:tavLst>
                                        <p:tav tm="0">
                                          <p:val>
                                            <p:strVal val="#ppt_x-#ppt_w*1.125000"/>
                                          </p:val>
                                        </p:tav>
                                        <p:tav tm="100000">
                                          <p:val>
                                            <p:strVal val="#ppt_x"/>
                                          </p:val>
                                        </p:tav>
                                      </p:tavLst>
                                    </p:anim>
                                    <p:animEffect transition="in" filter="wipe(right)">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anim calcmode="lin" valueType="num">
                                      <p:cBhvr>
                                        <p:cTn id="60" dur="500" fill="hold"/>
                                        <p:tgtEl>
                                          <p:spTgt spid="78"/>
                                        </p:tgtEl>
                                        <p:attrNameLst>
                                          <p:attrName>ppt_x</p:attrName>
                                        </p:attrNameLst>
                                      </p:cBhvr>
                                      <p:tavLst>
                                        <p:tav tm="0">
                                          <p:val>
                                            <p:strVal val="#ppt_x"/>
                                          </p:val>
                                        </p:tav>
                                        <p:tav tm="100000">
                                          <p:val>
                                            <p:strVal val="#ppt_x"/>
                                          </p:val>
                                        </p:tav>
                                      </p:tavLst>
                                    </p:anim>
                                    <p:anim calcmode="lin" valueType="num">
                                      <p:cBhvr>
                                        <p:cTn id="61"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代理推广</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63425" y="1466798"/>
            <a:ext cx="4500562" cy="2739579"/>
            <a:chOff x="3963425" y="1323923"/>
            <a:chExt cx="4500562" cy="2739579"/>
          </a:xfrm>
        </p:grpSpPr>
        <p:cxnSp>
          <p:nvCxnSpPr>
            <p:cNvPr id="95"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4006286" y="1758309"/>
              <a:ext cx="4457701" cy="1774032"/>
              <a:chOff x="4006286" y="1758309"/>
              <a:chExt cx="4457701" cy="1774032"/>
            </a:xfrm>
          </p:grpSpPr>
          <p:sp>
            <p:nvSpPr>
              <p:cNvPr id="97"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98"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99"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grpSp>
      </p:grpSp>
      <p:sp>
        <p:nvSpPr>
          <p:cNvPr id="100" name="Rectangle 12"/>
          <p:cNvSpPr/>
          <p:nvPr/>
        </p:nvSpPr>
        <p:spPr>
          <a:xfrm>
            <a:off x="4613188" y="2146856"/>
            <a:ext cx="3850799" cy="761747"/>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Rectangle 14"/>
          <p:cNvSpPr/>
          <p:nvPr/>
        </p:nvSpPr>
        <p:spPr>
          <a:xfrm>
            <a:off x="4613188" y="3011892"/>
            <a:ext cx="3850800" cy="761747"/>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TextBox 15"/>
          <p:cNvSpPr txBox="1"/>
          <p:nvPr/>
        </p:nvSpPr>
        <p:spPr>
          <a:xfrm>
            <a:off x="4613187" y="3849090"/>
            <a:ext cx="3850800" cy="761747"/>
          </a:xfrm>
          <a:prstGeom prst="rect">
            <a:avLst/>
          </a:prstGeom>
          <a:noFill/>
        </p:spPr>
        <p:txBody>
          <a:bodyPr wrap="square" lIns="68580" tIns="34290" rIns="68580" bIns="34290" rtlCol="0">
            <a:spAutoFit/>
          </a:bodyPr>
          <a:lstStyle/>
          <a:p>
            <a:pPr>
              <a:lnSpc>
                <a:spcPct val="150000"/>
              </a:lnSpc>
            </a:pPr>
            <a:r>
              <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4" name="Group 24"/>
          <p:cNvGrpSpPr/>
          <p:nvPr/>
        </p:nvGrpSpPr>
        <p:grpSpPr>
          <a:xfrm>
            <a:off x="3493649" y="1186945"/>
            <a:ext cx="1025275" cy="491907"/>
            <a:chOff x="2187746" y="2123279"/>
            <a:chExt cx="1927113" cy="1931011"/>
          </a:xfrm>
        </p:grpSpPr>
        <p:sp>
          <p:nvSpPr>
            <p:cNvPr id="10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0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0"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smtClean="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111" name="Group 28"/>
          <p:cNvGrpSpPr/>
          <p:nvPr/>
        </p:nvGrpSpPr>
        <p:grpSpPr>
          <a:xfrm>
            <a:off x="3493649" y="2223057"/>
            <a:ext cx="1017887" cy="491907"/>
            <a:chOff x="2187746" y="2123279"/>
            <a:chExt cx="1927113" cy="1931011"/>
          </a:xfrm>
        </p:grpSpPr>
        <p:sp>
          <p:nvSpPr>
            <p:cNvPr id="11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4"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115" name="Group 32"/>
          <p:cNvGrpSpPr/>
          <p:nvPr/>
        </p:nvGrpSpPr>
        <p:grpSpPr>
          <a:xfrm>
            <a:off x="3493649" y="2955278"/>
            <a:ext cx="1010553" cy="491907"/>
            <a:chOff x="2187746" y="2123279"/>
            <a:chExt cx="1927113" cy="1931011"/>
          </a:xfrm>
        </p:grpSpPr>
        <p:sp>
          <p:nvSpPr>
            <p:cNvPr id="11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8"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119" name="Group 36"/>
          <p:cNvGrpSpPr/>
          <p:nvPr/>
        </p:nvGrpSpPr>
        <p:grpSpPr>
          <a:xfrm>
            <a:off x="3493649" y="3858543"/>
            <a:ext cx="1010553" cy="491907"/>
            <a:chOff x="2187746" y="2123279"/>
            <a:chExt cx="1927113" cy="1931011"/>
          </a:xfrm>
        </p:grpSpPr>
        <p:sp>
          <p:nvSpPr>
            <p:cNvPr id="12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2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22"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530483" y="1889520"/>
            <a:ext cx="2538591" cy="1883404"/>
            <a:chOff x="520958" y="1683691"/>
            <a:chExt cx="2687638" cy="1993983"/>
          </a:xfrm>
        </p:grpSpPr>
        <p:grpSp>
          <p:nvGrpSpPr>
            <p:cNvPr id="124" name="组合 123"/>
            <p:cNvGrpSpPr/>
            <p:nvPr/>
          </p:nvGrpSpPr>
          <p:grpSpPr>
            <a:xfrm>
              <a:off x="520958" y="1683691"/>
              <a:ext cx="2687638" cy="1993983"/>
              <a:chOff x="3073918" y="203757"/>
              <a:chExt cx="1017887" cy="491907"/>
            </a:xfrm>
          </p:grpSpPr>
          <p:sp>
            <p:nvSpPr>
              <p:cNvPr id="126"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27"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25" name="矩形 41"/>
            <p:cNvSpPr>
              <a:spLocks noChangeAspect="1" noChangeArrowheads="1"/>
            </p:cNvSpPr>
            <p:nvPr/>
          </p:nvSpPr>
          <p:spPr bwMode="auto">
            <a:xfrm>
              <a:off x="645374" y="1794270"/>
              <a:ext cx="2438806" cy="1772825"/>
            </a:xfrm>
            <a:prstGeom prst="round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p:cTn id="13" dur="500" fill="hold"/>
                                        <p:tgtEl>
                                          <p:spTgt spid="123"/>
                                        </p:tgtEl>
                                        <p:attrNameLst>
                                          <p:attrName>ppt_w</p:attrName>
                                        </p:attrNameLst>
                                      </p:cBhvr>
                                      <p:tavLst>
                                        <p:tav tm="0">
                                          <p:val>
                                            <p:fltVal val="0"/>
                                          </p:val>
                                        </p:tav>
                                        <p:tav tm="100000">
                                          <p:val>
                                            <p:strVal val="#ppt_w"/>
                                          </p:val>
                                        </p:tav>
                                      </p:tavLst>
                                    </p:anim>
                                    <p:anim calcmode="lin" valueType="num">
                                      <p:cBhvr>
                                        <p:cTn id="14" dur="500" fill="hold"/>
                                        <p:tgtEl>
                                          <p:spTgt spid="123"/>
                                        </p:tgtEl>
                                        <p:attrNameLst>
                                          <p:attrName>ppt_h</p:attrName>
                                        </p:attrNameLst>
                                      </p:cBhvr>
                                      <p:tavLst>
                                        <p:tav tm="0">
                                          <p:val>
                                            <p:fltVal val="0"/>
                                          </p:val>
                                        </p:tav>
                                        <p:tav tm="100000">
                                          <p:val>
                                            <p:strVal val="#ppt_h"/>
                                          </p:val>
                                        </p:tav>
                                      </p:tavLst>
                                    </p:anim>
                                    <p:animEffect transition="in" filter="fade">
                                      <p:cBhvr>
                                        <p:cTn id="15" dur="500"/>
                                        <p:tgtEl>
                                          <p:spTgt spid="123"/>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anim calcmode="lin" valueType="num">
                                      <p:cBhvr>
                                        <p:cTn id="20" dur="500" fill="hold"/>
                                        <p:tgtEl>
                                          <p:spTgt spid="104"/>
                                        </p:tgtEl>
                                        <p:attrNameLst>
                                          <p:attrName>ppt_x</p:attrName>
                                        </p:attrNameLst>
                                      </p:cBhvr>
                                      <p:tavLst>
                                        <p:tav tm="0">
                                          <p:val>
                                            <p:strVal val="#ppt_x"/>
                                          </p:val>
                                        </p:tav>
                                        <p:tav tm="100000">
                                          <p:val>
                                            <p:strVal val="#ppt_x"/>
                                          </p:val>
                                        </p:tav>
                                      </p:tavLst>
                                    </p:anim>
                                    <p:anim calcmode="lin" valueType="num">
                                      <p:cBhvr>
                                        <p:cTn id="21"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94"/>
                                        </p:tgtEl>
                                        <p:attrNameLst>
                                          <p:attrName>style.visibility</p:attrName>
                                        </p:attrNameLst>
                                      </p:cBhvr>
                                      <p:to>
                                        <p:strVal val="visible"/>
                                      </p:to>
                                    </p:set>
                                    <p:anim calcmode="lin" valueType="num">
                                      <p:cBhvr additive="base">
                                        <p:cTn id="26" dur="500" fill="hold"/>
                                        <p:tgtEl>
                                          <p:spTgt spid="94"/>
                                        </p:tgtEl>
                                        <p:attrNameLst>
                                          <p:attrName>ppt_x</p:attrName>
                                        </p:attrNameLst>
                                      </p:cBhvr>
                                      <p:tavLst>
                                        <p:tav tm="0">
                                          <p:val>
                                            <p:strVal val="#ppt_x"/>
                                          </p:val>
                                        </p:tav>
                                        <p:tav tm="100000">
                                          <p:val>
                                            <p:strVal val="#ppt_x"/>
                                          </p:val>
                                        </p:tav>
                                      </p:tavLst>
                                    </p:anim>
                                    <p:anim calcmode="lin" valueType="num">
                                      <p:cBhvr additive="base">
                                        <p:cTn id="27" dur="500" fill="hold"/>
                                        <p:tgtEl>
                                          <p:spTgt spid="9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left)">
                                      <p:cBhvr>
                                        <p:cTn id="31" dur="500"/>
                                        <p:tgtEl>
                                          <p:spTgt spid="10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anim calcmode="lin" valueType="num">
                                      <p:cBhvr>
                                        <p:cTn id="36" dur="500" fill="hold"/>
                                        <p:tgtEl>
                                          <p:spTgt spid="111"/>
                                        </p:tgtEl>
                                        <p:attrNameLst>
                                          <p:attrName>ppt_x</p:attrName>
                                        </p:attrNameLst>
                                      </p:cBhvr>
                                      <p:tavLst>
                                        <p:tav tm="0">
                                          <p:val>
                                            <p:strVal val="#ppt_x"/>
                                          </p:val>
                                        </p:tav>
                                        <p:tav tm="100000">
                                          <p:val>
                                            <p:strVal val="#ppt_x"/>
                                          </p:val>
                                        </p:tav>
                                      </p:tavLst>
                                    </p:anim>
                                    <p:anim calcmode="lin" valueType="num">
                                      <p:cBhvr>
                                        <p:cTn id="37" dur="500" fill="hold"/>
                                        <p:tgtEl>
                                          <p:spTgt spid="111"/>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left)">
                                      <p:cBhvr>
                                        <p:cTn id="41" dur="500"/>
                                        <p:tgtEl>
                                          <p:spTgt spid="10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anim calcmode="lin" valueType="num">
                                      <p:cBhvr>
                                        <p:cTn id="46" dur="500" fill="hold"/>
                                        <p:tgtEl>
                                          <p:spTgt spid="115"/>
                                        </p:tgtEl>
                                        <p:attrNameLst>
                                          <p:attrName>ppt_x</p:attrName>
                                        </p:attrNameLst>
                                      </p:cBhvr>
                                      <p:tavLst>
                                        <p:tav tm="0">
                                          <p:val>
                                            <p:strVal val="#ppt_x"/>
                                          </p:val>
                                        </p:tav>
                                        <p:tav tm="100000">
                                          <p:val>
                                            <p:strVal val="#ppt_x"/>
                                          </p:val>
                                        </p:tav>
                                      </p:tavLst>
                                    </p:anim>
                                    <p:anim calcmode="lin" valueType="num">
                                      <p:cBhvr>
                                        <p:cTn id="47" dur="500" fill="hold"/>
                                        <p:tgtEl>
                                          <p:spTgt spid="115"/>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left)">
                                      <p:cBhvr>
                                        <p:cTn id="51" dur="500"/>
                                        <p:tgtEl>
                                          <p:spTgt spid="10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anim calcmode="lin" valueType="num">
                                      <p:cBhvr>
                                        <p:cTn id="56" dur="500" fill="hold"/>
                                        <p:tgtEl>
                                          <p:spTgt spid="119"/>
                                        </p:tgtEl>
                                        <p:attrNameLst>
                                          <p:attrName>ppt_x</p:attrName>
                                        </p:attrNameLst>
                                      </p:cBhvr>
                                      <p:tavLst>
                                        <p:tav tm="0">
                                          <p:val>
                                            <p:strVal val="#ppt_x"/>
                                          </p:val>
                                        </p:tav>
                                        <p:tav tm="100000">
                                          <p:val>
                                            <p:strVal val="#ppt_x"/>
                                          </p:val>
                                        </p:tav>
                                      </p:tavLst>
                                    </p:anim>
                                    <p:anim calcmode="lin" valueType="num">
                                      <p:cBhvr>
                                        <p:cTn id="57" dur="500" fill="hold"/>
                                        <p:tgtEl>
                                          <p:spTgt spid="119"/>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641035" cy="575030"/>
            <a:chOff x="182236" y="188736"/>
            <a:chExt cx="4854712" cy="766706"/>
          </a:xfrm>
        </p:grpSpPr>
        <p:sp>
          <p:nvSpPr>
            <p:cNvPr id="13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利润来源分析</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132" name="矩形 13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43728" y="1158695"/>
            <a:ext cx="7844696" cy="3323677"/>
            <a:chOff x="440531" y="1086687"/>
            <a:chExt cx="7844696" cy="3323677"/>
          </a:xfrm>
        </p:grpSpPr>
        <p:sp>
          <p:nvSpPr>
            <p:cNvPr id="43" name="任意多边形 42"/>
            <p:cNvSpPr/>
            <p:nvPr/>
          </p:nvSpPr>
          <p:spPr>
            <a:xfrm rot="5400000">
              <a:off x="7416263" y="153826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4" name="任意多边形 43"/>
            <p:cNvSpPr/>
            <p:nvPr/>
          </p:nvSpPr>
          <p:spPr>
            <a:xfrm rot="16200000">
              <a:off x="6700792" y="289903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5" name="任意多边形 44"/>
            <p:cNvSpPr/>
            <p:nvPr/>
          </p:nvSpPr>
          <p:spPr>
            <a:xfrm rot="16200000">
              <a:off x="4254752" y="289903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6" name="任意多边形 45"/>
            <p:cNvSpPr/>
            <p:nvPr/>
          </p:nvSpPr>
          <p:spPr>
            <a:xfrm>
              <a:off x="2211442" y="2108397"/>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47" name="任意多边形 46"/>
            <p:cNvSpPr/>
            <p:nvPr/>
          </p:nvSpPr>
          <p:spPr>
            <a:xfrm>
              <a:off x="1205702" y="1830517"/>
              <a:ext cx="948591" cy="1702019"/>
            </a:xfrm>
            <a:custGeom>
              <a:avLst/>
              <a:gdLst>
                <a:gd name="connsiteX0" fmla="*/ 1420790 w 3245748"/>
                <a:gd name="connsiteY0" fmla="*/ 0 h 5823719"/>
                <a:gd name="connsiteX1" fmla="*/ 3245748 w 3245748"/>
                <a:gd name="connsiteY1" fmla="*/ 0 h 5823719"/>
                <a:gd name="connsiteX2" fmla="*/ 3245748 w 3245748"/>
                <a:gd name="connsiteY2" fmla="*/ 235975 h 5823719"/>
                <a:gd name="connsiteX3" fmla="*/ 1501927 w 3245748"/>
                <a:gd name="connsiteY3" fmla="*/ 235975 h 5823719"/>
                <a:gd name="connsiteX4" fmla="*/ 235975 w 3245748"/>
                <a:gd name="connsiteY4" fmla="*/ 1501927 h 5823719"/>
                <a:gd name="connsiteX5" fmla="*/ 235975 w 3245748"/>
                <a:gd name="connsiteY5" fmla="*/ 5823719 h 5823719"/>
                <a:gd name="connsiteX6" fmla="*/ 0 w 3245748"/>
                <a:gd name="connsiteY6" fmla="*/ 5823719 h 5823719"/>
                <a:gd name="connsiteX7" fmla="*/ 0 w 3245748"/>
                <a:gd name="connsiteY7" fmla="*/ 1420790 h 5823719"/>
                <a:gd name="connsiteX8" fmla="*/ 1420790 w 3245748"/>
                <a:gd name="connsiteY8" fmla="*/ 0 h 58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5823719">
                  <a:moveTo>
                    <a:pt x="1420790" y="0"/>
                  </a:moveTo>
                  <a:lnTo>
                    <a:pt x="3245748" y="0"/>
                  </a:lnTo>
                  <a:lnTo>
                    <a:pt x="3245748" y="235975"/>
                  </a:lnTo>
                  <a:lnTo>
                    <a:pt x="1501927" y="235975"/>
                  </a:lnTo>
                  <a:cubicBezTo>
                    <a:pt x="802761" y="235975"/>
                    <a:pt x="235975" y="802761"/>
                    <a:pt x="235975" y="1501927"/>
                  </a:cubicBezTo>
                  <a:lnTo>
                    <a:pt x="235975" y="5823719"/>
                  </a:lnTo>
                  <a:lnTo>
                    <a:pt x="0" y="5823719"/>
                  </a:lnTo>
                  <a:lnTo>
                    <a:pt x="0" y="1420790"/>
                  </a:lnTo>
                  <a:cubicBezTo>
                    <a:pt x="0" y="636109"/>
                    <a:pt x="636109" y="0"/>
                    <a:pt x="14207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51" name="任意多边形 50"/>
            <p:cNvSpPr/>
            <p:nvPr/>
          </p:nvSpPr>
          <p:spPr>
            <a:xfrm rot="5400000">
              <a:off x="5298700" y="2459836"/>
              <a:ext cx="948591" cy="1702019"/>
            </a:xfrm>
            <a:custGeom>
              <a:avLst/>
              <a:gdLst>
                <a:gd name="connsiteX0" fmla="*/ 1420790 w 3245748"/>
                <a:gd name="connsiteY0" fmla="*/ 0 h 5823719"/>
                <a:gd name="connsiteX1" fmla="*/ 3245748 w 3245748"/>
                <a:gd name="connsiteY1" fmla="*/ 0 h 5823719"/>
                <a:gd name="connsiteX2" fmla="*/ 3245748 w 3245748"/>
                <a:gd name="connsiteY2" fmla="*/ 235975 h 5823719"/>
                <a:gd name="connsiteX3" fmla="*/ 1501927 w 3245748"/>
                <a:gd name="connsiteY3" fmla="*/ 235975 h 5823719"/>
                <a:gd name="connsiteX4" fmla="*/ 235975 w 3245748"/>
                <a:gd name="connsiteY4" fmla="*/ 1501927 h 5823719"/>
                <a:gd name="connsiteX5" fmla="*/ 235975 w 3245748"/>
                <a:gd name="connsiteY5" fmla="*/ 5823719 h 5823719"/>
                <a:gd name="connsiteX6" fmla="*/ 0 w 3245748"/>
                <a:gd name="connsiteY6" fmla="*/ 5823719 h 5823719"/>
                <a:gd name="connsiteX7" fmla="*/ 0 w 3245748"/>
                <a:gd name="connsiteY7" fmla="*/ 1420790 h 5823719"/>
                <a:gd name="connsiteX8" fmla="*/ 1420790 w 3245748"/>
                <a:gd name="connsiteY8" fmla="*/ 0 h 58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5823719">
                  <a:moveTo>
                    <a:pt x="1420790" y="0"/>
                  </a:moveTo>
                  <a:lnTo>
                    <a:pt x="3245748" y="0"/>
                  </a:lnTo>
                  <a:lnTo>
                    <a:pt x="3245748" y="235975"/>
                  </a:lnTo>
                  <a:lnTo>
                    <a:pt x="1501927" y="235975"/>
                  </a:lnTo>
                  <a:cubicBezTo>
                    <a:pt x="802761" y="235975"/>
                    <a:pt x="235975" y="802761"/>
                    <a:pt x="235975" y="1501927"/>
                  </a:cubicBezTo>
                  <a:lnTo>
                    <a:pt x="235975" y="5823719"/>
                  </a:lnTo>
                  <a:lnTo>
                    <a:pt x="0" y="5823719"/>
                  </a:lnTo>
                  <a:lnTo>
                    <a:pt x="0" y="1420790"/>
                  </a:lnTo>
                  <a:cubicBezTo>
                    <a:pt x="0" y="636109"/>
                    <a:pt x="636109" y="0"/>
                    <a:pt x="142079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sp>
          <p:nvSpPr>
            <p:cNvPr id="52" name="任意多边形 51"/>
            <p:cNvSpPr/>
            <p:nvPr/>
          </p:nvSpPr>
          <p:spPr>
            <a:xfrm rot="10800000">
              <a:off x="3263275" y="2825120"/>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ea typeface="微软雅黑" panose="020B0503020204020204" pitchFamily="34" charset="-122"/>
              </a:endParaRPr>
            </a:p>
          </p:txBody>
        </p:sp>
        <p:grpSp>
          <p:nvGrpSpPr>
            <p:cNvPr id="3" name="组合 2"/>
            <p:cNvGrpSpPr/>
            <p:nvPr/>
          </p:nvGrpSpPr>
          <p:grpSpPr>
            <a:xfrm>
              <a:off x="862316" y="3393258"/>
              <a:ext cx="752669" cy="754190"/>
              <a:chOff x="2119449" y="3577825"/>
              <a:chExt cx="886514" cy="888306"/>
            </a:xfrm>
          </p:grpSpPr>
          <p:grpSp>
            <p:nvGrpSpPr>
              <p:cNvPr id="140" name="Group 10"/>
              <p:cNvGrpSpPr/>
              <p:nvPr/>
            </p:nvGrpSpPr>
            <p:grpSpPr>
              <a:xfrm>
                <a:off x="2119449" y="3577825"/>
                <a:ext cx="886514" cy="888306"/>
                <a:chOff x="3692576" y="1742634"/>
                <a:chExt cx="2790379" cy="2796023"/>
              </a:xfrm>
            </p:grpSpPr>
            <p:grpSp>
              <p:nvGrpSpPr>
                <p:cNvPr id="141" name="组合 79"/>
                <p:cNvGrpSpPr/>
                <p:nvPr/>
              </p:nvGrpSpPr>
              <p:grpSpPr bwMode="auto">
                <a:xfrm>
                  <a:off x="3692576" y="1742634"/>
                  <a:ext cx="2790379" cy="2796023"/>
                  <a:chOff x="6379729" y="2488774"/>
                  <a:chExt cx="2513016" cy="2513016"/>
                </a:xfrm>
              </p:grpSpPr>
              <p:sp>
                <p:nvSpPr>
                  <p:cNvPr id="1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4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4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361408" y="3842545"/>
                <a:ext cx="400530" cy="391630"/>
                <a:chOff x="2100240" y="1700731"/>
                <a:chExt cx="276136" cy="270000"/>
              </a:xfrm>
            </p:grpSpPr>
            <p:sp>
              <p:nvSpPr>
                <p:cNvPr id="89"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93" name="文本框 26"/>
            <p:cNvSpPr txBox="1"/>
            <p:nvPr/>
          </p:nvSpPr>
          <p:spPr>
            <a:xfrm>
              <a:off x="440531" y="4110281"/>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05" name="文本框 27"/>
            <p:cNvSpPr txBox="1"/>
            <p:nvPr/>
          </p:nvSpPr>
          <p:spPr>
            <a:xfrm>
              <a:off x="5733586" y="408871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06" name="文本框 28"/>
            <p:cNvSpPr txBox="1"/>
            <p:nvPr/>
          </p:nvSpPr>
          <p:spPr>
            <a:xfrm>
              <a:off x="1477963" y="121932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07" name="文本框 29"/>
            <p:cNvSpPr txBox="1"/>
            <p:nvPr/>
          </p:nvSpPr>
          <p:spPr>
            <a:xfrm>
              <a:off x="2605929" y="2171664"/>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28" name="文本框 30"/>
            <p:cNvSpPr txBox="1"/>
            <p:nvPr/>
          </p:nvSpPr>
          <p:spPr>
            <a:xfrm>
              <a:off x="3349826" y="408871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34" name="文本框 31"/>
            <p:cNvSpPr txBox="1"/>
            <p:nvPr/>
          </p:nvSpPr>
          <p:spPr>
            <a:xfrm>
              <a:off x="4291730" y="2171664"/>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38" name="文本框 32"/>
            <p:cNvSpPr txBox="1"/>
            <p:nvPr/>
          </p:nvSpPr>
          <p:spPr>
            <a:xfrm>
              <a:off x="5554124" y="2300290"/>
              <a:ext cx="1614488" cy="300083"/>
            </a:xfrm>
            <a:prstGeom prst="rect">
              <a:avLst/>
            </a:prstGeom>
            <a:noFill/>
          </p:spPr>
          <p:txBody>
            <a:bodyPr wrap="square" lIns="68580" tIns="34290" rIns="68580" bIns="34290" rtlCol="0">
              <a:spAutoFit/>
            </a:bodyPr>
            <a:lstStyle/>
            <a:p>
              <a:pPr algn="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sp>
          <p:nvSpPr>
            <p:cNvPr id="139" name="文本框 33"/>
            <p:cNvSpPr txBox="1"/>
            <p:nvPr/>
          </p:nvSpPr>
          <p:spPr>
            <a:xfrm>
              <a:off x="6396418" y="1086687"/>
              <a:ext cx="1614488" cy="300083"/>
            </a:xfrm>
            <a:prstGeom prst="rect">
              <a:avLst/>
            </a:prstGeom>
            <a:noFill/>
          </p:spPr>
          <p:txBody>
            <a:bodyPr wrap="square" lIns="68580" tIns="34290" rIns="68580" bIns="34290" rtlCol="0">
              <a:spAutoFit/>
            </a:bodyPr>
            <a:lstStyle/>
            <a:p>
              <a:pPr algn="r"/>
              <a:r>
                <a:rPr lang="zh-CN" altLang="en-US" sz="1500" b="1" dirty="0">
                  <a:solidFill>
                    <a:srgbClr val="4D4D4D"/>
                  </a:solidFill>
                  <a:latin typeface="微软雅黑" panose="020B0503020204020204" pitchFamily="34" charset="-122"/>
                  <a:ea typeface="微软雅黑" panose="020B0503020204020204" pitchFamily="34" charset="-122"/>
                </a:rPr>
                <a:t>添加标题</a:t>
              </a:r>
              <a:endParaRPr lang="zh-CN" altLang="en-US" sz="1500" b="1" dirty="0">
                <a:solidFill>
                  <a:srgbClr val="4D4D4D"/>
                </a:solidFill>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1858083" y="1562788"/>
              <a:ext cx="752669" cy="754190"/>
              <a:chOff x="2119449" y="3577825"/>
              <a:chExt cx="886514" cy="888306"/>
            </a:xfrm>
          </p:grpSpPr>
          <p:grpSp>
            <p:nvGrpSpPr>
              <p:cNvPr id="157" name="Group 10"/>
              <p:cNvGrpSpPr/>
              <p:nvPr/>
            </p:nvGrpSpPr>
            <p:grpSpPr>
              <a:xfrm>
                <a:off x="2119449" y="3577825"/>
                <a:ext cx="886514" cy="888306"/>
                <a:chOff x="3692576" y="1742634"/>
                <a:chExt cx="2790379" cy="2796023"/>
              </a:xfrm>
            </p:grpSpPr>
            <p:grpSp>
              <p:nvGrpSpPr>
                <p:cNvPr id="163" name="组合 79"/>
                <p:cNvGrpSpPr/>
                <p:nvPr/>
              </p:nvGrpSpPr>
              <p:grpSpPr bwMode="auto">
                <a:xfrm>
                  <a:off x="3692576" y="1742634"/>
                  <a:ext cx="2790379" cy="2796023"/>
                  <a:chOff x="6379729" y="2488774"/>
                  <a:chExt cx="2513016" cy="2513016"/>
                </a:xfrm>
              </p:grpSpPr>
              <p:sp>
                <p:nvSpPr>
                  <p:cNvPr id="1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6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64"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2361408" y="3842545"/>
                <a:ext cx="400530" cy="391630"/>
                <a:chOff x="2100240" y="1700731"/>
                <a:chExt cx="276136" cy="270000"/>
              </a:xfrm>
            </p:grpSpPr>
            <p:sp>
              <p:nvSpPr>
                <p:cNvPr id="159"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67" name="组合 166"/>
            <p:cNvGrpSpPr/>
            <p:nvPr/>
          </p:nvGrpSpPr>
          <p:grpSpPr>
            <a:xfrm>
              <a:off x="2886940" y="2503066"/>
              <a:ext cx="752669" cy="754190"/>
              <a:chOff x="2119449" y="3577825"/>
              <a:chExt cx="886514" cy="888306"/>
            </a:xfrm>
          </p:grpSpPr>
          <p:grpSp>
            <p:nvGrpSpPr>
              <p:cNvPr id="168" name="Group 10"/>
              <p:cNvGrpSpPr/>
              <p:nvPr/>
            </p:nvGrpSpPr>
            <p:grpSpPr>
              <a:xfrm>
                <a:off x="2119449" y="3577825"/>
                <a:ext cx="886514" cy="888306"/>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75"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2361408" y="3842545"/>
                <a:ext cx="400530" cy="391630"/>
                <a:chOff x="2100240" y="1700731"/>
                <a:chExt cx="276136" cy="270000"/>
              </a:xfrm>
            </p:grpSpPr>
            <p:sp>
              <p:nvSpPr>
                <p:cNvPr id="170"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78" name="组合 177"/>
            <p:cNvGrpSpPr/>
            <p:nvPr/>
          </p:nvGrpSpPr>
          <p:grpSpPr>
            <a:xfrm>
              <a:off x="3844082" y="3281332"/>
              <a:ext cx="752669" cy="754190"/>
              <a:chOff x="2119449" y="3577825"/>
              <a:chExt cx="886514" cy="888306"/>
            </a:xfrm>
          </p:grpSpPr>
          <p:grpSp>
            <p:nvGrpSpPr>
              <p:cNvPr id="179" name="Group 10"/>
              <p:cNvGrpSpPr/>
              <p:nvPr/>
            </p:nvGrpSpPr>
            <p:grpSpPr>
              <a:xfrm>
                <a:off x="2119449" y="3577825"/>
                <a:ext cx="886514" cy="888306"/>
                <a:chOff x="3692576" y="1742634"/>
                <a:chExt cx="2790379" cy="2796023"/>
              </a:xfrm>
            </p:grpSpPr>
            <p:grpSp>
              <p:nvGrpSpPr>
                <p:cNvPr id="185" name="组合 79"/>
                <p:cNvGrpSpPr/>
                <p:nvPr/>
              </p:nvGrpSpPr>
              <p:grpSpPr bwMode="auto">
                <a:xfrm>
                  <a:off x="3692576" y="1742634"/>
                  <a:ext cx="2790379" cy="2796023"/>
                  <a:chOff x="6379729" y="2488774"/>
                  <a:chExt cx="2513016" cy="2513016"/>
                </a:xfrm>
              </p:grpSpPr>
              <p:sp>
                <p:nvSpPr>
                  <p:cNvPr id="1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86"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2361408" y="3842545"/>
                <a:ext cx="400530" cy="391630"/>
                <a:chOff x="2100240" y="1700731"/>
                <a:chExt cx="276136" cy="270000"/>
              </a:xfrm>
            </p:grpSpPr>
            <p:sp>
              <p:nvSpPr>
                <p:cNvPr id="181"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89" name="组合 188"/>
            <p:cNvGrpSpPr/>
            <p:nvPr/>
          </p:nvGrpSpPr>
          <p:grpSpPr>
            <a:xfrm>
              <a:off x="4613488" y="2489879"/>
              <a:ext cx="752669" cy="754190"/>
              <a:chOff x="2119449" y="3577825"/>
              <a:chExt cx="886514" cy="888306"/>
            </a:xfrm>
          </p:grpSpPr>
          <p:grpSp>
            <p:nvGrpSpPr>
              <p:cNvPr id="190" name="Group 10"/>
              <p:cNvGrpSpPr/>
              <p:nvPr/>
            </p:nvGrpSpPr>
            <p:grpSpPr>
              <a:xfrm>
                <a:off x="2119449" y="3577825"/>
                <a:ext cx="886514" cy="888306"/>
                <a:chOff x="3692576" y="1742634"/>
                <a:chExt cx="2790379" cy="2796023"/>
              </a:xfrm>
            </p:grpSpPr>
            <p:grpSp>
              <p:nvGrpSpPr>
                <p:cNvPr id="196" name="组合 79"/>
                <p:cNvGrpSpPr/>
                <p:nvPr/>
              </p:nvGrpSpPr>
              <p:grpSpPr bwMode="auto">
                <a:xfrm>
                  <a:off x="3692576" y="1742634"/>
                  <a:ext cx="2790379" cy="2796023"/>
                  <a:chOff x="6379729" y="2488774"/>
                  <a:chExt cx="2513016" cy="2513016"/>
                </a:xfrm>
              </p:grpSpPr>
              <p:sp>
                <p:nvSpPr>
                  <p:cNvPr id="19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9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9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a:off x="2361408" y="3842545"/>
                <a:ext cx="400530" cy="391630"/>
                <a:chOff x="2100240" y="1700731"/>
                <a:chExt cx="276136" cy="270000"/>
              </a:xfrm>
            </p:grpSpPr>
            <p:sp>
              <p:nvSpPr>
                <p:cNvPr id="192"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00" name="组合 199"/>
            <p:cNvGrpSpPr/>
            <p:nvPr/>
          </p:nvGrpSpPr>
          <p:grpSpPr>
            <a:xfrm>
              <a:off x="6247670" y="3332860"/>
              <a:ext cx="752669" cy="754190"/>
              <a:chOff x="2119449" y="3577825"/>
              <a:chExt cx="886514" cy="888306"/>
            </a:xfrm>
          </p:grpSpPr>
          <p:grpSp>
            <p:nvGrpSpPr>
              <p:cNvPr id="201" name="Group 10"/>
              <p:cNvGrpSpPr/>
              <p:nvPr/>
            </p:nvGrpSpPr>
            <p:grpSpPr>
              <a:xfrm>
                <a:off x="2119449" y="3577825"/>
                <a:ext cx="886514" cy="888306"/>
                <a:chOff x="3692576" y="1742634"/>
                <a:chExt cx="2790379" cy="2796023"/>
              </a:xfrm>
            </p:grpSpPr>
            <p:grpSp>
              <p:nvGrpSpPr>
                <p:cNvPr id="207" name="组合 79"/>
                <p:cNvGrpSpPr/>
                <p:nvPr/>
              </p:nvGrpSpPr>
              <p:grpSpPr bwMode="auto">
                <a:xfrm>
                  <a:off x="3692576" y="1742634"/>
                  <a:ext cx="2790379" cy="2796023"/>
                  <a:chOff x="6379729" y="2488774"/>
                  <a:chExt cx="2513016" cy="2513016"/>
                </a:xfrm>
              </p:grpSpPr>
              <p:sp>
                <p:nvSpPr>
                  <p:cNvPr id="20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21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20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202" name="组合 201"/>
              <p:cNvGrpSpPr/>
              <p:nvPr/>
            </p:nvGrpSpPr>
            <p:grpSpPr>
              <a:xfrm>
                <a:off x="2361408" y="3842545"/>
                <a:ext cx="400530" cy="391630"/>
                <a:chOff x="2100240" y="1700731"/>
                <a:chExt cx="276136" cy="270000"/>
              </a:xfrm>
            </p:grpSpPr>
            <p:sp>
              <p:nvSpPr>
                <p:cNvPr id="203"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11" name="组合 210"/>
            <p:cNvGrpSpPr/>
            <p:nvPr/>
          </p:nvGrpSpPr>
          <p:grpSpPr>
            <a:xfrm>
              <a:off x="7150368" y="2202494"/>
              <a:ext cx="752669" cy="754190"/>
              <a:chOff x="2119449" y="3577825"/>
              <a:chExt cx="886514" cy="888306"/>
            </a:xfrm>
          </p:grpSpPr>
          <p:grpSp>
            <p:nvGrpSpPr>
              <p:cNvPr id="212" name="Group 10"/>
              <p:cNvGrpSpPr/>
              <p:nvPr/>
            </p:nvGrpSpPr>
            <p:grpSpPr>
              <a:xfrm>
                <a:off x="2119449" y="3577825"/>
                <a:ext cx="886514" cy="888306"/>
                <a:chOff x="3692576" y="1742634"/>
                <a:chExt cx="2790379" cy="2796023"/>
              </a:xfrm>
            </p:grpSpPr>
            <p:grpSp>
              <p:nvGrpSpPr>
                <p:cNvPr id="218" name="组合 79"/>
                <p:cNvGrpSpPr/>
                <p:nvPr/>
              </p:nvGrpSpPr>
              <p:grpSpPr bwMode="auto">
                <a:xfrm>
                  <a:off x="3692576" y="1742634"/>
                  <a:ext cx="2790379" cy="2796023"/>
                  <a:chOff x="6379729" y="2488774"/>
                  <a:chExt cx="2513016" cy="2513016"/>
                </a:xfrm>
              </p:grpSpPr>
              <p:sp>
                <p:nvSpPr>
                  <p:cNvPr id="2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2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219"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213" name="组合 212"/>
              <p:cNvGrpSpPr/>
              <p:nvPr/>
            </p:nvGrpSpPr>
            <p:grpSpPr>
              <a:xfrm>
                <a:off x="2361408" y="3842545"/>
                <a:ext cx="400530" cy="391630"/>
                <a:chOff x="2100240" y="1700731"/>
                <a:chExt cx="276136" cy="270000"/>
              </a:xfrm>
            </p:grpSpPr>
            <p:sp>
              <p:nvSpPr>
                <p:cNvPr id="214"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sp>
        <p:nvSpPr>
          <p:cNvPr id="222" name="矩形 221"/>
          <p:cNvSpPr/>
          <p:nvPr/>
        </p:nvSpPr>
        <p:spPr>
          <a:xfrm>
            <a:off x="3811101" y="1427514"/>
            <a:ext cx="2504854" cy="95667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223" name="矩形 222"/>
          <p:cNvSpPr/>
          <p:nvPr/>
        </p:nvSpPr>
        <p:spPr>
          <a:xfrm>
            <a:off x="3811101" y="1059582"/>
            <a:ext cx="2504854" cy="397801"/>
          </a:xfrm>
          <a:prstGeom prst="rect">
            <a:avLst/>
          </a:prstGeom>
        </p:spPr>
        <p:txBody>
          <a:bodyPr wrap="square">
            <a:spAutoFit/>
          </a:bodyPr>
          <a:lstStyle/>
          <a:p>
            <a:pPr>
              <a:lnSpc>
                <a:spcPct val="150000"/>
              </a:lnSpc>
              <a:spcBef>
                <a:spcPts val="750"/>
              </a:spcBef>
            </a:pPr>
            <a:r>
              <a:rPr lang="zh-CN" altLang="en-US" sz="1500" b="1" dirty="0">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additive="base">
                                        <p:cTn id="19" dur="500" fill="hold"/>
                                        <p:tgtEl>
                                          <p:spTgt spid="222"/>
                                        </p:tgtEl>
                                        <p:attrNameLst>
                                          <p:attrName>ppt_x</p:attrName>
                                        </p:attrNameLst>
                                      </p:cBhvr>
                                      <p:tavLst>
                                        <p:tav tm="0">
                                          <p:val>
                                            <p:strVal val="1+#ppt_w/2"/>
                                          </p:val>
                                        </p:tav>
                                        <p:tav tm="100000">
                                          <p:val>
                                            <p:strVal val="#ppt_x"/>
                                          </p:val>
                                        </p:tav>
                                      </p:tavLst>
                                    </p:anim>
                                    <p:anim calcmode="lin" valueType="num">
                                      <p:cBhvr additive="base">
                                        <p:cTn id="20" dur="500" fill="hold"/>
                                        <p:tgtEl>
                                          <p:spTgt spid="2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anim calcmode="lin" valueType="num">
                                      <p:cBhvr additive="base">
                                        <p:cTn id="23" dur="500" fill="hold"/>
                                        <p:tgtEl>
                                          <p:spTgt spid="223"/>
                                        </p:tgtEl>
                                        <p:attrNameLst>
                                          <p:attrName>ppt_x</p:attrName>
                                        </p:attrNameLst>
                                      </p:cBhvr>
                                      <p:tavLst>
                                        <p:tav tm="0">
                                          <p:val>
                                            <p:strVal val="1+#ppt_w/2"/>
                                          </p:val>
                                        </p:tav>
                                        <p:tav tm="100000">
                                          <p:val>
                                            <p:strVal val="#ppt_x"/>
                                          </p:val>
                                        </p:tav>
                                      </p:tavLst>
                                    </p:anim>
                                    <p:anim calcmode="lin" valueType="num">
                                      <p:cBhvr additive="base">
                                        <p:cTn id="24" dur="500" fill="hold"/>
                                        <p:tgtEl>
                                          <p:spTgt spid="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39"/>
          <p:cNvSpPr>
            <a:spLocks noChangeArrowheads="1"/>
          </p:cNvSpPr>
          <p:nvPr/>
        </p:nvSpPr>
        <p:spPr bwMode="auto">
          <a:xfrm>
            <a:off x="3995936" y="1753289"/>
            <a:ext cx="3672408"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9" name="矩形 39"/>
          <p:cNvSpPr>
            <a:spLocks noChangeArrowheads="1"/>
          </p:cNvSpPr>
          <p:nvPr/>
        </p:nvSpPr>
        <p:spPr bwMode="auto">
          <a:xfrm>
            <a:off x="4222154" y="2488079"/>
            <a:ext cx="3348758" cy="5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●产品开发    ●短期赢利   ● 市场开拓计划</a:t>
            </a:r>
            <a:endPar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●发展规划    ●销售网格布局</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p:cNvGrpSpPr/>
          <p:nvPr/>
        </p:nvGrpSpPr>
        <p:grpSpPr>
          <a:xfrm>
            <a:off x="2050520" y="1494216"/>
            <a:ext cx="1747310" cy="1750843"/>
            <a:chOff x="2050520" y="1494216"/>
            <a:chExt cx="1747310" cy="1750843"/>
          </a:xfrm>
        </p:grpSpPr>
        <p:grpSp>
          <p:nvGrpSpPr>
            <p:cNvPr id="111" name="Group 40"/>
            <p:cNvGrpSpPr/>
            <p:nvPr/>
          </p:nvGrpSpPr>
          <p:grpSpPr>
            <a:xfrm>
              <a:off x="2050520" y="1494216"/>
              <a:ext cx="1747310" cy="1750843"/>
              <a:chOff x="3692576" y="1742634"/>
              <a:chExt cx="2790379" cy="2796023"/>
            </a:xfrm>
          </p:grpSpPr>
          <p:grpSp>
            <p:nvGrpSpPr>
              <p:cNvPr id="113" name="组合 79"/>
              <p:cNvGrpSpPr/>
              <p:nvPr/>
            </p:nvGrpSpPr>
            <p:grpSpPr bwMode="auto">
              <a:xfrm>
                <a:off x="3692576" y="1742634"/>
                <a:ext cx="2790379" cy="2796023"/>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16"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14" name="椭圆 80"/>
              <p:cNvSpPr/>
              <p:nvPr/>
            </p:nvSpPr>
            <p:spPr bwMode="auto">
              <a:xfrm>
                <a:off x="4101618" y="2137561"/>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45" name="Freeform 10"/>
            <p:cNvSpPr>
              <a:spLocks noChangeAspect="1" noEditPoints="1"/>
            </p:cNvSpPr>
            <p:nvPr/>
          </p:nvSpPr>
          <p:spPr bwMode="auto">
            <a:xfrm rot="1041870">
              <a:off x="2469427" y="2009945"/>
              <a:ext cx="717302" cy="71498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FFFFFF"/>
            </a:solidFill>
            <a:ln>
              <a:noFill/>
            </a:ln>
          </p:spPr>
          <p:txBody>
            <a:bodyPr vert="horz" wrap="square" lIns="68580" tIns="34290" rIns="68580" bIns="34290" numCol="1" anchor="t" anchorCtr="0" compatLnSpc="1"/>
            <a:lstStyle/>
            <a:p>
              <a:endParaRPr lang="id-ID"/>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1+#ppt_w/2"/>
                                          </p:val>
                                        </p:tav>
                                        <p:tav tm="100000">
                                          <p:val>
                                            <p:strVal val="#ppt_x"/>
                                          </p:val>
                                        </p:tav>
                                      </p:tavLst>
                                    </p:anim>
                                    <p:anim calcmode="lin" valueType="num">
                                      <p:cBhvr additive="base">
                                        <p:cTn id="13" dur="500" fill="hold"/>
                                        <p:tgtEl>
                                          <p:spTgt spid="10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109"/>
                                        </p:tgtEl>
                                        <p:attrNameLst>
                                          <p:attrName>style.visibility</p:attrName>
                                        </p:attrNameLst>
                                      </p:cBhvr>
                                      <p:to>
                                        <p:strVal val="visible"/>
                                      </p:to>
                                    </p:set>
                                    <p:animScale>
                                      <p:cBhvr>
                                        <p:cTn id="17"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9"/>
                                        </p:tgtEl>
                                        <p:attrNameLst>
                                          <p:attrName>ppt_x</p:attrName>
                                          <p:attrName>ppt_y</p:attrName>
                                        </p:attrNameLst>
                                      </p:cBhvr>
                                    </p:animMotion>
                                    <p:animEffect transition="in" filter="fade">
                                      <p:cBhvr>
                                        <p:cTn id="19"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产品开发计划</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cxnSp>
        <p:nvCxnSpPr>
          <p:cNvPr id="27" name="Straight Arrow Connector 25"/>
          <p:cNvCxnSpPr/>
          <p:nvPr/>
        </p:nvCxnSpPr>
        <p:spPr bwMode="auto">
          <a:xfrm>
            <a:off x="4912672" y="1344088"/>
            <a:ext cx="1766888"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bwMode="auto">
          <a:xfrm>
            <a:off x="5461335" y="3319194"/>
            <a:ext cx="1127107" cy="607317"/>
            <a:chOff x="7906533" y="4840050"/>
            <a:chExt cx="1125966" cy="606826"/>
          </a:xfrm>
        </p:grpSpPr>
        <p:cxnSp>
          <p:nvCxnSpPr>
            <p:cNvPr id="29" name="Straight Arrow Connector 42"/>
            <p:cNvCxnSpPr/>
            <p:nvPr/>
          </p:nvCxnSpPr>
          <p:spPr>
            <a:xfrm>
              <a:off x="8636025" y="5446875"/>
              <a:ext cx="396474"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45"/>
            <p:cNvCxnSpPr/>
            <p:nvPr/>
          </p:nvCxnSpPr>
          <p:spPr>
            <a:xfrm flipH="1" flipV="1">
              <a:off x="7906533" y="4840050"/>
              <a:ext cx="729493" cy="60682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bwMode="auto">
          <a:xfrm>
            <a:off x="5548468" y="2179850"/>
            <a:ext cx="1129509" cy="558411"/>
            <a:chOff x="7902901" y="3124000"/>
            <a:chExt cx="1129418" cy="558855"/>
          </a:xfrm>
        </p:grpSpPr>
        <p:cxnSp>
          <p:nvCxnSpPr>
            <p:cNvPr id="32" name="Straight Arrow Connector 38"/>
            <p:cNvCxnSpPr/>
            <p:nvPr/>
          </p:nvCxnSpPr>
          <p:spPr>
            <a:xfrm>
              <a:off x="8460865" y="3124000"/>
              <a:ext cx="571454" cy="558855"/>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41"/>
            <p:cNvCxnSpPr/>
            <p:nvPr/>
          </p:nvCxnSpPr>
          <p:spPr>
            <a:xfrm flipH="1" flipV="1">
              <a:off x="7902901" y="3124000"/>
              <a:ext cx="557964" cy="2"/>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bwMode="auto">
          <a:xfrm>
            <a:off x="2448036" y="1389859"/>
            <a:ext cx="1300163" cy="271463"/>
            <a:chOff x="3181205" y="2010025"/>
            <a:chExt cx="1299921" cy="271166"/>
          </a:xfrm>
        </p:grpSpPr>
        <p:cxnSp>
          <p:nvCxnSpPr>
            <p:cNvPr id="35" name="Straight Arrow Connector 70"/>
            <p:cNvCxnSpPr/>
            <p:nvPr/>
          </p:nvCxnSpPr>
          <p:spPr>
            <a:xfrm flipH="1">
              <a:off x="3181205" y="2010025"/>
              <a:ext cx="780905"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72"/>
            <p:cNvCxnSpPr/>
            <p:nvPr/>
          </p:nvCxnSpPr>
          <p:spPr>
            <a:xfrm>
              <a:off x="3962110" y="2010025"/>
              <a:ext cx="519016" cy="27116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bwMode="auto">
          <a:xfrm>
            <a:off x="2528500" y="3219820"/>
            <a:ext cx="960141" cy="833683"/>
            <a:chOff x="3243437" y="4210024"/>
            <a:chExt cx="960324" cy="834506"/>
          </a:xfrm>
        </p:grpSpPr>
        <p:cxnSp>
          <p:nvCxnSpPr>
            <p:cNvPr id="38" name="Straight Arrow Connector 57"/>
            <p:cNvCxnSpPr/>
            <p:nvPr/>
          </p:nvCxnSpPr>
          <p:spPr>
            <a:xfrm flipH="1">
              <a:off x="3243437" y="5044530"/>
              <a:ext cx="564561"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0"/>
            <p:cNvCxnSpPr/>
            <p:nvPr/>
          </p:nvCxnSpPr>
          <p:spPr>
            <a:xfrm flipH="1">
              <a:off x="3816345" y="4210024"/>
              <a:ext cx="387416" cy="83450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bwMode="auto">
          <a:xfrm>
            <a:off x="2564739" y="2721895"/>
            <a:ext cx="1871862" cy="325928"/>
            <a:chOff x="3279710" y="3713495"/>
            <a:chExt cx="1872464" cy="325928"/>
          </a:xfrm>
        </p:grpSpPr>
        <p:cxnSp>
          <p:nvCxnSpPr>
            <p:cNvPr id="41" name="Straight Arrow Connector 62"/>
            <p:cNvCxnSpPr/>
            <p:nvPr/>
          </p:nvCxnSpPr>
          <p:spPr>
            <a:xfrm flipH="1">
              <a:off x="3279710" y="3713495"/>
              <a:ext cx="1412285" cy="4452"/>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64"/>
            <p:cNvCxnSpPr/>
            <p:nvPr/>
          </p:nvCxnSpPr>
          <p:spPr>
            <a:xfrm flipH="1" flipV="1">
              <a:off x="4690107" y="3717947"/>
              <a:ext cx="462067" cy="32147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3" name="TextBox 42"/>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dirty="0" smtClean="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4" name="矩形 17"/>
          <p:cNvSpPr>
            <a:spLocks noChangeArrowheads="1"/>
          </p:cNvSpPr>
          <p:nvPr/>
        </p:nvSpPr>
        <p:spPr bwMode="auto">
          <a:xfrm>
            <a:off x="572319" y="158306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000" dirty="0" smtClean="0">
                <a:latin typeface="微软雅黑" panose="020B0503020204020204" pitchFamily="34" charset="-122"/>
                <a:ea typeface="微软雅黑" panose="020B0503020204020204" pitchFamily="34" charset="-122"/>
                <a:cs typeface="宋体" panose="02010600030101010101" pitchFamily="2" charset="-122"/>
              </a:rPr>
              <a:t>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5"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6" name="矩形 17"/>
          <p:cNvSpPr>
            <a:spLocks noChangeArrowheads="1"/>
          </p:cNvSpPr>
          <p:nvPr/>
        </p:nvSpPr>
        <p:spPr bwMode="auto">
          <a:xfrm>
            <a:off x="598244" y="2868479"/>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8" name="矩形 17"/>
          <p:cNvSpPr>
            <a:spLocks noChangeArrowheads="1"/>
          </p:cNvSpPr>
          <p:nvPr/>
        </p:nvSpPr>
        <p:spPr bwMode="auto">
          <a:xfrm>
            <a:off x="621761" y="424096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49"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0" name="矩形 17"/>
          <p:cNvSpPr>
            <a:spLocks noChangeArrowheads="1"/>
          </p:cNvSpPr>
          <p:nvPr/>
        </p:nvSpPr>
        <p:spPr bwMode="auto">
          <a:xfrm>
            <a:off x="6913328" y="150123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TextBox 59"/>
          <p:cNvSpPr txBox="1">
            <a:spLocks noChangeArrowheads="1"/>
          </p:cNvSpPr>
          <p:nvPr/>
        </p:nvSpPr>
        <p:spPr bwMode="auto">
          <a:xfrm flipH="1">
            <a:off x="6913326" y="2592462"/>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2" name="矩形 17"/>
          <p:cNvSpPr>
            <a:spLocks noChangeArrowheads="1"/>
          </p:cNvSpPr>
          <p:nvPr/>
        </p:nvSpPr>
        <p:spPr bwMode="auto">
          <a:xfrm>
            <a:off x="6913328" y="289331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3"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4" name="矩形 17"/>
          <p:cNvSpPr>
            <a:spLocks noChangeArrowheads="1"/>
          </p:cNvSpPr>
          <p:nvPr/>
        </p:nvSpPr>
        <p:spPr bwMode="auto">
          <a:xfrm>
            <a:off x="6913328" y="4106258"/>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椭圆 54"/>
          <p:cNvSpPr/>
          <p:nvPr/>
        </p:nvSpPr>
        <p:spPr>
          <a:xfrm>
            <a:off x="3310827" y="1756709"/>
            <a:ext cx="137599" cy="13759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椭圆 55"/>
          <p:cNvSpPr/>
          <p:nvPr/>
        </p:nvSpPr>
        <p:spPr>
          <a:xfrm>
            <a:off x="5737761" y="2661079"/>
            <a:ext cx="307718" cy="30771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7" name="椭圆 56"/>
          <p:cNvSpPr/>
          <p:nvPr/>
        </p:nvSpPr>
        <p:spPr>
          <a:xfrm>
            <a:off x="3629344" y="3651869"/>
            <a:ext cx="345339" cy="34533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8" name="椭圆 57"/>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椭圆 58"/>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椭圆 59"/>
          <p:cNvSpPr/>
          <p:nvPr/>
        </p:nvSpPr>
        <p:spPr>
          <a:xfrm>
            <a:off x="2368844" y="2587889"/>
            <a:ext cx="258866" cy="258866"/>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1" name="椭圆 60"/>
          <p:cNvSpPr/>
          <p:nvPr/>
        </p:nvSpPr>
        <p:spPr>
          <a:xfrm>
            <a:off x="2367876" y="3924073"/>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椭圆 61"/>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3" name="椭圆 62"/>
          <p:cNvSpPr/>
          <p:nvPr/>
        </p:nvSpPr>
        <p:spPr>
          <a:xfrm>
            <a:off x="6561198" y="2592462"/>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4" name="椭圆 63"/>
          <p:cNvSpPr/>
          <p:nvPr/>
        </p:nvSpPr>
        <p:spPr>
          <a:xfrm>
            <a:off x="6551558" y="3794637"/>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5" name="Group 10"/>
          <p:cNvGrpSpPr/>
          <p:nvPr/>
        </p:nvGrpSpPr>
        <p:grpSpPr>
          <a:xfrm>
            <a:off x="3619819" y="1415810"/>
            <a:ext cx="1127804" cy="1130085"/>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70" name="Group 10"/>
          <p:cNvGrpSpPr/>
          <p:nvPr/>
        </p:nvGrpSpPr>
        <p:grpSpPr>
          <a:xfrm>
            <a:off x="4928213" y="1691515"/>
            <a:ext cx="878458" cy="880235"/>
            <a:chOff x="3692576" y="1742634"/>
            <a:chExt cx="2790379" cy="2796023"/>
          </a:xfrm>
        </p:grpSpPr>
        <p:grpSp>
          <p:nvGrpSpPr>
            <p:cNvPr id="71" name="组合 79"/>
            <p:cNvGrpSpPr/>
            <p:nvPr/>
          </p:nvGrpSpPr>
          <p:grpSpPr bwMode="auto">
            <a:xfrm>
              <a:off x="3692576" y="1742634"/>
              <a:ext cx="2790379" cy="2796023"/>
              <a:chOff x="6379729" y="2488774"/>
              <a:chExt cx="2513016" cy="2513016"/>
            </a:xfrm>
          </p:grpSpPr>
          <p:sp>
            <p:nvSpPr>
              <p:cNvPr id="7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2"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sp>
        <p:nvSpPr>
          <p:cNvPr id="75" name="椭圆 74"/>
          <p:cNvSpPr/>
          <p:nvPr/>
        </p:nvSpPr>
        <p:spPr>
          <a:xfrm>
            <a:off x="4768423" y="2086525"/>
            <a:ext cx="269201" cy="269201"/>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6" name="椭圆 75"/>
          <p:cNvSpPr/>
          <p:nvPr/>
        </p:nvSpPr>
        <p:spPr>
          <a:xfrm>
            <a:off x="3527201" y="2330028"/>
            <a:ext cx="331051" cy="33105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7" name="Group 10"/>
          <p:cNvGrpSpPr/>
          <p:nvPr/>
        </p:nvGrpSpPr>
        <p:grpSpPr>
          <a:xfrm>
            <a:off x="4928213" y="2851328"/>
            <a:ext cx="878458" cy="880235"/>
            <a:chOff x="3692576" y="1742634"/>
            <a:chExt cx="2790379" cy="2796023"/>
          </a:xfrm>
        </p:grpSpPr>
        <p:grpSp>
          <p:nvGrpSpPr>
            <p:cNvPr id="78" name="组合 79"/>
            <p:cNvGrpSpPr/>
            <p:nvPr/>
          </p:nvGrpSpPr>
          <p:grpSpPr bwMode="auto">
            <a:xfrm>
              <a:off x="3692576" y="1742634"/>
              <a:ext cx="2790379" cy="2796023"/>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9"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82" name="Group 10"/>
          <p:cNvGrpSpPr/>
          <p:nvPr/>
        </p:nvGrpSpPr>
        <p:grpSpPr>
          <a:xfrm>
            <a:off x="3996291" y="2592462"/>
            <a:ext cx="786420" cy="788011"/>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4"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87" name="Group 10"/>
          <p:cNvGrpSpPr/>
          <p:nvPr/>
        </p:nvGrpSpPr>
        <p:grpSpPr>
          <a:xfrm>
            <a:off x="3049413" y="2719578"/>
            <a:ext cx="878458" cy="880235"/>
            <a:chOff x="3692576" y="1742634"/>
            <a:chExt cx="2790379" cy="2796023"/>
          </a:xfrm>
        </p:grpSpPr>
        <p:grpSp>
          <p:nvGrpSpPr>
            <p:cNvPr id="88" name="组合 79"/>
            <p:cNvGrpSpPr/>
            <p:nvPr/>
          </p:nvGrpSpPr>
          <p:grpSpPr bwMode="auto">
            <a:xfrm>
              <a:off x="3692576" y="1742634"/>
              <a:ext cx="2790379" cy="2796023"/>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9" name="椭圆 80"/>
            <p:cNvSpPr/>
            <p:nvPr/>
          </p:nvSpPr>
          <p:spPr bwMode="auto">
            <a:xfrm>
              <a:off x="4101617" y="2137562"/>
              <a:ext cx="2016472" cy="202055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92" name="Group 10"/>
          <p:cNvGrpSpPr/>
          <p:nvPr/>
        </p:nvGrpSpPr>
        <p:grpSpPr>
          <a:xfrm>
            <a:off x="4408973" y="950082"/>
            <a:ext cx="786420" cy="78801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nodeType="withEffect">
                                  <p:stCondLst>
                                    <p:cond delay="7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nodeType="withEffect">
                                  <p:stCondLst>
                                    <p:cond delay="60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par>
                                <p:cTn id="24" presetID="53" presetClass="entr" presetSubtype="16" fill="hold" nodeType="withEffect">
                                  <p:stCondLst>
                                    <p:cond delay="200"/>
                                  </p:stCondLst>
                                  <p:childTnLst>
                                    <p:set>
                                      <p:cBhvr>
                                        <p:cTn id="25" dur="1" fill="hold">
                                          <p:stCondLst>
                                            <p:cond delay="0"/>
                                          </p:stCondLst>
                                        </p:cTn>
                                        <p:tgtEl>
                                          <p:spTgt spid="77"/>
                                        </p:tgtEl>
                                        <p:attrNameLst>
                                          <p:attrName>style.visibility</p:attrName>
                                        </p:attrNameLst>
                                      </p:cBhvr>
                                      <p:to>
                                        <p:strVal val="visible"/>
                                      </p:to>
                                    </p:set>
                                    <p:anim calcmode="lin" valueType="num">
                                      <p:cBhvr>
                                        <p:cTn id="26" dur="800" fill="hold"/>
                                        <p:tgtEl>
                                          <p:spTgt spid="77"/>
                                        </p:tgtEl>
                                        <p:attrNameLst>
                                          <p:attrName>ppt_w</p:attrName>
                                        </p:attrNameLst>
                                      </p:cBhvr>
                                      <p:tavLst>
                                        <p:tav tm="0">
                                          <p:val>
                                            <p:fltVal val="0"/>
                                          </p:val>
                                        </p:tav>
                                        <p:tav tm="100000">
                                          <p:val>
                                            <p:strVal val="#ppt_w"/>
                                          </p:val>
                                        </p:tav>
                                      </p:tavLst>
                                    </p:anim>
                                    <p:anim calcmode="lin" valueType="num">
                                      <p:cBhvr>
                                        <p:cTn id="27" dur="800" fill="hold"/>
                                        <p:tgtEl>
                                          <p:spTgt spid="77"/>
                                        </p:tgtEl>
                                        <p:attrNameLst>
                                          <p:attrName>ppt_h</p:attrName>
                                        </p:attrNameLst>
                                      </p:cBhvr>
                                      <p:tavLst>
                                        <p:tav tm="0">
                                          <p:val>
                                            <p:fltVal val="0"/>
                                          </p:val>
                                        </p:tav>
                                        <p:tav tm="100000">
                                          <p:val>
                                            <p:strVal val="#ppt_h"/>
                                          </p:val>
                                        </p:tav>
                                      </p:tavLst>
                                    </p:anim>
                                    <p:animEffect transition="in" filter="fade">
                                      <p:cBhvr>
                                        <p:cTn id="28" dur="800"/>
                                        <p:tgtEl>
                                          <p:spTgt spid="77"/>
                                        </p:tgtEl>
                                      </p:cBhvr>
                                    </p:animEffect>
                                  </p:childTnLst>
                                </p:cTn>
                              </p:par>
                              <p:par>
                                <p:cTn id="29" presetID="53" presetClass="entr" presetSubtype="16" fill="hold" grpId="0" nodeType="withEffect">
                                  <p:stCondLst>
                                    <p:cond delay="8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nodeType="withEffect">
                                  <p:stCondLst>
                                    <p:cond delay="800"/>
                                  </p:stCondLst>
                                  <p:childTnLst>
                                    <p:set>
                                      <p:cBhvr>
                                        <p:cTn id="35" dur="1" fill="hold">
                                          <p:stCondLst>
                                            <p:cond delay="0"/>
                                          </p:stCondLst>
                                        </p:cTn>
                                        <p:tgtEl>
                                          <p:spTgt spid="92"/>
                                        </p:tgtEl>
                                        <p:attrNameLst>
                                          <p:attrName>style.visibility</p:attrName>
                                        </p:attrNameLst>
                                      </p:cBhvr>
                                      <p:to>
                                        <p:strVal val="visible"/>
                                      </p:to>
                                    </p:set>
                                    <p:anim calcmode="lin" valueType="num">
                                      <p:cBhvr>
                                        <p:cTn id="36" dur="300" fill="hold"/>
                                        <p:tgtEl>
                                          <p:spTgt spid="92"/>
                                        </p:tgtEl>
                                        <p:attrNameLst>
                                          <p:attrName>ppt_w</p:attrName>
                                        </p:attrNameLst>
                                      </p:cBhvr>
                                      <p:tavLst>
                                        <p:tav tm="0">
                                          <p:val>
                                            <p:fltVal val="0"/>
                                          </p:val>
                                        </p:tav>
                                        <p:tav tm="100000">
                                          <p:val>
                                            <p:strVal val="#ppt_w"/>
                                          </p:val>
                                        </p:tav>
                                      </p:tavLst>
                                    </p:anim>
                                    <p:anim calcmode="lin" valueType="num">
                                      <p:cBhvr>
                                        <p:cTn id="37" dur="300" fill="hold"/>
                                        <p:tgtEl>
                                          <p:spTgt spid="92"/>
                                        </p:tgtEl>
                                        <p:attrNameLst>
                                          <p:attrName>ppt_h</p:attrName>
                                        </p:attrNameLst>
                                      </p:cBhvr>
                                      <p:tavLst>
                                        <p:tav tm="0">
                                          <p:val>
                                            <p:fltVal val="0"/>
                                          </p:val>
                                        </p:tav>
                                        <p:tav tm="100000">
                                          <p:val>
                                            <p:strVal val="#ppt_h"/>
                                          </p:val>
                                        </p:tav>
                                      </p:tavLst>
                                    </p:anim>
                                    <p:animEffect transition="in" filter="fade">
                                      <p:cBhvr>
                                        <p:cTn id="38" dur="300"/>
                                        <p:tgtEl>
                                          <p:spTgt spid="92"/>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55"/>
                                        </p:tgtEl>
                                        <p:attrNameLst>
                                          <p:attrName>style.visibility</p:attrName>
                                        </p:attrNameLst>
                                      </p:cBhvr>
                                      <p:to>
                                        <p:strVal val="visible"/>
                                      </p:to>
                                    </p:set>
                                    <p:anim calcmode="lin" valueType="num">
                                      <p:cBhvr>
                                        <p:cTn id="41" dur="300" fill="hold"/>
                                        <p:tgtEl>
                                          <p:spTgt spid="55"/>
                                        </p:tgtEl>
                                        <p:attrNameLst>
                                          <p:attrName>ppt_w</p:attrName>
                                        </p:attrNameLst>
                                      </p:cBhvr>
                                      <p:tavLst>
                                        <p:tav tm="0">
                                          <p:val>
                                            <p:fltVal val="0"/>
                                          </p:val>
                                        </p:tav>
                                        <p:tav tm="100000">
                                          <p:val>
                                            <p:strVal val="#ppt_w"/>
                                          </p:val>
                                        </p:tav>
                                      </p:tavLst>
                                    </p:anim>
                                    <p:anim calcmode="lin" valueType="num">
                                      <p:cBhvr>
                                        <p:cTn id="42" dur="300" fill="hold"/>
                                        <p:tgtEl>
                                          <p:spTgt spid="55"/>
                                        </p:tgtEl>
                                        <p:attrNameLst>
                                          <p:attrName>ppt_h</p:attrName>
                                        </p:attrNameLst>
                                      </p:cBhvr>
                                      <p:tavLst>
                                        <p:tav tm="0">
                                          <p:val>
                                            <p:fltVal val="0"/>
                                          </p:val>
                                        </p:tav>
                                        <p:tav tm="100000">
                                          <p:val>
                                            <p:strVal val="#ppt_h"/>
                                          </p:val>
                                        </p:tav>
                                      </p:tavLst>
                                    </p:anim>
                                    <p:animEffect transition="in" filter="fade">
                                      <p:cBhvr>
                                        <p:cTn id="43" dur="300"/>
                                        <p:tgtEl>
                                          <p:spTgt spid="5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56"/>
                                        </p:tgtEl>
                                        <p:attrNameLst>
                                          <p:attrName>style.visibility</p:attrName>
                                        </p:attrNameLst>
                                      </p:cBhvr>
                                      <p:to>
                                        <p:strVal val="visible"/>
                                      </p:to>
                                    </p:set>
                                    <p:anim calcmode="lin" valueType="num">
                                      <p:cBhvr>
                                        <p:cTn id="46" dur="600" fill="hold"/>
                                        <p:tgtEl>
                                          <p:spTgt spid="56"/>
                                        </p:tgtEl>
                                        <p:attrNameLst>
                                          <p:attrName>ppt_w</p:attrName>
                                        </p:attrNameLst>
                                      </p:cBhvr>
                                      <p:tavLst>
                                        <p:tav tm="0">
                                          <p:val>
                                            <p:fltVal val="0"/>
                                          </p:val>
                                        </p:tav>
                                        <p:tav tm="100000">
                                          <p:val>
                                            <p:strVal val="#ppt_w"/>
                                          </p:val>
                                        </p:tav>
                                      </p:tavLst>
                                    </p:anim>
                                    <p:anim calcmode="lin" valueType="num">
                                      <p:cBhvr>
                                        <p:cTn id="47" dur="600" fill="hold"/>
                                        <p:tgtEl>
                                          <p:spTgt spid="56"/>
                                        </p:tgtEl>
                                        <p:attrNameLst>
                                          <p:attrName>ppt_h</p:attrName>
                                        </p:attrNameLst>
                                      </p:cBhvr>
                                      <p:tavLst>
                                        <p:tav tm="0">
                                          <p:val>
                                            <p:fltVal val="0"/>
                                          </p:val>
                                        </p:tav>
                                        <p:tav tm="100000">
                                          <p:val>
                                            <p:strVal val="#ppt_h"/>
                                          </p:val>
                                        </p:tav>
                                      </p:tavLst>
                                    </p:anim>
                                    <p:animEffect transition="in" filter="fade">
                                      <p:cBhvr>
                                        <p:cTn id="48" dur="600"/>
                                        <p:tgtEl>
                                          <p:spTgt spid="56"/>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par>
                                <p:cTn id="54" presetID="53" presetClass="entr" presetSubtype="16" fill="hold" grpId="0" nodeType="withEffect">
                                  <p:stCondLst>
                                    <p:cond delay="9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800" fill="hold"/>
                                        <p:tgtEl>
                                          <p:spTgt spid="57"/>
                                        </p:tgtEl>
                                        <p:attrNameLst>
                                          <p:attrName>ppt_w</p:attrName>
                                        </p:attrNameLst>
                                      </p:cBhvr>
                                      <p:tavLst>
                                        <p:tav tm="0">
                                          <p:val>
                                            <p:fltVal val="0"/>
                                          </p:val>
                                        </p:tav>
                                        <p:tav tm="100000">
                                          <p:val>
                                            <p:strVal val="#ppt_w"/>
                                          </p:val>
                                        </p:tav>
                                      </p:tavLst>
                                    </p:anim>
                                    <p:anim calcmode="lin" valueType="num">
                                      <p:cBhvr>
                                        <p:cTn id="57" dur="800" fill="hold"/>
                                        <p:tgtEl>
                                          <p:spTgt spid="57"/>
                                        </p:tgtEl>
                                        <p:attrNameLst>
                                          <p:attrName>ppt_h</p:attrName>
                                        </p:attrNameLst>
                                      </p:cBhvr>
                                      <p:tavLst>
                                        <p:tav tm="0">
                                          <p:val>
                                            <p:fltVal val="0"/>
                                          </p:val>
                                        </p:tav>
                                        <p:tav tm="100000">
                                          <p:val>
                                            <p:strVal val="#ppt_h"/>
                                          </p:val>
                                        </p:tav>
                                      </p:tavLst>
                                    </p:anim>
                                    <p:animEffect transition="in" filter="fade">
                                      <p:cBhvr>
                                        <p:cTn id="58" dur="800"/>
                                        <p:tgtEl>
                                          <p:spTgt spid="5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59"/>
                                        </p:tgtEl>
                                        <p:attrNameLst>
                                          <p:attrName>style.visibility</p:attrName>
                                        </p:attrNameLst>
                                      </p:cBhvr>
                                      <p:to>
                                        <p:strVal val="visible"/>
                                      </p:to>
                                    </p:set>
                                    <p:anim calcmode="lin" valueType="num">
                                      <p:cBhvr>
                                        <p:cTn id="66" dur="300" fill="hold"/>
                                        <p:tgtEl>
                                          <p:spTgt spid="59"/>
                                        </p:tgtEl>
                                        <p:attrNameLst>
                                          <p:attrName>ppt_w</p:attrName>
                                        </p:attrNameLst>
                                      </p:cBhvr>
                                      <p:tavLst>
                                        <p:tav tm="0">
                                          <p:val>
                                            <p:fltVal val="0"/>
                                          </p:val>
                                        </p:tav>
                                        <p:tav tm="100000">
                                          <p:val>
                                            <p:strVal val="#ppt_w"/>
                                          </p:val>
                                        </p:tav>
                                      </p:tavLst>
                                    </p:anim>
                                    <p:anim calcmode="lin" valueType="num">
                                      <p:cBhvr>
                                        <p:cTn id="67" dur="300" fill="hold"/>
                                        <p:tgtEl>
                                          <p:spTgt spid="59"/>
                                        </p:tgtEl>
                                        <p:attrNameLst>
                                          <p:attrName>ppt_h</p:attrName>
                                        </p:attrNameLst>
                                      </p:cBhvr>
                                      <p:tavLst>
                                        <p:tav tm="0">
                                          <p:val>
                                            <p:fltVal val="0"/>
                                          </p:val>
                                        </p:tav>
                                        <p:tav tm="100000">
                                          <p:val>
                                            <p:strVal val="#ppt_h"/>
                                          </p:val>
                                        </p:tav>
                                      </p:tavLst>
                                    </p:anim>
                                    <p:animEffect transition="in" filter="fade">
                                      <p:cBhvr>
                                        <p:cTn id="68" dur="300"/>
                                        <p:tgtEl>
                                          <p:spTgt spid="59"/>
                                        </p:tgtEl>
                                      </p:cBhvr>
                                    </p:animEffect>
                                  </p:childTnLst>
                                </p:cTn>
                              </p:par>
                              <p:par>
                                <p:cTn id="69" presetID="53" presetClass="entr" presetSubtype="16" fill="hold" nodeType="withEffect">
                                  <p:stCondLst>
                                    <p:cond delay="20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par>
                                <p:cTn id="74" presetID="53" presetClass="entr" presetSubtype="16" fill="hold" grpId="0" nodeType="withEffect">
                                  <p:stCondLst>
                                    <p:cond delay="900"/>
                                  </p:stCondLst>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ppt_w</p:attrName>
                                        </p:attrNameLst>
                                      </p:cBhvr>
                                      <p:tavLst>
                                        <p:tav tm="0">
                                          <p:val>
                                            <p:fltVal val="0"/>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animEffect transition="in" filter="fade">
                                      <p:cBhvr>
                                        <p:cTn id="78" dur="500"/>
                                        <p:tgtEl>
                                          <p:spTgt spid="60"/>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grpId="0" nodeType="withEffect">
                                  <p:stCondLst>
                                    <p:cond delay="600"/>
                                  </p:stCondLst>
                                  <p:childTnLst>
                                    <p:set>
                                      <p:cBhvr>
                                        <p:cTn id="85" dur="1" fill="hold">
                                          <p:stCondLst>
                                            <p:cond delay="0"/>
                                          </p:stCondLst>
                                        </p:cTn>
                                        <p:tgtEl>
                                          <p:spTgt spid="62"/>
                                        </p:tgtEl>
                                        <p:attrNameLst>
                                          <p:attrName>style.visibility</p:attrName>
                                        </p:attrNameLst>
                                      </p:cBhvr>
                                      <p:to>
                                        <p:strVal val="visible"/>
                                      </p:to>
                                    </p:set>
                                    <p:anim calcmode="lin" valueType="num">
                                      <p:cBhvr>
                                        <p:cTn id="86" dur="800" fill="hold"/>
                                        <p:tgtEl>
                                          <p:spTgt spid="62"/>
                                        </p:tgtEl>
                                        <p:attrNameLst>
                                          <p:attrName>ppt_w</p:attrName>
                                        </p:attrNameLst>
                                      </p:cBhvr>
                                      <p:tavLst>
                                        <p:tav tm="0">
                                          <p:val>
                                            <p:fltVal val="0"/>
                                          </p:val>
                                        </p:tav>
                                        <p:tav tm="100000">
                                          <p:val>
                                            <p:strVal val="#ppt_w"/>
                                          </p:val>
                                        </p:tav>
                                      </p:tavLst>
                                    </p:anim>
                                    <p:anim calcmode="lin" valueType="num">
                                      <p:cBhvr>
                                        <p:cTn id="87" dur="800" fill="hold"/>
                                        <p:tgtEl>
                                          <p:spTgt spid="62"/>
                                        </p:tgtEl>
                                        <p:attrNameLst>
                                          <p:attrName>ppt_h</p:attrName>
                                        </p:attrNameLst>
                                      </p:cBhvr>
                                      <p:tavLst>
                                        <p:tav tm="0">
                                          <p:val>
                                            <p:fltVal val="0"/>
                                          </p:val>
                                        </p:tav>
                                        <p:tav tm="100000">
                                          <p:val>
                                            <p:strVal val="#ppt_h"/>
                                          </p:val>
                                        </p:tav>
                                      </p:tavLst>
                                    </p:anim>
                                    <p:animEffect transition="in" filter="fade">
                                      <p:cBhvr>
                                        <p:cTn id="88" dur="800"/>
                                        <p:tgtEl>
                                          <p:spTgt spid="62"/>
                                        </p:tgtEl>
                                      </p:cBhvr>
                                    </p:animEffect>
                                  </p:childTnLst>
                                </p:cTn>
                              </p:par>
                              <p:par>
                                <p:cTn id="89" presetID="53" presetClass="entr" presetSubtype="16" fill="hold" grpId="0" nodeType="withEffect">
                                  <p:stCondLst>
                                    <p:cond delay="4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53" presetClass="entr" presetSubtype="16" fill="hold" grpId="0" nodeType="withEffect">
                                  <p:stCondLst>
                                    <p:cond delay="700"/>
                                  </p:stCondLst>
                                  <p:childTnLst>
                                    <p:set>
                                      <p:cBhvr>
                                        <p:cTn id="95" dur="1" fill="hold">
                                          <p:stCondLst>
                                            <p:cond delay="0"/>
                                          </p:stCondLst>
                                        </p:cTn>
                                        <p:tgtEl>
                                          <p:spTgt spid="64"/>
                                        </p:tgtEl>
                                        <p:attrNameLst>
                                          <p:attrName>style.visibility</p:attrName>
                                        </p:attrNameLst>
                                      </p:cBhvr>
                                      <p:to>
                                        <p:strVal val="visible"/>
                                      </p:to>
                                    </p:set>
                                    <p:anim calcmode="lin" valueType="num">
                                      <p:cBhvr>
                                        <p:cTn id="96" dur="500" fill="hold"/>
                                        <p:tgtEl>
                                          <p:spTgt spid="64"/>
                                        </p:tgtEl>
                                        <p:attrNameLst>
                                          <p:attrName>ppt_w</p:attrName>
                                        </p:attrNameLst>
                                      </p:cBhvr>
                                      <p:tavLst>
                                        <p:tav tm="0">
                                          <p:val>
                                            <p:fltVal val="0"/>
                                          </p:val>
                                        </p:tav>
                                        <p:tav tm="100000">
                                          <p:val>
                                            <p:strVal val="#ppt_w"/>
                                          </p:val>
                                        </p:tav>
                                      </p:tavLst>
                                    </p:anim>
                                    <p:anim calcmode="lin" valueType="num">
                                      <p:cBhvr>
                                        <p:cTn id="97" dur="500" fill="hold"/>
                                        <p:tgtEl>
                                          <p:spTgt spid="64"/>
                                        </p:tgtEl>
                                        <p:attrNameLst>
                                          <p:attrName>ppt_h</p:attrName>
                                        </p:attrNameLst>
                                      </p:cBhvr>
                                      <p:tavLst>
                                        <p:tav tm="0">
                                          <p:val>
                                            <p:fltVal val="0"/>
                                          </p:val>
                                        </p:tav>
                                        <p:tav tm="100000">
                                          <p:val>
                                            <p:strVal val="#ppt_h"/>
                                          </p:val>
                                        </p:tav>
                                      </p:tavLst>
                                    </p:anim>
                                    <p:animEffect transition="in" filter="fade">
                                      <p:cBhvr>
                                        <p:cTn id="98" dur="500"/>
                                        <p:tgtEl>
                                          <p:spTgt spid="64"/>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right)">
                                      <p:cBhvr>
                                        <p:cTn id="102" dur="500"/>
                                        <p:tgtEl>
                                          <p:spTgt spid="34"/>
                                        </p:tgtEl>
                                      </p:cBhvr>
                                    </p:animEffect>
                                  </p:childTnLst>
                                </p:cTn>
                              </p:par>
                            </p:childTnLst>
                          </p:cTn>
                        </p:par>
                        <p:par>
                          <p:cTn id="103" fill="hold">
                            <p:stCondLst>
                              <p:cond delay="1000"/>
                            </p:stCondLst>
                            <p:childTnLst>
                              <p:par>
                                <p:cTn id="104" presetID="2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right)">
                                      <p:cBhvr>
                                        <p:cTn id="106" dur="500"/>
                                        <p:tgtEl>
                                          <p:spTgt spid="43"/>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right)">
                                      <p:cBhvr>
                                        <p:cTn id="109" dur="500"/>
                                        <p:tgtEl>
                                          <p:spTgt spid="44"/>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right)">
                                      <p:cBhvr>
                                        <p:cTn id="113" dur="500"/>
                                        <p:tgtEl>
                                          <p:spTgt spid="40"/>
                                        </p:tgtEl>
                                      </p:cBhvr>
                                    </p:animEffect>
                                  </p:childTnLst>
                                </p:cTn>
                              </p:par>
                            </p:childTnLst>
                          </p:cTn>
                        </p:par>
                        <p:par>
                          <p:cTn id="114" fill="hold">
                            <p:stCondLst>
                              <p:cond delay="2000"/>
                            </p:stCondLst>
                            <p:childTnLst>
                              <p:par>
                                <p:cTn id="115" presetID="22" presetClass="entr" presetSubtype="2"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right)">
                                      <p:cBhvr>
                                        <p:cTn id="117" dur="500"/>
                                        <p:tgtEl>
                                          <p:spTgt spid="4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right)">
                                      <p:cBhvr>
                                        <p:cTn id="120" dur="500"/>
                                        <p:tgtEl>
                                          <p:spTgt spid="46"/>
                                        </p:tgtEl>
                                      </p:cBhvr>
                                    </p:animEffect>
                                  </p:childTnLst>
                                </p:cTn>
                              </p:par>
                            </p:childTnLst>
                          </p:cTn>
                        </p:par>
                        <p:par>
                          <p:cTn id="121" fill="hold">
                            <p:stCondLst>
                              <p:cond delay="2500"/>
                            </p:stCondLst>
                            <p:childTnLst>
                              <p:par>
                                <p:cTn id="122" presetID="22" presetClass="entr" presetSubtype="2"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right)">
                                      <p:cBhvr>
                                        <p:cTn id="124" dur="500"/>
                                        <p:tgtEl>
                                          <p:spTgt spid="37"/>
                                        </p:tgtEl>
                                      </p:cBhvr>
                                    </p:animEffect>
                                  </p:childTnLst>
                                </p:cTn>
                              </p:par>
                            </p:childTnLst>
                          </p:cTn>
                        </p:par>
                        <p:par>
                          <p:cTn id="125" fill="hold">
                            <p:stCondLst>
                              <p:cond delay="3000"/>
                            </p:stCondLst>
                            <p:childTnLst>
                              <p:par>
                                <p:cTn id="126" presetID="22" presetClass="entr" presetSubtype="2" fill="hold" grpId="0" nodeType="after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right)">
                                      <p:cBhvr>
                                        <p:cTn id="128" dur="500"/>
                                        <p:tgtEl>
                                          <p:spTgt spid="4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right)">
                                      <p:cBhvr>
                                        <p:cTn id="131" dur="500"/>
                                        <p:tgtEl>
                                          <p:spTgt spid="48"/>
                                        </p:tgtEl>
                                      </p:cBhvr>
                                    </p:animEffect>
                                  </p:childTnLst>
                                </p:cTn>
                              </p:par>
                            </p:childTnLst>
                          </p:cTn>
                        </p:par>
                        <p:par>
                          <p:cTn id="132" fill="hold">
                            <p:stCondLst>
                              <p:cond delay="3500"/>
                            </p:stCondLst>
                            <p:childTnLst>
                              <p:par>
                                <p:cTn id="133" presetID="22" presetClass="entr" presetSubtype="8" fill="hold"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left)">
                                      <p:cBhvr>
                                        <p:cTn id="135" dur="500"/>
                                        <p:tgtEl>
                                          <p:spTgt spid="27"/>
                                        </p:tgtEl>
                                      </p:cBhvr>
                                    </p:animEffect>
                                  </p:childTnLst>
                                </p:cTn>
                              </p:par>
                            </p:childTnLst>
                          </p:cTn>
                        </p:par>
                        <p:par>
                          <p:cTn id="136" fill="hold">
                            <p:stCondLst>
                              <p:cond delay="4000"/>
                            </p:stCondLst>
                            <p:childTnLst>
                              <p:par>
                                <p:cTn id="137" presetID="22" presetClass="entr" presetSubtype="8"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left)">
                                      <p:cBhvr>
                                        <p:cTn id="139" dur="500"/>
                                        <p:tgtEl>
                                          <p:spTgt spid="4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left)">
                                      <p:cBhvr>
                                        <p:cTn id="142" dur="500"/>
                                        <p:tgtEl>
                                          <p:spTgt spid="50"/>
                                        </p:tgtEl>
                                      </p:cBhvr>
                                    </p:animEffect>
                                  </p:childTnLst>
                                </p:cTn>
                              </p:par>
                            </p:childTnLst>
                          </p:cTn>
                        </p:par>
                        <p:par>
                          <p:cTn id="143" fill="hold">
                            <p:stCondLst>
                              <p:cond delay="4500"/>
                            </p:stCondLst>
                            <p:childTnLst>
                              <p:par>
                                <p:cTn id="144" presetID="22" presetClass="entr" presetSubtype="8"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left)">
                                      <p:cBhvr>
                                        <p:cTn id="146" dur="500"/>
                                        <p:tgtEl>
                                          <p:spTgt spid="31"/>
                                        </p:tgtEl>
                                      </p:cBhvr>
                                    </p:animEffect>
                                  </p:childTnLst>
                                </p:cTn>
                              </p:par>
                              <p:par>
                                <p:cTn id="147" presetID="22" presetClass="entr" presetSubtype="8" fill="hold" grpId="0" nodeType="withEffect">
                                  <p:stCondLst>
                                    <p:cond delay="500"/>
                                  </p:stCondLst>
                                  <p:childTnLst>
                                    <p:set>
                                      <p:cBhvr>
                                        <p:cTn id="148" dur="1" fill="hold">
                                          <p:stCondLst>
                                            <p:cond delay="0"/>
                                          </p:stCondLst>
                                        </p:cTn>
                                        <p:tgtEl>
                                          <p:spTgt spid="51"/>
                                        </p:tgtEl>
                                        <p:attrNameLst>
                                          <p:attrName>style.visibility</p:attrName>
                                        </p:attrNameLst>
                                      </p:cBhvr>
                                      <p:to>
                                        <p:strVal val="visible"/>
                                      </p:to>
                                    </p:set>
                                    <p:animEffect transition="in" filter="wipe(left)">
                                      <p:cBhvr>
                                        <p:cTn id="149" dur="500"/>
                                        <p:tgtEl>
                                          <p:spTgt spid="51"/>
                                        </p:tgtEl>
                                      </p:cBhvr>
                                    </p:animEffect>
                                  </p:childTnLst>
                                </p:cTn>
                              </p:par>
                              <p:par>
                                <p:cTn id="150" presetID="22" presetClass="entr" presetSubtype="8" fill="hold" grpId="0" nodeType="withEffect">
                                  <p:stCondLst>
                                    <p:cond delay="500"/>
                                  </p:stCondLst>
                                  <p:childTnLst>
                                    <p:set>
                                      <p:cBhvr>
                                        <p:cTn id="151" dur="1" fill="hold">
                                          <p:stCondLst>
                                            <p:cond delay="0"/>
                                          </p:stCondLst>
                                        </p:cTn>
                                        <p:tgtEl>
                                          <p:spTgt spid="52"/>
                                        </p:tgtEl>
                                        <p:attrNameLst>
                                          <p:attrName>style.visibility</p:attrName>
                                        </p:attrNameLst>
                                      </p:cBhvr>
                                      <p:to>
                                        <p:strVal val="visible"/>
                                      </p:to>
                                    </p:set>
                                    <p:animEffect transition="in" filter="wipe(left)">
                                      <p:cBhvr>
                                        <p:cTn id="152" dur="500"/>
                                        <p:tgtEl>
                                          <p:spTgt spid="52"/>
                                        </p:tgtEl>
                                      </p:cBhvr>
                                    </p:animEffect>
                                  </p:childTnLst>
                                </p:cTn>
                              </p:par>
                            </p:childTnLst>
                          </p:cTn>
                        </p:par>
                        <p:par>
                          <p:cTn id="153" fill="hold">
                            <p:stCondLst>
                              <p:cond delay="5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5500"/>
                            </p:stCondLst>
                            <p:childTnLst>
                              <p:par>
                                <p:cTn id="158" presetID="22" presetClass="entr" presetSubtype="8"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wipe(left)">
                                      <p:cBhvr>
                                        <p:cTn id="160" dur="500"/>
                                        <p:tgtEl>
                                          <p:spTgt spid="53"/>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wipe(left)">
                                      <p:cBhvr>
                                        <p:cTn id="1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39"/>
          <p:cNvSpPr>
            <a:spLocks noChangeArrowheads="1"/>
          </p:cNvSpPr>
          <p:nvPr/>
        </p:nvSpPr>
        <p:spPr bwMode="auto">
          <a:xfrm>
            <a:off x="3995936" y="1753289"/>
            <a:ext cx="3574976"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●公司</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简介 </a:t>
            </a: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组织架构  </a:t>
            </a: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 团阶介绍  </a:t>
            </a:r>
            <a:endPar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●公司大事记     ●项目成员 ●企业理念  核心成员</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 name="组合 2"/>
          <p:cNvGrpSpPr/>
          <p:nvPr/>
        </p:nvGrpSpPr>
        <p:grpSpPr>
          <a:xfrm>
            <a:off x="2050520" y="1494216"/>
            <a:ext cx="1747310" cy="1750843"/>
            <a:chOff x="2050520" y="1494216"/>
            <a:chExt cx="1747310" cy="1750843"/>
          </a:xfrm>
        </p:grpSpPr>
        <p:grpSp>
          <p:nvGrpSpPr>
            <p:cNvPr id="54" name="Group 40"/>
            <p:cNvGrpSpPr/>
            <p:nvPr/>
          </p:nvGrpSpPr>
          <p:grpSpPr>
            <a:xfrm>
              <a:off x="2050520" y="1494216"/>
              <a:ext cx="1747310" cy="1750843"/>
              <a:chOff x="3692576" y="1742634"/>
              <a:chExt cx="2790379" cy="2796023"/>
            </a:xfrm>
          </p:grpSpPr>
          <p:grpSp>
            <p:nvGrpSpPr>
              <p:cNvPr id="56" name="组合 79"/>
              <p:cNvGrpSpPr/>
              <p:nvPr/>
            </p:nvGrpSpPr>
            <p:grpSpPr bwMode="auto">
              <a:xfrm>
                <a:off x="3692576" y="1742634"/>
                <a:ext cx="2790379" cy="2796023"/>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7"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23"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61"/>
                                        </p:tgtEl>
                                        <p:attrNameLst>
                                          <p:attrName>style.visibility</p:attrName>
                                        </p:attrNameLst>
                                      </p:cBhvr>
                                      <p:to>
                                        <p:strVal val="visible"/>
                                      </p:to>
                                    </p:set>
                                    <p:animScale>
                                      <p:cBhvr>
                                        <p:cTn id="17"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1"/>
                                        </p:tgtEl>
                                        <p:attrNameLst>
                                          <p:attrName>ppt_x</p:attrName>
                                          <p:attrName>ppt_y</p:attrName>
                                        </p:attrNameLst>
                                      </p:cBhvr>
                                    </p:animMotion>
                                    <p:animEffect transition="in" filter="fade">
                                      <p:cBhvr>
                                        <p:cTn id="19"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市场开拓计划</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cxnSp>
        <p:nvCxnSpPr>
          <p:cNvPr id="97" name="直接连接符 96"/>
          <p:cNvCxnSpPr/>
          <p:nvPr/>
        </p:nvCxnSpPr>
        <p:spPr>
          <a:xfrm flipV="1">
            <a:off x="2018852" y="2942894"/>
            <a:ext cx="1348932" cy="939553"/>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36512" y="3877688"/>
            <a:ext cx="2062918" cy="999112"/>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367784" y="2942895"/>
            <a:ext cx="1816070" cy="638773"/>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183854" y="1014415"/>
            <a:ext cx="3276578" cy="2567254"/>
          </a:xfrm>
          <a:prstGeom prst="line">
            <a:avLst/>
          </a:prstGeom>
          <a:ln w="15240">
            <a:solidFill>
              <a:schemeClr val="tx1"/>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6338826" y="1231476"/>
            <a:ext cx="1545542" cy="1548667"/>
            <a:chOff x="6543773" y="3560338"/>
            <a:chExt cx="1325767" cy="1328448"/>
          </a:xfrm>
        </p:grpSpPr>
        <p:grpSp>
          <p:nvGrpSpPr>
            <p:cNvPr id="102" name="Group 10"/>
            <p:cNvGrpSpPr/>
            <p:nvPr/>
          </p:nvGrpSpPr>
          <p:grpSpPr>
            <a:xfrm>
              <a:off x="6543773" y="3560338"/>
              <a:ext cx="1325767" cy="1328448"/>
              <a:chOff x="3692576" y="1742634"/>
              <a:chExt cx="2790379" cy="2796023"/>
            </a:xfrm>
          </p:grpSpPr>
          <p:grpSp>
            <p:nvGrpSpPr>
              <p:cNvPr id="104" name="组合 79"/>
              <p:cNvGrpSpPr/>
              <p:nvPr/>
            </p:nvGrpSpPr>
            <p:grpSpPr bwMode="auto">
              <a:xfrm>
                <a:off x="3692576" y="1742634"/>
                <a:ext cx="2790379" cy="2796023"/>
                <a:chOff x="6379729" y="2488774"/>
                <a:chExt cx="2513016" cy="2513016"/>
              </a:xfrm>
            </p:grpSpPr>
            <p:sp>
              <p:nvSpPr>
                <p:cNvPr id="10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0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05"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03" name="TextBox 102"/>
            <p:cNvSpPr txBox="1"/>
            <p:nvPr/>
          </p:nvSpPr>
          <p:spPr>
            <a:xfrm>
              <a:off x="6828485" y="3905457"/>
              <a:ext cx="739230" cy="646331"/>
            </a:xfrm>
            <a:prstGeom prst="rect">
              <a:avLst/>
            </a:prstGeom>
            <a:noFill/>
            <a:ln>
              <a:noFill/>
            </a:ln>
          </p:spPr>
          <p:txBody>
            <a:bodyPr wrap="square" rtlCol="0">
              <a:spAutoFit/>
            </a:bodyPr>
            <a:lstStyle/>
            <a:p>
              <a:pPr algn="ctr"/>
              <a:r>
                <a:rPr lang="zh-CN" altLang="en-US" dirty="0" smtClean="0">
                  <a:solidFill>
                    <a:srgbClr val="FFFFFF"/>
                  </a:solidFill>
                  <a:latin typeface="微软雅黑" panose="020B0503020204020204" pitchFamily="34" charset="-122"/>
                  <a:ea typeface="微软雅黑" panose="020B0503020204020204" pitchFamily="34" charset="-122"/>
                </a:rPr>
                <a:t>标题</a:t>
              </a:r>
              <a:endParaRPr lang="en-US" altLang="zh-CN" dirty="0" smtClean="0">
                <a:solidFill>
                  <a:srgbClr val="FFFFFF"/>
                </a:solidFill>
                <a:latin typeface="微软雅黑" panose="020B0503020204020204" pitchFamily="34" charset="-122"/>
                <a:ea typeface="微软雅黑" panose="020B0503020204020204" pitchFamily="34" charset="-122"/>
              </a:endParaRPr>
            </a:p>
            <a:p>
              <a:pPr algn="ctr"/>
              <a:r>
                <a:rPr lang="zh-CN" altLang="en-US" dirty="0" smtClean="0">
                  <a:solidFill>
                    <a:srgbClr val="FFFFFF"/>
                  </a:solidFill>
                  <a:latin typeface="微软雅黑" panose="020B0503020204020204" pitchFamily="34" charset="-122"/>
                  <a:ea typeface="微软雅黑" panose="020B0503020204020204" pitchFamily="34" charset="-122"/>
                </a:rPr>
                <a:t>文字</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4592277" y="2942895"/>
            <a:ext cx="1325767" cy="1328448"/>
            <a:chOff x="6543773" y="3560338"/>
            <a:chExt cx="1325767" cy="1328448"/>
          </a:xfrm>
        </p:grpSpPr>
        <p:grpSp>
          <p:nvGrpSpPr>
            <p:cNvPr id="109" name="Group 10"/>
            <p:cNvGrpSpPr/>
            <p:nvPr/>
          </p:nvGrpSpPr>
          <p:grpSpPr>
            <a:xfrm>
              <a:off x="6543773" y="3560338"/>
              <a:ext cx="1325767" cy="1328448"/>
              <a:chOff x="3692576" y="1742634"/>
              <a:chExt cx="2790379" cy="2796023"/>
            </a:xfrm>
          </p:grpSpPr>
          <p:grpSp>
            <p:nvGrpSpPr>
              <p:cNvPr id="111" name="组合 79"/>
              <p:cNvGrpSpPr/>
              <p:nvPr/>
            </p:nvGrpSpPr>
            <p:grpSpPr bwMode="auto">
              <a:xfrm>
                <a:off x="3692576" y="1742634"/>
                <a:ext cx="2790379" cy="2796023"/>
                <a:chOff x="6379729" y="2488774"/>
                <a:chExt cx="2513016" cy="2513016"/>
              </a:xfrm>
            </p:grpSpPr>
            <p:sp>
              <p:nvSpPr>
                <p:cNvPr id="1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12"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10" name="TextBox 109"/>
            <p:cNvSpPr txBox="1"/>
            <p:nvPr/>
          </p:nvSpPr>
          <p:spPr>
            <a:xfrm>
              <a:off x="6828485" y="3905457"/>
              <a:ext cx="739230" cy="646331"/>
            </a:xfrm>
            <a:prstGeom prst="rect">
              <a:avLst/>
            </a:prstGeom>
            <a:noFill/>
            <a:ln>
              <a:noFill/>
            </a:ln>
          </p:spPr>
          <p:txBody>
            <a:bodyPr wrap="square" rtlCol="0">
              <a:spAutoFit/>
            </a:bodyPr>
            <a:lstStyle/>
            <a:p>
              <a:pPr algn="ctr"/>
              <a:r>
                <a:rPr lang="zh-CN" altLang="en-US" dirty="0" smtClean="0">
                  <a:solidFill>
                    <a:srgbClr val="FFFFFF"/>
                  </a:solidFill>
                  <a:latin typeface="微软雅黑" panose="020B0503020204020204" pitchFamily="34" charset="-122"/>
                  <a:ea typeface="微软雅黑" panose="020B0503020204020204" pitchFamily="34" charset="-122"/>
                </a:rPr>
                <a:t>标题</a:t>
              </a:r>
              <a:endParaRPr lang="en-US" altLang="zh-CN" dirty="0" smtClean="0">
                <a:solidFill>
                  <a:srgbClr val="FFFFFF"/>
                </a:solidFill>
                <a:latin typeface="微软雅黑" panose="020B0503020204020204" pitchFamily="34" charset="-122"/>
                <a:ea typeface="微软雅黑" panose="020B0503020204020204" pitchFamily="34" charset="-122"/>
              </a:endParaRPr>
            </a:p>
            <a:p>
              <a:pPr algn="ctr"/>
              <a:r>
                <a:rPr lang="zh-CN" altLang="en-US" dirty="0" smtClean="0">
                  <a:solidFill>
                    <a:srgbClr val="FFFFFF"/>
                  </a:solidFill>
                  <a:latin typeface="微软雅黑" panose="020B0503020204020204" pitchFamily="34" charset="-122"/>
                  <a:ea typeface="微软雅黑" panose="020B0503020204020204" pitchFamily="34" charset="-122"/>
                </a:rPr>
                <a:t>文字</a:t>
              </a:r>
              <a:endParaRPr lang="zh-CN" altLang="en-US" dirty="0">
                <a:solidFill>
                  <a:srgbClr val="FFFFFF"/>
                </a:solidFill>
                <a:latin typeface="微软雅黑" panose="020B0503020204020204" pitchFamily="34" charset="-122"/>
                <a:ea typeface="微软雅黑" panose="020B0503020204020204" pitchFamily="34" charset="-122"/>
              </a:endParaRPr>
            </a:p>
          </p:txBody>
        </p:sp>
      </p:grpSp>
      <p:grpSp>
        <p:nvGrpSpPr>
          <p:cNvPr id="115" name="组合 114"/>
          <p:cNvGrpSpPr/>
          <p:nvPr/>
        </p:nvGrpSpPr>
        <p:grpSpPr>
          <a:xfrm>
            <a:off x="2788994" y="2487505"/>
            <a:ext cx="1072726" cy="1074895"/>
            <a:chOff x="2845016" y="2727979"/>
            <a:chExt cx="1072726" cy="1074895"/>
          </a:xfrm>
        </p:grpSpPr>
        <p:grpSp>
          <p:nvGrpSpPr>
            <p:cNvPr id="116" name="Group 10"/>
            <p:cNvGrpSpPr/>
            <p:nvPr/>
          </p:nvGrpSpPr>
          <p:grpSpPr>
            <a:xfrm>
              <a:off x="2845016" y="2727979"/>
              <a:ext cx="1072726" cy="1074895"/>
              <a:chOff x="3692576" y="1742634"/>
              <a:chExt cx="2790379" cy="2796023"/>
            </a:xfrm>
          </p:grpSpPr>
          <p:grpSp>
            <p:nvGrpSpPr>
              <p:cNvPr id="118"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1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17" name="TextBox 116"/>
            <p:cNvSpPr txBox="1"/>
            <p:nvPr/>
          </p:nvSpPr>
          <p:spPr>
            <a:xfrm>
              <a:off x="3021853" y="3020617"/>
              <a:ext cx="739230" cy="523220"/>
            </a:xfrm>
            <a:prstGeom prst="rect">
              <a:avLst/>
            </a:prstGeom>
            <a:noFill/>
            <a:ln>
              <a:noFill/>
            </a:ln>
          </p:spPr>
          <p:txBody>
            <a:bodyPr wrap="square" rtlCol="0">
              <a:spAutoFit/>
            </a:bodyPr>
            <a:lstStyle/>
            <a:p>
              <a:pPr algn="ctr"/>
              <a:r>
                <a:rPr lang="zh-CN" altLang="en-US" sz="1400" dirty="0" smtClean="0">
                  <a:solidFill>
                    <a:srgbClr val="FFFFFF"/>
                  </a:solidFill>
                  <a:latin typeface="微软雅黑" panose="020B0503020204020204" pitchFamily="34" charset="-122"/>
                  <a:ea typeface="微软雅黑" panose="020B0503020204020204" pitchFamily="34" charset="-122"/>
                </a:rPr>
                <a:t>标题</a:t>
              </a:r>
              <a:endParaRPr lang="en-US" altLang="zh-CN" sz="1400" dirty="0" smtClean="0">
                <a:solidFill>
                  <a:srgbClr val="FFFFFF"/>
                </a:solidFill>
                <a:latin typeface="微软雅黑" panose="020B0503020204020204" pitchFamily="34" charset="-122"/>
                <a:ea typeface="微软雅黑" panose="020B0503020204020204" pitchFamily="34" charset="-122"/>
              </a:endParaRPr>
            </a:p>
            <a:p>
              <a:pPr algn="ctr"/>
              <a:r>
                <a:rPr lang="zh-CN" altLang="en-US" sz="1400" dirty="0" smtClean="0">
                  <a:solidFill>
                    <a:srgbClr val="FFFFFF"/>
                  </a:solidFill>
                  <a:latin typeface="微软雅黑" panose="020B0503020204020204" pitchFamily="34" charset="-122"/>
                  <a:ea typeface="微软雅黑" panose="020B0503020204020204" pitchFamily="34" charset="-122"/>
                </a:rPr>
                <a:t>文字</a:t>
              </a: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1647390" y="3436728"/>
            <a:ext cx="817922" cy="819576"/>
            <a:chOff x="2547825" y="4386768"/>
            <a:chExt cx="817922" cy="819576"/>
          </a:xfrm>
        </p:grpSpPr>
        <p:grpSp>
          <p:nvGrpSpPr>
            <p:cNvPr id="123" name="Group 10"/>
            <p:cNvGrpSpPr/>
            <p:nvPr/>
          </p:nvGrpSpPr>
          <p:grpSpPr>
            <a:xfrm>
              <a:off x="2547825" y="4386768"/>
              <a:ext cx="817922" cy="819576"/>
              <a:chOff x="3692576" y="1742634"/>
              <a:chExt cx="2790379" cy="2796023"/>
            </a:xfrm>
          </p:grpSpPr>
          <p:grpSp>
            <p:nvGrpSpPr>
              <p:cNvPr id="125" name="组合 79"/>
              <p:cNvGrpSpPr/>
              <p:nvPr/>
            </p:nvGrpSpPr>
            <p:grpSpPr bwMode="auto">
              <a:xfrm>
                <a:off x="3692576" y="1742634"/>
                <a:ext cx="2790379" cy="2796023"/>
                <a:chOff x="6379729" y="2488774"/>
                <a:chExt cx="2513016" cy="2513016"/>
              </a:xfrm>
            </p:grpSpPr>
            <p:sp>
              <p:nvSpPr>
                <p:cNvPr id="1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2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24" name="TextBox 123"/>
            <p:cNvSpPr txBox="1"/>
            <p:nvPr/>
          </p:nvSpPr>
          <p:spPr>
            <a:xfrm>
              <a:off x="2556292" y="4553039"/>
              <a:ext cx="739230" cy="307777"/>
            </a:xfrm>
            <a:prstGeom prst="rect">
              <a:avLst/>
            </a:prstGeom>
            <a:noFill/>
            <a:ln>
              <a:noFill/>
            </a:ln>
          </p:spPr>
          <p:txBody>
            <a:bodyPr wrap="square" rtlCol="0">
              <a:spAutoFit/>
            </a:bodyPr>
            <a:lstStyle/>
            <a:p>
              <a:pPr algn="ct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sp>
        <p:nvSpPr>
          <p:cNvPr id="129" name="矩形 128"/>
          <p:cNvSpPr/>
          <p:nvPr/>
        </p:nvSpPr>
        <p:spPr>
          <a:xfrm>
            <a:off x="892741" y="2710961"/>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0" name="矩形 129"/>
          <p:cNvSpPr/>
          <p:nvPr/>
        </p:nvSpPr>
        <p:spPr>
          <a:xfrm>
            <a:off x="2634974" y="1796111"/>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1" name="矩形 130"/>
          <p:cNvSpPr/>
          <p:nvPr/>
        </p:nvSpPr>
        <p:spPr>
          <a:xfrm>
            <a:off x="4451044" y="2289854"/>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2" name="矩形 131"/>
          <p:cNvSpPr/>
          <p:nvPr/>
        </p:nvSpPr>
        <p:spPr>
          <a:xfrm>
            <a:off x="5557398" y="700670"/>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strips(upRight)">
                                      <p:cBhvr>
                                        <p:cTn id="12" dur="300"/>
                                        <p:tgtEl>
                                          <p:spTgt spid="9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p:cTn id="16" dur="300" fill="hold"/>
                                        <p:tgtEl>
                                          <p:spTgt spid="122"/>
                                        </p:tgtEl>
                                        <p:attrNameLst>
                                          <p:attrName>ppt_w</p:attrName>
                                        </p:attrNameLst>
                                      </p:cBhvr>
                                      <p:tavLst>
                                        <p:tav tm="0">
                                          <p:val>
                                            <p:fltVal val="0"/>
                                          </p:val>
                                        </p:tav>
                                        <p:tav tm="100000">
                                          <p:val>
                                            <p:strVal val="#ppt_w"/>
                                          </p:val>
                                        </p:tav>
                                      </p:tavLst>
                                    </p:anim>
                                    <p:anim calcmode="lin" valueType="num">
                                      <p:cBhvr>
                                        <p:cTn id="17" dur="300" fill="hold"/>
                                        <p:tgtEl>
                                          <p:spTgt spid="122"/>
                                        </p:tgtEl>
                                        <p:attrNameLst>
                                          <p:attrName>ppt_h</p:attrName>
                                        </p:attrNameLst>
                                      </p:cBhvr>
                                      <p:tavLst>
                                        <p:tav tm="0">
                                          <p:val>
                                            <p:fltVal val="0"/>
                                          </p:val>
                                        </p:tav>
                                        <p:tav tm="100000">
                                          <p:val>
                                            <p:strVal val="#ppt_h"/>
                                          </p:val>
                                        </p:tav>
                                      </p:tavLst>
                                    </p:anim>
                                    <p:animEffect transition="in" filter="fade">
                                      <p:cBhvr>
                                        <p:cTn id="18" dur="300"/>
                                        <p:tgtEl>
                                          <p:spTgt spid="122"/>
                                        </p:tgtEl>
                                      </p:cBhvr>
                                    </p:animEffect>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strips(upRight)">
                                      <p:cBhvr>
                                        <p:cTn id="22" dur="300"/>
                                        <p:tgtEl>
                                          <p:spTgt spid="9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15"/>
                                        </p:tgtEl>
                                        <p:attrNameLst>
                                          <p:attrName>style.visibility</p:attrName>
                                        </p:attrNameLst>
                                      </p:cBhvr>
                                      <p:to>
                                        <p:strVal val="visible"/>
                                      </p:to>
                                    </p:set>
                                    <p:anim calcmode="lin" valueType="num">
                                      <p:cBhvr>
                                        <p:cTn id="26" dur="300" fill="hold"/>
                                        <p:tgtEl>
                                          <p:spTgt spid="115"/>
                                        </p:tgtEl>
                                        <p:attrNameLst>
                                          <p:attrName>ppt_w</p:attrName>
                                        </p:attrNameLst>
                                      </p:cBhvr>
                                      <p:tavLst>
                                        <p:tav tm="0">
                                          <p:val>
                                            <p:fltVal val="0"/>
                                          </p:val>
                                        </p:tav>
                                        <p:tav tm="100000">
                                          <p:val>
                                            <p:strVal val="#ppt_w"/>
                                          </p:val>
                                        </p:tav>
                                      </p:tavLst>
                                    </p:anim>
                                    <p:anim calcmode="lin" valueType="num">
                                      <p:cBhvr>
                                        <p:cTn id="27" dur="300" fill="hold"/>
                                        <p:tgtEl>
                                          <p:spTgt spid="115"/>
                                        </p:tgtEl>
                                        <p:attrNameLst>
                                          <p:attrName>ppt_h</p:attrName>
                                        </p:attrNameLst>
                                      </p:cBhvr>
                                      <p:tavLst>
                                        <p:tav tm="0">
                                          <p:val>
                                            <p:fltVal val="0"/>
                                          </p:val>
                                        </p:tav>
                                        <p:tav tm="100000">
                                          <p:val>
                                            <p:strVal val="#ppt_h"/>
                                          </p:val>
                                        </p:tav>
                                      </p:tavLst>
                                    </p:anim>
                                    <p:animEffect transition="in" filter="fade">
                                      <p:cBhvr>
                                        <p:cTn id="28" dur="300"/>
                                        <p:tgtEl>
                                          <p:spTgt spid="115"/>
                                        </p:tgtEl>
                                      </p:cBhvr>
                                    </p:animEffect>
                                  </p:childTnLst>
                                </p:cTn>
                              </p:par>
                            </p:childTnLst>
                          </p:cTn>
                        </p:par>
                        <p:par>
                          <p:cTn id="29" fill="hold">
                            <p:stCondLst>
                              <p:cond delay="2500"/>
                            </p:stCondLst>
                            <p:childTnLst>
                              <p:par>
                                <p:cTn id="30" presetID="18" presetClass="entr" presetSubtype="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strips(downRight)">
                                      <p:cBhvr>
                                        <p:cTn id="32" dur="300"/>
                                        <p:tgtEl>
                                          <p:spTgt spid="99"/>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 calcmode="lin" valueType="num">
                                      <p:cBhvr>
                                        <p:cTn id="36" dur="300" fill="hold"/>
                                        <p:tgtEl>
                                          <p:spTgt spid="108"/>
                                        </p:tgtEl>
                                        <p:attrNameLst>
                                          <p:attrName>ppt_w</p:attrName>
                                        </p:attrNameLst>
                                      </p:cBhvr>
                                      <p:tavLst>
                                        <p:tav tm="0">
                                          <p:val>
                                            <p:fltVal val="0"/>
                                          </p:val>
                                        </p:tav>
                                        <p:tav tm="100000">
                                          <p:val>
                                            <p:strVal val="#ppt_w"/>
                                          </p:val>
                                        </p:tav>
                                      </p:tavLst>
                                    </p:anim>
                                    <p:anim calcmode="lin" valueType="num">
                                      <p:cBhvr>
                                        <p:cTn id="37" dur="300" fill="hold"/>
                                        <p:tgtEl>
                                          <p:spTgt spid="108"/>
                                        </p:tgtEl>
                                        <p:attrNameLst>
                                          <p:attrName>ppt_h</p:attrName>
                                        </p:attrNameLst>
                                      </p:cBhvr>
                                      <p:tavLst>
                                        <p:tav tm="0">
                                          <p:val>
                                            <p:fltVal val="0"/>
                                          </p:val>
                                        </p:tav>
                                        <p:tav tm="100000">
                                          <p:val>
                                            <p:strVal val="#ppt_h"/>
                                          </p:val>
                                        </p:tav>
                                      </p:tavLst>
                                    </p:anim>
                                    <p:animEffect transition="in" filter="fade">
                                      <p:cBhvr>
                                        <p:cTn id="38" dur="300"/>
                                        <p:tgtEl>
                                          <p:spTgt spid="108"/>
                                        </p:tgtEl>
                                      </p:cBhvr>
                                    </p:animEffect>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strips(upRight)">
                                      <p:cBhvr>
                                        <p:cTn id="42" dur="300"/>
                                        <p:tgtEl>
                                          <p:spTgt spid="100"/>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p:cTn id="46" dur="300" fill="hold"/>
                                        <p:tgtEl>
                                          <p:spTgt spid="101"/>
                                        </p:tgtEl>
                                        <p:attrNameLst>
                                          <p:attrName>ppt_w</p:attrName>
                                        </p:attrNameLst>
                                      </p:cBhvr>
                                      <p:tavLst>
                                        <p:tav tm="0">
                                          <p:val>
                                            <p:fltVal val="0"/>
                                          </p:val>
                                        </p:tav>
                                        <p:tav tm="100000">
                                          <p:val>
                                            <p:strVal val="#ppt_w"/>
                                          </p:val>
                                        </p:tav>
                                      </p:tavLst>
                                    </p:anim>
                                    <p:anim calcmode="lin" valueType="num">
                                      <p:cBhvr>
                                        <p:cTn id="47" dur="300" fill="hold"/>
                                        <p:tgtEl>
                                          <p:spTgt spid="101"/>
                                        </p:tgtEl>
                                        <p:attrNameLst>
                                          <p:attrName>ppt_h</p:attrName>
                                        </p:attrNameLst>
                                      </p:cBhvr>
                                      <p:tavLst>
                                        <p:tav tm="0">
                                          <p:val>
                                            <p:fltVal val="0"/>
                                          </p:val>
                                        </p:tav>
                                        <p:tav tm="100000">
                                          <p:val>
                                            <p:strVal val="#ppt_h"/>
                                          </p:val>
                                        </p:tav>
                                      </p:tavLst>
                                    </p:anim>
                                    <p:animEffect transition="in" filter="fade">
                                      <p:cBhvr>
                                        <p:cTn id="48" dur="300"/>
                                        <p:tgtEl>
                                          <p:spTgt spid="10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additive="base">
                                        <p:cTn id="53" dur="500" fill="hold"/>
                                        <p:tgtEl>
                                          <p:spTgt spid="129"/>
                                        </p:tgtEl>
                                        <p:attrNameLst>
                                          <p:attrName>ppt_x</p:attrName>
                                        </p:attrNameLst>
                                      </p:cBhvr>
                                      <p:tavLst>
                                        <p:tav tm="0">
                                          <p:val>
                                            <p:strVal val="1+#ppt_w/2"/>
                                          </p:val>
                                        </p:tav>
                                        <p:tav tm="100000">
                                          <p:val>
                                            <p:strVal val="#ppt_x"/>
                                          </p:val>
                                        </p:tav>
                                      </p:tavLst>
                                    </p:anim>
                                    <p:anim calcmode="lin" valueType="num">
                                      <p:cBhvr additive="base">
                                        <p:cTn id="5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additive="base">
                                        <p:cTn id="59" dur="500" fill="hold"/>
                                        <p:tgtEl>
                                          <p:spTgt spid="130"/>
                                        </p:tgtEl>
                                        <p:attrNameLst>
                                          <p:attrName>ppt_x</p:attrName>
                                        </p:attrNameLst>
                                      </p:cBhvr>
                                      <p:tavLst>
                                        <p:tav tm="0">
                                          <p:val>
                                            <p:strVal val="1+#ppt_w/2"/>
                                          </p:val>
                                        </p:tav>
                                        <p:tav tm="100000">
                                          <p:val>
                                            <p:strVal val="#ppt_x"/>
                                          </p:val>
                                        </p:tav>
                                      </p:tavLst>
                                    </p:anim>
                                    <p:anim calcmode="lin" valueType="num">
                                      <p:cBhvr additive="base">
                                        <p:cTn id="60"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1+#ppt_w/2"/>
                                          </p:val>
                                        </p:tav>
                                        <p:tav tm="100000">
                                          <p:val>
                                            <p:strVal val="#ppt_x"/>
                                          </p:val>
                                        </p:tav>
                                      </p:tavLst>
                                    </p:anim>
                                    <p:anim calcmode="lin" valueType="num">
                                      <p:cBhvr additive="base">
                                        <p:cTn id="66"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500" fill="hold"/>
                                        <p:tgtEl>
                                          <p:spTgt spid="132"/>
                                        </p:tgtEl>
                                        <p:attrNameLst>
                                          <p:attrName>ppt_x</p:attrName>
                                        </p:attrNameLst>
                                      </p:cBhvr>
                                      <p:tavLst>
                                        <p:tav tm="0">
                                          <p:val>
                                            <p:strVal val="1+#ppt_w/2"/>
                                          </p:val>
                                        </p:tav>
                                        <p:tav tm="100000">
                                          <p:val>
                                            <p:strVal val="#ppt_x"/>
                                          </p:val>
                                        </p:tav>
                                      </p:tavLst>
                                    </p:anim>
                                    <p:anim calcmode="lin" valueType="num">
                                      <p:cBhvr additive="base">
                                        <p:cTn id="7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公司发展规划</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6" name="Group 40"/>
          <p:cNvGrpSpPr/>
          <p:nvPr/>
        </p:nvGrpSpPr>
        <p:grpSpPr>
          <a:xfrm>
            <a:off x="1456202" y="1708236"/>
            <a:ext cx="2772108" cy="2777713"/>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0"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48"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51" name="Group 40"/>
          <p:cNvGrpSpPr/>
          <p:nvPr/>
        </p:nvGrpSpPr>
        <p:grpSpPr>
          <a:xfrm>
            <a:off x="2254191" y="2507838"/>
            <a:ext cx="1176130" cy="1178508"/>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3" name="椭圆 80"/>
            <p:cNvSpPr/>
            <p:nvPr/>
          </p:nvSpPr>
          <p:spPr bwMode="auto">
            <a:xfrm>
              <a:off x="4101618" y="2137561"/>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56" name="组合 55"/>
          <p:cNvGrpSpPr/>
          <p:nvPr/>
        </p:nvGrpSpPr>
        <p:grpSpPr>
          <a:xfrm>
            <a:off x="2958460" y="2452883"/>
            <a:ext cx="5475928" cy="1996078"/>
            <a:chOff x="2958460" y="2452883"/>
            <a:chExt cx="5475928" cy="1996078"/>
          </a:xfrm>
        </p:grpSpPr>
        <p:grpSp>
          <p:nvGrpSpPr>
            <p:cNvPr id="57" name="Group 5"/>
            <p:cNvGrpSpPr/>
            <p:nvPr/>
          </p:nvGrpSpPr>
          <p:grpSpPr bwMode="auto">
            <a:xfrm>
              <a:off x="4933950" y="2452883"/>
              <a:ext cx="3500438" cy="1996078"/>
              <a:chOff x="0" y="0"/>
              <a:chExt cx="3499817" cy="1996680"/>
            </a:xfrm>
          </p:grpSpPr>
          <p:sp>
            <p:nvSpPr>
              <p:cNvPr id="59" name="矩形 37"/>
              <p:cNvSpPr>
                <a:spLocks noChangeArrowheads="1"/>
              </p:cNvSpPr>
              <p:nvPr/>
            </p:nvSpPr>
            <p:spPr bwMode="auto">
              <a:xfrm>
                <a:off x="115441" y="646911"/>
                <a:ext cx="3384376" cy="457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Box 38"/>
              <p:cNvSpPr>
                <a:spLocks noChangeArrowheads="1"/>
              </p:cNvSpPr>
              <p:nvPr/>
            </p:nvSpPr>
            <p:spPr bwMode="auto">
              <a:xfrm>
                <a:off x="0" y="0"/>
                <a:ext cx="11192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400" b="1" dirty="0" smtClean="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70</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Group 8"/>
              <p:cNvGrpSpPr/>
              <p:nvPr/>
            </p:nvGrpSpPr>
            <p:grpSpPr bwMode="auto">
              <a:xfrm>
                <a:off x="29386" y="785338"/>
                <a:ext cx="3470431" cy="1211342"/>
                <a:chOff x="0" y="0"/>
                <a:chExt cx="3470431" cy="1211342"/>
              </a:xfrm>
            </p:grpSpPr>
            <p:sp>
              <p:nvSpPr>
                <p:cNvPr id="62" name="TextBox 40"/>
                <p:cNvSpPr>
                  <a:spLocks noChangeArrowheads="1"/>
                </p:cNvSpPr>
                <p:nvPr/>
              </p:nvSpPr>
              <p:spPr bwMode="auto">
                <a:xfrm>
                  <a:off x="0" y="0"/>
                  <a:ext cx="3112542" cy="3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41"/>
                <p:cNvSpPr>
                  <a:spLocks noChangeArrowheads="1"/>
                </p:cNvSpPr>
                <p:nvPr/>
              </p:nvSpPr>
              <p:spPr bwMode="auto">
                <a:xfrm>
                  <a:off x="10693" y="323652"/>
                  <a:ext cx="3459738" cy="8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pSp>
        </p:grpSp>
        <p:cxnSp>
          <p:nvCxnSpPr>
            <p:cNvPr id="58" name="直接连接符 35"/>
            <p:cNvCxnSpPr>
              <a:cxnSpLocks noChangeShapeType="1"/>
              <a:endCxn id="59" idx="1"/>
            </p:cNvCxnSpPr>
            <p:nvPr/>
          </p:nvCxnSpPr>
          <p:spPr bwMode="auto">
            <a:xfrm flipV="1">
              <a:off x="2958460" y="3122452"/>
              <a:ext cx="2090951" cy="869204"/>
            </a:xfrm>
            <a:prstGeom prst="line">
              <a:avLst/>
            </a:prstGeom>
            <a:noFill/>
            <a:ln w="9525">
              <a:solidFill>
                <a:schemeClr val="tx1"/>
              </a:solidFill>
              <a:prstDash val="sysDash"/>
              <a:miter lim="800000"/>
              <a:headEnd type="triangle" w="med" len="med"/>
              <a:tailEnd type="none" w="med" len="med"/>
            </a:ln>
            <a:extLst>
              <a:ext uri="{909E8E84-426E-40DD-AFC4-6F175D3DCCD1}">
                <a14:hiddenFill xmlns:a14="http://schemas.microsoft.com/office/drawing/2010/main">
                  <a:noFill/>
                </a14:hiddenFill>
              </a:ext>
            </a:extLst>
          </p:spPr>
        </p:cxnSp>
      </p:grpSp>
      <p:grpSp>
        <p:nvGrpSpPr>
          <p:cNvPr id="64" name="组合 63"/>
          <p:cNvGrpSpPr/>
          <p:nvPr/>
        </p:nvGrpSpPr>
        <p:grpSpPr>
          <a:xfrm>
            <a:off x="2598781" y="2837487"/>
            <a:ext cx="486947" cy="454741"/>
            <a:chOff x="5513141" y="5082923"/>
            <a:chExt cx="245393" cy="229163"/>
          </a:xfrm>
          <a:solidFill>
            <a:srgbClr val="F1F3F2"/>
          </a:solidFill>
        </p:grpSpPr>
        <p:sp>
          <p:nvSpPr>
            <p:cNvPr id="65"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6"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7"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8"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9"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847723" y="801688"/>
            <a:ext cx="5586665" cy="2349339"/>
            <a:chOff x="2847723" y="801688"/>
            <a:chExt cx="5586665" cy="2349339"/>
          </a:xfrm>
        </p:grpSpPr>
        <p:grpSp>
          <p:nvGrpSpPr>
            <p:cNvPr id="71" name="Group 5"/>
            <p:cNvGrpSpPr/>
            <p:nvPr/>
          </p:nvGrpSpPr>
          <p:grpSpPr bwMode="auto">
            <a:xfrm>
              <a:off x="4933950" y="801688"/>
              <a:ext cx="3500438" cy="1996078"/>
              <a:chOff x="0" y="0"/>
              <a:chExt cx="3499817" cy="1996680"/>
            </a:xfrm>
          </p:grpSpPr>
          <p:sp>
            <p:nvSpPr>
              <p:cNvPr id="73" name="矩形 37"/>
              <p:cNvSpPr>
                <a:spLocks noChangeArrowheads="1"/>
              </p:cNvSpPr>
              <p:nvPr/>
            </p:nvSpPr>
            <p:spPr bwMode="auto">
              <a:xfrm>
                <a:off x="115441" y="646911"/>
                <a:ext cx="3384376"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38"/>
              <p:cNvSpPr>
                <a:spLocks noChangeArrowheads="1"/>
              </p:cNvSpPr>
              <p:nvPr/>
            </p:nvSpPr>
            <p:spPr bwMode="auto">
              <a:xfrm>
                <a:off x="0" y="0"/>
                <a:ext cx="11192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30</a:t>
                </a:r>
                <a:r>
                  <a:rPr lang="en-US" altLang="zh-CN"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8"/>
              <p:cNvGrpSpPr/>
              <p:nvPr/>
            </p:nvGrpSpPr>
            <p:grpSpPr bwMode="auto">
              <a:xfrm>
                <a:off x="29386" y="785338"/>
                <a:ext cx="3470431" cy="1211342"/>
                <a:chOff x="0" y="0"/>
                <a:chExt cx="3470431" cy="1211342"/>
              </a:xfrm>
            </p:grpSpPr>
            <p:sp>
              <p:nvSpPr>
                <p:cNvPr id="76" name="TextBox 40"/>
                <p:cNvSpPr>
                  <a:spLocks noChangeArrowheads="1"/>
                </p:cNvSpPr>
                <p:nvPr/>
              </p:nvSpPr>
              <p:spPr bwMode="auto">
                <a:xfrm>
                  <a:off x="0" y="0"/>
                  <a:ext cx="3112542" cy="3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smtClean="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41"/>
                <p:cNvSpPr>
                  <a:spLocks noChangeArrowheads="1"/>
                </p:cNvSpPr>
                <p:nvPr/>
              </p:nvSpPr>
              <p:spPr bwMode="auto">
                <a:xfrm>
                  <a:off x="10693" y="323652"/>
                  <a:ext cx="3459738" cy="8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pSp>
        </p:grpSp>
        <p:cxnSp>
          <p:nvCxnSpPr>
            <p:cNvPr id="72" name="直接连接符 71"/>
            <p:cNvCxnSpPr>
              <a:cxnSpLocks noChangeShapeType="1"/>
              <a:endCxn id="73" idx="1"/>
            </p:cNvCxnSpPr>
            <p:nvPr/>
          </p:nvCxnSpPr>
          <p:spPr bwMode="auto">
            <a:xfrm flipV="1">
              <a:off x="2847723" y="1471257"/>
              <a:ext cx="2201688" cy="1679770"/>
            </a:xfrm>
            <a:prstGeom prst="line">
              <a:avLst/>
            </a:prstGeom>
            <a:noFill/>
            <a:ln w="9525">
              <a:solidFill>
                <a:schemeClr val="tx1"/>
              </a:solidFill>
              <a:prstDash val="sysDash"/>
              <a:miter lim="800000"/>
              <a:headEnd type="triangle" w="med" len="med"/>
              <a:tailEnd type="non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anim calcmode="lin" valueType="num">
                                      <p:cBhvr>
                                        <p:cTn id="32" dur="500" fill="hold"/>
                                        <p:tgtEl>
                                          <p:spTgt spid="70"/>
                                        </p:tgtEl>
                                        <p:attrNameLst>
                                          <p:attrName>ppt_x</p:attrName>
                                        </p:attrNameLst>
                                      </p:cBhvr>
                                      <p:tavLst>
                                        <p:tav tm="0">
                                          <p:val>
                                            <p:strVal val="#ppt_x"/>
                                          </p:val>
                                        </p:tav>
                                        <p:tav tm="100000">
                                          <p:val>
                                            <p:strVal val="#ppt_x"/>
                                          </p:val>
                                        </p:tav>
                                      </p:tavLst>
                                    </p:anim>
                                    <p:anim calcmode="lin" valueType="num">
                                      <p:cBhvr>
                                        <p:cTn id="33" dur="500" fill="hold"/>
                                        <p:tgtEl>
                                          <p:spTgt spid="7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销售网格布局</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42" name="矩形 42"/>
          <p:cNvSpPr>
            <a:spLocks noChangeArrowheads="1"/>
          </p:cNvSpPr>
          <p:nvPr/>
        </p:nvSpPr>
        <p:spPr bwMode="auto">
          <a:xfrm>
            <a:off x="7043170" y="2933454"/>
            <a:ext cx="641701" cy="1571872"/>
          </a:xfrm>
          <a:prstGeom prst="rect">
            <a:avLst/>
          </a:prstGeom>
          <a:solidFill>
            <a:schemeClr val="accent3"/>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6"/>
          <p:cNvSpPr>
            <a:spLocks noChangeAspect="1" noChangeArrowheads="1"/>
          </p:cNvSpPr>
          <p:nvPr/>
        </p:nvSpPr>
        <p:spPr bwMode="auto">
          <a:xfrm>
            <a:off x="1207523" y="2933454"/>
            <a:ext cx="2356335" cy="157187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7"/>
          <p:cNvSpPr>
            <a:spLocks noChangeAspect="1" noChangeArrowheads="1"/>
          </p:cNvSpPr>
          <p:nvPr/>
        </p:nvSpPr>
        <p:spPr bwMode="auto">
          <a:xfrm>
            <a:off x="2876533" y="1264444"/>
            <a:ext cx="2354864" cy="1570400"/>
          </a:xfrm>
          <a:prstGeom prst="rect">
            <a:avLst/>
          </a:prstGeom>
          <a:blipFill dpi="0" rotWithShape="1">
            <a:blip r:embed="rId2"/>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59"/>
          <p:cNvSpPr>
            <a:spLocks noChangeAspect="1" noChangeArrowheads="1"/>
          </p:cNvSpPr>
          <p:nvPr/>
        </p:nvSpPr>
        <p:spPr bwMode="auto">
          <a:xfrm>
            <a:off x="5328536" y="1264444"/>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8" name="组合 77"/>
          <p:cNvGrpSpPr/>
          <p:nvPr/>
        </p:nvGrpSpPr>
        <p:grpSpPr>
          <a:xfrm>
            <a:off x="3680131" y="2933454"/>
            <a:ext cx="3245297" cy="1597588"/>
            <a:chOff x="4906841" y="3911271"/>
            <a:chExt cx="4327062" cy="2130117"/>
          </a:xfrm>
        </p:grpSpPr>
        <p:sp>
          <p:nvSpPr>
            <p:cNvPr id="79"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矩形 79"/>
            <p:cNvSpPr/>
            <p:nvPr/>
          </p:nvSpPr>
          <p:spPr>
            <a:xfrm>
              <a:off x="5224341" y="4765826"/>
              <a:ext cx="3339805" cy="127556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1" name="矩形 80"/>
            <p:cNvSpPr/>
            <p:nvPr/>
          </p:nvSpPr>
          <p:spPr>
            <a:xfrm>
              <a:off x="5224341" y="4275250"/>
              <a:ext cx="3339805" cy="530401"/>
            </a:xfrm>
            <a:prstGeom prst="rect">
              <a:avLst/>
            </a:prstGeom>
          </p:spPr>
          <p:txBody>
            <a:bodyPr wrap="square">
              <a:spAutoFit/>
            </a:bodyPr>
            <a:lstStyle/>
            <a:p>
              <a:pPr>
                <a:lnSpc>
                  <a:spcPct val="150000"/>
                </a:lnSpc>
                <a:spcBef>
                  <a:spcPts val="750"/>
                </a:spcBef>
              </a:pPr>
              <a:r>
                <a:rPr lang="zh-CN" altLang="en-US" sz="1500" b="1" dirty="0">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2" name="组合 81"/>
          <p:cNvGrpSpPr/>
          <p:nvPr/>
        </p:nvGrpSpPr>
        <p:grpSpPr>
          <a:xfrm>
            <a:off x="1207524" y="1264444"/>
            <a:ext cx="1571871" cy="1571872"/>
            <a:chOff x="1610032" y="1685925"/>
            <a:chExt cx="2095828" cy="2095829"/>
          </a:xfrm>
        </p:grpSpPr>
        <p:sp>
          <p:nvSpPr>
            <p:cNvPr id="83"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矩形 83"/>
            <p:cNvSpPr/>
            <p:nvPr/>
          </p:nvSpPr>
          <p:spPr>
            <a:xfrm>
              <a:off x="1795637" y="2505225"/>
              <a:ext cx="1760364" cy="760379"/>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rgbClr val="FDFDFD"/>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lang="zh-CN" altLang="en-US" sz="1100" dirty="0">
                <a:solidFill>
                  <a:srgbClr val="FDFDFD"/>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85" name="矩形 84"/>
          <p:cNvSpPr/>
          <p:nvPr/>
        </p:nvSpPr>
        <p:spPr>
          <a:xfrm>
            <a:off x="1365777" y="1510987"/>
            <a:ext cx="2504854" cy="37471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rgbClr val="FDFDFD"/>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solidFill>
                <a:srgbClr val="FDFDFD"/>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0-#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0-#ppt_w/2"/>
                                          </p:val>
                                        </p:tav>
                                        <p:tav tm="100000">
                                          <p:val>
                                            <p:strVal val="#ppt_x"/>
                                          </p:val>
                                        </p:tav>
                                      </p:tavLst>
                                    </p:anim>
                                    <p:anim calcmode="lin" valueType="num">
                                      <p:cBhvr additive="base">
                                        <p:cTn id="33" dur="500" fill="hold"/>
                                        <p:tgtEl>
                                          <p:spTgt spid="82"/>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8"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短期益利计划</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62291" y="1204653"/>
            <a:ext cx="5590581" cy="3163166"/>
            <a:chOff x="362291" y="1204653"/>
            <a:chExt cx="5590581" cy="3163166"/>
          </a:xfrm>
        </p:grpSpPr>
        <p:sp>
          <p:nvSpPr>
            <p:cNvPr id="28" name="五角星 27"/>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519618" y="2327468"/>
              <a:ext cx="1193616" cy="1196029"/>
              <a:chOff x="2845016" y="2727979"/>
              <a:chExt cx="1072726" cy="1074895"/>
            </a:xfrm>
          </p:grpSpPr>
          <p:grpSp>
            <p:nvGrpSpPr>
              <p:cNvPr id="74" name="Group 10"/>
              <p:cNvGrpSpPr/>
              <p:nvPr/>
            </p:nvGrpSpPr>
            <p:grpSpPr>
              <a:xfrm>
                <a:off x="2845016" y="2727979"/>
                <a:ext cx="1072726" cy="1074895"/>
                <a:chOff x="3692576" y="1742634"/>
                <a:chExt cx="2790379" cy="2796023"/>
              </a:xfrm>
            </p:grpSpPr>
            <p:grpSp>
              <p:nvGrpSpPr>
                <p:cNvPr id="76"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8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7"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3008157" y="3020617"/>
                <a:ext cx="739230" cy="523220"/>
              </a:xfrm>
              <a:prstGeom prst="rect">
                <a:avLst/>
              </a:prstGeom>
              <a:noFill/>
              <a:ln>
                <a:noFill/>
              </a:ln>
            </p:spPr>
            <p:txBody>
              <a:bodyPr wrap="square" rtlCol="0">
                <a:spAutoFit/>
              </a:bodyPr>
              <a:lstStyle/>
              <a:p>
                <a:pPr algn="ctr"/>
                <a:r>
                  <a:rPr lang="zh-CN" altLang="en-US" sz="1600" dirty="0" smtClean="0">
                    <a:solidFill>
                      <a:prstClr val="white"/>
                    </a:solidFill>
                    <a:latin typeface="微软雅黑" panose="020B0503020204020204" pitchFamily="34" charset="-122"/>
                    <a:ea typeface="微软雅黑" panose="020B0503020204020204" pitchFamily="34" charset="-122"/>
                  </a:rPr>
                  <a:t>标题</a:t>
                </a:r>
                <a:endParaRPr lang="en-US" altLang="zh-CN" sz="1600" dirty="0" smtClean="0">
                  <a:solidFill>
                    <a:prstClr val="white"/>
                  </a:solidFill>
                  <a:latin typeface="微软雅黑" panose="020B0503020204020204" pitchFamily="34" charset="-122"/>
                  <a:ea typeface="微软雅黑" panose="020B0503020204020204" pitchFamily="34" charset="-122"/>
                </a:endParaRPr>
              </a:p>
              <a:p>
                <a:pPr algn="ctr"/>
                <a:r>
                  <a:rPr lang="zh-CN" altLang="en-US" sz="1600" dirty="0" smtClean="0">
                    <a:solidFill>
                      <a:prstClr val="white"/>
                    </a:solidFill>
                    <a:latin typeface="微软雅黑" panose="020B0503020204020204" pitchFamily="34" charset="-122"/>
                    <a:ea typeface="微软雅黑" panose="020B0503020204020204" pitchFamily="34" charset="-122"/>
                  </a:rPr>
                  <a:t>文字</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767905" y="1204653"/>
              <a:ext cx="725812" cy="727279"/>
              <a:chOff x="2845016" y="2727979"/>
              <a:chExt cx="1072726" cy="1074895"/>
            </a:xfrm>
          </p:grpSpPr>
          <p:grpSp>
            <p:nvGrpSpPr>
              <p:cNvPr id="68" name="Group 10"/>
              <p:cNvGrpSpPr/>
              <p:nvPr/>
            </p:nvGrpSpPr>
            <p:grpSpPr>
              <a:xfrm>
                <a:off x="2845016" y="2727979"/>
                <a:ext cx="1072726" cy="1074895"/>
                <a:chOff x="3692576" y="1742634"/>
                <a:chExt cx="2790379" cy="2796023"/>
              </a:xfrm>
            </p:grpSpPr>
            <p:grpSp>
              <p:nvGrpSpPr>
                <p:cNvPr id="70" name="组合 79"/>
                <p:cNvGrpSpPr/>
                <p:nvPr/>
              </p:nvGrpSpPr>
              <p:grpSpPr bwMode="auto">
                <a:xfrm>
                  <a:off x="3692576" y="1742634"/>
                  <a:ext cx="2790379" cy="2796023"/>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69" name="TextBox 68"/>
              <p:cNvSpPr txBox="1"/>
              <p:nvPr/>
            </p:nvSpPr>
            <p:spPr>
              <a:xfrm>
                <a:off x="3021853" y="3001038"/>
                <a:ext cx="739230" cy="591350"/>
              </a:xfrm>
              <a:prstGeom prst="rect">
                <a:avLst/>
              </a:prstGeom>
              <a:noFill/>
              <a:ln>
                <a:noFill/>
              </a:ln>
            </p:spPr>
            <p:txBody>
              <a:bodyPr wrap="square" rtlCol="0">
                <a:spAutoFit/>
              </a:bodyPr>
              <a:lstStyle/>
              <a:p>
                <a:pPr algn="ctr"/>
                <a:r>
                  <a:rPr lang="en-US" altLang="zh-CN" sz="2000" dirty="0" smtClean="0">
                    <a:solidFill>
                      <a:prstClr val="white"/>
                    </a:solidFill>
                    <a:latin typeface="微软雅黑" panose="020B0503020204020204" pitchFamily="34" charset="-122"/>
                    <a:ea typeface="微软雅黑" panose="020B0503020204020204" pitchFamily="34" charset="-122"/>
                  </a:rPr>
                  <a:t>01</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023786" y="2191480"/>
              <a:ext cx="725812" cy="727279"/>
              <a:chOff x="2845016" y="2727979"/>
              <a:chExt cx="1072726" cy="1074895"/>
            </a:xfrm>
          </p:grpSpPr>
          <p:grpSp>
            <p:nvGrpSpPr>
              <p:cNvPr id="62" name="Group 10"/>
              <p:cNvGrpSpPr/>
              <p:nvPr/>
            </p:nvGrpSpPr>
            <p:grpSpPr>
              <a:xfrm>
                <a:off x="2845016" y="2727979"/>
                <a:ext cx="1072726" cy="1074895"/>
                <a:chOff x="3692576" y="1742634"/>
                <a:chExt cx="2790379" cy="2796023"/>
              </a:xfrm>
            </p:grpSpPr>
            <p:grpSp>
              <p:nvGrpSpPr>
                <p:cNvPr id="64"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5"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63" name="TextBox 62"/>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smtClean="0">
                    <a:solidFill>
                      <a:prstClr val="white"/>
                    </a:solidFill>
                    <a:latin typeface="微软雅黑" panose="020B0503020204020204" pitchFamily="34" charset="-122"/>
                    <a:ea typeface="微软雅黑" panose="020B0503020204020204" pitchFamily="34" charset="-122"/>
                  </a:rPr>
                  <a:t>02</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547568" y="2178763"/>
              <a:ext cx="725812" cy="727279"/>
              <a:chOff x="2845016" y="2727979"/>
              <a:chExt cx="1072726" cy="1074895"/>
            </a:xfrm>
          </p:grpSpPr>
          <p:grpSp>
            <p:nvGrpSpPr>
              <p:cNvPr id="56" name="Group 10"/>
              <p:cNvGrpSpPr/>
              <p:nvPr/>
            </p:nvGrpSpPr>
            <p:grpSpPr>
              <a:xfrm>
                <a:off x="2845016" y="2727979"/>
                <a:ext cx="1072726" cy="1074895"/>
                <a:chOff x="3692576" y="1742634"/>
                <a:chExt cx="2790379" cy="2796023"/>
              </a:xfrm>
            </p:grpSpPr>
            <p:grpSp>
              <p:nvGrpSpPr>
                <p:cNvPr id="58" name="组合 79"/>
                <p:cNvGrpSpPr/>
                <p:nvPr/>
              </p:nvGrpSpPr>
              <p:grpSpPr bwMode="auto">
                <a:xfrm>
                  <a:off x="3692576" y="1742634"/>
                  <a:ext cx="2790379" cy="2796023"/>
                  <a:chOff x="6379729" y="2488774"/>
                  <a:chExt cx="2513016" cy="2513016"/>
                </a:xfrm>
              </p:grpSpPr>
              <p:sp>
                <p:nvSpPr>
                  <p:cNvPr id="6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6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9"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57" name="TextBox 56"/>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smtClean="0">
                    <a:solidFill>
                      <a:prstClr val="white"/>
                    </a:solidFill>
                    <a:latin typeface="微软雅黑" panose="020B0503020204020204" pitchFamily="34" charset="-122"/>
                    <a:ea typeface="微软雅黑" panose="020B0503020204020204" pitchFamily="34" charset="-122"/>
                  </a:rPr>
                  <a:t>03</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032703" y="3640540"/>
              <a:ext cx="725812" cy="727279"/>
              <a:chOff x="2845016" y="2727979"/>
              <a:chExt cx="1072726" cy="1074895"/>
            </a:xfrm>
          </p:grpSpPr>
          <p:grpSp>
            <p:nvGrpSpPr>
              <p:cNvPr id="50" name="Group 10"/>
              <p:cNvGrpSpPr/>
              <p:nvPr/>
            </p:nvGrpSpPr>
            <p:grpSpPr>
              <a:xfrm>
                <a:off x="2845016" y="2727979"/>
                <a:ext cx="1072726" cy="1074895"/>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51" name="TextBox 50"/>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smtClean="0">
                    <a:solidFill>
                      <a:prstClr val="white"/>
                    </a:solidFill>
                    <a:latin typeface="微软雅黑" panose="020B0503020204020204" pitchFamily="34" charset="-122"/>
                    <a:ea typeface="微软雅黑" panose="020B0503020204020204" pitchFamily="34" charset="-122"/>
                  </a:rPr>
                  <a:t>04</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538921" y="3640540"/>
              <a:ext cx="725812" cy="727279"/>
              <a:chOff x="2845016" y="2727979"/>
              <a:chExt cx="1072726" cy="1074895"/>
            </a:xfrm>
          </p:grpSpPr>
          <p:grpSp>
            <p:nvGrpSpPr>
              <p:cNvPr id="40" name="Group 10"/>
              <p:cNvGrpSpPr/>
              <p:nvPr/>
            </p:nvGrpSpPr>
            <p:grpSpPr>
              <a:xfrm>
                <a:off x="2845016" y="2727979"/>
                <a:ext cx="1072726" cy="1074895"/>
                <a:chOff x="3692576" y="1742634"/>
                <a:chExt cx="2790379" cy="2796023"/>
              </a:xfrm>
            </p:grpSpPr>
            <p:grpSp>
              <p:nvGrpSpPr>
                <p:cNvPr id="46" name="组合 79"/>
                <p:cNvGrpSpPr/>
                <p:nvPr/>
              </p:nvGrpSpPr>
              <p:grpSpPr bwMode="auto">
                <a:xfrm>
                  <a:off x="3692576" y="1742634"/>
                  <a:ext cx="2790379" cy="2796023"/>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4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7"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41" name="TextBox 40"/>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smtClean="0">
                    <a:solidFill>
                      <a:prstClr val="white"/>
                    </a:solidFill>
                    <a:latin typeface="微软雅黑" panose="020B0503020204020204" pitchFamily="34" charset="-122"/>
                    <a:ea typeface="微软雅黑" panose="020B0503020204020204" pitchFamily="34" charset="-122"/>
                  </a:rPr>
                  <a:t>05</a:t>
                </a:r>
                <a:endParaRPr lang="zh-CN" altLang="en-US" sz="2000" dirty="0">
                  <a:solidFill>
                    <a:prstClr val="white"/>
                  </a:solidFill>
                  <a:latin typeface="微软雅黑" panose="020B0503020204020204" pitchFamily="34" charset="-122"/>
                  <a:ea typeface="微软雅黑" panose="020B0503020204020204" pitchFamily="34" charset="-122"/>
                </a:endParaRPr>
              </a:p>
            </p:txBody>
          </p:sp>
        </p:grpSp>
        <p:sp>
          <p:nvSpPr>
            <p:cNvPr id="35" name="TextBox 34"/>
            <p:cNvSpPr txBox="1"/>
            <p:nvPr/>
          </p:nvSpPr>
          <p:spPr>
            <a:xfrm>
              <a:off x="1679573" y="1401616"/>
              <a:ext cx="1107997" cy="369332"/>
            </a:xfrm>
            <a:prstGeom prst="rect">
              <a:avLst/>
            </a:prstGeom>
            <a:noFill/>
          </p:spPr>
          <p:txBody>
            <a:bodyPr wrap="none" rtlCol="0">
              <a:spAutoFit/>
            </a:bodyPr>
            <a:lstStyle/>
            <a:p>
              <a:pPr algn="ctr"/>
              <a:r>
                <a:rPr lang="zh-CN" altLang="en-US" b="1" dirty="0" smtClean="0">
                  <a:solidFill>
                    <a:prstClr val="black"/>
                  </a:solidFill>
                  <a:latin typeface="微软雅黑" panose="020B0503020204020204" pitchFamily="34" charset="-122"/>
                  <a:ea typeface="微软雅黑" panose="020B0503020204020204" pitchFamily="34" charset="-122"/>
                </a:rPr>
                <a:t>标题文字</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844876" y="2418122"/>
              <a:ext cx="1107996" cy="369332"/>
            </a:xfrm>
            <a:prstGeom prst="rect">
              <a:avLst/>
            </a:prstGeom>
            <a:noFill/>
          </p:spPr>
          <p:txBody>
            <a:bodyPr wrap="none" rtlCol="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标题文字</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338218" y="3920157"/>
              <a:ext cx="1107996" cy="369332"/>
            </a:xfrm>
            <a:prstGeom prst="rect">
              <a:avLst/>
            </a:prstGeom>
            <a:noFill/>
          </p:spPr>
          <p:txBody>
            <a:bodyPr wrap="none" rtlCol="0">
              <a:spAutoFit/>
            </a:bodyPr>
            <a:lstStyle/>
            <a:p>
              <a:r>
                <a:rPr lang="zh-CN" altLang="en-US" b="1" dirty="0" smtClean="0">
                  <a:solidFill>
                    <a:prstClr val="black"/>
                  </a:solidFill>
                  <a:latin typeface="微软雅黑" panose="020B0503020204020204" pitchFamily="34" charset="-122"/>
                  <a:ea typeface="微软雅黑" panose="020B0503020204020204" pitchFamily="34" charset="-122"/>
                </a:rPr>
                <a:t>标题文字</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62291" y="2451600"/>
              <a:ext cx="1176925" cy="369332"/>
            </a:xfrm>
            <a:prstGeom prst="rect">
              <a:avLst/>
            </a:prstGeom>
            <a:noFill/>
          </p:spPr>
          <p:txBody>
            <a:bodyPr wrap="none" rtlCol="0">
              <a:spAutoFit/>
            </a:bodyPr>
            <a:lstStyle/>
            <a:p>
              <a:pPr algn="ctr"/>
              <a:r>
                <a:rPr lang="zh-CN" altLang="en-US" b="1" dirty="0" smtClean="0">
                  <a:solidFill>
                    <a:prstClr val="black"/>
                  </a:solidFill>
                  <a:latin typeface="微软雅黑" panose="020B0503020204020204" pitchFamily="34" charset="-122"/>
                  <a:ea typeface="微软雅黑" panose="020B0503020204020204" pitchFamily="34" charset="-122"/>
                </a:rPr>
                <a:t>标题文字 </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907285" y="3870314"/>
              <a:ext cx="1107997" cy="369332"/>
            </a:xfrm>
            <a:prstGeom prst="rect">
              <a:avLst/>
            </a:prstGeom>
            <a:noFill/>
          </p:spPr>
          <p:txBody>
            <a:bodyPr wrap="none" rtlCol="0">
              <a:spAutoFit/>
            </a:bodyPr>
            <a:lstStyle/>
            <a:p>
              <a:pPr algn="ctr"/>
              <a:r>
                <a:rPr lang="zh-CN" altLang="en-US" b="1" dirty="0" smtClean="0">
                  <a:solidFill>
                    <a:prstClr val="black"/>
                  </a:solidFill>
                  <a:latin typeface="微软雅黑" panose="020B0503020204020204" pitchFamily="34" charset="-122"/>
                  <a:ea typeface="微软雅黑" panose="020B0503020204020204" pitchFamily="34" charset="-122"/>
                </a:rPr>
                <a:t>标题文字</a:t>
              </a:r>
              <a:endParaRPr lang="zh-CN" altLang="en-US" b="1" dirty="0">
                <a:solidFill>
                  <a:prstClr val="black"/>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6120602" y="1705519"/>
            <a:ext cx="2528098" cy="2344322"/>
            <a:chOff x="763742" y="1605380"/>
            <a:chExt cx="2528098" cy="2344322"/>
          </a:xfrm>
        </p:grpSpPr>
        <p:sp>
          <p:nvSpPr>
            <p:cNvPr id="89" name="TextBox 88"/>
            <p:cNvSpPr txBox="1"/>
            <p:nvPr/>
          </p:nvSpPr>
          <p:spPr>
            <a:xfrm>
              <a:off x="763742" y="2164598"/>
              <a:ext cx="2528098" cy="1785104"/>
            </a:xfrm>
            <a:prstGeom prst="rect">
              <a:avLst/>
            </a:prstGeom>
            <a:noFill/>
          </p:spPr>
          <p:txBody>
            <a:bodyPr wrap="square" rtlCol="0">
              <a:spAutoFit/>
            </a:bodyPr>
            <a:lstStyle/>
            <a:p>
              <a:pPr>
                <a:defRPr/>
              </a:pP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smtClean="0">
                  <a:solidFill>
                    <a:prstClr val="black"/>
                  </a:solidFill>
                  <a:latin typeface="微软雅黑" panose="020B0503020204020204" pitchFamily="34" charset="-122"/>
                  <a:ea typeface="微软雅黑" panose="020B0503020204020204" pitchFamily="34" charset="-122"/>
                </a:rPr>
                <a:t>在此添加文字添加</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smtClean="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smtClean="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smtClean="0">
                  <a:solidFill>
                    <a:prstClr val="black"/>
                  </a:solidFill>
                  <a:latin typeface="微软雅黑" panose="020B0503020204020204" pitchFamily="34" charset="-122"/>
                  <a:ea typeface="微软雅黑" panose="020B0503020204020204" pitchFamily="34" charset="-122"/>
                </a:rPr>
                <a:t>在此添加文字</a:t>
              </a:r>
              <a:r>
                <a:rPr lang="zh-CN" altLang="en-US" sz="1000" kern="0" dirty="0">
                  <a:solidFill>
                    <a:prstClr val="black"/>
                  </a:solidFill>
                  <a:latin typeface="微软雅黑" panose="020B0503020204020204" pitchFamily="34" charset="-122"/>
                  <a:ea typeface="微软雅黑" panose="020B0503020204020204" pitchFamily="34" charset="-122"/>
                </a:rPr>
                <a:t>添加在此添加文字</a:t>
              </a:r>
              <a:r>
                <a:rPr lang="zh-CN" altLang="en-US" sz="1000" kern="0" dirty="0" smtClean="0">
                  <a:solidFill>
                    <a:prstClr val="black"/>
                  </a:solidFill>
                  <a:latin typeface="微软雅黑" panose="020B0503020204020204" pitchFamily="34" charset="-122"/>
                  <a:ea typeface="微软雅黑" panose="020B0503020204020204" pitchFamily="34" charset="-122"/>
                </a:rPr>
                <a:t>添加</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a:t>
              </a:r>
              <a:r>
                <a:rPr lang="zh-CN" altLang="en-US" sz="1000" kern="0" dirty="0" smtClean="0">
                  <a:solidFill>
                    <a:prstClr val="black"/>
                  </a:solidFill>
                  <a:latin typeface="微软雅黑" panose="020B0503020204020204" pitchFamily="34" charset="-122"/>
                  <a:ea typeface="微软雅黑" panose="020B0503020204020204" pitchFamily="34" charset="-122"/>
                </a:rPr>
                <a:t>介绍</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a:t>
              </a:r>
              <a:r>
                <a:rPr lang="zh-CN" altLang="en-US" sz="1000" kern="0" dirty="0" smtClean="0">
                  <a:solidFill>
                    <a:prstClr val="black"/>
                  </a:solidFill>
                  <a:latin typeface="微软雅黑" panose="020B0503020204020204" pitchFamily="34" charset="-122"/>
                  <a:ea typeface="微软雅黑" panose="020B0503020204020204" pitchFamily="34" charset="-122"/>
                </a:rPr>
                <a:t>介</a:t>
              </a:r>
              <a:r>
                <a:rPr lang="en-US" altLang="zh-CN" sz="1000" kern="0" dirty="0" smtClean="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a:t>
              </a:r>
              <a:r>
                <a:rPr lang="zh-CN" altLang="en-US" sz="1000" kern="0" dirty="0" smtClean="0">
                  <a:solidFill>
                    <a:prstClr val="black"/>
                  </a:solidFill>
                  <a:latin typeface="微软雅黑" panose="020B0503020204020204" pitchFamily="34" charset="-122"/>
                  <a:ea typeface="微软雅黑" panose="020B0503020204020204" pitchFamily="34" charset="-122"/>
                </a:rPr>
                <a:t>添加</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在此添加文字添加</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在此添加文字添加在此添加文字添加</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ea typeface="微软雅黑" panose="020B0503020204020204" pitchFamily="34" charset="-122"/>
                </a:rPr>
                <a:t>· </a:t>
              </a:r>
              <a:r>
                <a:rPr lang="zh-CN" altLang="en-US" sz="1000" kern="0" dirty="0">
                  <a:solidFill>
                    <a:prstClr val="black"/>
                  </a:solidFill>
                  <a:latin typeface="微软雅黑" panose="020B0503020204020204" pitchFamily="34" charset="-122"/>
                  <a:ea typeface="微软雅黑" panose="020B0503020204020204" pitchFamily="34" charset="-122"/>
                </a:rPr>
                <a:t>在此添加文字添加</a:t>
              </a:r>
              <a:endParaRPr lang="en-US" altLang="zh-CN" sz="1000" kern="0" dirty="0">
                <a:solidFill>
                  <a:prstClr val="black"/>
                </a:solidFill>
                <a:latin typeface="微软雅黑" panose="020B0503020204020204" pitchFamily="34" charset="-122"/>
                <a:ea typeface="微软雅黑" panose="020B0503020204020204" pitchFamily="34" charset="-122"/>
              </a:endParaRPr>
            </a:p>
            <a:p>
              <a:pPr>
                <a:defRPr/>
              </a:pPr>
              <a:endParaRPr lang="en-US" altLang="zh-CN" sz="1000" kern="0" dirty="0">
                <a:solidFill>
                  <a:prstClr val="black"/>
                </a:solidFill>
                <a:latin typeface="微软雅黑" panose="020B0503020204020204" pitchFamily="34" charset="-122"/>
                <a:ea typeface="微软雅黑" panose="020B0503020204020204" pitchFamily="34" charset="-122"/>
              </a:endParaRPr>
            </a:p>
            <a:p>
              <a:pPr defTabSz="914400">
                <a:defRPr/>
              </a:pPr>
              <a:endParaRPr lang="en-US" altLang="zh-CN" sz="1000" kern="0" dirty="0" smtClean="0">
                <a:solidFill>
                  <a:prstClr val="black"/>
                </a:solidFill>
                <a:latin typeface="微软雅黑" panose="020B0503020204020204" pitchFamily="34" charset="-122"/>
                <a:ea typeface="微软雅黑" panose="020B0503020204020204" pitchFamily="34" charset="-122"/>
              </a:endParaRPr>
            </a:p>
            <a:p>
              <a:pPr defTabSz="914400">
                <a:defRPr/>
              </a:pPr>
              <a:endParaRPr lang="en-US" altLang="zh-CN" sz="1000" kern="0" dirty="0" smtClean="0">
                <a:solidFill>
                  <a:prstClr val="black"/>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866278" y="1605380"/>
              <a:ext cx="1134214" cy="385763"/>
              <a:chOff x="4452173" y="720606"/>
              <a:chExt cx="1134214" cy="385763"/>
            </a:xfrm>
          </p:grpSpPr>
          <p:grpSp>
            <p:nvGrpSpPr>
              <p:cNvPr id="91" name="组合 90"/>
              <p:cNvGrpSpPr/>
              <p:nvPr/>
            </p:nvGrpSpPr>
            <p:grpSpPr>
              <a:xfrm>
                <a:off x="4452173" y="720606"/>
                <a:ext cx="1134214" cy="385763"/>
                <a:chOff x="2099498" y="1186788"/>
                <a:chExt cx="1134214" cy="385763"/>
              </a:xfrm>
            </p:grpSpPr>
            <p:sp>
              <p:nvSpPr>
                <p:cNvPr id="93" name="圆角矩形 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4" name="圆角矩形 93"/>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92" name="矩形 91"/>
              <p:cNvSpPr/>
              <p:nvPr/>
            </p:nvSpPr>
            <p:spPr>
              <a:xfrm>
                <a:off x="4516579" y="759599"/>
                <a:ext cx="1005404"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添加标题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ppt_x"/>
                                          </p:val>
                                        </p:tav>
                                        <p:tav tm="100000">
                                          <p:val>
                                            <p:strVal val="#ppt_x"/>
                                          </p:val>
                                        </p:tav>
                                      </p:tavLst>
                                    </p:anim>
                                    <p:anim calcmode="lin" valueType="num">
                                      <p:cBhvr additive="base">
                                        <p:cTn id="21"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39"/>
          <p:cNvSpPr>
            <a:spLocks noChangeArrowheads="1"/>
          </p:cNvSpPr>
          <p:nvPr/>
        </p:nvSpPr>
        <p:spPr bwMode="auto">
          <a:xfrm>
            <a:off x="3995936" y="1753289"/>
            <a:ext cx="3744416"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zh-CN" altLang="en-US" sz="3200" b="1" dirty="0" smtClean="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9" name="矩形 39"/>
          <p:cNvSpPr>
            <a:spLocks noChangeArrowheads="1"/>
          </p:cNvSpPr>
          <p:nvPr/>
        </p:nvSpPr>
        <p:spPr bwMode="auto">
          <a:xfrm>
            <a:off x="4222154" y="2488079"/>
            <a:ext cx="3348758" cy="5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●成本计划    ●资金缺口  ● 融资计划</a:t>
            </a:r>
            <a:endParaRPr lang="en-US" altLang="zh-CN"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spcBef>
                <a:spcPts val="750"/>
              </a:spcBef>
            </a:pPr>
            <a:r>
              <a:rPr lang="zh-CN" altLang="en-US" sz="1100" dirty="0" smtClean="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●资金主要用途    ●结束语</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 name="组合 1"/>
          <p:cNvGrpSpPr/>
          <p:nvPr/>
        </p:nvGrpSpPr>
        <p:grpSpPr>
          <a:xfrm>
            <a:off x="2050520" y="1494216"/>
            <a:ext cx="1747310" cy="1750843"/>
            <a:chOff x="2050520" y="1494216"/>
            <a:chExt cx="1747310" cy="1750843"/>
          </a:xfrm>
        </p:grpSpPr>
        <p:grpSp>
          <p:nvGrpSpPr>
            <p:cNvPr id="81" name="Group 40"/>
            <p:cNvGrpSpPr/>
            <p:nvPr/>
          </p:nvGrpSpPr>
          <p:grpSpPr>
            <a:xfrm>
              <a:off x="2050520" y="1494216"/>
              <a:ext cx="1747310" cy="1750843"/>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9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84"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07" name="组合 106"/>
            <p:cNvGrpSpPr/>
            <p:nvPr/>
          </p:nvGrpSpPr>
          <p:grpSpPr>
            <a:xfrm>
              <a:off x="2483844" y="1995687"/>
              <a:ext cx="823593" cy="769122"/>
              <a:chOff x="5513141" y="5082923"/>
              <a:chExt cx="245393" cy="229163"/>
            </a:xfrm>
            <a:solidFill>
              <a:srgbClr val="F1F3F2"/>
            </a:solidFill>
          </p:grpSpPr>
          <p:sp>
            <p:nvSpPr>
              <p:cNvPr id="108"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9"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0"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1"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2"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1+#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79"/>
                                        </p:tgtEl>
                                        <p:attrNameLst>
                                          <p:attrName>style.visibility</p:attrName>
                                        </p:attrNameLst>
                                      </p:cBhvr>
                                      <p:to>
                                        <p:strVal val="visible"/>
                                      </p:to>
                                    </p:set>
                                    <p:animScale>
                                      <p:cBhvr>
                                        <p:cTn id="17"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9"/>
                                        </p:tgtEl>
                                        <p:attrNameLst>
                                          <p:attrName>ppt_x</p:attrName>
                                          <p:attrName>ppt_y</p:attrName>
                                        </p:attrNameLst>
                                      </p:cBhvr>
                                    </p:animMotion>
                                    <p:animEffect transition="in" filter="fade">
                                      <p:cBhvr>
                                        <p:cTn id="19"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2992963" cy="575030"/>
            <a:chOff x="182236" y="188736"/>
            <a:chExt cx="3990616"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成本分析</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447594"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2933849" y="1606353"/>
            <a:ext cx="3058824" cy="2909613"/>
            <a:chOff x="2522838" y="822445"/>
            <a:chExt cx="3933826" cy="3741932"/>
          </a:xfrm>
        </p:grpSpPr>
        <p:grpSp>
          <p:nvGrpSpPr>
            <p:cNvPr id="79" name="组合 78"/>
            <p:cNvGrpSpPr/>
            <p:nvPr/>
          </p:nvGrpSpPr>
          <p:grpSpPr>
            <a:xfrm>
              <a:off x="2522838" y="822445"/>
              <a:ext cx="3933826" cy="3741932"/>
              <a:chOff x="3143512" y="938469"/>
              <a:chExt cx="3933826" cy="3741932"/>
            </a:xfrm>
          </p:grpSpPr>
          <p:sp>
            <p:nvSpPr>
              <p:cNvPr id="95" name="Freeform 5"/>
              <p:cNvSpPr/>
              <p:nvPr/>
            </p:nvSpPr>
            <p:spPr bwMode="auto">
              <a:xfrm>
                <a:off x="5108771" y="1693914"/>
                <a:ext cx="1968567" cy="1539563"/>
              </a:xfrm>
              <a:custGeom>
                <a:avLst/>
                <a:gdLst>
                  <a:gd name="T0" fmla="*/ 501 w 1059"/>
                  <a:gd name="T1" fmla="*/ 800 h 828"/>
                  <a:gd name="T2" fmla="*/ 745 w 1059"/>
                  <a:gd name="T3" fmla="*/ 801 h 828"/>
                  <a:gd name="T4" fmla="*/ 993 w 1059"/>
                  <a:gd name="T5" fmla="*/ 314 h 828"/>
                  <a:gd name="T6" fmla="*/ 506 w 1059"/>
                  <a:gd name="T7" fmla="*/ 66 h 828"/>
                  <a:gd name="T8" fmla="*/ 310 w 1059"/>
                  <a:gd name="T9" fmla="*/ 211 h 828"/>
                  <a:gd name="T10" fmla="*/ 0 w 1059"/>
                  <a:gd name="T11" fmla="*/ 637 h 828"/>
                  <a:gd name="T12" fmla="*/ 501 w 1059"/>
                  <a:gd name="T13" fmla="*/ 800 h 828"/>
                </a:gdLst>
                <a:ahLst/>
                <a:cxnLst>
                  <a:cxn ang="0">
                    <a:pos x="T0" y="T1"/>
                  </a:cxn>
                  <a:cxn ang="0">
                    <a:pos x="T2" y="T3"/>
                  </a:cxn>
                  <a:cxn ang="0">
                    <a:pos x="T4" y="T5"/>
                  </a:cxn>
                  <a:cxn ang="0">
                    <a:pos x="T6" y="T7"/>
                  </a:cxn>
                  <a:cxn ang="0">
                    <a:pos x="T8" y="T9"/>
                  </a:cxn>
                  <a:cxn ang="0">
                    <a:pos x="T10" y="T11"/>
                  </a:cxn>
                  <a:cxn ang="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96" name="Freeform 6"/>
              <p:cNvSpPr/>
              <p:nvPr/>
            </p:nvSpPr>
            <p:spPr bwMode="auto">
              <a:xfrm>
                <a:off x="5107667" y="2878363"/>
                <a:ext cx="1534049" cy="1802038"/>
              </a:xfrm>
              <a:custGeom>
                <a:avLst/>
                <a:gdLst>
                  <a:gd name="T0" fmla="*/ 1 w 826"/>
                  <a:gd name="T1" fmla="*/ 526 h 970"/>
                  <a:gd name="T2" fmla="*/ 75 w 826"/>
                  <a:gd name="T3" fmla="*/ 759 h 970"/>
                  <a:gd name="T4" fmla="*/ 615 w 826"/>
                  <a:gd name="T5" fmla="*/ 844 h 970"/>
                  <a:gd name="T6" fmla="*/ 700 w 826"/>
                  <a:gd name="T7" fmla="*/ 304 h 970"/>
                  <a:gd name="T8" fmla="*/ 502 w 826"/>
                  <a:gd name="T9" fmla="*/ 163 h 970"/>
                  <a:gd name="T10" fmla="*/ 1 w 826"/>
                  <a:gd name="T11" fmla="*/ 0 h 970"/>
                  <a:gd name="T12" fmla="*/ 1 w 826"/>
                  <a:gd name="T13" fmla="*/ 526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97" name="Freeform 7"/>
              <p:cNvSpPr/>
              <p:nvPr/>
            </p:nvSpPr>
            <p:spPr bwMode="auto">
              <a:xfrm>
                <a:off x="3578030" y="2878363"/>
                <a:ext cx="1535151" cy="1802038"/>
              </a:xfrm>
              <a:custGeom>
                <a:avLst/>
                <a:gdLst>
                  <a:gd name="T0" fmla="*/ 324 w 826"/>
                  <a:gd name="T1" fmla="*/ 163 h 970"/>
                  <a:gd name="T2" fmla="*/ 126 w 826"/>
                  <a:gd name="T3" fmla="*/ 304 h 970"/>
                  <a:gd name="T4" fmla="*/ 211 w 826"/>
                  <a:gd name="T5" fmla="*/ 844 h 970"/>
                  <a:gd name="T6" fmla="*/ 751 w 826"/>
                  <a:gd name="T7" fmla="*/ 759 h 970"/>
                  <a:gd name="T8" fmla="*/ 824 w 826"/>
                  <a:gd name="T9" fmla="*/ 526 h 970"/>
                  <a:gd name="T10" fmla="*/ 824 w 826"/>
                  <a:gd name="T11" fmla="*/ 0 h 970"/>
                  <a:gd name="T12" fmla="*/ 324 w 826"/>
                  <a:gd name="T13" fmla="*/ 163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98" name="Freeform 8"/>
              <p:cNvSpPr/>
              <p:nvPr/>
            </p:nvSpPr>
            <p:spPr bwMode="auto">
              <a:xfrm>
                <a:off x="3143512" y="1693914"/>
                <a:ext cx="1965259" cy="1539563"/>
              </a:xfrm>
              <a:custGeom>
                <a:avLst/>
                <a:gdLst>
                  <a:gd name="T0" fmla="*/ 749 w 1058"/>
                  <a:gd name="T1" fmla="*/ 211 h 828"/>
                  <a:gd name="T2" fmla="*/ 553 w 1058"/>
                  <a:gd name="T3" fmla="*/ 66 h 828"/>
                  <a:gd name="T4" fmla="*/ 66 w 1058"/>
                  <a:gd name="T5" fmla="*/ 314 h 828"/>
                  <a:gd name="T6" fmla="*/ 314 w 1058"/>
                  <a:gd name="T7" fmla="*/ 801 h 828"/>
                  <a:gd name="T8" fmla="*/ 558 w 1058"/>
                  <a:gd name="T9" fmla="*/ 800 h 828"/>
                  <a:gd name="T10" fmla="*/ 1058 w 1058"/>
                  <a:gd name="T11" fmla="*/ 637 h 828"/>
                  <a:gd name="T12" fmla="*/ 749 w 1058"/>
                  <a:gd name="T13" fmla="*/ 211 h 828"/>
                </a:gdLst>
                <a:ahLst/>
                <a:cxnLst>
                  <a:cxn ang="0">
                    <a:pos x="T0" y="T1"/>
                  </a:cxn>
                  <a:cxn ang="0">
                    <a:pos x="T2" y="T3"/>
                  </a:cxn>
                  <a:cxn ang="0">
                    <a:pos x="T4" y="T5"/>
                  </a:cxn>
                  <a:cxn ang="0">
                    <a:pos x="T6" y="T7"/>
                  </a:cxn>
                  <a:cxn ang="0">
                    <a:pos x="T8" y="T9"/>
                  </a:cxn>
                  <a:cxn ang="0">
                    <a:pos x="T10" y="T11"/>
                  </a:cxn>
                  <a:cxn ang="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sp>
            <p:nvSpPr>
              <p:cNvPr id="99" name="Freeform 9"/>
              <p:cNvSpPr/>
              <p:nvPr/>
            </p:nvSpPr>
            <p:spPr bwMode="auto">
              <a:xfrm>
                <a:off x="4391925" y="938469"/>
                <a:ext cx="1435896" cy="1939894"/>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grpSp>
        <p:grpSp>
          <p:nvGrpSpPr>
            <p:cNvPr id="80" name="组合 79"/>
            <p:cNvGrpSpPr/>
            <p:nvPr/>
          </p:nvGrpSpPr>
          <p:grpSpPr>
            <a:xfrm>
              <a:off x="2644812" y="938469"/>
              <a:ext cx="3689878" cy="3509884"/>
              <a:chOff x="7299061" y="938469"/>
              <a:chExt cx="3689878" cy="3509884"/>
            </a:xfrm>
          </p:grpSpPr>
          <p:sp>
            <p:nvSpPr>
              <p:cNvPr id="81" name="Freeform 5"/>
              <p:cNvSpPr/>
              <p:nvPr/>
            </p:nvSpPr>
            <p:spPr bwMode="auto">
              <a:xfrm>
                <a:off x="9142449" y="1647067"/>
                <a:ext cx="1846490" cy="1444090"/>
              </a:xfrm>
              <a:custGeom>
                <a:avLst/>
                <a:gdLst>
                  <a:gd name="T0" fmla="*/ 501 w 1059"/>
                  <a:gd name="T1" fmla="*/ 800 h 828"/>
                  <a:gd name="T2" fmla="*/ 745 w 1059"/>
                  <a:gd name="T3" fmla="*/ 801 h 828"/>
                  <a:gd name="T4" fmla="*/ 993 w 1059"/>
                  <a:gd name="T5" fmla="*/ 314 h 828"/>
                  <a:gd name="T6" fmla="*/ 506 w 1059"/>
                  <a:gd name="T7" fmla="*/ 66 h 828"/>
                  <a:gd name="T8" fmla="*/ 310 w 1059"/>
                  <a:gd name="T9" fmla="*/ 211 h 828"/>
                  <a:gd name="T10" fmla="*/ 0 w 1059"/>
                  <a:gd name="T11" fmla="*/ 637 h 828"/>
                  <a:gd name="T12" fmla="*/ 501 w 1059"/>
                  <a:gd name="T13" fmla="*/ 800 h 828"/>
                </a:gdLst>
                <a:ahLst/>
                <a:cxnLst>
                  <a:cxn ang="0">
                    <a:pos x="T0" y="T1"/>
                  </a:cxn>
                  <a:cxn ang="0">
                    <a:pos x="T2" y="T3"/>
                  </a:cxn>
                  <a:cxn ang="0">
                    <a:pos x="T4" y="T5"/>
                  </a:cxn>
                  <a:cxn ang="0">
                    <a:pos x="T6" y="T7"/>
                  </a:cxn>
                  <a:cxn ang="0">
                    <a:pos x="T8" y="T9"/>
                  </a:cxn>
                  <a:cxn ang="0">
                    <a:pos x="T10" y="T11"/>
                  </a:cxn>
                  <a:cxn ang="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sp>
            <p:nvSpPr>
              <p:cNvPr id="82" name="Freeform 6"/>
              <p:cNvSpPr/>
              <p:nvPr/>
            </p:nvSpPr>
            <p:spPr bwMode="auto">
              <a:xfrm>
                <a:off x="9141413" y="2758065"/>
                <a:ext cx="1438918" cy="1690288"/>
              </a:xfrm>
              <a:custGeom>
                <a:avLst/>
                <a:gdLst>
                  <a:gd name="T0" fmla="*/ 1 w 826"/>
                  <a:gd name="T1" fmla="*/ 526 h 970"/>
                  <a:gd name="T2" fmla="*/ 75 w 826"/>
                  <a:gd name="T3" fmla="*/ 759 h 970"/>
                  <a:gd name="T4" fmla="*/ 615 w 826"/>
                  <a:gd name="T5" fmla="*/ 844 h 970"/>
                  <a:gd name="T6" fmla="*/ 700 w 826"/>
                  <a:gd name="T7" fmla="*/ 304 h 970"/>
                  <a:gd name="T8" fmla="*/ 502 w 826"/>
                  <a:gd name="T9" fmla="*/ 163 h 970"/>
                  <a:gd name="T10" fmla="*/ 1 w 826"/>
                  <a:gd name="T11" fmla="*/ 0 h 970"/>
                  <a:gd name="T12" fmla="*/ 1 w 826"/>
                  <a:gd name="T13" fmla="*/ 526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sp>
            <p:nvSpPr>
              <p:cNvPr id="83" name="Freeform 7"/>
              <p:cNvSpPr/>
              <p:nvPr/>
            </p:nvSpPr>
            <p:spPr bwMode="auto">
              <a:xfrm>
                <a:off x="7706633" y="2758065"/>
                <a:ext cx="1439952" cy="1690288"/>
              </a:xfrm>
              <a:custGeom>
                <a:avLst/>
                <a:gdLst>
                  <a:gd name="T0" fmla="*/ 324 w 826"/>
                  <a:gd name="T1" fmla="*/ 163 h 970"/>
                  <a:gd name="T2" fmla="*/ 126 w 826"/>
                  <a:gd name="T3" fmla="*/ 304 h 970"/>
                  <a:gd name="T4" fmla="*/ 211 w 826"/>
                  <a:gd name="T5" fmla="*/ 844 h 970"/>
                  <a:gd name="T6" fmla="*/ 751 w 826"/>
                  <a:gd name="T7" fmla="*/ 759 h 970"/>
                  <a:gd name="T8" fmla="*/ 824 w 826"/>
                  <a:gd name="T9" fmla="*/ 526 h 970"/>
                  <a:gd name="T10" fmla="*/ 824 w 826"/>
                  <a:gd name="T11" fmla="*/ 0 h 970"/>
                  <a:gd name="T12" fmla="*/ 324 w 826"/>
                  <a:gd name="T13" fmla="*/ 163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sp>
            <p:nvSpPr>
              <p:cNvPr id="84" name="Freeform 8"/>
              <p:cNvSpPr/>
              <p:nvPr/>
            </p:nvSpPr>
            <p:spPr bwMode="auto">
              <a:xfrm>
                <a:off x="7299061" y="1647067"/>
                <a:ext cx="1843388" cy="1444090"/>
              </a:xfrm>
              <a:custGeom>
                <a:avLst/>
                <a:gdLst>
                  <a:gd name="T0" fmla="*/ 749 w 1058"/>
                  <a:gd name="T1" fmla="*/ 211 h 828"/>
                  <a:gd name="T2" fmla="*/ 553 w 1058"/>
                  <a:gd name="T3" fmla="*/ 66 h 828"/>
                  <a:gd name="T4" fmla="*/ 66 w 1058"/>
                  <a:gd name="T5" fmla="*/ 314 h 828"/>
                  <a:gd name="T6" fmla="*/ 314 w 1058"/>
                  <a:gd name="T7" fmla="*/ 801 h 828"/>
                  <a:gd name="T8" fmla="*/ 558 w 1058"/>
                  <a:gd name="T9" fmla="*/ 800 h 828"/>
                  <a:gd name="T10" fmla="*/ 1058 w 1058"/>
                  <a:gd name="T11" fmla="*/ 637 h 828"/>
                  <a:gd name="T12" fmla="*/ 749 w 1058"/>
                  <a:gd name="T13" fmla="*/ 211 h 828"/>
                </a:gdLst>
                <a:ahLst/>
                <a:cxnLst>
                  <a:cxn ang="0">
                    <a:pos x="T0" y="T1"/>
                  </a:cxn>
                  <a:cxn ang="0">
                    <a:pos x="T2" y="T3"/>
                  </a:cxn>
                  <a:cxn ang="0">
                    <a:pos x="T4" y="T5"/>
                  </a:cxn>
                  <a:cxn ang="0">
                    <a:pos x="T6" y="T7"/>
                  </a:cxn>
                  <a:cxn ang="0">
                    <a:pos x="T8" y="T9"/>
                  </a:cxn>
                  <a:cxn ang="0">
                    <a:pos x="T10" y="T11"/>
                  </a:cxn>
                  <a:cxn ang="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sp>
            <p:nvSpPr>
              <p:cNvPr id="85" name="Freeform 9"/>
              <p:cNvSpPr/>
              <p:nvPr/>
            </p:nvSpPr>
            <p:spPr bwMode="auto">
              <a:xfrm>
                <a:off x="8470056" y="938469"/>
                <a:ext cx="1346852" cy="1819596"/>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Arial" panose="020B0604020202020204" pitchFamily="34" charset="0"/>
                  <a:ea typeface="微软雅黑" panose="020B0503020204020204" pitchFamily="34" charset="-122"/>
                </a:endParaRPr>
              </a:p>
            </p:txBody>
          </p:sp>
        </p:grpSp>
      </p:grpSp>
      <p:grpSp>
        <p:nvGrpSpPr>
          <p:cNvPr id="100" name="组合 99"/>
          <p:cNvGrpSpPr/>
          <p:nvPr/>
        </p:nvGrpSpPr>
        <p:grpSpPr>
          <a:xfrm>
            <a:off x="5327703" y="1385113"/>
            <a:ext cx="4068833" cy="797654"/>
            <a:chOff x="5255695" y="1198032"/>
            <a:chExt cx="4068833" cy="797654"/>
          </a:xfrm>
        </p:grpSpPr>
        <p:cxnSp>
          <p:nvCxnSpPr>
            <p:cNvPr id="101" name="肘形连接符 100"/>
            <p:cNvCxnSpPr/>
            <p:nvPr/>
          </p:nvCxnSpPr>
          <p:spPr>
            <a:xfrm flipV="1">
              <a:off x="5255695" y="1415143"/>
              <a:ext cx="1557692" cy="524936"/>
            </a:xfrm>
            <a:prstGeom prst="bentConnector3">
              <a:avLst>
                <a:gd name="adj1" fmla="val 470"/>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2" name="文本框 71"/>
            <p:cNvSpPr txBox="1"/>
            <p:nvPr/>
          </p:nvSpPr>
          <p:spPr>
            <a:xfrm>
              <a:off x="6895343" y="1198032"/>
              <a:ext cx="2429185" cy="797654"/>
            </a:xfrm>
            <a:prstGeom prst="rect">
              <a:avLst/>
            </a:prstGeom>
            <a:noFill/>
          </p:spPr>
          <p:txBody>
            <a:bodyPr wrap="square" lIns="68580" tIns="34290" rIns="68580" bIns="34290" rtlCol="0">
              <a:spAutoFit/>
            </a:bodyPr>
            <a:lstStyle/>
            <a:p>
              <a:pPr>
                <a:spcBef>
                  <a:spcPts val="450"/>
                </a:spcBef>
              </a:pPr>
              <a:r>
                <a:rPr lang="zh-CN" altLang="en-US" sz="1500" b="1" dirty="0">
                  <a:solidFill>
                    <a:schemeClr val="accent1"/>
                  </a:solidFill>
                  <a:latin typeface="微软雅黑" panose="020B0503020204020204" pitchFamily="34" charset="-122"/>
                  <a:ea typeface="微软雅黑" panose="020B0503020204020204" pitchFamily="34" charset="-122"/>
                </a:rPr>
                <a:t>添加标题</a:t>
              </a:r>
              <a:endParaRPr lang="en-US" altLang="zh-CN" sz="1500" b="1" dirty="0">
                <a:solidFill>
                  <a:schemeClr val="accent1"/>
                </a:solidFill>
                <a:latin typeface="微软雅黑" panose="020B0503020204020204" pitchFamily="34" charset="-122"/>
                <a:ea typeface="微软雅黑" panose="020B0503020204020204" pitchFamily="34" charset="-122"/>
              </a:endParaRPr>
            </a:p>
            <a:p>
              <a:pPr>
                <a:spcBef>
                  <a:spcPts val="450"/>
                </a:spcBef>
              </a:pPr>
              <a:r>
                <a:rPr lang="zh-CN" altLang="en-US" sz="1200" dirty="0" smtClean="0">
                  <a:latin typeface="微软雅黑" panose="020B0503020204020204" pitchFamily="34" charset="-122"/>
                  <a:ea typeface="微软雅黑" panose="020B0503020204020204" pitchFamily="34" charset="-122"/>
                </a:rPr>
                <a:t>在</a:t>
              </a:r>
              <a:r>
                <a:rPr lang="zh-CN" altLang="en-US" sz="1200" dirty="0">
                  <a:latin typeface="微软雅黑" panose="020B0503020204020204" pitchFamily="34" charset="-122"/>
                  <a:ea typeface="微软雅黑" panose="020B0503020204020204" pitchFamily="34" charset="-122"/>
                </a:rPr>
                <a:t>此处</a:t>
              </a:r>
              <a:r>
                <a:rPr lang="zh-CN" altLang="en-US" sz="1200" dirty="0" smtClean="0">
                  <a:latin typeface="微软雅黑" panose="020B0503020204020204" pitchFamily="34" charset="-122"/>
                  <a:ea typeface="微软雅黑" panose="020B0503020204020204" pitchFamily="34" charset="-122"/>
                </a:rPr>
                <a:t>添加处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a:p>
              <a:pPr>
                <a:spcBef>
                  <a:spcPts val="450"/>
                </a:spcBef>
              </a:pPr>
              <a:r>
                <a:rPr lang="zh-CN" altLang="en-US" sz="1200" dirty="0" smtClean="0">
                  <a:latin typeface="微软雅黑" panose="020B0503020204020204" pitchFamily="34" charset="-122"/>
                  <a:ea typeface="微软雅黑" panose="020B0503020204020204" pitchFamily="34" charset="-122"/>
                </a:rPr>
                <a:t>在此处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526137" y="3463036"/>
            <a:ext cx="3308041" cy="797654"/>
            <a:chOff x="6520543" y="2427734"/>
            <a:chExt cx="3308041" cy="797654"/>
          </a:xfrm>
        </p:grpSpPr>
        <p:cxnSp>
          <p:nvCxnSpPr>
            <p:cNvPr id="104" name="肘形连接符 103"/>
            <p:cNvCxnSpPr/>
            <p:nvPr/>
          </p:nvCxnSpPr>
          <p:spPr>
            <a:xfrm flipV="1">
              <a:off x="6520543" y="2704024"/>
              <a:ext cx="881897" cy="486281"/>
            </a:xfrm>
            <a:prstGeom prst="bentConnector3">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5" name="文本框 71"/>
            <p:cNvSpPr txBox="1"/>
            <p:nvPr/>
          </p:nvSpPr>
          <p:spPr>
            <a:xfrm>
              <a:off x="7399399" y="2427734"/>
              <a:ext cx="2429185" cy="797654"/>
            </a:xfrm>
            <a:prstGeom prst="rect">
              <a:avLst/>
            </a:prstGeom>
            <a:noFill/>
          </p:spPr>
          <p:txBody>
            <a:bodyPr wrap="square" lIns="68580" tIns="34290" rIns="68580" bIns="34290" rtlCol="0">
              <a:spAutoFit/>
            </a:bodyPr>
            <a:lstStyle/>
            <a:p>
              <a:pPr>
                <a:spcBef>
                  <a:spcPts val="450"/>
                </a:spcBef>
              </a:pPr>
              <a:r>
                <a:rPr lang="zh-CN" altLang="en-US" sz="1500" b="1" dirty="0">
                  <a:solidFill>
                    <a:schemeClr val="accent2"/>
                  </a:solidFill>
                  <a:latin typeface="微软雅黑" panose="020B0503020204020204" pitchFamily="34" charset="-122"/>
                  <a:ea typeface="微软雅黑" panose="020B0503020204020204" pitchFamily="34" charset="-122"/>
                </a:rPr>
                <a:t>添加标题</a:t>
              </a:r>
              <a:endParaRPr lang="en-US" altLang="zh-CN" sz="1500" b="1" dirty="0">
                <a:solidFill>
                  <a:schemeClr val="accent2"/>
                </a:solidFill>
                <a:latin typeface="微软雅黑" panose="020B0503020204020204" pitchFamily="34" charset="-122"/>
                <a:ea typeface="微软雅黑" panose="020B0503020204020204" pitchFamily="34" charset="-122"/>
              </a:endParaRPr>
            </a:p>
            <a:p>
              <a:pPr>
                <a:spcBef>
                  <a:spcPts val="450"/>
                </a:spcBef>
              </a:pPr>
              <a:r>
                <a:rPr lang="zh-CN" altLang="en-US" sz="1200" dirty="0" smtClean="0">
                  <a:latin typeface="微软雅黑" panose="020B0503020204020204" pitchFamily="34" charset="-122"/>
                  <a:ea typeface="微软雅黑" panose="020B0503020204020204" pitchFamily="34" charset="-122"/>
                </a:rPr>
                <a:t>在</a:t>
              </a:r>
              <a:r>
                <a:rPr lang="zh-CN" altLang="en-US" sz="1200" dirty="0">
                  <a:latin typeface="微软雅黑" panose="020B0503020204020204" pitchFamily="34" charset="-122"/>
                  <a:ea typeface="微软雅黑" panose="020B0503020204020204" pitchFamily="34" charset="-122"/>
                </a:rPr>
                <a:t>此处</a:t>
              </a:r>
              <a:r>
                <a:rPr lang="zh-CN" altLang="en-US" sz="1200" dirty="0" smtClean="0">
                  <a:latin typeface="微软雅黑" panose="020B0503020204020204" pitchFamily="34" charset="-122"/>
                  <a:ea typeface="微软雅黑" panose="020B0503020204020204" pitchFamily="34" charset="-122"/>
                </a:rPr>
                <a:t>添加处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a:p>
              <a:pPr>
                <a:spcBef>
                  <a:spcPts val="450"/>
                </a:spcBef>
              </a:pPr>
              <a:r>
                <a:rPr lang="zh-CN" altLang="en-US" sz="1200" dirty="0" smtClean="0">
                  <a:latin typeface="微软雅黑" panose="020B0503020204020204" pitchFamily="34" charset="-122"/>
                  <a:ea typeface="微软雅黑" panose="020B0503020204020204" pitchFamily="34" charset="-122"/>
                </a:rPr>
                <a:t>在此处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462324" y="1373550"/>
            <a:ext cx="3965314" cy="797654"/>
            <a:chOff x="-212115" y="1198032"/>
            <a:chExt cx="3965314" cy="797654"/>
          </a:xfrm>
        </p:grpSpPr>
        <p:cxnSp>
          <p:nvCxnSpPr>
            <p:cNvPr id="107" name="肘形连接符 106"/>
            <p:cNvCxnSpPr/>
            <p:nvPr/>
          </p:nvCxnSpPr>
          <p:spPr>
            <a:xfrm rot="10800000">
              <a:off x="2376555" y="1431421"/>
              <a:ext cx="1376644" cy="508658"/>
            </a:xfrm>
            <a:prstGeom prst="bentConnector3">
              <a:avLst>
                <a:gd name="adj1" fmla="val -608"/>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8" name="文本框 71"/>
            <p:cNvSpPr txBox="1"/>
            <p:nvPr/>
          </p:nvSpPr>
          <p:spPr>
            <a:xfrm>
              <a:off x="-212115" y="1198032"/>
              <a:ext cx="2429185" cy="797654"/>
            </a:xfrm>
            <a:prstGeom prst="rect">
              <a:avLst/>
            </a:prstGeom>
            <a:noFill/>
          </p:spPr>
          <p:txBody>
            <a:bodyPr wrap="square" lIns="68580" tIns="34290" rIns="68580" bIns="34290" rtlCol="0">
              <a:spAutoFit/>
            </a:bodyPr>
            <a:lstStyle/>
            <a:p>
              <a:pPr algn="r">
                <a:spcBef>
                  <a:spcPts val="450"/>
                </a:spcBef>
              </a:pPr>
              <a:r>
                <a:rPr lang="zh-CN" altLang="en-US" sz="1500" b="1" dirty="0">
                  <a:solidFill>
                    <a:schemeClr val="accent4"/>
                  </a:solidFill>
                  <a:latin typeface="微软雅黑" panose="020B0503020204020204" pitchFamily="34" charset="-122"/>
                  <a:ea typeface="微软雅黑" panose="020B0503020204020204" pitchFamily="34" charset="-122"/>
                </a:rPr>
                <a:t>添加标题</a:t>
              </a:r>
              <a:endParaRPr lang="en-US" altLang="zh-CN" sz="1500" b="1" dirty="0">
                <a:solidFill>
                  <a:schemeClr val="accent4"/>
                </a:solidFill>
                <a:latin typeface="微软雅黑" panose="020B0503020204020204" pitchFamily="34" charset="-122"/>
                <a:ea typeface="微软雅黑" panose="020B0503020204020204" pitchFamily="34" charset="-122"/>
              </a:endParaRPr>
            </a:p>
            <a:p>
              <a:pPr algn="r">
                <a:spcBef>
                  <a:spcPts val="450"/>
                </a:spcBef>
              </a:pPr>
              <a:r>
                <a:rPr lang="zh-CN" altLang="en-US" sz="1200" dirty="0" smtClean="0">
                  <a:latin typeface="微软雅黑" panose="020B0503020204020204" pitchFamily="34" charset="-122"/>
                  <a:ea typeface="微软雅黑" panose="020B0503020204020204" pitchFamily="34" charset="-122"/>
                </a:rPr>
                <a:t>在</a:t>
              </a:r>
              <a:r>
                <a:rPr lang="zh-CN" altLang="en-US" sz="1200" dirty="0">
                  <a:latin typeface="微软雅黑" panose="020B0503020204020204" pitchFamily="34" charset="-122"/>
                  <a:ea typeface="微软雅黑" panose="020B0503020204020204" pitchFamily="34" charset="-122"/>
                </a:rPr>
                <a:t>此处</a:t>
              </a:r>
              <a:r>
                <a:rPr lang="zh-CN" altLang="en-US" sz="1200" dirty="0" smtClean="0">
                  <a:latin typeface="微软雅黑" panose="020B0503020204020204" pitchFamily="34" charset="-122"/>
                  <a:ea typeface="微软雅黑" panose="020B0503020204020204" pitchFamily="34" charset="-122"/>
                </a:rPr>
                <a:t>添加处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a:p>
              <a:pPr algn="r">
                <a:spcBef>
                  <a:spcPts val="450"/>
                </a:spcBef>
              </a:pPr>
              <a:r>
                <a:rPr lang="zh-CN" altLang="en-US" sz="1200" dirty="0" smtClean="0">
                  <a:latin typeface="微软雅黑" panose="020B0503020204020204" pitchFamily="34" charset="-122"/>
                  <a:ea typeface="微软雅黑" panose="020B0503020204020204" pitchFamily="34" charset="-122"/>
                </a:rPr>
                <a:t>在此处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00548" y="3535044"/>
            <a:ext cx="3337357" cy="797654"/>
            <a:chOff x="-612576" y="2355726"/>
            <a:chExt cx="3337357" cy="797654"/>
          </a:xfrm>
        </p:grpSpPr>
        <p:cxnSp>
          <p:nvCxnSpPr>
            <p:cNvPr id="110" name="肘形连接符 109"/>
            <p:cNvCxnSpPr/>
            <p:nvPr/>
          </p:nvCxnSpPr>
          <p:spPr>
            <a:xfrm rot="10800000">
              <a:off x="1879609" y="2663759"/>
              <a:ext cx="845172" cy="427255"/>
            </a:xfrm>
            <a:prstGeom prst="bentConnector3">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11" name="文本框 71"/>
            <p:cNvSpPr txBox="1"/>
            <p:nvPr/>
          </p:nvSpPr>
          <p:spPr>
            <a:xfrm>
              <a:off x="-612576" y="2355726"/>
              <a:ext cx="2429185" cy="797654"/>
            </a:xfrm>
            <a:prstGeom prst="rect">
              <a:avLst/>
            </a:prstGeom>
            <a:noFill/>
          </p:spPr>
          <p:txBody>
            <a:bodyPr wrap="square" lIns="68580" tIns="34290" rIns="68580" bIns="34290" rtlCol="0">
              <a:spAutoFit/>
            </a:bodyPr>
            <a:lstStyle/>
            <a:p>
              <a:pPr algn="r">
                <a:spcBef>
                  <a:spcPts val="450"/>
                </a:spcBef>
              </a:pPr>
              <a:r>
                <a:rPr lang="zh-CN" altLang="en-US" sz="1500" b="1" dirty="0">
                  <a:solidFill>
                    <a:schemeClr val="accent3"/>
                  </a:solidFill>
                  <a:latin typeface="微软雅黑" panose="020B0503020204020204" pitchFamily="34" charset="-122"/>
                  <a:ea typeface="微软雅黑" panose="020B0503020204020204" pitchFamily="34" charset="-122"/>
                </a:rPr>
                <a:t>添加标题</a:t>
              </a:r>
              <a:endParaRPr lang="en-US" altLang="zh-CN" sz="1500" b="1" dirty="0">
                <a:solidFill>
                  <a:schemeClr val="accent3"/>
                </a:solidFill>
                <a:latin typeface="微软雅黑" panose="020B0503020204020204" pitchFamily="34" charset="-122"/>
                <a:ea typeface="微软雅黑" panose="020B0503020204020204" pitchFamily="34" charset="-122"/>
              </a:endParaRPr>
            </a:p>
            <a:p>
              <a:pPr algn="r">
                <a:spcBef>
                  <a:spcPts val="450"/>
                </a:spcBef>
              </a:pPr>
              <a:r>
                <a:rPr lang="zh-CN" altLang="en-US" sz="1200" dirty="0" smtClean="0">
                  <a:latin typeface="微软雅黑" panose="020B0503020204020204" pitchFamily="34" charset="-122"/>
                  <a:ea typeface="微软雅黑" panose="020B0503020204020204" pitchFamily="34" charset="-122"/>
                </a:rPr>
                <a:t>在</a:t>
              </a:r>
              <a:r>
                <a:rPr lang="zh-CN" altLang="en-US" sz="1200" dirty="0">
                  <a:latin typeface="微软雅黑" panose="020B0503020204020204" pitchFamily="34" charset="-122"/>
                  <a:ea typeface="微软雅黑" panose="020B0503020204020204" pitchFamily="34" charset="-122"/>
                </a:rPr>
                <a:t>此处</a:t>
              </a:r>
              <a:r>
                <a:rPr lang="zh-CN" altLang="en-US" sz="1200" dirty="0" smtClean="0">
                  <a:latin typeface="微软雅黑" panose="020B0503020204020204" pitchFamily="34" charset="-122"/>
                  <a:ea typeface="微软雅黑" panose="020B0503020204020204" pitchFamily="34" charset="-122"/>
                </a:rPr>
                <a:t>添加处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a:p>
              <a:pPr algn="r">
                <a:spcBef>
                  <a:spcPts val="450"/>
                </a:spcBef>
              </a:pPr>
              <a:r>
                <a:rPr lang="zh-CN" altLang="en-US" sz="1200" dirty="0" smtClean="0">
                  <a:latin typeface="微软雅黑" panose="020B0503020204020204" pitchFamily="34" charset="-122"/>
                  <a:ea typeface="微软雅黑" panose="020B0503020204020204" pitchFamily="34" charset="-122"/>
                </a:rPr>
                <a:t>在此处</a:t>
              </a:r>
              <a:r>
                <a:rPr lang="zh-CN" altLang="en-US" sz="1200" dirty="0">
                  <a:latin typeface="微软雅黑" panose="020B0503020204020204" pitchFamily="34" charset="-122"/>
                  <a:ea typeface="微软雅黑" panose="020B0503020204020204" pitchFamily="34" charset="-122"/>
                </a:rPr>
                <a:t>添加</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 fill="hold"/>
                                        <p:tgtEl>
                                          <p:spTgt spid="78"/>
                                        </p:tgtEl>
                                        <p:attrNameLst>
                                          <p:attrName>ppt_w</p:attrName>
                                        </p:attrNameLst>
                                      </p:cBhvr>
                                      <p:tavLst>
                                        <p:tav tm="0">
                                          <p:val>
                                            <p:fltVal val="0"/>
                                          </p:val>
                                        </p:tav>
                                        <p:tav tm="100000">
                                          <p:val>
                                            <p:strVal val="#ppt_w"/>
                                          </p:val>
                                        </p:tav>
                                      </p:tavLst>
                                    </p:anim>
                                    <p:anim calcmode="lin" valueType="num">
                                      <p:cBhvr>
                                        <p:cTn id="14" dur="500" fill="hold"/>
                                        <p:tgtEl>
                                          <p:spTgt spid="78"/>
                                        </p:tgtEl>
                                        <p:attrNameLst>
                                          <p:attrName>ppt_h</p:attrName>
                                        </p:attrNameLst>
                                      </p:cBhvr>
                                      <p:tavLst>
                                        <p:tav tm="0">
                                          <p:val>
                                            <p:fltVal val="0"/>
                                          </p:val>
                                        </p:tav>
                                        <p:tav tm="100000">
                                          <p:val>
                                            <p:strVal val="#ppt_h"/>
                                          </p:val>
                                        </p:tav>
                                      </p:tavLst>
                                    </p:anim>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1+#ppt_w/2"/>
                                          </p:val>
                                        </p:tav>
                                        <p:tav tm="100000">
                                          <p:val>
                                            <p:strVal val="#ppt_x"/>
                                          </p:val>
                                        </p:tav>
                                      </p:tavLst>
                                    </p:anim>
                                    <p:anim calcmode="lin" valueType="num">
                                      <p:cBhvr additive="base">
                                        <p:cTn id="21" dur="500" fill="hold"/>
                                        <p:tgtEl>
                                          <p:spTgt spid="100"/>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0-#ppt_w/2"/>
                                          </p:val>
                                        </p:tav>
                                        <p:tav tm="100000">
                                          <p:val>
                                            <p:strVal val="#ppt_x"/>
                                          </p:val>
                                        </p:tav>
                                      </p:tavLst>
                                    </p:anim>
                                    <p:anim calcmode="lin" valueType="num">
                                      <p:cBhvr additive="base">
                                        <p:cTn id="29" dur="500" fill="hold"/>
                                        <p:tgtEl>
                                          <p:spTgt spid="106"/>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9"/>
                                        </p:tgtEl>
                                        <p:attrNameLst>
                                          <p:attrName>style.visibility</p:attrName>
                                        </p:attrNameLst>
                                      </p:cBhvr>
                                      <p:to>
                                        <p:strVal val="visible"/>
                                      </p:to>
                                    </p:set>
                                    <p:anim calcmode="lin" valueType="num">
                                      <p:cBhvr additive="base">
                                        <p:cTn id="32" dur="500" fill="hold"/>
                                        <p:tgtEl>
                                          <p:spTgt spid="109"/>
                                        </p:tgtEl>
                                        <p:attrNameLst>
                                          <p:attrName>ppt_x</p:attrName>
                                        </p:attrNameLst>
                                      </p:cBhvr>
                                      <p:tavLst>
                                        <p:tav tm="0">
                                          <p:val>
                                            <p:strVal val="#ppt_x"/>
                                          </p:val>
                                        </p:tav>
                                        <p:tav tm="100000">
                                          <p:val>
                                            <p:strVal val="#ppt_x"/>
                                          </p:val>
                                        </p:tav>
                                      </p:tavLst>
                                    </p:anim>
                                    <p:anim calcmode="lin" valueType="num">
                                      <p:cBhvr additive="base">
                                        <p:cTn id="33"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2992963" cy="575030"/>
            <a:chOff x="182236" y="188736"/>
            <a:chExt cx="3990616"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资金预算</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2447594" y="489570"/>
              <a:ext cx="1725258" cy="307776"/>
            </a:xfrm>
            <a:prstGeom prst="rect">
              <a:avLst/>
            </a:prstGeom>
          </p:spPr>
          <p:txBody>
            <a:bodyPr wrap="none">
              <a:spAutoFit/>
            </a:bodyPr>
            <a:lstStyle/>
            <a:p>
              <a:r>
                <a:rPr lang="en-US" altLang="zh-CN" sz="900" dirty="0" smtClean="0">
                  <a:solidFill>
                    <a:prstClr val="black"/>
                  </a:solidFill>
                  <a:latin typeface="微软雅黑" panose="020B0503020204020204" pitchFamily="34" charset="-122"/>
                  <a:ea typeface="微软雅黑" panose="020B0503020204020204" pitchFamily="34" charset="-122"/>
                </a:rPr>
                <a:t>1.2 </a:t>
              </a:r>
              <a:r>
                <a:rPr lang="en-US" altLang="zh-CN" sz="900" dirty="0">
                  <a:solidFill>
                    <a:prstClr val="black"/>
                  </a:solidFill>
                  <a:latin typeface="微软雅黑" panose="020B0503020204020204" pitchFamily="34" charset="-122"/>
                  <a:ea typeface="微软雅黑" panose="020B0503020204020204" pitchFamily="34" charset="-122"/>
                </a:rPr>
                <a:t>Annual overview</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125" name="Rectangle 5"/>
          <p:cNvSpPr/>
          <p:nvPr/>
        </p:nvSpPr>
        <p:spPr>
          <a:xfrm>
            <a:off x="0" y="1005576"/>
            <a:ext cx="9144000" cy="2051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prstClr val="white"/>
              </a:solidFill>
            </a:endParaRPr>
          </a:p>
        </p:txBody>
      </p:sp>
      <p:grpSp>
        <p:nvGrpSpPr>
          <p:cNvPr id="126" name="Group 6"/>
          <p:cNvGrpSpPr/>
          <p:nvPr/>
        </p:nvGrpSpPr>
        <p:grpSpPr>
          <a:xfrm>
            <a:off x="0" y="2719002"/>
            <a:ext cx="2984679" cy="416711"/>
            <a:chOff x="0" y="3554568"/>
            <a:chExt cx="3979572" cy="555614"/>
          </a:xfrm>
          <a:solidFill>
            <a:schemeClr val="accent1"/>
          </a:solidFill>
        </p:grpSpPr>
        <p:sp>
          <p:nvSpPr>
            <p:cNvPr id="127"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28"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29" name="TextBox 9"/>
            <p:cNvSpPr txBox="1"/>
            <p:nvPr/>
          </p:nvSpPr>
          <p:spPr>
            <a:xfrm>
              <a:off x="637163" y="3557267"/>
              <a:ext cx="2568531" cy="430886"/>
            </a:xfrm>
            <a:prstGeom prst="rect">
              <a:avLst/>
            </a:prstGeom>
            <a:grpFill/>
          </p:spPr>
          <p:txBody>
            <a:bodyPr wrap="square" rtlCol="0">
              <a:spAutoFit/>
            </a:bodyPr>
            <a:lstStyle/>
            <a:p>
              <a:pPr algn="ctr"/>
              <a:r>
                <a:rPr lang="zh-CN" altLang="en-US" sz="1500" dirty="0" smtClean="0">
                  <a:solidFill>
                    <a:prstClr val="white"/>
                  </a:solidFill>
                  <a:latin typeface="Arial Black" panose="020B0A04020102020204"/>
                  <a:ea typeface="微软雅黑" panose="020B0503020204020204" pitchFamily="34" charset="-122"/>
                </a:rPr>
                <a:t>标题文字</a:t>
              </a:r>
              <a:endParaRPr lang="en-US" sz="1500" dirty="0">
                <a:solidFill>
                  <a:prstClr val="white"/>
                </a:solidFill>
                <a:latin typeface="Arial Black" panose="020B0A04020102020204"/>
              </a:endParaRPr>
            </a:p>
          </p:txBody>
        </p:sp>
      </p:grpSp>
      <p:grpSp>
        <p:nvGrpSpPr>
          <p:cNvPr id="130" name="Group 30"/>
          <p:cNvGrpSpPr/>
          <p:nvPr/>
        </p:nvGrpSpPr>
        <p:grpSpPr>
          <a:xfrm>
            <a:off x="2984679" y="2719001"/>
            <a:ext cx="3174639" cy="415346"/>
            <a:chOff x="3979572" y="3554566"/>
            <a:chExt cx="4232852" cy="553795"/>
          </a:xfrm>
          <a:solidFill>
            <a:schemeClr val="accent2"/>
          </a:solidFill>
        </p:grpSpPr>
        <p:sp>
          <p:nvSpPr>
            <p:cNvPr id="131"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32" name="TextBox 32"/>
            <p:cNvSpPr txBox="1"/>
            <p:nvPr/>
          </p:nvSpPr>
          <p:spPr>
            <a:xfrm>
              <a:off x="4989007" y="3601621"/>
              <a:ext cx="2368147" cy="430887"/>
            </a:xfrm>
            <a:prstGeom prst="rect">
              <a:avLst/>
            </a:prstGeom>
            <a:grpFill/>
          </p:spPr>
          <p:txBody>
            <a:bodyPr wrap="square" rtlCol="0">
              <a:spAutoFit/>
            </a:bodyPr>
            <a:lstStyle/>
            <a:p>
              <a:pPr algn="ctr"/>
              <a:r>
                <a:rPr lang="zh-CN" altLang="en-US" sz="1500" dirty="0" smtClean="0">
                  <a:solidFill>
                    <a:prstClr val="white"/>
                  </a:solidFill>
                  <a:latin typeface="Arial Black" panose="020B0A04020102020204"/>
                  <a:ea typeface="微软雅黑" panose="020B0503020204020204" pitchFamily="34" charset="-122"/>
                </a:rPr>
                <a:t>标题文字</a:t>
              </a:r>
              <a:endParaRPr lang="en-US" sz="1500" dirty="0">
                <a:solidFill>
                  <a:prstClr val="white"/>
                </a:solidFill>
                <a:latin typeface="Arial Black" panose="020B0A04020102020204"/>
              </a:endParaRPr>
            </a:p>
          </p:txBody>
        </p:sp>
        <p:sp>
          <p:nvSpPr>
            <p:cNvPr id="133"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134" name="Group 34"/>
          <p:cNvGrpSpPr/>
          <p:nvPr/>
        </p:nvGrpSpPr>
        <p:grpSpPr>
          <a:xfrm>
            <a:off x="6159320" y="2719001"/>
            <a:ext cx="2984679" cy="414192"/>
            <a:chOff x="8212426" y="3554566"/>
            <a:chExt cx="3979572" cy="552256"/>
          </a:xfrm>
          <a:solidFill>
            <a:schemeClr val="accent3"/>
          </a:solidFill>
        </p:grpSpPr>
        <p:sp>
          <p:nvSpPr>
            <p:cNvPr id="135"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36" name="TextBox 36"/>
            <p:cNvSpPr txBox="1"/>
            <p:nvPr/>
          </p:nvSpPr>
          <p:spPr>
            <a:xfrm>
              <a:off x="9019882" y="3556725"/>
              <a:ext cx="2585724" cy="430887"/>
            </a:xfrm>
            <a:prstGeom prst="rect">
              <a:avLst/>
            </a:prstGeom>
            <a:grpFill/>
          </p:spPr>
          <p:txBody>
            <a:bodyPr wrap="square" rtlCol="0">
              <a:spAutoFit/>
            </a:bodyPr>
            <a:lstStyle/>
            <a:p>
              <a:pPr algn="ctr"/>
              <a:r>
                <a:rPr lang="zh-CN" altLang="en-US" sz="1500" dirty="0" smtClean="0">
                  <a:solidFill>
                    <a:prstClr val="white"/>
                  </a:solidFill>
                  <a:latin typeface="Arial Black" panose="020B0A04020102020204"/>
                  <a:ea typeface="微软雅黑" panose="020B0503020204020204" pitchFamily="34" charset="-122"/>
                </a:rPr>
                <a:t>标题文字</a:t>
              </a:r>
              <a:endParaRPr lang="en-US" sz="1500" dirty="0">
                <a:solidFill>
                  <a:prstClr val="white"/>
                </a:solidFill>
                <a:latin typeface="Arial Black" panose="020B0A04020102020204"/>
              </a:endParaRPr>
            </a:p>
          </p:txBody>
        </p:sp>
        <p:sp>
          <p:nvSpPr>
            <p:cNvPr id="137"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138" name="Group 4"/>
          <p:cNvGrpSpPr/>
          <p:nvPr/>
        </p:nvGrpSpPr>
        <p:grpSpPr>
          <a:xfrm>
            <a:off x="762532" y="1278272"/>
            <a:ext cx="7677401" cy="1349070"/>
            <a:chOff x="1016708" y="1704362"/>
            <a:chExt cx="10236535" cy="1798760"/>
          </a:xfrm>
        </p:grpSpPr>
        <p:grpSp>
          <p:nvGrpSpPr>
            <p:cNvPr id="139" name="Group 38"/>
            <p:cNvGrpSpPr/>
            <p:nvPr/>
          </p:nvGrpSpPr>
          <p:grpSpPr>
            <a:xfrm>
              <a:off x="1016708" y="1706851"/>
              <a:ext cx="1764283" cy="1767851"/>
              <a:chOff x="3692576" y="1742634"/>
              <a:chExt cx="2790379" cy="2796023"/>
            </a:xfrm>
          </p:grpSpPr>
          <p:grpSp>
            <p:nvGrpSpPr>
              <p:cNvPr id="153" name="组合 79"/>
              <p:cNvGrpSpPr/>
              <p:nvPr/>
            </p:nvGrpSpPr>
            <p:grpSpPr bwMode="auto">
              <a:xfrm>
                <a:off x="3692576" y="1742634"/>
                <a:ext cx="2790379" cy="2796023"/>
                <a:chOff x="6379729" y="2488774"/>
                <a:chExt cx="2513016" cy="2513016"/>
              </a:xfrm>
            </p:grpSpPr>
            <p:sp>
              <p:nvSpPr>
                <p:cNvPr id="1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40" name="Group 43"/>
            <p:cNvGrpSpPr/>
            <p:nvPr/>
          </p:nvGrpSpPr>
          <p:grpSpPr>
            <a:xfrm>
              <a:off x="5173821" y="1704362"/>
              <a:ext cx="1764283" cy="1767851"/>
              <a:chOff x="3692576" y="1742634"/>
              <a:chExt cx="2790379" cy="2796023"/>
            </a:xfrm>
          </p:grpSpPr>
          <p:grpSp>
            <p:nvGrpSpPr>
              <p:cNvPr id="149" name="组合 79"/>
              <p:cNvGrpSpPr/>
              <p:nvPr/>
            </p:nvGrpSpPr>
            <p:grpSpPr bwMode="auto">
              <a:xfrm>
                <a:off x="3692576" y="1742634"/>
                <a:ext cx="2790379" cy="2796023"/>
                <a:chOff x="6379729" y="2488774"/>
                <a:chExt cx="2513016" cy="2513016"/>
              </a:xfrm>
            </p:grpSpPr>
            <p:sp>
              <p:nvSpPr>
                <p:cNvPr id="1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0"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141" name="Group 48"/>
            <p:cNvGrpSpPr/>
            <p:nvPr/>
          </p:nvGrpSpPr>
          <p:grpSpPr>
            <a:xfrm>
              <a:off x="9488960" y="1735271"/>
              <a:ext cx="1764283" cy="1767851"/>
              <a:chOff x="3692576" y="1742634"/>
              <a:chExt cx="2790379" cy="2796023"/>
            </a:xfrm>
          </p:grpSpPr>
          <p:grpSp>
            <p:nvGrpSpPr>
              <p:cNvPr id="145" name="组合 79"/>
              <p:cNvGrpSpPr/>
              <p:nvPr/>
            </p:nvGrpSpPr>
            <p:grpSpPr bwMode="auto">
              <a:xfrm>
                <a:off x="3692576" y="1742634"/>
                <a:ext cx="2790379" cy="2796023"/>
                <a:chOff x="6379729" y="2488774"/>
                <a:chExt cx="2513016" cy="2513016"/>
              </a:xfrm>
            </p:grpSpPr>
            <p:sp>
              <p:nvSpPr>
                <p:cNvPr id="1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1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46"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pic>
          <p:nvPicPr>
            <p:cNvPr id="142"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9496" y="2273255"/>
              <a:ext cx="687054" cy="687054"/>
            </a:xfrm>
            <a:prstGeom prst="rect">
              <a:avLst/>
            </a:prstGeom>
          </p:spPr>
        </p:pic>
        <p:pic>
          <p:nvPicPr>
            <p:cNvPr id="143"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952" y="2157462"/>
              <a:ext cx="810095" cy="810095"/>
            </a:xfrm>
            <a:prstGeom prst="rect">
              <a:avLst/>
            </a:prstGeom>
          </p:spPr>
        </p:pic>
        <p:pic>
          <p:nvPicPr>
            <p:cNvPr id="144"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545" y="2250446"/>
              <a:ext cx="717111" cy="717111"/>
            </a:xfrm>
            <a:prstGeom prst="rect">
              <a:avLst/>
            </a:prstGeom>
          </p:spPr>
        </p:pic>
      </p:grpSp>
      <p:sp>
        <p:nvSpPr>
          <p:cNvPr id="157" name="矩形 156"/>
          <p:cNvSpPr/>
          <p:nvPr/>
        </p:nvSpPr>
        <p:spPr>
          <a:xfrm>
            <a:off x="502254"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8" name="矩形 157"/>
          <p:cNvSpPr/>
          <p:nvPr/>
        </p:nvSpPr>
        <p:spPr>
          <a:xfrm>
            <a:off x="3639640"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9" name="矩形 158"/>
          <p:cNvSpPr/>
          <p:nvPr/>
        </p:nvSpPr>
        <p:spPr>
          <a:xfrm>
            <a:off x="6764912"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a:t>
            </a:r>
            <a:r>
              <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此处添加段落文本点击此处添加</a:t>
            </a:r>
            <a:endParaRPr lang="zh-CN" altLang="en-US" sz="11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outVertical)">
                                      <p:cBhvr>
                                        <p:cTn id="12" dur="500"/>
                                        <p:tgtEl>
                                          <p:spTgt spid="125"/>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 calcmode="lin" valueType="num">
                                      <p:cBhvr>
                                        <p:cTn id="16" dur="500" fill="hold"/>
                                        <p:tgtEl>
                                          <p:spTgt spid="138"/>
                                        </p:tgtEl>
                                        <p:attrNameLst>
                                          <p:attrName>ppt_w</p:attrName>
                                        </p:attrNameLst>
                                      </p:cBhvr>
                                      <p:tavLst>
                                        <p:tav tm="0">
                                          <p:val>
                                            <p:fltVal val="0"/>
                                          </p:val>
                                        </p:tav>
                                        <p:tav tm="100000">
                                          <p:val>
                                            <p:strVal val="#ppt_w"/>
                                          </p:val>
                                        </p:tav>
                                      </p:tavLst>
                                    </p:anim>
                                    <p:anim calcmode="lin" valueType="num">
                                      <p:cBhvr>
                                        <p:cTn id="17" dur="500" fill="hold"/>
                                        <p:tgtEl>
                                          <p:spTgt spid="138"/>
                                        </p:tgtEl>
                                        <p:attrNameLst>
                                          <p:attrName>ppt_h</p:attrName>
                                        </p:attrNameLst>
                                      </p:cBhvr>
                                      <p:tavLst>
                                        <p:tav tm="0">
                                          <p:val>
                                            <p:fltVal val="0"/>
                                          </p:val>
                                        </p:tav>
                                        <p:tav tm="100000">
                                          <p:val>
                                            <p:strVal val="#ppt_h"/>
                                          </p:val>
                                        </p:tav>
                                      </p:tavLst>
                                    </p:anim>
                                    <p:animEffect transition="in" filter="fade">
                                      <p:cBhvr>
                                        <p:cTn id="18" dur="500"/>
                                        <p:tgtEl>
                                          <p:spTgt spid="13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anim calcmode="lin" valueType="num">
                                      <p:cBhvr>
                                        <p:cTn id="23" dur="500" fill="hold"/>
                                        <p:tgtEl>
                                          <p:spTgt spid="126"/>
                                        </p:tgtEl>
                                        <p:attrNameLst>
                                          <p:attrName>ppt_x</p:attrName>
                                        </p:attrNameLst>
                                      </p:cBhvr>
                                      <p:tavLst>
                                        <p:tav tm="0">
                                          <p:val>
                                            <p:strVal val="#ppt_x"/>
                                          </p:val>
                                        </p:tav>
                                        <p:tav tm="100000">
                                          <p:val>
                                            <p:strVal val="#ppt_x"/>
                                          </p:val>
                                        </p:tav>
                                      </p:tavLst>
                                    </p:anim>
                                    <p:anim calcmode="lin" valueType="num">
                                      <p:cBhvr>
                                        <p:cTn id="24" dur="500" fill="hold"/>
                                        <p:tgtEl>
                                          <p:spTgt spid="12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500"/>
                                        <p:tgtEl>
                                          <p:spTgt spid="130"/>
                                        </p:tgtEl>
                                      </p:cBhvr>
                                    </p:animEffect>
                                    <p:anim calcmode="lin" valueType="num">
                                      <p:cBhvr>
                                        <p:cTn id="29" dur="500" fill="hold"/>
                                        <p:tgtEl>
                                          <p:spTgt spid="130"/>
                                        </p:tgtEl>
                                        <p:attrNameLst>
                                          <p:attrName>ppt_x</p:attrName>
                                        </p:attrNameLst>
                                      </p:cBhvr>
                                      <p:tavLst>
                                        <p:tav tm="0">
                                          <p:val>
                                            <p:strVal val="#ppt_x"/>
                                          </p:val>
                                        </p:tav>
                                        <p:tav tm="100000">
                                          <p:val>
                                            <p:strVal val="#ppt_x"/>
                                          </p:val>
                                        </p:tav>
                                      </p:tavLst>
                                    </p:anim>
                                    <p:anim calcmode="lin" valueType="num">
                                      <p:cBhvr>
                                        <p:cTn id="30" dur="500" fill="hold"/>
                                        <p:tgtEl>
                                          <p:spTgt spid="13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anim calcmode="lin" valueType="num">
                                      <p:cBhvr>
                                        <p:cTn id="35" dur="500" fill="hold"/>
                                        <p:tgtEl>
                                          <p:spTgt spid="134"/>
                                        </p:tgtEl>
                                        <p:attrNameLst>
                                          <p:attrName>ppt_x</p:attrName>
                                        </p:attrNameLst>
                                      </p:cBhvr>
                                      <p:tavLst>
                                        <p:tav tm="0">
                                          <p:val>
                                            <p:strVal val="#ppt_x"/>
                                          </p:val>
                                        </p:tav>
                                        <p:tav tm="100000">
                                          <p:val>
                                            <p:strVal val="#ppt_x"/>
                                          </p:val>
                                        </p:tav>
                                      </p:tavLst>
                                    </p:anim>
                                    <p:anim calcmode="lin" valueType="num">
                                      <p:cBhvr>
                                        <p:cTn id="36" dur="5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7"/>
                                        </p:tgtEl>
                                        <p:attrNameLst>
                                          <p:attrName>style.visibility</p:attrName>
                                        </p:attrNameLst>
                                      </p:cBhvr>
                                      <p:to>
                                        <p:strVal val="visible"/>
                                      </p:to>
                                    </p:set>
                                    <p:anim calcmode="lin" valueType="num">
                                      <p:cBhvr additive="base">
                                        <p:cTn id="41" dur="500" fill="hold"/>
                                        <p:tgtEl>
                                          <p:spTgt spid="157"/>
                                        </p:tgtEl>
                                        <p:attrNameLst>
                                          <p:attrName>ppt_x</p:attrName>
                                        </p:attrNameLst>
                                      </p:cBhvr>
                                      <p:tavLst>
                                        <p:tav tm="0">
                                          <p:val>
                                            <p:strVal val="1+#ppt_w/2"/>
                                          </p:val>
                                        </p:tav>
                                        <p:tav tm="100000">
                                          <p:val>
                                            <p:strVal val="#ppt_x"/>
                                          </p:val>
                                        </p:tav>
                                      </p:tavLst>
                                    </p:anim>
                                    <p:anim calcmode="lin" valueType="num">
                                      <p:cBhvr additive="base">
                                        <p:cTn id="42" dur="500" fill="hold"/>
                                        <p:tgtEl>
                                          <p:spTgt spid="15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 calcmode="lin" valueType="num">
                                      <p:cBhvr additive="base">
                                        <p:cTn id="45" dur="500" fill="hold"/>
                                        <p:tgtEl>
                                          <p:spTgt spid="158"/>
                                        </p:tgtEl>
                                        <p:attrNameLst>
                                          <p:attrName>ppt_x</p:attrName>
                                        </p:attrNameLst>
                                      </p:cBhvr>
                                      <p:tavLst>
                                        <p:tav tm="0">
                                          <p:val>
                                            <p:strVal val="1+#ppt_w/2"/>
                                          </p:val>
                                        </p:tav>
                                        <p:tav tm="100000">
                                          <p:val>
                                            <p:strVal val="#ppt_x"/>
                                          </p:val>
                                        </p:tav>
                                      </p:tavLst>
                                    </p:anim>
                                    <p:anim calcmode="lin" valueType="num">
                                      <p:cBhvr additive="base">
                                        <p:cTn id="46" dur="500" fill="hold"/>
                                        <p:tgtEl>
                                          <p:spTgt spid="1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9"/>
                                        </p:tgtEl>
                                        <p:attrNameLst>
                                          <p:attrName>style.visibility</p:attrName>
                                        </p:attrNameLst>
                                      </p:cBhvr>
                                      <p:to>
                                        <p:strVal val="visible"/>
                                      </p:to>
                                    </p:set>
                                    <p:anim calcmode="lin" valueType="num">
                                      <p:cBhvr additive="base">
                                        <p:cTn id="49" dur="500" fill="hold"/>
                                        <p:tgtEl>
                                          <p:spTgt spid="159"/>
                                        </p:tgtEl>
                                        <p:attrNameLst>
                                          <p:attrName>ppt_x</p:attrName>
                                        </p:attrNameLst>
                                      </p:cBhvr>
                                      <p:tavLst>
                                        <p:tav tm="0">
                                          <p:val>
                                            <p:strVal val="1+#ppt_w/2"/>
                                          </p:val>
                                        </p:tav>
                                        <p:tav tm="100000">
                                          <p:val>
                                            <p:strVal val="#ppt_x"/>
                                          </p:val>
                                        </p:tav>
                                      </p:tavLst>
                                    </p:anim>
                                    <p:anim calcmode="lin" valueType="num">
                                      <p:cBhvr additive="base">
                                        <p:cTn id="50" dur="50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7" grpId="0"/>
      <p:bldP spid="158" grpId="0"/>
      <p:bldP spid="1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融资计划</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ea typeface="微软雅黑" panose="020B0503020204020204" pitchFamily="34" charset="-122"/>
                </a:rPr>
                <a:t>2.1 </a:t>
              </a:r>
              <a:r>
                <a:rPr lang="en-US" altLang="zh-CN" sz="900" dirty="0" smtClean="0">
                  <a:solidFill>
                    <a:prstClr val="black"/>
                  </a:solidFill>
                  <a:latin typeface="微软雅黑" panose="020B0503020204020204" pitchFamily="34" charset="-122"/>
                  <a:ea typeface="微软雅黑" panose="020B0503020204020204" pitchFamily="34" charset="-122"/>
                </a:rPr>
                <a:t>Work summary</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53995" y="1560855"/>
            <a:ext cx="1970672" cy="2670985"/>
            <a:chOff x="753995" y="1560855"/>
            <a:chExt cx="1970672" cy="2670985"/>
          </a:xfrm>
        </p:grpSpPr>
        <p:sp>
          <p:nvSpPr>
            <p:cNvPr id="95" name="Freeform 6"/>
            <p:cNvSpPr>
              <a:spLocks noChangeArrowheads="1"/>
            </p:cNvSpPr>
            <p:nvPr/>
          </p:nvSpPr>
          <p:spPr bwMode="auto">
            <a:xfrm>
              <a:off x="753995" y="1560855"/>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prstClr val="white"/>
                </a:solidFill>
                <a:ea typeface="微软雅黑" panose="020B0503020204020204" pitchFamily="34" charset="-122"/>
                <a:sym typeface="Impact" panose="020B0806030902050204" pitchFamily="34" charset="0"/>
              </a:endParaRPr>
            </a:p>
          </p:txBody>
        </p:sp>
        <p:sp>
          <p:nvSpPr>
            <p:cNvPr id="96" name="Freeform 6"/>
            <p:cNvSpPr>
              <a:spLocks noChangeArrowheads="1"/>
            </p:cNvSpPr>
            <p:nvPr/>
          </p:nvSpPr>
          <p:spPr bwMode="auto">
            <a:xfrm>
              <a:off x="887475" y="1741389"/>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zh-CN" kern="0" dirty="0">
                <a:solidFill>
                  <a:srgbClr val="FFFFFF"/>
                </a:solidFill>
                <a:ea typeface="微软雅黑" panose="020B0503020204020204" pitchFamily="34" charset="-122"/>
                <a:sym typeface="Impact" panose="020B0806030902050204" pitchFamily="34" charset="0"/>
              </a:endParaRPr>
            </a:p>
          </p:txBody>
        </p:sp>
        <p:sp>
          <p:nvSpPr>
            <p:cNvPr id="97" name="文本框 12"/>
            <p:cNvSpPr>
              <a:spLocks noChangeArrowheads="1"/>
            </p:cNvSpPr>
            <p:nvPr/>
          </p:nvSpPr>
          <p:spPr bwMode="auto">
            <a:xfrm>
              <a:off x="1213482" y="2307303"/>
              <a:ext cx="7234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smtClean="0">
                  <a:solidFill>
                    <a:prstClr val="white"/>
                  </a:solidFill>
                  <a:latin typeface="微软雅黑" panose="020B0503020204020204" pitchFamily="34" charset="-122"/>
                  <a:ea typeface="微软雅黑" panose="020B0503020204020204" pitchFamily="34" charset="-122"/>
                </a:rPr>
                <a:t>01</a:t>
              </a:r>
              <a:endParaRPr lang="zh-CN" altLang="en-US" sz="3000" dirty="0" smtClean="0">
                <a:solidFill>
                  <a:prstClr val="white"/>
                </a:solidFill>
                <a:latin typeface="微软雅黑" panose="020B0503020204020204" pitchFamily="34" charset="-122"/>
                <a:ea typeface="微软雅黑" panose="020B0503020204020204" pitchFamily="34" charset="-122"/>
              </a:endParaRPr>
            </a:p>
          </p:txBody>
        </p:sp>
        <p:pic>
          <p:nvPicPr>
            <p:cNvPr id="98" name="图片 1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69310" y="2369352"/>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直接连接符 15"/>
            <p:cNvSpPr>
              <a:spLocks noChangeShapeType="1"/>
            </p:cNvSpPr>
            <p:nvPr/>
          </p:nvSpPr>
          <p:spPr bwMode="auto">
            <a:xfrm>
              <a:off x="1112115" y="2951370"/>
              <a:ext cx="1209953" cy="124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dirty="0" smtClean="0">
                <a:solidFill>
                  <a:srgbClr val="F6A500"/>
                </a:solidFill>
                <a:latin typeface="微软雅黑" panose="020B0503020204020204" pitchFamily="34" charset="-122"/>
                <a:ea typeface="微软雅黑" panose="020B0503020204020204" pitchFamily="34" charset="-122"/>
              </a:endParaRPr>
            </a:p>
          </p:txBody>
        </p:sp>
        <p:sp>
          <p:nvSpPr>
            <p:cNvPr id="100" name="矩形 16"/>
            <p:cNvSpPr>
              <a:spLocks noChangeArrowheads="1"/>
            </p:cNvSpPr>
            <p:nvPr/>
          </p:nvSpPr>
          <p:spPr bwMode="auto">
            <a:xfrm>
              <a:off x="1177983" y="2945507"/>
              <a:ext cx="110799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150000"/>
                </a:lnSpc>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内容说明</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1" name="矩形 30"/>
            <p:cNvSpPr>
              <a:spLocks noChangeArrowheads="1"/>
            </p:cNvSpPr>
            <p:nvPr/>
          </p:nvSpPr>
          <p:spPr bwMode="auto">
            <a:xfrm>
              <a:off x="971600" y="358550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102" name="组合 101"/>
          <p:cNvGrpSpPr/>
          <p:nvPr/>
        </p:nvGrpSpPr>
        <p:grpSpPr>
          <a:xfrm>
            <a:off x="4578066" y="1560855"/>
            <a:ext cx="1970672" cy="2670985"/>
            <a:chOff x="4578066" y="1560855"/>
            <a:chExt cx="1970672" cy="2670985"/>
          </a:xfrm>
        </p:grpSpPr>
        <p:sp>
          <p:nvSpPr>
            <p:cNvPr id="103" name="Freeform 6"/>
            <p:cNvSpPr>
              <a:spLocks noChangeArrowheads="1"/>
            </p:cNvSpPr>
            <p:nvPr/>
          </p:nvSpPr>
          <p:spPr bwMode="auto">
            <a:xfrm>
              <a:off x="4578066" y="1560855"/>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prstClr val="white"/>
                </a:solidFill>
                <a:ea typeface="微软雅黑" panose="020B0503020204020204" pitchFamily="34" charset="-122"/>
                <a:sym typeface="Impact" panose="020B0806030902050204" pitchFamily="34" charset="0"/>
              </a:endParaRPr>
            </a:p>
          </p:txBody>
        </p:sp>
        <p:sp>
          <p:nvSpPr>
            <p:cNvPr id="104" name="Freeform 6"/>
            <p:cNvSpPr>
              <a:spLocks noChangeArrowheads="1"/>
            </p:cNvSpPr>
            <p:nvPr/>
          </p:nvSpPr>
          <p:spPr bwMode="auto">
            <a:xfrm>
              <a:off x="4711546" y="1741389"/>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zh-CN" kern="0" dirty="0">
                <a:solidFill>
                  <a:srgbClr val="FFFFFF"/>
                </a:solidFill>
                <a:ea typeface="微软雅黑" panose="020B0503020204020204" pitchFamily="34" charset="-122"/>
                <a:sym typeface="Impact" panose="020B0806030902050204" pitchFamily="34" charset="0"/>
              </a:endParaRPr>
            </a:p>
          </p:txBody>
        </p:sp>
        <p:sp>
          <p:nvSpPr>
            <p:cNvPr id="105" name="文本框 17"/>
            <p:cNvSpPr>
              <a:spLocks noChangeArrowheads="1"/>
            </p:cNvSpPr>
            <p:nvPr/>
          </p:nvSpPr>
          <p:spPr bwMode="auto">
            <a:xfrm>
              <a:off x="5029662" y="2307303"/>
              <a:ext cx="723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smtClean="0">
                  <a:solidFill>
                    <a:prstClr val="white"/>
                  </a:solidFill>
                  <a:latin typeface="微软雅黑" panose="020B0503020204020204" pitchFamily="34" charset="-122"/>
                  <a:ea typeface="微软雅黑" panose="020B0503020204020204" pitchFamily="34" charset="-122"/>
                </a:rPr>
                <a:t>03</a:t>
              </a:r>
              <a:endParaRPr lang="zh-CN" altLang="en-US" sz="3000" dirty="0" smtClean="0">
                <a:solidFill>
                  <a:prstClr val="white"/>
                </a:solidFill>
                <a:latin typeface="微软雅黑" panose="020B0503020204020204" pitchFamily="34" charset="-122"/>
                <a:ea typeface="微软雅黑" panose="020B0503020204020204" pitchFamily="34" charset="-122"/>
              </a:endParaRPr>
            </a:p>
          </p:txBody>
        </p:sp>
        <p:pic>
          <p:nvPicPr>
            <p:cNvPr id="106"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109" y="2369352"/>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直接连接符 19"/>
            <p:cNvSpPr>
              <a:spLocks noChangeShapeType="1"/>
            </p:cNvSpPr>
            <p:nvPr/>
          </p:nvSpPr>
          <p:spPr bwMode="auto">
            <a:xfrm>
              <a:off x="4943534" y="2951370"/>
              <a:ext cx="1209952" cy="124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dirty="0" smtClean="0">
                <a:solidFill>
                  <a:srgbClr val="F6A500"/>
                </a:solidFill>
                <a:latin typeface="微软雅黑" panose="020B0503020204020204" pitchFamily="34" charset="-122"/>
                <a:ea typeface="微软雅黑" panose="020B0503020204020204" pitchFamily="34" charset="-122"/>
              </a:endParaRPr>
            </a:p>
          </p:txBody>
        </p:sp>
        <p:sp>
          <p:nvSpPr>
            <p:cNvPr id="108" name="矩形 20"/>
            <p:cNvSpPr>
              <a:spLocks noChangeArrowheads="1"/>
            </p:cNvSpPr>
            <p:nvPr/>
          </p:nvSpPr>
          <p:spPr bwMode="auto">
            <a:xfrm>
              <a:off x="5009403" y="2951478"/>
              <a:ext cx="1107997"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150000"/>
                </a:lnSpc>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内容说明</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9" name="矩形 34"/>
            <p:cNvSpPr>
              <a:spLocks noChangeArrowheads="1"/>
            </p:cNvSpPr>
            <p:nvPr/>
          </p:nvSpPr>
          <p:spPr bwMode="auto">
            <a:xfrm>
              <a:off x="4716016" y="358550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110" name="组合 109"/>
          <p:cNvGrpSpPr/>
          <p:nvPr/>
        </p:nvGrpSpPr>
        <p:grpSpPr>
          <a:xfrm>
            <a:off x="2621154" y="1343064"/>
            <a:ext cx="1970672" cy="2724359"/>
            <a:chOff x="2621154" y="1343064"/>
            <a:chExt cx="1970672" cy="2724359"/>
          </a:xfrm>
        </p:grpSpPr>
        <p:grpSp>
          <p:nvGrpSpPr>
            <p:cNvPr id="111" name="组合 110"/>
            <p:cNvGrpSpPr/>
            <p:nvPr/>
          </p:nvGrpSpPr>
          <p:grpSpPr>
            <a:xfrm>
              <a:off x="2621154" y="2086824"/>
              <a:ext cx="1970672" cy="1980599"/>
              <a:chOff x="2583054" y="2231604"/>
              <a:chExt cx="1970672" cy="1980599"/>
            </a:xfrm>
          </p:grpSpPr>
          <p:sp>
            <p:nvSpPr>
              <p:cNvPr id="117" name="Freeform 6"/>
              <p:cNvSpPr>
                <a:spLocks noChangeArrowheads="1"/>
              </p:cNvSpPr>
              <p:nvPr/>
            </p:nvSpPr>
            <p:spPr bwMode="auto">
              <a:xfrm rot="10800000">
                <a:off x="2583054" y="2231604"/>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prstClr val="white"/>
                  </a:solidFill>
                  <a:ea typeface="微软雅黑" panose="020B0503020204020204" pitchFamily="34" charset="-122"/>
                  <a:sym typeface="Impact" panose="020B0806030902050204" pitchFamily="34" charset="0"/>
                </a:endParaRPr>
              </a:p>
            </p:txBody>
          </p:sp>
          <p:sp>
            <p:nvSpPr>
              <p:cNvPr id="118" name="Freeform 6"/>
              <p:cNvSpPr>
                <a:spLocks noChangeArrowheads="1"/>
              </p:cNvSpPr>
              <p:nvPr/>
            </p:nvSpPr>
            <p:spPr bwMode="auto">
              <a:xfrm rot="10800000">
                <a:off x="2716534" y="2328318"/>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2"/>
              </a:solidFill>
              <a:ln w="25400" cap="flat" cmpd="sng" algn="ctr">
                <a:noFill/>
                <a:prstDash val="solid"/>
              </a:ln>
              <a:effectLst>
                <a:innerShdw blurRad="63500" dist="25400" dir="10800000">
                  <a:prstClr val="black">
                    <a:alpha val="35000"/>
                  </a:prstClr>
                </a:innerShdw>
              </a:effectLst>
            </p:spPr>
            <p:txBody>
              <a:bodyPr anchor="ctr"/>
              <a:lstStyle/>
              <a:p>
                <a:pPr algn="ctr" fontAlgn="base">
                  <a:spcBef>
                    <a:spcPct val="0"/>
                  </a:spcBef>
                  <a:spcAft>
                    <a:spcPct val="0"/>
                  </a:spcAft>
                </a:pPr>
                <a:endParaRPr lang="zh-CN" altLang="zh-CN" kern="0" dirty="0">
                  <a:solidFill>
                    <a:srgbClr val="FFFFFF"/>
                  </a:solidFill>
                  <a:ea typeface="微软雅黑" panose="020B0503020204020204" pitchFamily="34" charset="-122"/>
                  <a:sym typeface="Impact" panose="020B0806030902050204" pitchFamily="34" charset="0"/>
                </a:endParaRPr>
              </a:p>
            </p:txBody>
          </p:sp>
        </p:grpSp>
        <p:sp>
          <p:nvSpPr>
            <p:cNvPr id="112" name="文本框 21"/>
            <p:cNvSpPr>
              <a:spLocks noChangeArrowheads="1"/>
            </p:cNvSpPr>
            <p:nvPr/>
          </p:nvSpPr>
          <p:spPr bwMode="auto">
            <a:xfrm>
              <a:off x="3044839" y="2168313"/>
              <a:ext cx="723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smtClean="0">
                  <a:solidFill>
                    <a:prstClr val="white"/>
                  </a:solidFill>
                  <a:latin typeface="微软雅黑" panose="020B0503020204020204" pitchFamily="34" charset="-122"/>
                  <a:ea typeface="微软雅黑" panose="020B0503020204020204" pitchFamily="34" charset="-122"/>
                </a:rPr>
                <a:t>02</a:t>
              </a:r>
              <a:endParaRPr lang="zh-CN" altLang="en-US" sz="3000" dirty="0" smtClean="0">
                <a:solidFill>
                  <a:prstClr val="white"/>
                </a:solidFill>
                <a:latin typeface="微软雅黑" panose="020B0503020204020204" pitchFamily="34" charset="-122"/>
                <a:ea typeface="微软雅黑" panose="020B0503020204020204" pitchFamily="34" charset="-122"/>
              </a:endParaRPr>
            </a:p>
          </p:txBody>
        </p:sp>
        <p:pic>
          <p:nvPicPr>
            <p:cNvPr id="113" name="图片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725" y="2231604"/>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直接连接符 23"/>
            <p:cNvSpPr>
              <a:spLocks noChangeShapeType="1"/>
            </p:cNvSpPr>
            <p:nvPr/>
          </p:nvSpPr>
          <p:spPr bwMode="auto">
            <a:xfrm>
              <a:off x="2991476" y="2781356"/>
              <a:ext cx="1209953"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dirty="0" smtClean="0">
                <a:solidFill>
                  <a:srgbClr val="F6A500"/>
                </a:solidFill>
                <a:latin typeface="微软雅黑" panose="020B0503020204020204" pitchFamily="34" charset="-122"/>
                <a:ea typeface="微软雅黑" panose="020B0503020204020204" pitchFamily="34" charset="-122"/>
              </a:endParaRPr>
            </a:p>
          </p:txBody>
        </p:sp>
        <p:sp>
          <p:nvSpPr>
            <p:cNvPr id="115" name="矩形 24"/>
            <p:cNvSpPr>
              <a:spLocks noChangeArrowheads="1"/>
            </p:cNvSpPr>
            <p:nvPr/>
          </p:nvSpPr>
          <p:spPr bwMode="auto">
            <a:xfrm>
              <a:off x="3286576" y="2847128"/>
              <a:ext cx="649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内容</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a:p>
              <a:pPr algn="ctr" fontAlgn="base">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说明</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16" name="矩形 32"/>
            <p:cNvSpPr>
              <a:spLocks noChangeArrowheads="1"/>
            </p:cNvSpPr>
            <p:nvPr/>
          </p:nvSpPr>
          <p:spPr bwMode="auto">
            <a:xfrm>
              <a:off x="2843808" y="1343064"/>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119" name="组合 118"/>
          <p:cNvGrpSpPr/>
          <p:nvPr/>
        </p:nvGrpSpPr>
        <p:grpSpPr>
          <a:xfrm>
            <a:off x="6543773" y="1343064"/>
            <a:ext cx="1970672" cy="2724359"/>
            <a:chOff x="6543773" y="1343064"/>
            <a:chExt cx="1970672" cy="2724359"/>
          </a:xfrm>
        </p:grpSpPr>
        <p:grpSp>
          <p:nvGrpSpPr>
            <p:cNvPr id="120" name="组合 119"/>
            <p:cNvGrpSpPr/>
            <p:nvPr/>
          </p:nvGrpSpPr>
          <p:grpSpPr>
            <a:xfrm>
              <a:off x="6543773" y="2086824"/>
              <a:ext cx="1970672" cy="1980599"/>
              <a:chOff x="2583054" y="2231604"/>
              <a:chExt cx="1970672" cy="1980599"/>
            </a:xfrm>
          </p:grpSpPr>
          <p:sp>
            <p:nvSpPr>
              <p:cNvPr id="126" name="Freeform 6"/>
              <p:cNvSpPr>
                <a:spLocks noChangeArrowheads="1"/>
              </p:cNvSpPr>
              <p:nvPr/>
            </p:nvSpPr>
            <p:spPr bwMode="auto">
              <a:xfrm rot="10800000">
                <a:off x="2583054" y="2231604"/>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prstClr val="white"/>
                  </a:solidFill>
                  <a:ea typeface="微软雅黑" panose="020B0503020204020204" pitchFamily="34" charset="-122"/>
                  <a:sym typeface="Impact" panose="020B0806030902050204" pitchFamily="34" charset="0"/>
                </a:endParaRPr>
              </a:p>
            </p:txBody>
          </p:sp>
          <p:sp>
            <p:nvSpPr>
              <p:cNvPr id="127" name="Freeform 6"/>
              <p:cNvSpPr>
                <a:spLocks noChangeArrowheads="1"/>
              </p:cNvSpPr>
              <p:nvPr/>
            </p:nvSpPr>
            <p:spPr bwMode="auto">
              <a:xfrm rot="10800000">
                <a:off x="2716534" y="2328318"/>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4"/>
              </a:solidFill>
              <a:ln w="25400" cap="flat" cmpd="sng" algn="ctr">
                <a:noFill/>
                <a:prstDash val="solid"/>
              </a:ln>
              <a:effectLst>
                <a:innerShdw blurRad="63500" dist="25400" dir="10800000">
                  <a:prstClr val="black">
                    <a:alpha val="35000"/>
                  </a:prstClr>
                </a:innerShdw>
              </a:effectLst>
            </p:spPr>
            <p:txBody>
              <a:bodyPr anchor="ctr"/>
              <a:lstStyle/>
              <a:p>
                <a:pPr algn="ctr" fontAlgn="base">
                  <a:spcBef>
                    <a:spcPct val="0"/>
                  </a:spcBef>
                  <a:spcAft>
                    <a:spcPct val="0"/>
                  </a:spcAft>
                </a:pPr>
                <a:endParaRPr lang="zh-CN" altLang="zh-CN" kern="0" dirty="0">
                  <a:solidFill>
                    <a:srgbClr val="FFFFFF"/>
                  </a:solidFill>
                  <a:ea typeface="微软雅黑" panose="020B0503020204020204" pitchFamily="34" charset="-122"/>
                  <a:sym typeface="Impact" panose="020B0806030902050204" pitchFamily="34" charset="0"/>
                </a:endParaRPr>
              </a:p>
            </p:txBody>
          </p:sp>
        </p:grpSp>
        <p:sp>
          <p:nvSpPr>
            <p:cNvPr id="121" name="文本框 25"/>
            <p:cNvSpPr>
              <a:spLocks noChangeArrowheads="1"/>
            </p:cNvSpPr>
            <p:nvPr/>
          </p:nvSpPr>
          <p:spPr bwMode="auto">
            <a:xfrm>
              <a:off x="6962603" y="2168313"/>
              <a:ext cx="7234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smtClean="0">
                  <a:solidFill>
                    <a:prstClr val="white"/>
                  </a:solidFill>
                  <a:latin typeface="微软雅黑" panose="020B0503020204020204" pitchFamily="34" charset="-122"/>
                  <a:ea typeface="微软雅黑" panose="020B0503020204020204" pitchFamily="34" charset="-122"/>
                </a:rPr>
                <a:t>04</a:t>
              </a:r>
              <a:endParaRPr lang="zh-CN" altLang="en-US" sz="3000" dirty="0" smtClean="0">
                <a:solidFill>
                  <a:prstClr val="white"/>
                </a:solidFill>
                <a:latin typeface="微软雅黑" panose="020B0503020204020204" pitchFamily="34" charset="-122"/>
                <a:ea typeface="微软雅黑" panose="020B0503020204020204" pitchFamily="34" charset="-122"/>
              </a:endParaRPr>
            </a:p>
          </p:txBody>
        </p:sp>
        <p:pic>
          <p:nvPicPr>
            <p:cNvPr id="122" name="图片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491" y="2231604"/>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直接连接符 27"/>
            <p:cNvSpPr>
              <a:spLocks noChangeShapeType="1"/>
            </p:cNvSpPr>
            <p:nvPr/>
          </p:nvSpPr>
          <p:spPr bwMode="auto">
            <a:xfrm>
              <a:off x="6909242" y="2781356"/>
              <a:ext cx="1209952"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dirty="0" smtClean="0">
                <a:solidFill>
                  <a:srgbClr val="F6A500"/>
                </a:solidFill>
                <a:latin typeface="微软雅黑" panose="020B0503020204020204" pitchFamily="34" charset="-122"/>
                <a:ea typeface="微软雅黑" panose="020B0503020204020204" pitchFamily="34" charset="-122"/>
              </a:endParaRPr>
            </a:p>
          </p:txBody>
        </p:sp>
        <p:sp>
          <p:nvSpPr>
            <p:cNvPr id="124" name="矩形 28"/>
            <p:cNvSpPr>
              <a:spLocks noChangeArrowheads="1"/>
            </p:cNvSpPr>
            <p:nvPr/>
          </p:nvSpPr>
          <p:spPr bwMode="auto">
            <a:xfrm>
              <a:off x="7204341" y="2847128"/>
              <a:ext cx="649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内容</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a:p>
              <a:pPr algn="ctr" fontAlgn="base">
                <a:spcBef>
                  <a:spcPct val="0"/>
                </a:spcBef>
                <a:spcAft>
                  <a:spcPct val="0"/>
                </a:spcAft>
                <a:buFont typeface="Arial" panose="020B0604020202020204" pitchFamily="34" charset="0"/>
                <a:buNone/>
              </a:pPr>
              <a:r>
                <a:rPr lang="zh-CN" altLang="en-US"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rPr>
                <a:t>说明</a:t>
              </a:r>
              <a:endParaRPr lang="en-US" altLang="zh-CN" b="1" dirty="0" smtClean="0">
                <a:solidFill>
                  <a:prstClr val="white"/>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25" name="矩形 36"/>
            <p:cNvSpPr>
              <a:spLocks noChangeArrowheads="1"/>
            </p:cNvSpPr>
            <p:nvPr/>
          </p:nvSpPr>
          <p:spPr bwMode="auto">
            <a:xfrm>
              <a:off x="6832301" y="1343064"/>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rPr>
                <a:t>内容说明内容说明</a:t>
              </a:r>
              <a:endParaRPr lang="en-US" altLang="zh-CN" sz="1200" dirty="0" smtClean="0">
                <a:solidFill>
                  <a:prstClr val="black"/>
                </a:solidFill>
                <a:latin typeface="微软雅黑" panose="020B0503020204020204" pitchFamily="34" charset="-122"/>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anim calcmode="lin" valueType="num">
                                      <p:cBhvr>
                                        <p:cTn id="14" dur="500" fill="hold"/>
                                        <p:tgtEl>
                                          <p:spTgt spid="94"/>
                                        </p:tgtEl>
                                        <p:attrNameLst>
                                          <p:attrName>ppt_x</p:attrName>
                                        </p:attrNameLst>
                                      </p:cBhvr>
                                      <p:tavLst>
                                        <p:tav tm="0">
                                          <p:val>
                                            <p:strVal val="#ppt_x"/>
                                          </p:val>
                                        </p:tav>
                                        <p:tav tm="100000">
                                          <p:val>
                                            <p:strVal val="#ppt_x"/>
                                          </p:val>
                                        </p:tav>
                                      </p:tavLst>
                                    </p:anim>
                                    <p:anim calcmode="lin" valueType="num">
                                      <p:cBhvr>
                                        <p:cTn id="15" dur="500" fill="hold"/>
                                        <p:tgtEl>
                                          <p:spTgt spid="9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anim calcmode="lin" valueType="num">
                                      <p:cBhvr>
                                        <p:cTn id="19" dur="500" fill="hold"/>
                                        <p:tgtEl>
                                          <p:spTgt spid="102"/>
                                        </p:tgtEl>
                                        <p:attrNameLst>
                                          <p:attrName>ppt_x</p:attrName>
                                        </p:attrNameLst>
                                      </p:cBhvr>
                                      <p:tavLst>
                                        <p:tav tm="0">
                                          <p:val>
                                            <p:strVal val="#ppt_x"/>
                                          </p:val>
                                        </p:tav>
                                        <p:tav tm="100000">
                                          <p:val>
                                            <p:strVal val="#ppt_x"/>
                                          </p:val>
                                        </p:tav>
                                      </p:tavLst>
                                    </p:anim>
                                    <p:anim calcmode="lin" valueType="num">
                                      <p:cBhvr>
                                        <p:cTn id="20" dur="500" fill="hold"/>
                                        <p:tgtEl>
                                          <p:spTgt spid="10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anim calcmode="lin" valueType="num">
                                      <p:cBhvr>
                                        <p:cTn id="24" dur="500" fill="hold"/>
                                        <p:tgtEl>
                                          <p:spTgt spid="110"/>
                                        </p:tgtEl>
                                        <p:attrNameLst>
                                          <p:attrName>ppt_x</p:attrName>
                                        </p:attrNameLst>
                                      </p:cBhvr>
                                      <p:tavLst>
                                        <p:tav tm="0">
                                          <p:val>
                                            <p:strVal val="#ppt_x"/>
                                          </p:val>
                                        </p:tav>
                                        <p:tav tm="100000">
                                          <p:val>
                                            <p:strVal val="#ppt_x"/>
                                          </p:val>
                                        </p:tav>
                                      </p:tavLst>
                                    </p:anim>
                                    <p:anim calcmode="lin" valueType="num">
                                      <p:cBhvr>
                                        <p:cTn id="25" dur="500" fill="hold"/>
                                        <p:tgtEl>
                                          <p:spTgt spid="11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anim calcmode="lin" valueType="num">
                                      <p:cBhvr>
                                        <p:cTn id="29" dur="500" fill="hold"/>
                                        <p:tgtEl>
                                          <p:spTgt spid="119"/>
                                        </p:tgtEl>
                                        <p:attrNameLst>
                                          <p:attrName>ppt_x</p:attrName>
                                        </p:attrNameLst>
                                      </p:cBhvr>
                                      <p:tavLst>
                                        <p:tav tm="0">
                                          <p:val>
                                            <p:strVal val="#ppt_x"/>
                                          </p:val>
                                        </p:tav>
                                        <p:tav tm="100000">
                                          <p:val>
                                            <p:strVal val="#ppt_x"/>
                                          </p:val>
                                        </p:tav>
                                      </p:tavLst>
                                    </p:anim>
                                    <p:anim calcmode="lin" valueType="num">
                                      <p:cBhvr>
                                        <p:cTn id="30"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资金用途</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ea typeface="微软雅黑" panose="020B0503020204020204" pitchFamily="34" charset="-122"/>
                </a:rPr>
                <a:t>2.1 </a:t>
              </a:r>
              <a:r>
                <a:rPr lang="en-US" altLang="zh-CN" sz="900" dirty="0" smtClean="0">
                  <a:solidFill>
                    <a:prstClr val="black"/>
                  </a:solidFill>
                  <a:latin typeface="微软雅黑" panose="020B0503020204020204" pitchFamily="34" charset="-122"/>
                  <a:ea typeface="微软雅黑" panose="020B0503020204020204" pitchFamily="34" charset="-122"/>
                </a:rPr>
                <a:t>Work summary</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71488" y="2487633"/>
            <a:ext cx="8229600" cy="1574184"/>
            <a:chOff x="471488" y="2487633"/>
            <a:chExt cx="8229600" cy="1574184"/>
          </a:xfrm>
        </p:grpSpPr>
        <p:sp>
          <p:nvSpPr>
            <p:cNvPr id="45" name="文本框 40"/>
            <p:cNvSpPr txBox="1"/>
            <p:nvPr/>
          </p:nvSpPr>
          <p:spPr>
            <a:xfrm>
              <a:off x="860123"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endParaRPr lang="zh-CN" altLang="en-US" sz="1000" dirty="0">
                <a:latin typeface="微软雅黑" panose="020B0503020204020204" pitchFamily="34" charset="-122"/>
                <a:ea typeface="微软雅黑" panose="020B0503020204020204" pitchFamily="34" charset="-122"/>
              </a:endParaRPr>
            </a:p>
          </p:txBody>
        </p:sp>
        <p:sp>
          <p:nvSpPr>
            <p:cNvPr id="46" name="文本框 41"/>
            <p:cNvSpPr txBox="1"/>
            <p:nvPr/>
          </p:nvSpPr>
          <p:spPr>
            <a:xfrm>
              <a:off x="2679182"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endParaRPr lang="zh-CN" altLang="en-US" sz="1000" dirty="0">
                <a:latin typeface="微软雅黑" panose="020B0503020204020204" pitchFamily="34" charset="-122"/>
                <a:ea typeface="微软雅黑" panose="020B0503020204020204" pitchFamily="34" charset="-122"/>
              </a:endParaRPr>
            </a:p>
          </p:txBody>
        </p:sp>
        <p:sp>
          <p:nvSpPr>
            <p:cNvPr id="47" name="文本框 42"/>
            <p:cNvSpPr txBox="1"/>
            <p:nvPr/>
          </p:nvSpPr>
          <p:spPr>
            <a:xfrm>
              <a:off x="4498241"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endParaRPr lang="zh-CN" altLang="en-US" sz="1000" dirty="0">
                <a:latin typeface="微软雅黑" panose="020B0503020204020204" pitchFamily="34" charset="-122"/>
                <a:ea typeface="微软雅黑" panose="020B0503020204020204" pitchFamily="34" charset="-122"/>
              </a:endParaRPr>
            </a:p>
          </p:txBody>
        </p:sp>
        <p:sp>
          <p:nvSpPr>
            <p:cNvPr id="48" name="文本框 43"/>
            <p:cNvSpPr txBox="1"/>
            <p:nvPr/>
          </p:nvSpPr>
          <p:spPr>
            <a:xfrm>
              <a:off x="6317301"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endParaRPr lang="zh-CN" altLang="en-US" sz="1000" dirty="0">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471488" y="3319463"/>
              <a:ext cx="822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5"/>
            <p:cNvSpPr txBox="1"/>
            <p:nvPr/>
          </p:nvSpPr>
          <p:spPr>
            <a:xfrm>
              <a:off x="971600" y="3530902"/>
              <a:ext cx="7336159" cy="530915"/>
            </a:xfrm>
            <a:prstGeom prst="rect">
              <a:avLst/>
            </a:prstGeom>
            <a:noFill/>
          </p:spPr>
          <p:txBody>
            <a:bodyPr wrap="square" lIns="68580" tIns="34290" rIns="68580" bIns="34290" rtlCol="0">
              <a:spAutoFit/>
            </a:bodyPr>
            <a:lstStyle/>
            <a:p>
              <a:pPr>
                <a:spcBef>
                  <a:spcPts val="450"/>
                </a:spcBef>
              </a:pPr>
              <a:r>
                <a:rPr lang="zh-CN" altLang="en-US" sz="1000" dirty="0">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a:t>
              </a:r>
              <a:endParaRPr lang="en-US" altLang="zh-CN" sz="1000"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81484" y="1258837"/>
            <a:ext cx="1516362" cy="1068583"/>
            <a:chOff x="1281484" y="1258837"/>
            <a:chExt cx="1516362" cy="1068583"/>
          </a:xfrm>
        </p:grpSpPr>
        <p:grpSp>
          <p:nvGrpSpPr>
            <p:cNvPr id="52" name="Group 4"/>
            <p:cNvGrpSpPr/>
            <p:nvPr/>
          </p:nvGrpSpPr>
          <p:grpSpPr>
            <a:xfrm>
              <a:off x="1281484" y="1258837"/>
              <a:ext cx="1066426" cy="1068583"/>
              <a:chOff x="2187746" y="2123279"/>
              <a:chExt cx="1927113" cy="1931011"/>
            </a:xfrm>
          </p:grpSpPr>
          <p:sp>
            <p:nvSpPr>
              <p:cNvPr id="5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5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56"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3"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01</a:t>
              </a:r>
              <a:endParaRPr lang="en-US" sz="3000" dirty="0">
                <a:solidFill>
                  <a:schemeClr val="bg1"/>
                </a:solidFill>
                <a:latin typeface="+mj-ea"/>
                <a:ea typeface="+mj-ea"/>
              </a:endParaRPr>
            </a:p>
          </p:txBody>
        </p:sp>
      </p:grpSp>
      <p:grpSp>
        <p:nvGrpSpPr>
          <p:cNvPr id="57" name="组合 56"/>
          <p:cNvGrpSpPr/>
          <p:nvPr/>
        </p:nvGrpSpPr>
        <p:grpSpPr>
          <a:xfrm>
            <a:off x="3138859" y="1258837"/>
            <a:ext cx="1516362" cy="1068583"/>
            <a:chOff x="1281484" y="1258837"/>
            <a:chExt cx="1516362" cy="1068583"/>
          </a:xfrm>
        </p:grpSpPr>
        <p:grpSp>
          <p:nvGrpSpPr>
            <p:cNvPr id="58" name="Group 4"/>
            <p:cNvGrpSpPr/>
            <p:nvPr/>
          </p:nvGrpSpPr>
          <p:grpSpPr>
            <a:xfrm>
              <a:off x="1281484" y="1258837"/>
              <a:ext cx="1066426" cy="1068583"/>
              <a:chOff x="2187746" y="2123279"/>
              <a:chExt cx="1927113" cy="1931011"/>
            </a:xfrm>
          </p:grpSpPr>
          <p:sp>
            <p:nvSpPr>
              <p:cNvPr id="6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62"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9"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02</a:t>
              </a:r>
              <a:endParaRPr lang="en-US" sz="3000" dirty="0">
                <a:solidFill>
                  <a:schemeClr val="bg1"/>
                </a:solidFill>
                <a:latin typeface="+mj-ea"/>
                <a:ea typeface="+mj-ea"/>
              </a:endParaRPr>
            </a:p>
          </p:txBody>
        </p:sp>
      </p:grpSp>
      <p:grpSp>
        <p:nvGrpSpPr>
          <p:cNvPr id="63" name="组合 62"/>
          <p:cNvGrpSpPr/>
          <p:nvPr/>
        </p:nvGrpSpPr>
        <p:grpSpPr>
          <a:xfrm>
            <a:off x="4929559" y="1258837"/>
            <a:ext cx="1516362" cy="1068583"/>
            <a:chOff x="1281484" y="1258837"/>
            <a:chExt cx="1516362" cy="1068583"/>
          </a:xfrm>
        </p:grpSpPr>
        <p:grpSp>
          <p:nvGrpSpPr>
            <p:cNvPr id="64" name="Group 4"/>
            <p:cNvGrpSpPr/>
            <p:nvPr/>
          </p:nvGrpSpPr>
          <p:grpSpPr>
            <a:xfrm>
              <a:off x="1281484" y="1258837"/>
              <a:ext cx="1066426" cy="1068583"/>
              <a:chOff x="2187746" y="2123279"/>
              <a:chExt cx="1927113" cy="1931011"/>
            </a:xfrm>
          </p:grpSpPr>
          <p:sp>
            <p:nvSpPr>
              <p:cNvPr id="6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68"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65"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03</a:t>
              </a:r>
              <a:endParaRPr lang="en-US" sz="3000" dirty="0">
                <a:solidFill>
                  <a:schemeClr val="bg1"/>
                </a:solidFill>
                <a:latin typeface="+mj-ea"/>
                <a:ea typeface="+mj-ea"/>
              </a:endParaRPr>
            </a:p>
          </p:txBody>
        </p:sp>
      </p:grpSp>
      <p:grpSp>
        <p:nvGrpSpPr>
          <p:cNvPr id="69" name="组合 68"/>
          <p:cNvGrpSpPr/>
          <p:nvPr/>
        </p:nvGrpSpPr>
        <p:grpSpPr>
          <a:xfrm>
            <a:off x="6748187" y="1258837"/>
            <a:ext cx="1516362" cy="1068583"/>
            <a:chOff x="1281484" y="1258837"/>
            <a:chExt cx="1516362" cy="1068583"/>
          </a:xfrm>
        </p:grpSpPr>
        <p:grpSp>
          <p:nvGrpSpPr>
            <p:cNvPr id="70" name="Group 4"/>
            <p:cNvGrpSpPr/>
            <p:nvPr/>
          </p:nvGrpSpPr>
          <p:grpSpPr>
            <a:xfrm>
              <a:off x="1281484" y="1258837"/>
              <a:ext cx="1066426" cy="1068583"/>
              <a:chOff x="2187746" y="2123279"/>
              <a:chExt cx="1927113" cy="1931011"/>
            </a:xfrm>
          </p:grpSpPr>
          <p:sp>
            <p:nvSpPr>
              <p:cNvPr id="7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7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74"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1"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smtClean="0">
                  <a:solidFill>
                    <a:schemeClr val="bg1"/>
                  </a:solidFill>
                  <a:latin typeface="+mj-ea"/>
                  <a:ea typeface="+mj-ea"/>
                </a:rPr>
                <a:t>04</a:t>
              </a:r>
              <a:endParaRPr lang="en-US" sz="30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par>
                                <p:cTn id="17" presetID="3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style.rotation</p:attrName>
                                        </p:attrNameLst>
                                      </p:cBhvr>
                                      <p:tavLst>
                                        <p:tav tm="0">
                                          <p:val>
                                            <p:fltVal val="90"/>
                                          </p:val>
                                        </p:tav>
                                        <p:tav tm="100000">
                                          <p:val>
                                            <p:fltVal val="0"/>
                                          </p:val>
                                        </p:tav>
                                      </p:tavLst>
                                    </p:anim>
                                    <p:animEffect transition="in" filter="fade">
                                      <p:cBhvr>
                                        <p:cTn id="22" dur="500"/>
                                        <p:tgtEl>
                                          <p:spTgt spid="57"/>
                                        </p:tgtEl>
                                      </p:cBhvr>
                                    </p:animEffect>
                                  </p:childTnLst>
                                </p:cTn>
                              </p:par>
                              <p:par>
                                <p:cTn id="23" presetID="3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 calcmode="lin" valueType="num">
                                      <p:cBhvr>
                                        <p:cTn id="27" dur="500" fill="hold"/>
                                        <p:tgtEl>
                                          <p:spTgt spid="63"/>
                                        </p:tgtEl>
                                        <p:attrNameLst>
                                          <p:attrName>style.rotation</p:attrName>
                                        </p:attrNameLst>
                                      </p:cBhvr>
                                      <p:tavLst>
                                        <p:tav tm="0">
                                          <p:val>
                                            <p:fltVal val="90"/>
                                          </p:val>
                                        </p:tav>
                                        <p:tav tm="100000">
                                          <p:val>
                                            <p:fltVal val="0"/>
                                          </p:val>
                                        </p:tav>
                                      </p:tavLst>
                                    </p:anim>
                                    <p:animEffect transition="in" filter="fade">
                                      <p:cBhvr>
                                        <p:cTn id="28" dur="500"/>
                                        <p:tgtEl>
                                          <p:spTgt spid="63"/>
                                        </p:tgtEl>
                                      </p:cBhvr>
                                    </p:animEffect>
                                  </p:childTnLst>
                                </p:cTn>
                              </p:par>
                              <p:par>
                                <p:cTn id="29" presetID="3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 calcmode="lin" valueType="num">
                                      <p:cBhvr>
                                        <p:cTn id="33" dur="500" fill="hold"/>
                                        <p:tgtEl>
                                          <p:spTgt spid="69"/>
                                        </p:tgtEl>
                                        <p:attrNameLst>
                                          <p:attrName>style.rotation</p:attrName>
                                        </p:attrNameLst>
                                      </p:cBhvr>
                                      <p:tavLst>
                                        <p:tav tm="0">
                                          <p:val>
                                            <p:fltVal val="90"/>
                                          </p:val>
                                        </p:tav>
                                        <p:tav tm="100000">
                                          <p:val>
                                            <p:fltVal val="0"/>
                                          </p:val>
                                        </p:tav>
                                      </p:tavLst>
                                    </p:anim>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结束语</a:t>
              </a:r>
              <a:r>
                <a:rPr lang="en-US" altLang="zh-CN" sz="2100" spc="225"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ea typeface="微软雅黑" panose="020B0503020204020204" pitchFamily="34" charset="-122"/>
                </a:rPr>
                <a:t>2.1 </a:t>
              </a:r>
              <a:r>
                <a:rPr lang="en-US" altLang="zh-CN" sz="900" dirty="0" smtClean="0">
                  <a:solidFill>
                    <a:prstClr val="black"/>
                  </a:solidFill>
                  <a:latin typeface="微软雅黑" panose="020B0503020204020204" pitchFamily="34" charset="-122"/>
                  <a:ea typeface="微软雅黑" panose="020B0503020204020204" pitchFamily="34" charset="-122"/>
                </a:rPr>
                <a:t>Work summary</a:t>
              </a:r>
              <a:endParaRPr lang="zh-CN" altLang="en-US" sz="900" dirty="0">
                <a:solidFill>
                  <a:prstClr val="black"/>
                </a:solidFill>
                <a:latin typeface="微软雅黑" panose="020B0503020204020204" pitchFamily="34" charset="-122"/>
                <a:ea typeface="微软雅黑" panose="020B0503020204020204" pitchFamily="34" charset="-122"/>
              </a:endParaRPr>
            </a:p>
          </p:txBody>
        </p:sp>
      </p:grpSp>
      <p:sp>
        <p:nvSpPr>
          <p:cNvPr id="10" name="Rectangle 4"/>
          <p:cNvSpPr/>
          <p:nvPr/>
        </p:nvSpPr>
        <p:spPr>
          <a:xfrm>
            <a:off x="0" y="1579629"/>
            <a:ext cx="9144000" cy="19585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1" name="Group 5"/>
          <p:cNvGrpSpPr/>
          <p:nvPr/>
        </p:nvGrpSpPr>
        <p:grpSpPr>
          <a:xfrm>
            <a:off x="490632" y="1533557"/>
            <a:ext cx="4081368" cy="1999489"/>
            <a:chOff x="838200" y="1621409"/>
            <a:chExt cx="5257800" cy="2651879"/>
          </a:xfrm>
        </p:grpSpPr>
        <p:sp>
          <p:nvSpPr>
            <p:cNvPr id="12" name="Rectangle 6"/>
            <p:cNvSpPr/>
            <p:nvPr/>
          </p:nvSpPr>
          <p:spPr>
            <a:xfrm>
              <a:off x="838200" y="1682839"/>
              <a:ext cx="5257800" cy="2590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2"/>
          <p:cNvGrpSpPr/>
          <p:nvPr/>
        </p:nvGrpSpPr>
        <p:grpSpPr>
          <a:xfrm>
            <a:off x="2630298" y="2856205"/>
            <a:ext cx="1729796" cy="1729796"/>
            <a:chOff x="4583803" y="3067129"/>
            <a:chExt cx="1790163" cy="1790163"/>
          </a:xfrm>
        </p:grpSpPr>
        <p:sp>
          <p:nvSpPr>
            <p:cNvPr id="19"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prstClr val="white"/>
                </a:solidFill>
                <a:latin typeface="Arial Black" panose="020B0A04020102020204"/>
              </a:endParaRPr>
            </a:p>
          </p:txBody>
        </p:sp>
        <p:pic>
          <p:nvPicPr>
            <p:cNvPr id="20"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07503" y="3413931"/>
              <a:ext cx="548279" cy="548279"/>
            </a:xfrm>
            <a:prstGeom prst="rect">
              <a:avLst/>
            </a:prstGeom>
          </p:spPr>
        </p:pic>
        <p:sp>
          <p:nvSpPr>
            <p:cNvPr id="21" name="Rectangle 15"/>
            <p:cNvSpPr/>
            <p:nvPr/>
          </p:nvSpPr>
          <p:spPr>
            <a:xfrm>
              <a:off x="4810111" y="4057462"/>
              <a:ext cx="1372347" cy="363110"/>
            </a:xfrm>
            <a:prstGeom prst="rect">
              <a:avLst/>
            </a:prstGeom>
          </p:spPr>
          <p:txBody>
            <a:bodyPr wrap="none">
              <a:spAutoFit/>
            </a:bodyPr>
            <a:lstStyle/>
            <a:p>
              <a:pPr algn="ctr">
                <a:lnSpc>
                  <a:spcPct val="120000"/>
                </a:lnSpc>
              </a:pPr>
              <a:r>
                <a:rPr lang="en-US">
                  <a:solidFill>
                    <a:prstClr val="white"/>
                  </a:solidFill>
                  <a:latin typeface="Arial Black" panose="020B0A04020102020204"/>
                  <a:cs typeface="Oswald Regular"/>
                </a:rPr>
                <a:t>Web Design</a:t>
              </a:r>
              <a:endParaRPr lang="en-US" dirty="0">
                <a:solidFill>
                  <a:prstClr val="white"/>
                </a:solidFill>
                <a:latin typeface="Arial Black" panose="020B0A04020102020204"/>
                <a:cs typeface="Oswald Regular"/>
              </a:endParaRPr>
            </a:p>
          </p:txBody>
        </p:sp>
      </p:grpSp>
      <p:grpSp>
        <p:nvGrpSpPr>
          <p:cNvPr id="22" name="Group 20"/>
          <p:cNvGrpSpPr/>
          <p:nvPr/>
        </p:nvGrpSpPr>
        <p:grpSpPr>
          <a:xfrm>
            <a:off x="1502850" y="2219286"/>
            <a:ext cx="1456015" cy="1456015"/>
            <a:chOff x="3606084" y="2331076"/>
            <a:chExt cx="1506828" cy="1506828"/>
          </a:xfrm>
        </p:grpSpPr>
        <p:sp>
          <p:nvSpPr>
            <p:cNvPr id="23"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a:solidFill>
                  <a:prstClr val="white"/>
                </a:solidFill>
                <a:latin typeface="Arial Black" panose="020B0A04020102020204"/>
              </a:endParaRPr>
            </a:p>
          </p:txBody>
        </p:sp>
        <p:pic>
          <p:nvPicPr>
            <p:cNvPr id="24"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360" y="2589523"/>
              <a:ext cx="548279" cy="548279"/>
            </a:xfrm>
            <a:prstGeom prst="rect">
              <a:avLst/>
            </a:prstGeom>
          </p:spPr>
        </p:pic>
        <p:sp>
          <p:nvSpPr>
            <p:cNvPr id="25" name="Rectangle 23"/>
            <p:cNvSpPr/>
            <p:nvPr/>
          </p:nvSpPr>
          <p:spPr>
            <a:xfrm>
              <a:off x="3721417" y="3218221"/>
              <a:ext cx="1305922" cy="324888"/>
            </a:xfrm>
            <a:prstGeom prst="rect">
              <a:avLst/>
            </a:prstGeom>
          </p:spPr>
          <p:txBody>
            <a:bodyPr wrap="none">
              <a:spAutoFit/>
            </a:bodyPr>
            <a:lstStyle/>
            <a:p>
              <a:pPr algn="ctr">
                <a:lnSpc>
                  <a:spcPct val="120000"/>
                </a:lnSpc>
              </a:pPr>
              <a:r>
                <a:rPr lang="en-US" sz="1200">
                  <a:solidFill>
                    <a:prstClr val="white"/>
                  </a:solidFill>
                  <a:latin typeface="Arial Black" panose="020B0A04020102020204"/>
                  <a:cs typeface="Oswald Regular"/>
                </a:rPr>
                <a:t>Social Media</a:t>
              </a:r>
              <a:endParaRPr lang="en-US" sz="1200" dirty="0">
                <a:solidFill>
                  <a:prstClr val="white"/>
                </a:solidFill>
                <a:latin typeface="Arial Black" panose="020B0A04020102020204"/>
                <a:cs typeface="Oswald Regular"/>
              </a:endParaRPr>
            </a:p>
          </p:txBody>
        </p:sp>
      </p:grpSp>
      <p:grpSp>
        <p:nvGrpSpPr>
          <p:cNvPr id="26" name="Group 37"/>
          <p:cNvGrpSpPr/>
          <p:nvPr/>
        </p:nvGrpSpPr>
        <p:grpSpPr>
          <a:xfrm>
            <a:off x="2620173" y="2852690"/>
            <a:ext cx="1779245" cy="1782843"/>
            <a:chOff x="3692576" y="1742634"/>
            <a:chExt cx="2790379" cy="2796023"/>
          </a:xfrm>
        </p:grpSpPr>
        <p:grpSp>
          <p:nvGrpSpPr>
            <p:cNvPr id="27" name="组合 79"/>
            <p:cNvGrpSpPr/>
            <p:nvPr/>
          </p:nvGrpSpPr>
          <p:grpSpPr bwMode="auto">
            <a:xfrm>
              <a:off x="3692576" y="1742634"/>
              <a:ext cx="2790379" cy="2796023"/>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3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28" name="椭圆 80"/>
            <p:cNvSpPr/>
            <p:nvPr/>
          </p:nvSpPr>
          <p:spPr bwMode="auto">
            <a:xfrm>
              <a:off x="4101618" y="2137562"/>
              <a:ext cx="2016471" cy="2020558"/>
            </a:xfrm>
            <a:prstGeom prst="ellipse">
              <a:avLst/>
            </a:prstGeom>
            <a:blipFill dpi="0" rotWithShape="1">
              <a:blip r:embed="rId3"/>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31" name="Group 42"/>
          <p:cNvGrpSpPr/>
          <p:nvPr/>
        </p:nvGrpSpPr>
        <p:grpSpPr>
          <a:xfrm>
            <a:off x="639304" y="2875220"/>
            <a:ext cx="1239933" cy="1242440"/>
            <a:chOff x="3692576" y="1742634"/>
            <a:chExt cx="2790379" cy="2796023"/>
          </a:xfrm>
        </p:grpSpPr>
        <p:grpSp>
          <p:nvGrpSpPr>
            <p:cNvPr id="32" name="组合 79"/>
            <p:cNvGrpSpPr/>
            <p:nvPr/>
          </p:nvGrpSpPr>
          <p:grpSpPr bwMode="auto">
            <a:xfrm>
              <a:off x="3692576" y="1742634"/>
              <a:ext cx="2790379" cy="2796023"/>
              <a:chOff x="6379729" y="2488774"/>
              <a:chExt cx="2513016" cy="2513016"/>
            </a:xfrm>
          </p:grpSpPr>
          <p:sp>
            <p:nvSpPr>
              <p:cNvPr id="3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3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33" name="椭圆 80"/>
            <p:cNvSpPr/>
            <p:nvPr/>
          </p:nvSpPr>
          <p:spPr bwMode="auto">
            <a:xfrm>
              <a:off x="4101618" y="2137562"/>
              <a:ext cx="2016471" cy="2020558"/>
            </a:xfrm>
            <a:prstGeom prst="ellipse">
              <a:avLst/>
            </a:prstGeom>
            <a:blipFill dpi="0" rotWithShape="1">
              <a:blip r:embed="rId4"/>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36" name="Group 32"/>
          <p:cNvGrpSpPr/>
          <p:nvPr/>
        </p:nvGrpSpPr>
        <p:grpSpPr>
          <a:xfrm>
            <a:off x="1486768" y="2202032"/>
            <a:ext cx="1501064" cy="1504100"/>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38" name="椭圆 80"/>
            <p:cNvSpPr/>
            <p:nvPr/>
          </p:nvSpPr>
          <p:spPr bwMode="auto">
            <a:xfrm>
              <a:off x="4101618" y="2137562"/>
              <a:ext cx="2016471" cy="2020558"/>
            </a:xfrm>
            <a:prstGeom prst="ellipse">
              <a:avLst/>
            </a:prstGeom>
            <a:blipFill dpi="0" rotWithShape="1">
              <a:blip r:embed="rId5"/>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41" name="矩形 40"/>
          <p:cNvSpPr/>
          <p:nvPr/>
        </p:nvSpPr>
        <p:spPr>
          <a:xfrm>
            <a:off x="4914195" y="2049448"/>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2" name="矩形 41"/>
          <p:cNvSpPr/>
          <p:nvPr/>
        </p:nvSpPr>
        <p:spPr>
          <a:xfrm>
            <a:off x="4929435" y="1687567"/>
            <a:ext cx="3598192" cy="374718"/>
          </a:xfrm>
          <a:prstGeom prst="rect">
            <a:avLst/>
          </a:prstGeom>
        </p:spPr>
        <p:txBody>
          <a:bodyPr wrap="square" lIns="68580" tIns="34290" rIns="68580" bIns="34290">
            <a:spAutoFit/>
          </a:bodyPr>
          <a:lstStyle/>
          <a:p>
            <a:pPr>
              <a:lnSpc>
                <a:spcPct val="150000"/>
              </a:lnSpc>
              <a:spcBef>
                <a:spcPts val="750"/>
              </a:spcBef>
            </a:pPr>
            <a:r>
              <a:rPr lang="zh-CN" altLang="en-US" sz="1500" b="1"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en-US" sz="1500" b="1"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3" name="矩形 42"/>
          <p:cNvSpPr/>
          <p:nvPr/>
        </p:nvSpPr>
        <p:spPr>
          <a:xfrm>
            <a:off x="4914195" y="2674336"/>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par>
                                <p:cTn id="16" presetID="31"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par>
                                <p:cTn id="22" presetID="3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style.rotation</p:attrName>
                                        </p:attrNameLst>
                                      </p:cBhvr>
                                      <p:tavLst>
                                        <p:tav tm="0">
                                          <p:val>
                                            <p:fltVal val="90"/>
                                          </p:val>
                                        </p:tav>
                                        <p:tav tm="100000">
                                          <p:val>
                                            <p:fltVal val="0"/>
                                          </p:val>
                                        </p:tav>
                                      </p:tavLst>
                                    </p:anim>
                                    <p:animEffect transition="in" filter="fade">
                                      <p:cBhvr>
                                        <p:cTn id="27" dur="1000"/>
                                        <p:tgtEl>
                                          <p:spTgt spid="26"/>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1+#ppt_w/2"/>
                                          </p:val>
                                        </p:tav>
                                        <p:tav tm="100000">
                                          <p:val>
                                            <p:strVal val="#ppt_x"/>
                                          </p:val>
                                        </p:tav>
                                      </p:tavLst>
                                    </p:anim>
                                    <p:anim calcmode="lin" valueType="num">
                                      <p:cBhvr additive="base">
                                        <p:cTn id="65"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5927" y="1491630"/>
            <a:ext cx="7084521" cy="1941784"/>
          </a:xfrm>
          <a:prstGeom prst="rect">
            <a:avLst/>
          </a:prstGeom>
        </p:spPr>
      </p:pic>
      <p:sp>
        <p:nvSpPr>
          <p:cNvPr id="12" name="文本框 46"/>
          <p:cNvSpPr txBox="1"/>
          <p:nvPr/>
        </p:nvSpPr>
        <p:spPr>
          <a:xfrm>
            <a:off x="467917" y="3651648"/>
            <a:ext cx="8289131" cy="1151597"/>
          </a:xfrm>
          <a:prstGeom prst="rect">
            <a:avLst/>
          </a:prstGeom>
          <a:noFill/>
        </p:spPr>
        <p:txBody>
          <a:bodyPr wrap="square" lIns="68580" tIns="34290" rIns="68580" bIns="34290" rtlCol="0">
            <a:spAutoFit/>
          </a:bodyPr>
          <a:lstStyle/>
          <a:p>
            <a:pPr>
              <a:spcBef>
                <a:spcPts val="450"/>
              </a:spcBef>
            </a:pPr>
            <a:r>
              <a:rPr lang="zh-CN" altLang="en-US" b="1" dirty="0" smtClean="0">
                <a:solidFill>
                  <a:schemeClr val="accent1"/>
                </a:solidFill>
                <a:latin typeface="微软雅黑" panose="020B0503020204020204" pitchFamily="34" charset="-122"/>
                <a:ea typeface="微软雅黑" panose="020B0503020204020204" pitchFamily="34" charset="-122"/>
              </a:rPr>
              <a:t>添加标题</a:t>
            </a:r>
            <a:endParaRPr lang="en-US" altLang="zh-CN" b="1" dirty="0" smtClean="0">
              <a:solidFill>
                <a:schemeClr val="accent1"/>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在此处添加文字在此处添加文字，在此处添加文字在此处添加文字，在此处添加文字在此处添加文字，在此处添加文字在此处添加文字。</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公司简介</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827" y="2724493"/>
            <a:ext cx="7699173" cy="2426406"/>
          </a:xfrm>
          <a:prstGeom prst="rect">
            <a:avLst/>
          </a:prstGeom>
        </p:spPr>
      </p:pic>
      <p:sp>
        <p:nvSpPr>
          <p:cNvPr id="39" name="TextBox 7"/>
          <p:cNvSpPr>
            <a:spLocks noChangeArrowheads="1"/>
          </p:cNvSpPr>
          <p:nvPr/>
        </p:nvSpPr>
        <p:spPr bwMode="auto">
          <a:xfrm>
            <a:off x="2365245" y="2459092"/>
            <a:ext cx="3214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适用于创业计划</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投资合作</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12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企业宣传</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7"/>
          <p:cNvSpPr>
            <a:spLocks noChangeArrowheads="1"/>
          </p:cNvSpPr>
          <p:nvPr/>
        </p:nvSpPr>
        <p:spPr bwMode="auto">
          <a:xfrm>
            <a:off x="2286753" y="1811020"/>
            <a:ext cx="502155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500" b="1" dirty="0" smtClean="0">
                <a:latin typeface="微软雅黑" panose="020B0503020204020204" pitchFamily="34" charset="-122"/>
                <a:ea typeface="微软雅黑" panose="020B0503020204020204" pitchFamily="34" charset="-122"/>
                <a:sym typeface="微软雅黑" panose="020B0503020204020204" pitchFamily="34" charset="-122"/>
              </a:rPr>
              <a:t>谢谢观看亲</a:t>
            </a:r>
            <a:endParaRPr lang="zh-CN" altLang="en-US" sz="35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7"/>
          <p:cNvSpPr>
            <a:spLocks noChangeArrowheads="1"/>
          </p:cNvSpPr>
          <p:nvPr/>
        </p:nvSpPr>
        <p:spPr bwMode="auto">
          <a:xfrm>
            <a:off x="2629304" y="1431235"/>
            <a:ext cx="2683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dirty="0" smtClean="0">
                <a:solidFill>
                  <a:schemeClr val="accent2"/>
                </a:solidFill>
                <a:latin typeface="微软雅黑" panose="020B0503020204020204" pitchFamily="34" charset="-122"/>
                <a:ea typeface="微软雅黑" panose="020B0503020204020204" pitchFamily="34" charset="-122"/>
                <a:cs typeface="LilyUPC" panose="020B0604020202020204" pitchFamily="34" charset="-34"/>
                <a:sym typeface="微软雅黑" panose="020B0503020204020204" pitchFamily="34" charset="-122"/>
              </a:rPr>
              <a:t>THE BUSENESS PLAN</a:t>
            </a:r>
            <a:endParaRPr lang="zh-CN" altLang="en-US" sz="2000" dirty="0">
              <a:solidFill>
                <a:schemeClr val="accent2"/>
              </a:solidFill>
              <a:latin typeface="微软雅黑" panose="020B0503020204020204" pitchFamily="34" charset="-122"/>
              <a:ea typeface="微软雅黑" panose="020B0503020204020204" pitchFamily="34" charset="-122"/>
              <a:cs typeface="LilyUPC" panose="020B0604020202020204" pitchFamily="34" charset="-34"/>
              <a:sym typeface="微软雅黑" panose="020B0503020204020204" pitchFamily="34" charset="-122"/>
            </a:endParaRPr>
          </a:p>
        </p:txBody>
      </p:sp>
      <p:sp>
        <p:nvSpPr>
          <p:cNvPr id="6" name="矩形 5"/>
          <p:cNvSpPr/>
          <p:nvPr/>
        </p:nvSpPr>
        <p:spPr>
          <a:xfrm>
            <a:off x="2483768" y="2724493"/>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41"/>
                                        </p:tgtEl>
                                        <p:attrNameLst>
                                          <p:attrName>style.visibility</p:attrName>
                                        </p:attrNameLst>
                                      </p:cBhvr>
                                      <p:to>
                                        <p:strVal val="visible"/>
                                      </p:to>
                                    </p:set>
                                    <p:set>
                                      <p:cBhvr>
                                        <p:cTn id="12" dur="114" fill="hold">
                                          <p:stCondLst>
                                            <p:cond delay="0"/>
                                          </p:stCondLst>
                                        </p:cTn>
                                        <p:tgtEl>
                                          <p:spTgt spid="41"/>
                                        </p:tgtEl>
                                        <p:attrNameLst>
                                          <p:attrName>style.rotation</p:attrName>
                                        </p:attrNameLst>
                                      </p:cBhvr>
                                      <p:to>
                                        <p:strVal val="-45.0"/>
                                      </p:to>
                                    </p:set>
                                    <p:anim calcmode="lin" valueType="num">
                                      <p:cBhvr>
                                        <p:cTn id="13" dur="114" fill="hold">
                                          <p:stCondLst>
                                            <p:cond delay="114"/>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1"/>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0"/>
                                        </p:tgtEl>
                                        <p:attrNameLst>
                                          <p:attrName>ppt_y</p:attrName>
                                        </p:attrNameLst>
                                      </p:cBhvr>
                                      <p:tavLst>
                                        <p:tav tm="0">
                                          <p:val>
                                            <p:strVal val="#ppt_y"/>
                                          </p:val>
                                        </p:tav>
                                        <p:tav tm="100000">
                                          <p:val>
                                            <p:strVal val="#ppt_y"/>
                                          </p:val>
                                        </p:tav>
                                      </p:tavLst>
                                    </p:anim>
                                    <p:anim calcmode="lin" valueType="num">
                                      <p:cBhvr>
                                        <p:cTn id="22"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0"/>
                                        </p:tgtEl>
                                      </p:cBhvr>
                                    </p:animEffect>
                                  </p:childTnLst>
                                </p:cTn>
                              </p:par>
                            </p:childTnLst>
                          </p:cTn>
                        </p:par>
                        <p:par>
                          <p:cTn id="25" fill="hold">
                            <p:stCondLst>
                              <p:cond delay="295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39"/>
                                        </p:tgtEl>
                                        <p:attrNameLst>
                                          <p:attrName>style.visibility</p:attrName>
                                        </p:attrNameLst>
                                      </p:cBhvr>
                                      <p:to>
                                        <p:strVal val="visible"/>
                                      </p:to>
                                    </p:set>
                                    <p:animScale>
                                      <p:cBhvr>
                                        <p:cTn id="2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
                                        </p:tgtEl>
                                        <p:attrNameLst>
                                          <p:attrName>ppt_x</p:attrName>
                                          <p:attrName>ppt_y</p:attrName>
                                        </p:attrNameLst>
                                      </p:cBhvr>
                                    </p:animMotion>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团队介绍</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grpSp>
        <p:nvGrpSpPr>
          <p:cNvPr id="21" name="组合 20"/>
          <p:cNvGrpSpPr/>
          <p:nvPr/>
        </p:nvGrpSpPr>
        <p:grpSpPr>
          <a:xfrm>
            <a:off x="5196135" y="1597212"/>
            <a:ext cx="1134214" cy="385763"/>
            <a:chOff x="4452173" y="720606"/>
            <a:chExt cx="1134214" cy="385763"/>
          </a:xfrm>
        </p:grpSpPr>
        <p:grpSp>
          <p:nvGrpSpPr>
            <p:cNvPr id="22" name="组合 21"/>
            <p:cNvGrpSpPr/>
            <p:nvPr/>
          </p:nvGrpSpPr>
          <p:grpSpPr>
            <a:xfrm>
              <a:off x="4452173" y="720606"/>
              <a:ext cx="1134214" cy="385763"/>
              <a:chOff x="2099498" y="1186788"/>
              <a:chExt cx="1134214" cy="385763"/>
            </a:xfrm>
          </p:grpSpPr>
          <p:sp>
            <p:nvSpPr>
              <p:cNvPr id="24" name="圆角矩形 2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25" name="圆角矩形 24"/>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23" name="矩形 22"/>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添加标题</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26" name="Oval 5"/>
          <p:cNvSpPr/>
          <p:nvPr/>
        </p:nvSpPr>
        <p:spPr>
          <a:xfrm>
            <a:off x="3638514" y="1276382"/>
            <a:ext cx="306303" cy="30630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27" name="Oval 4"/>
          <p:cNvSpPr/>
          <p:nvPr/>
        </p:nvSpPr>
        <p:spPr>
          <a:xfrm>
            <a:off x="1593482" y="3481312"/>
            <a:ext cx="685800" cy="6858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grpSp>
        <p:nvGrpSpPr>
          <p:cNvPr id="29" name="Group 40"/>
          <p:cNvGrpSpPr/>
          <p:nvPr/>
        </p:nvGrpSpPr>
        <p:grpSpPr>
          <a:xfrm>
            <a:off x="986366" y="1419224"/>
            <a:ext cx="3080036" cy="3086265"/>
            <a:chOff x="3692576" y="1742634"/>
            <a:chExt cx="2790379" cy="2796023"/>
          </a:xfrm>
        </p:grpSpPr>
        <p:grpSp>
          <p:nvGrpSpPr>
            <p:cNvPr id="30" name="组合 79"/>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31"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34" name="Oval 8"/>
          <p:cNvSpPr/>
          <p:nvPr/>
        </p:nvSpPr>
        <p:spPr>
          <a:xfrm>
            <a:off x="3332596" y="1827119"/>
            <a:ext cx="403913" cy="403913"/>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5" name="Oval 9"/>
          <p:cNvSpPr/>
          <p:nvPr/>
        </p:nvSpPr>
        <p:spPr>
          <a:xfrm>
            <a:off x="2071829" y="1312735"/>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6" name="Oval 12"/>
          <p:cNvSpPr/>
          <p:nvPr/>
        </p:nvSpPr>
        <p:spPr>
          <a:xfrm>
            <a:off x="2314160" y="4514841"/>
            <a:ext cx="172575" cy="172575"/>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8" name="Oval 14"/>
          <p:cNvSpPr/>
          <p:nvPr/>
        </p:nvSpPr>
        <p:spPr>
          <a:xfrm>
            <a:off x="4564203" y="305755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45" name="Oval 6"/>
          <p:cNvSpPr/>
          <p:nvPr/>
        </p:nvSpPr>
        <p:spPr>
          <a:xfrm>
            <a:off x="6017360" y="4291083"/>
            <a:ext cx="201018" cy="201018"/>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46" name="矩形 45"/>
          <p:cNvSpPr/>
          <p:nvPr/>
        </p:nvSpPr>
        <p:spPr>
          <a:xfrm>
            <a:off x="5180895" y="2157398"/>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矩形 46"/>
          <p:cNvSpPr/>
          <p:nvPr/>
        </p:nvSpPr>
        <p:spPr>
          <a:xfrm>
            <a:off x="5180895" y="2782286"/>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 name="组合 2"/>
          <p:cNvGrpSpPr/>
          <p:nvPr/>
        </p:nvGrpSpPr>
        <p:grpSpPr>
          <a:xfrm>
            <a:off x="3787139" y="1894685"/>
            <a:ext cx="748923" cy="739868"/>
            <a:chOff x="3787139" y="1894685"/>
            <a:chExt cx="748923" cy="739868"/>
          </a:xfrm>
        </p:grpSpPr>
        <p:sp>
          <p:nvSpPr>
            <p:cNvPr id="40" name="Oval 32"/>
            <p:cNvSpPr/>
            <p:nvPr/>
          </p:nvSpPr>
          <p:spPr>
            <a:xfrm>
              <a:off x="3791666" y="1894685"/>
              <a:ext cx="739868" cy="739868"/>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48" name="矩形 47"/>
            <p:cNvSpPr/>
            <p:nvPr/>
          </p:nvSpPr>
          <p:spPr>
            <a:xfrm>
              <a:off x="3787139" y="2057369"/>
              <a:ext cx="748923" cy="430887"/>
            </a:xfrm>
            <a:prstGeom prst="rect">
              <a:avLst/>
            </a:prstGeom>
          </p:spPr>
          <p:txBody>
            <a:bodyPr wrap="none">
              <a:spAutoFit/>
            </a:bodyPr>
            <a:lstStyle/>
            <a:p>
              <a:pPr algn="ctr"/>
              <a:r>
                <a:rPr lang="zh-CN" altLang="en-US" sz="2200" b="1" dirty="0" smtClean="0">
                  <a:solidFill>
                    <a:prstClr val="white"/>
                  </a:solidFill>
                  <a:latin typeface="微软雅黑" panose="020B0503020204020204" pitchFamily="34" charset="-122"/>
                  <a:ea typeface="微软雅黑" panose="020B0503020204020204" pitchFamily="34" charset="-122"/>
                </a:rPr>
                <a:t>专业</a:t>
              </a:r>
              <a:endParaRPr lang="zh-CN" altLang="en-US" sz="2200" b="1" dirty="0">
                <a:solidFill>
                  <a:prstClr val="whit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52793" y="1239785"/>
            <a:ext cx="761747" cy="685800"/>
            <a:chOff x="952793" y="1239785"/>
            <a:chExt cx="761747" cy="685800"/>
          </a:xfrm>
        </p:grpSpPr>
        <p:sp>
          <p:nvSpPr>
            <p:cNvPr id="43" name="Oval 35"/>
            <p:cNvSpPr/>
            <p:nvPr/>
          </p:nvSpPr>
          <p:spPr>
            <a:xfrm>
              <a:off x="999188" y="1239785"/>
              <a:ext cx="685800" cy="6858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49" name="矩形 48"/>
            <p:cNvSpPr/>
            <p:nvPr/>
          </p:nvSpPr>
          <p:spPr>
            <a:xfrm>
              <a:off x="952793" y="1399022"/>
              <a:ext cx="761747" cy="323165"/>
            </a:xfrm>
            <a:prstGeom prst="rect">
              <a:avLst/>
            </a:prstGeom>
          </p:spPr>
          <p:txBody>
            <a:bodyPr wrap="none">
              <a:spAutoFit/>
            </a:bodyPr>
            <a:lstStyle/>
            <a:p>
              <a:pPr algn="ctr"/>
              <a:r>
                <a:rPr lang="zh-CN" altLang="en-US" sz="1500" b="1" dirty="0" smtClean="0">
                  <a:solidFill>
                    <a:prstClr val="white"/>
                  </a:solidFill>
                  <a:latin typeface="微软雅黑" panose="020B0503020204020204" pitchFamily="34" charset="-122"/>
                  <a:ea typeface="微软雅黑" panose="020B0503020204020204" pitchFamily="34" charset="-122"/>
                </a:rPr>
                <a:t>有梦想</a:t>
              </a:r>
              <a:endParaRPr lang="zh-CN" altLang="en-US" sz="1500" b="1" dirty="0">
                <a:solidFill>
                  <a:prstClr val="whit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08437" y="2272813"/>
            <a:ext cx="646331" cy="569592"/>
            <a:chOff x="408437" y="2272813"/>
            <a:chExt cx="646331" cy="569592"/>
          </a:xfrm>
        </p:grpSpPr>
        <p:sp>
          <p:nvSpPr>
            <p:cNvPr id="37" name="Oval 13"/>
            <p:cNvSpPr/>
            <p:nvPr/>
          </p:nvSpPr>
          <p:spPr>
            <a:xfrm>
              <a:off x="440281" y="2272813"/>
              <a:ext cx="569592" cy="569592"/>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50" name="矩形 49"/>
            <p:cNvSpPr/>
            <p:nvPr/>
          </p:nvSpPr>
          <p:spPr>
            <a:xfrm>
              <a:off x="408437" y="2355726"/>
              <a:ext cx="646331" cy="369332"/>
            </a:xfrm>
            <a:prstGeom prst="rect">
              <a:avLst/>
            </a:prstGeom>
          </p:spPr>
          <p:txBody>
            <a:bodyPr wrap="none">
              <a:spAutoFit/>
            </a:bodyP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年轻</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134887" y="3716472"/>
            <a:ext cx="650955" cy="574611"/>
            <a:chOff x="5094905" y="4056086"/>
            <a:chExt cx="650955" cy="574611"/>
          </a:xfrm>
        </p:grpSpPr>
        <p:sp>
          <p:nvSpPr>
            <p:cNvPr id="28" name="Oval 6"/>
            <p:cNvSpPr/>
            <p:nvPr/>
          </p:nvSpPr>
          <p:spPr>
            <a:xfrm>
              <a:off x="5094905" y="4056086"/>
              <a:ext cx="574611" cy="574611"/>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51" name="矩形 50"/>
            <p:cNvSpPr/>
            <p:nvPr/>
          </p:nvSpPr>
          <p:spPr>
            <a:xfrm>
              <a:off x="5099529" y="4158725"/>
              <a:ext cx="646331" cy="369332"/>
            </a:xfrm>
            <a:prstGeom prst="rect">
              <a:avLst/>
            </a:prstGeom>
          </p:spPr>
          <p:txBody>
            <a:bodyPr wrap="none">
              <a:spAutoFit/>
            </a:bodyP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潜力</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2" presetClass="entr" presetSubtype="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0-#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1+#ppt_w/2"/>
                                          </p:val>
                                        </p:tav>
                                        <p:tav tm="100000">
                                          <p:val>
                                            <p:strVal val="#ppt_x"/>
                                          </p:val>
                                        </p:tav>
                                      </p:tavLst>
                                    </p:anim>
                                    <p:anim calcmode="lin" valueType="num">
                                      <p:cBhvr additive="base">
                                        <p:cTn id="75"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1+#ppt_w/2"/>
                                          </p:val>
                                        </p:tav>
                                        <p:tav tm="100000">
                                          <p:val>
                                            <p:strVal val="#ppt_x"/>
                                          </p:val>
                                        </p:tav>
                                      </p:tavLst>
                                    </p:anim>
                                    <p:anim calcmode="lin" valueType="num">
                                      <p:cBhvr additive="base">
                                        <p:cTn id="8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4" grpId="0" animBg="1"/>
      <p:bldP spid="35" grpId="0" animBg="1"/>
      <p:bldP spid="36" grpId="0" animBg="1"/>
      <p:bldP spid="38" grpId="0" animBg="1"/>
      <p:bldP spid="45" grpId="0" animBg="1"/>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项目成员</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grpSp>
        <p:nvGrpSpPr>
          <p:cNvPr id="41" name="组合 40"/>
          <p:cNvGrpSpPr/>
          <p:nvPr/>
        </p:nvGrpSpPr>
        <p:grpSpPr>
          <a:xfrm>
            <a:off x="1156189" y="1324578"/>
            <a:ext cx="1971148" cy="1798186"/>
            <a:chOff x="1422889" y="1324578"/>
            <a:chExt cx="1971148" cy="1798186"/>
          </a:xfrm>
        </p:grpSpPr>
        <p:grpSp>
          <p:nvGrpSpPr>
            <p:cNvPr id="42" name="组合 41"/>
            <p:cNvGrpSpPr/>
            <p:nvPr/>
          </p:nvGrpSpPr>
          <p:grpSpPr>
            <a:xfrm>
              <a:off x="1599479" y="1324578"/>
              <a:ext cx="1794558" cy="1798186"/>
              <a:chOff x="972024" y="1336728"/>
              <a:chExt cx="1755524" cy="1759073"/>
            </a:xfrm>
          </p:grpSpPr>
          <p:grpSp>
            <p:nvGrpSpPr>
              <p:cNvPr id="56" name="组合 79"/>
              <p:cNvGrpSpPr/>
              <p:nvPr/>
            </p:nvGrpSpPr>
            <p:grpSpPr bwMode="auto">
              <a:xfrm>
                <a:off x="972024" y="1336728"/>
                <a:ext cx="1755524" cy="1759073"/>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7" name="椭圆 10"/>
              <p:cNvSpPr>
                <a:spLocks noChangeArrowheads="1"/>
              </p:cNvSpPr>
              <p:nvPr/>
            </p:nvSpPr>
            <p:spPr bwMode="auto">
              <a:xfrm>
                <a:off x="1048872" y="1414732"/>
                <a:ext cx="1601829" cy="1603064"/>
              </a:xfrm>
              <a:prstGeom prst="ellipse">
                <a:avLst/>
              </a:prstGeom>
              <a:blipFill dpi="0" rotWithShape="1">
                <a:blip r:embed="rId1"/>
                <a:srcRect/>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1422889" y="1497707"/>
              <a:ext cx="510293" cy="511325"/>
              <a:chOff x="1589596" y="810715"/>
              <a:chExt cx="2340698" cy="2345431"/>
            </a:xfrm>
          </p:grpSpPr>
          <p:grpSp>
            <p:nvGrpSpPr>
              <p:cNvPr id="52" name="组合 79"/>
              <p:cNvGrpSpPr/>
              <p:nvPr/>
            </p:nvGrpSpPr>
            <p:grpSpPr bwMode="auto">
              <a:xfrm>
                <a:off x="1589596" y="810715"/>
                <a:ext cx="2340698" cy="2345431"/>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5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53"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panose="020B0503020204020204" pitchFamily="34" charset="-122"/>
                    <a:ea typeface="微软雅黑" panose="020B0503020204020204" pitchFamily="34" charset="-122"/>
                  </a:rPr>
                  <a:t>1</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3575539" y="1324578"/>
            <a:ext cx="1971148" cy="1798186"/>
            <a:chOff x="3575539" y="1324578"/>
            <a:chExt cx="1971148" cy="1798186"/>
          </a:xfrm>
        </p:grpSpPr>
        <p:grpSp>
          <p:nvGrpSpPr>
            <p:cNvPr id="61" name="组合 60"/>
            <p:cNvGrpSpPr/>
            <p:nvPr/>
          </p:nvGrpSpPr>
          <p:grpSpPr>
            <a:xfrm>
              <a:off x="3752129" y="1324578"/>
              <a:ext cx="1794558" cy="1798186"/>
              <a:chOff x="972024" y="1336728"/>
              <a:chExt cx="1755524" cy="1759073"/>
            </a:xfrm>
          </p:grpSpPr>
          <p:grpSp>
            <p:nvGrpSpPr>
              <p:cNvPr id="67" name="组合 79"/>
              <p:cNvGrpSpPr/>
              <p:nvPr/>
            </p:nvGrpSpPr>
            <p:grpSpPr bwMode="auto">
              <a:xfrm>
                <a:off x="972024" y="1336728"/>
                <a:ext cx="1755524" cy="175907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7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68" name="椭圆 10"/>
              <p:cNvSpPr>
                <a:spLocks noChangeArrowheads="1"/>
              </p:cNvSpPr>
              <p:nvPr/>
            </p:nvSpPr>
            <p:spPr bwMode="auto">
              <a:xfrm>
                <a:off x="1048872" y="1414731"/>
                <a:ext cx="1601829" cy="1603064"/>
              </a:xfrm>
              <a:prstGeom prst="flowChartConnector">
                <a:avLst/>
              </a:prstGeom>
              <a:blipFill dpi="0" rotWithShape="1">
                <a:blip r:embed="rId2"/>
                <a:srcRect/>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3575539" y="1497707"/>
              <a:ext cx="510293" cy="511325"/>
              <a:chOff x="1589596" y="810715"/>
              <a:chExt cx="2340698" cy="2345431"/>
            </a:xfrm>
          </p:grpSpPr>
          <p:grpSp>
            <p:nvGrpSpPr>
              <p:cNvPr id="63" name="组合 79"/>
              <p:cNvGrpSpPr/>
              <p:nvPr/>
            </p:nvGrpSpPr>
            <p:grpSpPr bwMode="auto">
              <a:xfrm>
                <a:off x="1589596" y="810715"/>
                <a:ext cx="2340698" cy="2345431"/>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6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64" name="椭圆 80"/>
              <p:cNvSpPr/>
              <p:nvPr/>
            </p:nvSpPr>
            <p:spPr bwMode="auto">
              <a:xfrm>
                <a:off x="1932719" y="1141999"/>
                <a:ext cx="1691508" cy="1694936"/>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panose="020B0503020204020204" pitchFamily="34" charset="-122"/>
                    <a:ea typeface="微软雅黑" panose="020B0503020204020204" pitchFamily="34" charset="-122"/>
                  </a:rPr>
                  <a:t>2</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6028904" y="1324578"/>
            <a:ext cx="1971148" cy="1798186"/>
            <a:chOff x="1422889" y="1324578"/>
            <a:chExt cx="1971148" cy="1798186"/>
          </a:xfrm>
        </p:grpSpPr>
        <p:grpSp>
          <p:nvGrpSpPr>
            <p:cNvPr id="72" name="组合 71"/>
            <p:cNvGrpSpPr/>
            <p:nvPr/>
          </p:nvGrpSpPr>
          <p:grpSpPr>
            <a:xfrm>
              <a:off x="1599479" y="1324578"/>
              <a:ext cx="1794558" cy="1798186"/>
              <a:chOff x="972024" y="1336728"/>
              <a:chExt cx="1755524" cy="1759073"/>
            </a:xfrm>
          </p:grpSpPr>
          <p:grpSp>
            <p:nvGrpSpPr>
              <p:cNvPr id="78" name="组合 79"/>
              <p:cNvGrpSpPr/>
              <p:nvPr/>
            </p:nvGrpSpPr>
            <p:grpSpPr bwMode="auto">
              <a:xfrm>
                <a:off x="972024" y="1336728"/>
                <a:ext cx="1755524" cy="1759073"/>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9" name="椭圆 10"/>
              <p:cNvSpPr>
                <a:spLocks noChangeArrowheads="1"/>
              </p:cNvSpPr>
              <p:nvPr/>
            </p:nvSpPr>
            <p:spPr bwMode="auto">
              <a:xfrm>
                <a:off x="1048872" y="1414732"/>
                <a:ext cx="1601828" cy="1603064"/>
              </a:xfrm>
              <a:prstGeom prst="ellipse">
                <a:avLst/>
              </a:prstGeom>
              <a:blipFill dpi="0" rotWithShape="1">
                <a:blip r:embed="rId3"/>
                <a:srcRect/>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组合 72"/>
            <p:cNvGrpSpPr/>
            <p:nvPr/>
          </p:nvGrpSpPr>
          <p:grpSpPr>
            <a:xfrm>
              <a:off x="1422889" y="1497707"/>
              <a:ext cx="510293" cy="511325"/>
              <a:chOff x="1589596" y="810715"/>
              <a:chExt cx="2340698" cy="2345431"/>
            </a:xfrm>
          </p:grpSpPr>
          <p:grpSp>
            <p:nvGrpSpPr>
              <p:cNvPr id="74" name="组合 79"/>
              <p:cNvGrpSpPr/>
              <p:nvPr/>
            </p:nvGrpSpPr>
            <p:grpSpPr bwMode="auto">
              <a:xfrm>
                <a:off x="1589596" y="810715"/>
                <a:ext cx="2340698" cy="2345431"/>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ea typeface="微软雅黑" panose="020B0503020204020204" pitchFamily="34" charset="-122"/>
                  </a:endParaRPr>
                </a:p>
              </p:txBody>
            </p:sp>
            <p:sp>
              <p:nvSpPr>
                <p:cNvPr id="7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75" name="椭圆 80"/>
              <p:cNvSpPr/>
              <p:nvPr/>
            </p:nvSpPr>
            <p:spPr bwMode="auto">
              <a:xfrm>
                <a:off x="1932719" y="1141999"/>
                <a:ext cx="1691508" cy="1694936"/>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smtClean="0">
                    <a:solidFill>
                      <a:srgbClr val="FFFFFF"/>
                    </a:solidFill>
                    <a:latin typeface="微软雅黑" panose="020B0503020204020204" pitchFamily="34" charset="-122"/>
                    <a:ea typeface="微软雅黑" panose="020B0503020204020204" pitchFamily="34" charset="-122"/>
                  </a:rPr>
                  <a:t>3</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82" name="组合 81"/>
          <p:cNvGrpSpPr/>
          <p:nvPr/>
        </p:nvGrpSpPr>
        <p:grpSpPr>
          <a:xfrm>
            <a:off x="1093744" y="3155247"/>
            <a:ext cx="7209941" cy="1422018"/>
            <a:chOff x="1093744" y="3155247"/>
            <a:chExt cx="7209941" cy="1422018"/>
          </a:xfrm>
        </p:grpSpPr>
        <p:grpSp>
          <p:nvGrpSpPr>
            <p:cNvPr id="83" name="组合 82"/>
            <p:cNvGrpSpPr/>
            <p:nvPr/>
          </p:nvGrpSpPr>
          <p:grpSpPr>
            <a:xfrm>
              <a:off x="1093744" y="3155247"/>
              <a:ext cx="2337226" cy="1422018"/>
              <a:chOff x="1360444" y="3155247"/>
              <a:chExt cx="2337226" cy="1422018"/>
            </a:xfrm>
          </p:grpSpPr>
          <p:sp>
            <p:nvSpPr>
              <p:cNvPr id="90"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smtClean="0">
                    <a:latin typeface="微软雅黑" panose="020B0503020204020204" pitchFamily="34" charset="-122"/>
                    <a:ea typeface="微软雅黑" panose="020B0503020204020204" pitchFamily="34" charset="-122"/>
                    <a:cs typeface="宋体" panose="02010600030101010101" pitchFamily="2" charset="-122"/>
                  </a:rPr>
                  <a:t>总经理 </a:t>
                </a: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1" name="矩形 90"/>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4" name="组合 83"/>
            <p:cNvGrpSpPr/>
            <p:nvPr/>
          </p:nvGrpSpPr>
          <p:grpSpPr>
            <a:xfrm>
              <a:off x="3513094" y="3155247"/>
              <a:ext cx="2337226" cy="1422018"/>
              <a:chOff x="1360444" y="3155247"/>
              <a:chExt cx="2337226" cy="1422018"/>
            </a:xfrm>
          </p:grpSpPr>
          <p:sp>
            <p:nvSpPr>
              <p:cNvPr id="88"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smtClean="0">
                    <a:latin typeface="微软雅黑" panose="020B0503020204020204" pitchFamily="34" charset="-122"/>
                    <a:ea typeface="微软雅黑" panose="020B0503020204020204" pitchFamily="34" charset="-122"/>
                    <a:cs typeface="宋体" panose="02010600030101010101" pitchFamily="2" charset="-122"/>
                  </a:rPr>
                  <a:t>副总经理 </a:t>
                </a: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9" name="矩形 88"/>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5" name="组合 84"/>
            <p:cNvGrpSpPr/>
            <p:nvPr/>
          </p:nvGrpSpPr>
          <p:grpSpPr>
            <a:xfrm>
              <a:off x="5966459" y="3155247"/>
              <a:ext cx="2337226" cy="1422018"/>
              <a:chOff x="1360444" y="3155247"/>
              <a:chExt cx="2337226" cy="1422018"/>
            </a:xfrm>
          </p:grpSpPr>
          <p:sp>
            <p:nvSpPr>
              <p:cNvPr id="86"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smtClean="0">
                    <a:latin typeface="微软雅黑" panose="020B0503020204020204" pitchFamily="34" charset="-122"/>
                    <a:ea typeface="微软雅黑" panose="020B0503020204020204" pitchFamily="34" charset="-122"/>
                    <a:cs typeface="宋体" panose="02010600030101010101" pitchFamily="2" charset="-122"/>
                  </a:rPr>
                  <a:t>业务主管 </a:t>
                </a:r>
                <a:r>
                  <a:rPr lang="en-US" altLang="zh-CN" sz="1800" b="1"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7" name="矩形 86"/>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1+#ppt_w/2"/>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1+#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anim calcmode="lin" valueType="num">
                                      <p:cBhvr>
                                        <p:cTn id="28" dur="500" fill="hold"/>
                                        <p:tgtEl>
                                          <p:spTgt spid="82"/>
                                        </p:tgtEl>
                                        <p:attrNameLst>
                                          <p:attrName>ppt_x</p:attrName>
                                        </p:attrNameLst>
                                      </p:cBhvr>
                                      <p:tavLst>
                                        <p:tav tm="0">
                                          <p:val>
                                            <p:strVal val="#ppt_x"/>
                                          </p:val>
                                        </p:tav>
                                        <p:tav tm="100000">
                                          <p:val>
                                            <p:strVal val="#ppt_x"/>
                                          </p:val>
                                        </p:tav>
                                      </p:tavLst>
                                    </p:anim>
                                    <p:anim calcmode="lin" valueType="num">
                                      <p:cBhvr>
                                        <p:cTn id="2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核心成员</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grpSp>
        <p:nvGrpSpPr>
          <p:cNvPr id="92" name="Group 10"/>
          <p:cNvGrpSpPr/>
          <p:nvPr/>
        </p:nvGrpSpPr>
        <p:grpSpPr>
          <a:xfrm>
            <a:off x="341265" y="3611680"/>
            <a:ext cx="483652" cy="484630"/>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9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97" name="Rectangle 7"/>
          <p:cNvSpPr/>
          <p:nvPr/>
        </p:nvSpPr>
        <p:spPr>
          <a:xfrm>
            <a:off x="4734017" y="1327717"/>
            <a:ext cx="2889295" cy="172961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98" name="Rectangle 4"/>
          <p:cNvSpPr/>
          <p:nvPr/>
        </p:nvSpPr>
        <p:spPr>
          <a:xfrm>
            <a:off x="320840" y="1327717"/>
            <a:ext cx="2931586" cy="17296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99" name="Rectangle 11"/>
          <p:cNvSpPr/>
          <p:nvPr/>
        </p:nvSpPr>
        <p:spPr>
          <a:xfrm>
            <a:off x="309126" y="3160393"/>
            <a:ext cx="4158462" cy="392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0" name="Rectangle 17"/>
          <p:cNvSpPr/>
          <p:nvPr/>
        </p:nvSpPr>
        <p:spPr>
          <a:xfrm>
            <a:off x="4734018" y="3160393"/>
            <a:ext cx="4104456" cy="39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grpSp>
        <p:nvGrpSpPr>
          <p:cNvPr id="101" name="组合 100"/>
          <p:cNvGrpSpPr/>
          <p:nvPr/>
        </p:nvGrpSpPr>
        <p:grpSpPr>
          <a:xfrm>
            <a:off x="3445074" y="1327720"/>
            <a:ext cx="1022514" cy="1729613"/>
            <a:chOff x="3445074" y="1327720"/>
            <a:chExt cx="1022514" cy="1729613"/>
          </a:xfrm>
        </p:grpSpPr>
        <p:sp>
          <p:nvSpPr>
            <p:cNvPr id="102" name="Rectangle 6"/>
            <p:cNvSpPr/>
            <p:nvPr/>
          </p:nvSpPr>
          <p:spPr>
            <a:xfrm>
              <a:off x="3445074" y="1327720"/>
              <a:ext cx="1022514" cy="1729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3" name="文本框 7"/>
            <p:cNvSpPr txBox="1"/>
            <p:nvPr/>
          </p:nvSpPr>
          <p:spPr>
            <a:xfrm>
              <a:off x="3499882" y="1739089"/>
              <a:ext cx="912097" cy="948978"/>
            </a:xfrm>
            <a:prstGeom prst="rect">
              <a:avLst/>
            </a:prstGeom>
            <a:noFill/>
          </p:spPr>
          <p:txBody>
            <a:bodyPr wrap="square" lIns="68580" tIns="34290" rIns="68580" bIns="34290" rtlCol="0">
              <a:spAutoFit/>
            </a:bodyPr>
            <a:lstStyle/>
            <a:p>
              <a:pPr algn="ctr">
                <a:spcBef>
                  <a:spcPts val="450"/>
                </a:spcBef>
              </a:pPr>
              <a:r>
                <a:rPr lang="zh-CN" altLang="en-US" sz="1300" b="1" dirty="0">
                  <a:solidFill>
                    <a:prstClr val="white"/>
                  </a:solidFill>
                  <a:latin typeface="微软雅黑" panose="020B0503020204020204" pitchFamily="34" charset="-122"/>
                  <a:ea typeface="微软雅黑" panose="020B0503020204020204" pitchFamily="34" charset="-122"/>
                </a:rPr>
                <a:t>添加标题</a:t>
              </a:r>
              <a:endParaRPr lang="en-US" altLang="zh-CN" sz="1300" b="1" dirty="0">
                <a:solidFill>
                  <a:prstClr val="white"/>
                </a:solidFill>
                <a:latin typeface="微软雅黑" panose="020B0503020204020204" pitchFamily="34" charset="-122"/>
                <a:ea typeface="微软雅黑" panose="020B0503020204020204" pitchFamily="34" charset="-122"/>
              </a:endParaRPr>
            </a:p>
            <a:p>
              <a:pPr algn="ctr">
                <a:spcBef>
                  <a:spcPts val="450"/>
                </a:spcBef>
              </a:pPr>
              <a:r>
                <a:rPr lang="zh-CN" altLang="en-US" sz="1000" dirty="0" smtClean="0">
                  <a:solidFill>
                    <a:prstClr val="white"/>
                  </a:solidFill>
                  <a:latin typeface="微软雅黑" panose="020B0503020204020204" pitchFamily="34" charset="-122"/>
                  <a:ea typeface="微软雅黑" panose="020B0503020204020204" pitchFamily="34" charset="-122"/>
                </a:rPr>
                <a:t>在</a:t>
              </a:r>
              <a:r>
                <a:rPr lang="zh-CN" altLang="en-US" sz="1000" dirty="0">
                  <a:solidFill>
                    <a:prstClr val="white"/>
                  </a:solidFill>
                  <a:latin typeface="微软雅黑" panose="020B0503020204020204" pitchFamily="34" charset="-122"/>
                  <a:ea typeface="微软雅黑" panose="020B0503020204020204" pitchFamily="34" charset="-122"/>
                </a:rPr>
                <a:t>此处添加</a:t>
              </a:r>
              <a:r>
                <a:rPr lang="zh-CN" altLang="en-US" sz="1000" dirty="0" smtClean="0">
                  <a:solidFill>
                    <a:prstClr val="white"/>
                  </a:solidFill>
                  <a:latin typeface="微软雅黑" panose="020B0503020204020204" pitchFamily="34" charset="-122"/>
                  <a:ea typeface="微软雅黑" panose="020B0503020204020204" pitchFamily="34" charset="-122"/>
                </a:rPr>
                <a:t>文字在</a:t>
              </a:r>
              <a:r>
                <a:rPr lang="zh-CN" altLang="en-US" sz="1000" dirty="0">
                  <a:solidFill>
                    <a:prstClr val="white"/>
                  </a:solidFill>
                  <a:latin typeface="微软雅黑" panose="020B0503020204020204" pitchFamily="34" charset="-122"/>
                  <a:ea typeface="微软雅黑" panose="020B0503020204020204" pitchFamily="34" charset="-122"/>
                </a:rPr>
                <a:t>此处添加文字，在此处添加</a:t>
              </a:r>
              <a:r>
                <a:rPr lang="zh-CN" altLang="en-US" sz="1000" dirty="0" smtClean="0">
                  <a:solidFill>
                    <a:prstClr val="white"/>
                  </a:solidFill>
                  <a:latin typeface="微软雅黑" panose="020B0503020204020204" pitchFamily="34" charset="-122"/>
                  <a:ea typeface="微软雅黑" panose="020B0503020204020204" pitchFamily="34" charset="-122"/>
                </a:rPr>
                <a:t>文字。</a:t>
              </a:r>
              <a:endParaRPr lang="en-US" altLang="zh-CN" sz="1000" dirty="0" smtClean="0">
                <a:solidFill>
                  <a:prstClr val="white"/>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7815960" y="1327720"/>
            <a:ext cx="1022514" cy="1729613"/>
            <a:chOff x="7815960" y="1327720"/>
            <a:chExt cx="1022514" cy="1729613"/>
          </a:xfrm>
        </p:grpSpPr>
        <p:sp>
          <p:nvSpPr>
            <p:cNvPr id="105" name="Rectangle 15"/>
            <p:cNvSpPr/>
            <p:nvPr/>
          </p:nvSpPr>
          <p:spPr>
            <a:xfrm>
              <a:off x="7815960" y="1327720"/>
              <a:ext cx="1022514" cy="1729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6" name="文本框 7"/>
            <p:cNvSpPr txBox="1"/>
            <p:nvPr/>
          </p:nvSpPr>
          <p:spPr>
            <a:xfrm>
              <a:off x="7867577" y="1718034"/>
              <a:ext cx="912097" cy="948978"/>
            </a:xfrm>
            <a:prstGeom prst="rect">
              <a:avLst/>
            </a:prstGeom>
            <a:noFill/>
          </p:spPr>
          <p:txBody>
            <a:bodyPr wrap="square" lIns="68580" tIns="34290" rIns="68580" bIns="34290" rtlCol="0">
              <a:spAutoFit/>
            </a:bodyPr>
            <a:lstStyle/>
            <a:p>
              <a:pPr algn="ctr">
                <a:spcBef>
                  <a:spcPts val="450"/>
                </a:spcBef>
              </a:pPr>
              <a:r>
                <a:rPr lang="zh-CN" altLang="en-US" sz="1300" b="1" dirty="0">
                  <a:solidFill>
                    <a:prstClr val="white"/>
                  </a:solidFill>
                  <a:latin typeface="微软雅黑" panose="020B0503020204020204" pitchFamily="34" charset="-122"/>
                  <a:ea typeface="微软雅黑" panose="020B0503020204020204" pitchFamily="34" charset="-122"/>
                </a:rPr>
                <a:t>添加标题</a:t>
              </a:r>
              <a:endParaRPr lang="en-US" altLang="zh-CN" sz="1300" b="1" dirty="0">
                <a:solidFill>
                  <a:prstClr val="white"/>
                </a:solidFill>
                <a:latin typeface="微软雅黑" panose="020B0503020204020204" pitchFamily="34" charset="-122"/>
                <a:ea typeface="微软雅黑" panose="020B0503020204020204" pitchFamily="34" charset="-122"/>
              </a:endParaRPr>
            </a:p>
            <a:p>
              <a:pPr algn="ctr">
                <a:spcBef>
                  <a:spcPts val="450"/>
                </a:spcBef>
              </a:pPr>
              <a:r>
                <a:rPr lang="zh-CN" altLang="en-US" sz="1000" dirty="0" smtClean="0">
                  <a:solidFill>
                    <a:prstClr val="white"/>
                  </a:solidFill>
                  <a:latin typeface="微软雅黑" panose="020B0503020204020204" pitchFamily="34" charset="-122"/>
                  <a:ea typeface="微软雅黑" panose="020B0503020204020204" pitchFamily="34" charset="-122"/>
                </a:rPr>
                <a:t>在</a:t>
              </a:r>
              <a:r>
                <a:rPr lang="zh-CN" altLang="en-US" sz="1000" dirty="0">
                  <a:solidFill>
                    <a:prstClr val="white"/>
                  </a:solidFill>
                  <a:latin typeface="微软雅黑" panose="020B0503020204020204" pitchFamily="34" charset="-122"/>
                  <a:ea typeface="微软雅黑" panose="020B0503020204020204" pitchFamily="34" charset="-122"/>
                </a:rPr>
                <a:t>此处添加</a:t>
              </a:r>
              <a:r>
                <a:rPr lang="zh-CN" altLang="en-US" sz="1000" dirty="0" smtClean="0">
                  <a:solidFill>
                    <a:prstClr val="white"/>
                  </a:solidFill>
                  <a:latin typeface="微软雅黑" panose="020B0503020204020204" pitchFamily="34" charset="-122"/>
                  <a:ea typeface="微软雅黑" panose="020B0503020204020204" pitchFamily="34" charset="-122"/>
                </a:rPr>
                <a:t>文字在</a:t>
              </a:r>
              <a:r>
                <a:rPr lang="zh-CN" altLang="en-US" sz="1000" dirty="0">
                  <a:solidFill>
                    <a:prstClr val="white"/>
                  </a:solidFill>
                  <a:latin typeface="微软雅黑" panose="020B0503020204020204" pitchFamily="34" charset="-122"/>
                  <a:ea typeface="微软雅黑" panose="020B0503020204020204" pitchFamily="34" charset="-122"/>
                </a:rPr>
                <a:t>此处添加文字，在此处添加</a:t>
              </a:r>
              <a:r>
                <a:rPr lang="zh-CN" altLang="en-US" sz="1000" dirty="0" smtClean="0">
                  <a:solidFill>
                    <a:prstClr val="white"/>
                  </a:solidFill>
                  <a:latin typeface="微软雅黑" panose="020B0503020204020204" pitchFamily="34" charset="-122"/>
                  <a:ea typeface="微软雅黑" panose="020B0503020204020204" pitchFamily="34" charset="-122"/>
                </a:rPr>
                <a:t>文字。</a:t>
              </a:r>
              <a:endParaRPr lang="en-US" altLang="zh-CN" sz="1000" dirty="0" smtClean="0">
                <a:solidFill>
                  <a:prstClr val="white"/>
                </a:solidFill>
                <a:latin typeface="微软雅黑" panose="020B0503020204020204" pitchFamily="34" charset="-122"/>
                <a:ea typeface="微软雅黑" panose="020B0503020204020204" pitchFamily="34" charset="-122"/>
              </a:endParaRPr>
            </a:p>
          </p:txBody>
        </p:sp>
      </p:grpSp>
      <p:sp>
        <p:nvSpPr>
          <p:cNvPr id="107" name="矩形 106"/>
          <p:cNvSpPr/>
          <p:nvPr/>
        </p:nvSpPr>
        <p:spPr>
          <a:xfrm>
            <a:off x="956384" y="3597055"/>
            <a:ext cx="18578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文本单击此处添加</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08" name="Group 10"/>
          <p:cNvGrpSpPr/>
          <p:nvPr/>
        </p:nvGrpSpPr>
        <p:grpSpPr>
          <a:xfrm>
            <a:off x="3064074" y="3611680"/>
            <a:ext cx="483652" cy="484630"/>
            <a:chOff x="3692576" y="1742634"/>
            <a:chExt cx="2790379" cy="2796023"/>
          </a:xfrm>
        </p:grpSpPr>
        <p:grpSp>
          <p:nvGrpSpPr>
            <p:cNvPr id="109" name="组合 79"/>
            <p:cNvGrpSpPr/>
            <p:nvPr/>
          </p:nvGrpSpPr>
          <p:grpSpPr bwMode="auto">
            <a:xfrm>
              <a:off x="3692576" y="1742634"/>
              <a:ext cx="2790379" cy="2796023"/>
              <a:chOff x="6379729" y="2488774"/>
              <a:chExt cx="2513016" cy="2513016"/>
            </a:xfrm>
          </p:grpSpPr>
          <p:sp>
            <p:nvSpPr>
              <p:cNvPr id="11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1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10"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smtClean="0">
                  <a:solidFill>
                    <a:srgbClr val="FFFFFF"/>
                  </a:solidFill>
                  <a:latin typeface="微软雅黑" panose="020B0503020204020204" pitchFamily="34" charset="-122"/>
                  <a:ea typeface="微软雅黑" panose="020B0503020204020204" pitchFamily="34" charset="-122"/>
                </a:rPr>
                <a:t>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113" name="矩形 112"/>
          <p:cNvSpPr/>
          <p:nvPr/>
        </p:nvSpPr>
        <p:spPr>
          <a:xfrm>
            <a:off x="3679193" y="3597055"/>
            <a:ext cx="18578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文本单击此处添加</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14" name="Group 10"/>
          <p:cNvGrpSpPr/>
          <p:nvPr/>
        </p:nvGrpSpPr>
        <p:grpSpPr>
          <a:xfrm>
            <a:off x="5868513" y="3611680"/>
            <a:ext cx="483652" cy="484630"/>
            <a:chOff x="3692576" y="1742634"/>
            <a:chExt cx="2790379" cy="2796023"/>
          </a:xfrm>
        </p:grpSpPr>
        <p:grpSp>
          <p:nvGrpSpPr>
            <p:cNvPr id="115" name="组合 79"/>
            <p:cNvGrpSpPr/>
            <p:nvPr/>
          </p:nvGrpSpPr>
          <p:grpSpPr bwMode="auto">
            <a:xfrm>
              <a:off x="3692576" y="1742634"/>
              <a:ext cx="2790379" cy="2796023"/>
              <a:chOff x="6379729" y="2488774"/>
              <a:chExt cx="2513016" cy="2513016"/>
            </a:xfrm>
          </p:grpSpPr>
          <p:sp>
            <p:nvSpPr>
              <p:cNvPr id="1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16"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smtClean="0">
                  <a:solidFill>
                    <a:srgbClr val="FFFFFF"/>
                  </a:solidFill>
                  <a:latin typeface="微软雅黑" panose="020B0503020204020204" pitchFamily="34" charset="-122"/>
                  <a:ea typeface="微软雅黑" panose="020B0503020204020204" pitchFamily="34" charset="-122"/>
                </a:rPr>
                <a:t>3</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119" name="矩形 118"/>
          <p:cNvSpPr/>
          <p:nvPr/>
        </p:nvSpPr>
        <p:spPr>
          <a:xfrm>
            <a:off x="6483632" y="3597055"/>
            <a:ext cx="18578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lang="zh-CN" altLang="en-US" sz="1000" dirty="0" smtClean="0">
                <a:solidFill>
                  <a:prstClr val="black"/>
                </a:solidFill>
                <a:latin typeface="微软雅黑" panose="020B0503020204020204" pitchFamily="34" charset="-122"/>
                <a:ea typeface="微软雅黑" panose="020B0503020204020204" pitchFamily="34" charset="-122"/>
                <a:cs typeface="宋体" panose="02010600030101010101" pitchFamily="2" charset="-122"/>
              </a:rPr>
              <a:t>文本单击此处添加</a:t>
            </a:r>
            <a:endParaRPr lang="zh-CN" altLang="en-US" sz="10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1+#ppt_w/2"/>
                                          </p:val>
                                        </p:tav>
                                        <p:tav tm="100000">
                                          <p:val>
                                            <p:strVal val="#ppt_x"/>
                                          </p:val>
                                        </p:tav>
                                      </p:tavLst>
                                    </p:anim>
                                    <p:anim calcmode="lin" valueType="num">
                                      <p:cBhvr additive="base">
                                        <p:cTn id="14" dur="500" fill="hold"/>
                                        <p:tgtEl>
                                          <p:spTgt spid="10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fill="hold"/>
                                        <p:tgtEl>
                                          <p:spTgt spid="99"/>
                                        </p:tgtEl>
                                        <p:attrNameLst>
                                          <p:attrName>ppt_x</p:attrName>
                                        </p:attrNameLst>
                                      </p:cBhvr>
                                      <p:tavLst>
                                        <p:tav tm="0">
                                          <p:val>
                                            <p:strVal val="1+#ppt_w/2"/>
                                          </p:val>
                                        </p:tav>
                                        <p:tav tm="100000">
                                          <p:val>
                                            <p:strVal val="#ppt_x"/>
                                          </p:val>
                                        </p:tav>
                                      </p:tavLst>
                                    </p:anim>
                                    <p:anim calcmode="lin" valueType="num">
                                      <p:cBhvr additive="base">
                                        <p:cTn id="18" dur="500" fill="hold"/>
                                        <p:tgtEl>
                                          <p:spTgt spid="9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500" fill="hold"/>
                                        <p:tgtEl>
                                          <p:spTgt spid="97"/>
                                        </p:tgtEl>
                                        <p:attrNameLst>
                                          <p:attrName>ppt_x</p:attrName>
                                        </p:attrNameLst>
                                      </p:cBhvr>
                                      <p:tavLst>
                                        <p:tav tm="0">
                                          <p:val>
                                            <p:strVal val="1+#ppt_w/2"/>
                                          </p:val>
                                        </p:tav>
                                        <p:tav tm="100000">
                                          <p:val>
                                            <p:strVal val="#ppt_x"/>
                                          </p:val>
                                        </p:tav>
                                      </p:tavLst>
                                    </p:anim>
                                    <p:anim calcmode="lin" valueType="num">
                                      <p:cBhvr additive="base">
                                        <p:cTn id="22" dur="500" fill="hold"/>
                                        <p:tgtEl>
                                          <p:spTgt spid="9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1+#ppt_w/2"/>
                                          </p:val>
                                        </p:tav>
                                        <p:tav tm="100000">
                                          <p:val>
                                            <p:strVal val="#ppt_x"/>
                                          </p:val>
                                        </p:tav>
                                      </p:tavLst>
                                    </p:anim>
                                    <p:anim calcmode="lin" valueType="num">
                                      <p:cBhvr additive="base">
                                        <p:cTn id="26" dur="500" fill="hold"/>
                                        <p:tgtEl>
                                          <p:spTgt spid="9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1+#ppt_w/2"/>
                                          </p:val>
                                        </p:tav>
                                        <p:tav tm="100000">
                                          <p:val>
                                            <p:strVal val="#ppt_x"/>
                                          </p:val>
                                        </p:tav>
                                      </p:tavLst>
                                    </p:anim>
                                    <p:anim calcmode="lin" valueType="num">
                                      <p:cBhvr additive="base">
                                        <p:cTn id="30" dur="500" fill="hold"/>
                                        <p:tgtEl>
                                          <p:spTgt spid="101"/>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1+#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p:cTn id="39" dur="500" fill="hold"/>
                                        <p:tgtEl>
                                          <p:spTgt spid="92"/>
                                        </p:tgtEl>
                                        <p:attrNameLst>
                                          <p:attrName>ppt_w</p:attrName>
                                        </p:attrNameLst>
                                      </p:cBhvr>
                                      <p:tavLst>
                                        <p:tav tm="0">
                                          <p:val>
                                            <p:fltVal val="0"/>
                                          </p:val>
                                        </p:tav>
                                        <p:tav tm="100000">
                                          <p:val>
                                            <p:strVal val="#ppt_w"/>
                                          </p:val>
                                        </p:tav>
                                      </p:tavLst>
                                    </p:anim>
                                    <p:anim calcmode="lin" valueType="num">
                                      <p:cBhvr>
                                        <p:cTn id="40" dur="500" fill="hold"/>
                                        <p:tgtEl>
                                          <p:spTgt spid="92"/>
                                        </p:tgtEl>
                                        <p:attrNameLst>
                                          <p:attrName>ppt_h</p:attrName>
                                        </p:attrNameLst>
                                      </p:cBhvr>
                                      <p:tavLst>
                                        <p:tav tm="0">
                                          <p:val>
                                            <p:fltVal val="0"/>
                                          </p:val>
                                        </p:tav>
                                        <p:tav tm="100000">
                                          <p:val>
                                            <p:strVal val="#ppt_h"/>
                                          </p:val>
                                        </p:tav>
                                      </p:tavLst>
                                    </p:anim>
                                    <p:animEffect transition="in" filter="fade">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1+#ppt_w/2"/>
                                          </p:val>
                                        </p:tav>
                                        <p:tav tm="100000">
                                          <p:val>
                                            <p:strVal val="#ppt_x"/>
                                          </p:val>
                                        </p:tav>
                                      </p:tavLst>
                                    </p:anim>
                                    <p:anim calcmode="lin" valueType="num">
                                      <p:cBhvr additive="base">
                                        <p:cTn id="47"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1+#ppt_w/2"/>
                                          </p:val>
                                        </p:tav>
                                        <p:tav tm="100000">
                                          <p:val>
                                            <p:strVal val="#ppt_x"/>
                                          </p:val>
                                        </p:tav>
                                      </p:tavLst>
                                    </p:anim>
                                    <p:anim calcmode="lin" valueType="num">
                                      <p:cBhvr additive="base">
                                        <p:cTn id="60"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500" fill="hold"/>
                                        <p:tgtEl>
                                          <p:spTgt spid="114"/>
                                        </p:tgtEl>
                                        <p:attrNameLst>
                                          <p:attrName>ppt_w</p:attrName>
                                        </p:attrNameLst>
                                      </p:cBhvr>
                                      <p:tavLst>
                                        <p:tav tm="0">
                                          <p:val>
                                            <p:fltVal val="0"/>
                                          </p:val>
                                        </p:tav>
                                        <p:tav tm="100000">
                                          <p:val>
                                            <p:strVal val="#ppt_w"/>
                                          </p:val>
                                        </p:tav>
                                      </p:tavLst>
                                    </p:anim>
                                    <p:anim calcmode="lin" valueType="num">
                                      <p:cBhvr>
                                        <p:cTn id="66" dur="500" fill="hold"/>
                                        <p:tgtEl>
                                          <p:spTgt spid="114"/>
                                        </p:tgtEl>
                                        <p:attrNameLst>
                                          <p:attrName>ppt_h</p:attrName>
                                        </p:attrNameLst>
                                      </p:cBhvr>
                                      <p:tavLst>
                                        <p:tav tm="0">
                                          <p:val>
                                            <p:fltVal val="0"/>
                                          </p:val>
                                        </p:tav>
                                        <p:tav tm="100000">
                                          <p:val>
                                            <p:strVal val="#ppt_h"/>
                                          </p:val>
                                        </p:tav>
                                      </p:tavLst>
                                    </p:anim>
                                    <p:animEffect transition="in" filter="fade">
                                      <p:cBhvr>
                                        <p:cTn id="67" dur="500"/>
                                        <p:tgtEl>
                                          <p:spTgt spid="11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1+#ppt_w/2"/>
                                          </p:val>
                                        </p:tav>
                                        <p:tav tm="100000">
                                          <p:val>
                                            <p:strVal val="#ppt_x"/>
                                          </p:val>
                                        </p:tav>
                                      </p:tavLst>
                                    </p:anim>
                                    <p:anim calcmode="lin" valueType="num">
                                      <p:cBhvr additive="base">
                                        <p:cTn id="73"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7" grpId="0"/>
      <p:bldP spid="113"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组织架构</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grpSp>
        <p:nvGrpSpPr>
          <p:cNvPr id="38" name="组合 37"/>
          <p:cNvGrpSpPr/>
          <p:nvPr/>
        </p:nvGrpSpPr>
        <p:grpSpPr>
          <a:xfrm>
            <a:off x="6231835" y="1104259"/>
            <a:ext cx="2471633" cy="3460725"/>
            <a:chOff x="6231835" y="1104259"/>
            <a:chExt cx="2471633" cy="3460725"/>
          </a:xfrm>
        </p:grpSpPr>
        <p:sp>
          <p:nvSpPr>
            <p:cNvPr id="39" name="文本框 31"/>
            <p:cNvSpPr txBox="1"/>
            <p:nvPr/>
          </p:nvSpPr>
          <p:spPr>
            <a:xfrm>
              <a:off x="6231835" y="1104259"/>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ea typeface="微软雅黑" panose="020B0503020204020204" pitchFamily="34" charset="-122"/>
                </a:rPr>
                <a:t>01.</a:t>
              </a: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US" altLang="zh-CN" sz="1500" dirty="0">
                <a:solidFill>
                  <a:prstClr val="black"/>
                </a:solidFill>
                <a:latin typeface="微软雅黑" panose="020B0503020204020204" pitchFamily="34" charset="-122"/>
                <a:ea typeface="微软雅黑" panose="020B0503020204020204" pitchFamily="34" charset="-122"/>
              </a:endParaRPr>
            </a:p>
            <a:p>
              <a:pPr>
                <a:spcBef>
                  <a:spcPts val="450"/>
                </a:spcBef>
              </a:pPr>
              <a:r>
                <a:rPr lang="zh-CN" altLang="en-US" sz="1000" dirty="0" smtClean="0">
                  <a:solidFill>
                    <a:prstClr val="black"/>
                  </a:solidFill>
                  <a:latin typeface="微软雅黑" panose="020B0503020204020204" pitchFamily="34" charset="-122"/>
                  <a:ea typeface="微软雅黑" panose="020B0503020204020204" pitchFamily="34" charset="-122"/>
                </a:rPr>
                <a:t>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文字，在此处添加文字。</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40" name="文本框 32"/>
            <p:cNvSpPr txBox="1"/>
            <p:nvPr/>
          </p:nvSpPr>
          <p:spPr>
            <a:xfrm>
              <a:off x="6231835" y="2033841"/>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ea typeface="微软雅黑" panose="020B0503020204020204" pitchFamily="34" charset="-122"/>
                </a:rPr>
                <a:t>02.</a:t>
              </a: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US" altLang="zh-CN" sz="1500" dirty="0">
                <a:solidFill>
                  <a:prstClr val="black"/>
                </a:solidFill>
                <a:latin typeface="微软雅黑" panose="020B0503020204020204" pitchFamily="34" charset="-122"/>
                <a:ea typeface="微软雅黑" panose="020B0503020204020204" pitchFamily="34" charset="-122"/>
              </a:endParaRPr>
            </a:p>
            <a:p>
              <a:pPr>
                <a:spcBef>
                  <a:spcPts val="450"/>
                </a:spcBef>
              </a:pPr>
              <a:r>
                <a:rPr lang="zh-CN" altLang="en-US" sz="1000" dirty="0" smtClean="0">
                  <a:solidFill>
                    <a:prstClr val="black"/>
                  </a:solidFill>
                  <a:latin typeface="微软雅黑" panose="020B0503020204020204" pitchFamily="34" charset="-122"/>
                  <a:ea typeface="微软雅黑" panose="020B0503020204020204" pitchFamily="34" charset="-122"/>
                </a:rPr>
                <a:t>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文字，在此处添加文字。</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41" name="文本框 33"/>
            <p:cNvSpPr txBox="1"/>
            <p:nvPr/>
          </p:nvSpPr>
          <p:spPr>
            <a:xfrm>
              <a:off x="6231835" y="2963423"/>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ea typeface="微软雅黑" panose="020B0503020204020204" pitchFamily="34" charset="-122"/>
                </a:rPr>
                <a:t>03.</a:t>
              </a: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US" altLang="zh-CN" sz="1500" dirty="0">
                <a:solidFill>
                  <a:prstClr val="black"/>
                </a:solidFill>
                <a:latin typeface="微软雅黑" panose="020B0503020204020204" pitchFamily="34" charset="-122"/>
                <a:ea typeface="微软雅黑" panose="020B0503020204020204" pitchFamily="34" charset="-122"/>
              </a:endParaRPr>
            </a:p>
            <a:p>
              <a:pPr>
                <a:spcBef>
                  <a:spcPts val="450"/>
                </a:spcBef>
              </a:pPr>
              <a:r>
                <a:rPr lang="zh-CN" altLang="en-US" sz="1000" dirty="0" smtClean="0">
                  <a:solidFill>
                    <a:prstClr val="black"/>
                  </a:solidFill>
                  <a:latin typeface="微软雅黑" panose="020B0503020204020204" pitchFamily="34" charset="-122"/>
                  <a:ea typeface="微软雅黑" panose="020B0503020204020204" pitchFamily="34" charset="-122"/>
                </a:rPr>
                <a:t>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文字，在此处添加文字。</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42" name="文本框 34"/>
            <p:cNvSpPr txBox="1"/>
            <p:nvPr/>
          </p:nvSpPr>
          <p:spPr>
            <a:xfrm>
              <a:off x="6231835" y="3893005"/>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ea typeface="微软雅黑" panose="020B0503020204020204" pitchFamily="34" charset="-122"/>
                </a:rPr>
                <a:t>04.</a:t>
              </a: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US" altLang="zh-CN" sz="1500" dirty="0">
                <a:solidFill>
                  <a:prstClr val="black"/>
                </a:solidFill>
                <a:latin typeface="微软雅黑" panose="020B0503020204020204" pitchFamily="34" charset="-122"/>
                <a:ea typeface="微软雅黑" panose="020B0503020204020204" pitchFamily="34" charset="-122"/>
              </a:endParaRPr>
            </a:p>
            <a:p>
              <a:pPr>
                <a:spcBef>
                  <a:spcPts val="450"/>
                </a:spcBef>
              </a:pPr>
              <a:r>
                <a:rPr lang="zh-CN" altLang="en-US" sz="1000" dirty="0" smtClean="0">
                  <a:solidFill>
                    <a:prstClr val="black"/>
                  </a:solidFill>
                  <a:latin typeface="微软雅黑" panose="020B0503020204020204" pitchFamily="34" charset="-122"/>
                  <a:ea typeface="微软雅黑" panose="020B0503020204020204" pitchFamily="34" charset="-122"/>
                </a:rPr>
                <a:t>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a:t>
              </a:r>
              <a:r>
                <a:rPr lang="zh-CN" altLang="en-US" sz="1000" dirty="0">
                  <a:solidFill>
                    <a:prstClr val="black"/>
                  </a:solidFill>
                  <a:latin typeface="微软雅黑" panose="020B0503020204020204" pitchFamily="34" charset="-122"/>
                  <a:ea typeface="微软雅黑" panose="020B0503020204020204" pitchFamily="34" charset="-122"/>
                </a:rPr>
                <a:t>此处添加</a:t>
              </a:r>
              <a:r>
                <a:rPr lang="zh-CN" altLang="en-US" sz="1000" dirty="0" smtClean="0">
                  <a:solidFill>
                    <a:prstClr val="black"/>
                  </a:solidFill>
                  <a:latin typeface="微软雅黑" panose="020B0503020204020204" pitchFamily="34" charset="-122"/>
                  <a:ea typeface="微软雅黑" panose="020B0503020204020204" pitchFamily="34" charset="-122"/>
                </a:rPr>
                <a:t>文字，在此处添加文字。</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6231835" y="1968986"/>
              <a:ext cx="24716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231835" y="2890019"/>
              <a:ext cx="247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231835" y="3811053"/>
              <a:ext cx="24716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14362" y="1186788"/>
            <a:ext cx="5350669" cy="3362530"/>
            <a:chOff x="614362" y="1186788"/>
            <a:chExt cx="5350669" cy="3362530"/>
          </a:xfrm>
        </p:grpSpPr>
        <p:grpSp>
          <p:nvGrpSpPr>
            <p:cNvPr id="47" name="组合 46"/>
            <p:cNvGrpSpPr/>
            <p:nvPr/>
          </p:nvGrpSpPr>
          <p:grpSpPr>
            <a:xfrm>
              <a:off x="780309" y="3635402"/>
              <a:ext cx="1134214" cy="408325"/>
              <a:chOff x="4452173" y="720606"/>
              <a:chExt cx="1134214" cy="408325"/>
            </a:xfrm>
          </p:grpSpPr>
          <p:grpSp>
            <p:nvGrpSpPr>
              <p:cNvPr id="146" name="组合 145"/>
              <p:cNvGrpSpPr/>
              <p:nvPr/>
            </p:nvGrpSpPr>
            <p:grpSpPr>
              <a:xfrm>
                <a:off x="4452173" y="720606"/>
                <a:ext cx="1134214" cy="385763"/>
                <a:chOff x="2099498" y="1186788"/>
                <a:chExt cx="1134214" cy="385763"/>
              </a:xfrm>
            </p:grpSpPr>
            <p:sp>
              <p:nvSpPr>
                <p:cNvPr id="148" name="圆角矩形 14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49" name="圆角矩形 148"/>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47" name="矩形 146"/>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80309" y="3139338"/>
              <a:ext cx="1134214" cy="408325"/>
              <a:chOff x="4452173" y="720606"/>
              <a:chExt cx="1134214" cy="408325"/>
            </a:xfrm>
          </p:grpSpPr>
          <p:grpSp>
            <p:nvGrpSpPr>
              <p:cNvPr id="142" name="组合 141"/>
              <p:cNvGrpSpPr/>
              <p:nvPr/>
            </p:nvGrpSpPr>
            <p:grpSpPr>
              <a:xfrm>
                <a:off x="4452173" y="720606"/>
                <a:ext cx="1134214" cy="385763"/>
                <a:chOff x="2099498" y="1186788"/>
                <a:chExt cx="1134214" cy="385763"/>
              </a:xfrm>
            </p:grpSpPr>
            <p:sp>
              <p:nvSpPr>
                <p:cNvPr id="144" name="圆角矩形 14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45" name="圆角矩形 144"/>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43" name="矩形 142"/>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80309" y="2582977"/>
              <a:ext cx="1134214" cy="408325"/>
              <a:chOff x="4452173" y="720606"/>
              <a:chExt cx="1134214" cy="408325"/>
            </a:xfrm>
          </p:grpSpPr>
          <p:grpSp>
            <p:nvGrpSpPr>
              <p:cNvPr id="138" name="组合 137"/>
              <p:cNvGrpSpPr/>
              <p:nvPr/>
            </p:nvGrpSpPr>
            <p:grpSpPr>
              <a:xfrm>
                <a:off x="4452173" y="720606"/>
                <a:ext cx="1134214" cy="385763"/>
                <a:chOff x="2099498" y="1186788"/>
                <a:chExt cx="1134214" cy="385763"/>
              </a:xfrm>
            </p:grpSpPr>
            <p:sp>
              <p:nvSpPr>
                <p:cNvPr id="140" name="圆角矩形 13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41" name="圆角矩形 140"/>
                <p:cNvSpPr/>
                <p:nvPr/>
              </p:nvSpPr>
              <p:spPr>
                <a:xfrm>
                  <a:off x="2140499" y="1219916"/>
                  <a:ext cx="1052212" cy="31950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39" name="矩形 138"/>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sp>
          <p:nvSpPr>
            <p:cNvPr id="50" name="圆角矩形 49"/>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25B7C0"/>
                  </a:solidFill>
                  <a:latin typeface="微软雅黑" panose="020B0503020204020204" pitchFamily="34" charset="-122"/>
                  <a:ea typeface="微软雅黑" panose="020B0503020204020204" pitchFamily="34" charset="-122"/>
                </a:rPr>
                <a:t>添加标题</a:t>
              </a:r>
              <a:endParaRPr lang="zh-CN" altLang="en-US" dirty="0">
                <a:solidFill>
                  <a:srgbClr val="25B7C0"/>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522039" y="4140993"/>
              <a:ext cx="1134214" cy="408325"/>
              <a:chOff x="4452173" y="720606"/>
              <a:chExt cx="1134214" cy="408325"/>
            </a:xfrm>
          </p:grpSpPr>
          <p:grpSp>
            <p:nvGrpSpPr>
              <p:cNvPr id="134" name="组合 133"/>
              <p:cNvGrpSpPr/>
              <p:nvPr/>
            </p:nvGrpSpPr>
            <p:grpSpPr>
              <a:xfrm>
                <a:off x="4452173" y="720606"/>
                <a:ext cx="1134214" cy="385763"/>
                <a:chOff x="2099498" y="1186788"/>
                <a:chExt cx="1134214" cy="385763"/>
              </a:xfrm>
            </p:grpSpPr>
            <p:sp>
              <p:nvSpPr>
                <p:cNvPr id="136" name="圆角矩形 13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37" name="圆角矩形 136"/>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35" name="矩形 134"/>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522039" y="3618171"/>
              <a:ext cx="1134214" cy="408325"/>
              <a:chOff x="4452173" y="720606"/>
              <a:chExt cx="1134214" cy="408325"/>
            </a:xfrm>
          </p:grpSpPr>
          <p:grpSp>
            <p:nvGrpSpPr>
              <p:cNvPr id="130" name="组合 129"/>
              <p:cNvGrpSpPr/>
              <p:nvPr/>
            </p:nvGrpSpPr>
            <p:grpSpPr>
              <a:xfrm>
                <a:off x="4452173" y="720606"/>
                <a:ext cx="1134214" cy="385763"/>
                <a:chOff x="2099498" y="1186788"/>
                <a:chExt cx="1134214" cy="385763"/>
              </a:xfrm>
            </p:grpSpPr>
            <p:sp>
              <p:nvSpPr>
                <p:cNvPr id="132" name="圆角矩形 131"/>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33" name="圆角矩形 132"/>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31" name="矩形 130"/>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522039" y="3106530"/>
              <a:ext cx="1134214" cy="408325"/>
              <a:chOff x="4452173" y="720606"/>
              <a:chExt cx="1134214" cy="408325"/>
            </a:xfrm>
          </p:grpSpPr>
          <p:grpSp>
            <p:nvGrpSpPr>
              <p:cNvPr id="126" name="组合 125"/>
              <p:cNvGrpSpPr/>
              <p:nvPr/>
            </p:nvGrpSpPr>
            <p:grpSpPr>
              <a:xfrm>
                <a:off x="4452173" y="720606"/>
                <a:ext cx="1134214" cy="385763"/>
                <a:chOff x="2099498" y="1186788"/>
                <a:chExt cx="1134214" cy="385763"/>
              </a:xfrm>
            </p:grpSpPr>
            <p:sp>
              <p:nvSpPr>
                <p:cNvPr id="128" name="圆角矩形 12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29" name="圆角矩形 128"/>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27" name="矩形 126"/>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522039" y="2582977"/>
              <a:ext cx="1134214" cy="408325"/>
              <a:chOff x="4452173" y="720606"/>
              <a:chExt cx="1134214" cy="408325"/>
            </a:xfrm>
          </p:grpSpPr>
          <p:grpSp>
            <p:nvGrpSpPr>
              <p:cNvPr id="122" name="组合 121"/>
              <p:cNvGrpSpPr/>
              <p:nvPr/>
            </p:nvGrpSpPr>
            <p:grpSpPr>
              <a:xfrm>
                <a:off x="4452173" y="720606"/>
                <a:ext cx="1134214" cy="385763"/>
                <a:chOff x="2099498" y="1186788"/>
                <a:chExt cx="1134214" cy="385763"/>
              </a:xfrm>
            </p:grpSpPr>
            <p:sp>
              <p:nvSpPr>
                <p:cNvPr id="124" name="圆角矩形 12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25" name="圆角矩形 124"/>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123" name="矩形 122"/>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830817" y="2582977"/>
              <a:ext cx="1134214" cy="408325"/>
              <a:chOff x="4452173" y="720606"/>
              <a:chExt cx="1134214" cy="408325"/>
            </a:xfrm>
          </p:grpSpPr>
          <p:grpSp>
            <p:nvGrpSpPr>
              <p:cNvPr id="90" name="组合 89"/>
              <p:cNvGrpSpPr/>
              <p:nvPr/>
            </p:nvGrpSpPr>
            <p:grpSpPr>
              <a:xfrm>
                <a:off x="4452173" y="720606"/>
                <a:ext cx="1134214" cy="385763"/>
                <a:chOff x="2099498" y="1186788"/>
                <a:chExt cx="1134214" cy="385763"/>
              </a:xfrm>
            </p:grpSpPr>
            <p:sp>
              <p:nvSpPr>
                <p:cNvPr id="120" name="圆角矩形 11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121" name="圆角矩形 120"/>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91" name="矩形 90"/>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099498" y="1186788"/>
              <a:ext cx="3202593" cy="1391767"/>
              <a:chOff x="2099498" y="1186788"/>
              <a:chExt cx="3202593" cy="1391767"/>
            </a:xfrm>
          </p:grpSpPr>
          <p:grpSp>
            <p:nvGrpSpPr>
              <p:cNvPr id="77" name="组合 76"/>
              <p:cNvGrpSpPr/>
              <p:nvPr/>
            </p:nvGrpSpPr>
            <p:grpSpPr>
              <a:xfrm>
                <a:off x="4167877" y="1857035"/>
                <a:ext cx="1134214" cy="408325"/>
                <a:chOff x="4452173" y="720606"/>
                <a:chExt cx="1134214" cy="408325"/>
              </a:xfrm>
            </p:grpSpPr>
            <p:grpSp>
              <p:nvGrpSpPr>
                <p:cNvPr id="86" name="组合 85"/>
                <p:cNvGrpSpPr/>
                <p:nvPr/>
              </p:nvGrpSpPr>
              <p:grpSpPr>
                <a:xfrm>
                  <a:off x="4452173" y="720606"/>
                  <a:ext cx="1134214" cy="385763"/>
                  <a:chOff x="2099498" y="1186788"/>
                  <a:chExt cx="1134214" cy="385763"/>
                </a:xfrm>
              </p:grpSpPr>
              <p:sp>
                <p:nvSpPr>
                  <p:cNvPr id="88" name="圆角矩形 8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9" name="圆角矩形 88"/>
                  <p:cNvSpPr/>
                  <p:nvPr/>
                </p:nvSpPr>
                <p:spPr>
                  <a:xfrm>
                    <a:off x="2140499" y="1219916"/>
                    <a:ext cx="1052212" cy="31950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87" name="矩形 86"/>
                <p:cNvSpPr/>
                <p:nvPr/>
              </p:nvSpPr>
              <p:spPr>
                <a:xfrm>
                  <a:off x="4465281" y="759599"/>
                  <a:ext cx="1107996" cy="369332"/>
                </a:xfrm>
                <a:prstGeom prst="rect">
                  <a:avLst/>
                </a:prstGeom>
              </p:spPr>
              <p:txBody>
                <a:bodyPr wrap="none">
                  <a:spAutoFit/>
                </a:bodyPr>
                <a:lstStyle/>
                <a:p>
                  <a:pPr algn="ctr"/>
                  <a:r>
                    <a:rPr lang="zh-CN" altLang="en-US" dirty="0" smtClean="0">
                      <a:solidFill>
                        <a:prstClr val="white"/>
                      </a:solidFill>
                      <a:latin typeface="微软雅黑" panose="020B0503020204020204" pitchFamily="34" charset="-122"/>
                      <a:ea typeface="微软雅黑" panose="020B0503020204020204" pitchFamily="34" charset="-122"/>
                    </a:rPr>
                    <a:t>副总经理</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2099498" y="1186788"/>
                <a:ext cx="2066951" cy="1391767"/>
                <a:chOff x="2099498" y="1186788"/>
                <a:chExt cx="2066951" cy="1391767"/>
              </a:xfrm>
            </p:grpSpPr>
            <p:cxnSp>
              <p:nvCxnSpPr>
                <p:cNvPr id="79" name="直接连接符 78"/>
                <p:cNvCxnSpPr>
                  <a:stCxn id="84" idx="2"/>
                  <a:endCxn id="50" idx="0"/>
                </p:cNvCxnSpPr>
                <p:nvPr/>
              </p:nvCxnSpPr>
              <p:spPr>
                <a:xfrm flipH="1">
                  <a:off x="2661867" y="1572551"/>
                  <a:ext cx="4738" cy="100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099498" y="1186788"/>
                  <a:ext cx="2066951" cy="863129"/>
                  <a:chOff x="2099498" y="1186788"/>
                  <a:chExt cx="2066951" cy="863129"/>
                </a:xfrm>
              </p:grpSpPr>
              <p:grpSp>
                <p:nvGrpSpPr>
                  <p:cNvPr id="81" name="组合 80"/>
                  <p:cNvGrpSpPr/>
                  <p:nvPr/>
                </p:nvGrpSpPr>
                <p:grpSpPr>
                  <a:xfrm>
                    <a:off x="2099498" y="1186788"/>
                    <a:ext cx="1134214" cy="385763"/>
                    <a:chOff x="2099498" y="1186788"/>
                    <a:chExt cx="1134214" cy="385763"/>
                  </a:xfrm>
                </p:grpSpPr>
                <p:sp>
                  <p:nvSpPr>
                    <p:cNvPr id="84" name="圆角矩形 8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圆角矩形 84"/>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cxnSp>
                <p:nvCxnSpPr>
                  <p:cNvPr id="82" name="直接连接符 81"/>
                  <p:cNvCxnSpPr/>
                  <p:nvPr/>
                </p:nvCxnSpPr>
                <p:spPr>
                  <a:xfrm>
                    <a:off x="2661867" y="2049917"/>
                    <a:ext cx="1504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247242" y="1219916"/>
                    <a:ext cx="877164" cy="369332"/>
                  </a:xfrm>
                  <a:prstGeom prst="rect">
                    <a:avLst/>
                  </a:prstGeom>
                </p:spPr>
                <p:txBody>
                  <a:bodyPr wrap="none">
                    <a:spAutoFit/>
                  </a:bodyPr>
                  <a:lstStyle/>
                  <a:p>
                    <a:pPr algn="ctr"/>
                    <a:r>
                      <a:rPr lang="zh-CN" altLang="en-US" dirty="0" smtClean="0">
                        <a:solidFill>
                          <a:prstClr val="white"/>
                        </a:solidFill>
                        <a:latin typeface="微软雅黑" panose="020B0503020204020204" pitchFamily="34" charset="-122"/>
                        <a:ea typeface="微软雅黑" panose="020B0503020204020204" pitchFamily="34" charset="-122"/>
                      </a:rPr>
                      <a:t>总经理</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grpSp>
        <p:cxnSp>
          <p:nvCxnSpPr>
            <p:cNvPr id="57" name="直接连接符 56"/>
            <p:cNvCxnSpPr/>
            <p:nvPr/>
          </p:nvCxnSpPr>
          <p:spPr>
            <a:xfrm flipH="1">
              <a:off x="1347416" y="2249941"/>
              <a:ext cx="1314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347416" y="2249941"/>
              <a:ext cx="2" cy="328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076329"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5397925"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76329" y="2414248"/>
              <a:ext cx="1321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733555" y="2249941"/>
              <a:ext cx="1"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4362" y="277143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614362" y="3332220"/>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14362" y="3893005"/>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4362" y="2771436"/>
              <a:ext cx="0" cy="1121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3342451" y="2775859"/>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42451" y="433387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342451" y="3295198"/>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3342451" y="3814537"/>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342451" y="2771436"/>
              <a:ext cx="0" cy="156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2097099" y="2582977"/>
              <a:ext cx="1134214" cy="408325"/>
              <a:chOff x="4452173" y="720606"/>
              <a:chExt cx="1134214" cy="408325"/>
            </a:xfrm>
          </p:grpSpPr>
          <p:grpSp>
            <p:nvGrpSpPr>
              <p:cNvPr id="73" name="组合 72"/>
              <p:cNvGrpSpPr/>
              <p:nvPr/>
            </p:nvGrpSpPr>
            <p:grpSpPr>
              <a:xfrm>
                <a:off x="4452173" y="720606"/>
                <a:ext cx="1134214" cy="385763"/>
                <a:chOff x="2099498" y="1186788"/>
                <a:chExt cx="1134214" cy="385763"/>
              </a:xfrm>
            </p:grpSpPr>
            <p:sp>
              <p:nvSpPr>
                <p:cNvPr id="75" name="圆角矩形 7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76" name="圆角矩形 75"/>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微软雅黑" panose="020B0503020204020204" pitchFamily="34" charset="-122"/>
                  </a:endParaRPr>
                </a:p>
              </p:txBody>
            </p:sp>
          </p:grpSp>
          <p:sp>
            <p:nvSpPr>
              <p:cNvPr id="74" name="矩形 73"/>
              <p:cNvSpPr/>
              <p:nvPr/>
            </p:nvSpPr>
            <p:spPr>
              <a:xfrm>
                <a:off x="4465282" y="759599"/>
                <a:ext cx="1107997"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组合 173"/>
          <p:cNvGrpSpPr/>
          <p:nvPr/>
        </p:nvGrpSpPr>
        <p:grpSpPr>
          <a:xfrm>
            <a:off x="4355976" y="2745504"/>
            <a:ext cx="958827" cy="960766"/>
            <a:chOff x="7146423" y="413387"/>
            <a:chExt cx="495231" cy="496232"/>
          </a:xfrm>
        </p:grpSpPr>
        <p:grpSp>
          <p:nvGrpSpPr>
            <p:cNvPr id="175" name="组合 174"/>
            <p:cNvGrpSpPr/>
            <p:nvPr/>
          </p:nvGrpSpPr>
          <p:grpSpPr>
            <a:xfrm>
              <a:off x="7146423" y="413387"/>
              <a:ext cx="495231" cy="496232"/>
              <a:chOff x="1589596" y="810715"/>
              <a:chExt cx="2340698" cy="2345431"/>
            </a:xfrm>
          </p:grpSpPr>
          <p:grpSp>
            <p:nvGrpSpPr>
              <p:cNvPr id="177" name="组合 79"/>
              <p:cNvGrpSpPr/>
              <p:nvPr/>
            </p:nvGrpSpPr>
            <p:grpSpPr bwMode="auto">
              <a:xfrm>
                <a:off x="1589596" y="810715"/>
                <a:ext cx="2340698" cy="2345431"/>
                <a:chOff x="6379729" y="2488774"/>
                <a:chExt cx="2513016" cy="2513016"/>
              </a:xfrm>
            </p:grpSpPr>
            <p:sp>
              <p:nvSpPr>
                <p:cNvPr id="17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8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78" name="椭圆 80"/>
              <p:cNvSpPr/>
              <p:nvPr/>
            </p:nvSpPr>
            <p:spPr bwMode="auto">
              <a:xfrm>
                <a:off x="1932719" y="1141999"/>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76" name="TextBox 175"/>
            <p:cNvSpPr txBox="1"/>
            <p:nvPr/>
          </p:nvSpPr>
          <p:spPr>
            <a:xfrm>
              <a:off x="7249481" y="544726"/>
              <a:ext cx="289119" cy="246397"/>
            </a:xfrm>
            <a:prstGeom prst="rect">
              <a:avLst/>
            </a:prstGeom>
            <a:noFill/>
          </p:spPr>
          <p:txBody>
            <a:bodyPr wrap="none" rtlCol="0">
              <a:spAutoFit/>
            </a:bodyPr>
            <a:lstStyle/>
            <a:p>
              <a:r>
                <a:rPr lang="en-US" altLang="zh-CN" sz="2500" dirty="0" smtClean="0">
                  <a:solidFill>
                    <a:schemeClr val="bg1"/>
                  </a:solidFill>
                  <a:latin typeface="微软雅黑" panose="020B0503020204020204" pitchFamily="34" charset="-122"/>
                  <a:ea typeface="微软雅黑" panose="020B0503020204020204" pitchFamily="34" charset="-122"/>
                </a:rPr>
                <a:t>03</a:t>
              </a:r>
              <a:endParaRPr lang="en-US" altLang="zh-CN" sz="25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539174" y="1214110"/>
            <a:ext cx="628086" cy="629356"/>
            <a:chOff x="7146423" y="413387"/>
            <a:chExt cx="495231" cy="496232"/>
          </a:xfrm>
        </p:grpSpPr>
        <p:grpSp>
          <p:nvGrpSpPr>
            <p:cNvPr id="154" name="组合 153"/>
            <p:cNvGrpSpPr/>
            <p:nvPr/>
          </p:nvGrpSpPr>
          <p:grpSpPr>
            <a:xfrm>
              <a:off x="7146423" y="413387"/>
              <a:ext cx="495231" cy="496232"/>
              <a:chOff x="1589596" y="810715"/>
              <a:chExt cx="2340698" cy="2345431"/>
            </a:xfrm>
          </p:grpSpPr>
          <p:grpSp>
            <p:nvGrpSpPr>
              <p:cNvPr id="155" name="组合 79"/>
              <p:cNvGrpSpPr/>
              <p:nvPr/>
            </p:nvGrpSpPr>
            <p:grpSpPr bwMode="auto">
              <a:xfrm>
                <a:off x="1589596" y="810715"/>
                <a:ext cx="2340698" cy="2345431"/>
                <a:chOff x="6379729" y="2488774"/>
                <a:chExt cx="2513016" cy="2513016"/>
              </a:xfrm>
            </p:grpSpPr>
            <p:sp>
              <p:nvSpPr>
                <p:cNvPr id="1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5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56" name="椭圆 80"/>
              <p:cNvSpPr/>
              <p:nvPr/>
            </p:nvSpPr>
            <p:spPr bwMode="auto">
              <a:xfrm>
                <a:off x="1932719" y="1141999"/>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59" name="TextBox 158"/>
            <p:cNvSpPr txBox="1"/>
            <p:nvPr/>
          </p:nvSpPr>
          <p:spPr>
            <a:xfrm>
              <a:off x="7221037" y="519738"/>
              <a:ext cx="383223" cy="315477"/>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06</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36677" y="141552"/>
            <a:ext cx="2821783" cy="575030"/>
            <a:chOff x="182236" y="188736"/>
            <a:chExt cx="3762377"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smtClean="0">
                  <a:latin typeface="微软雅黑" panose="020B0503020204020204" pitchFamily="34" charset="-122"/>
                  <a:ea typeface="微软雅黑" panose="020B0503020204020204" pitchFamily="34" charset="-122"/>
                  <a:cs typeface="宋体" panose="02010600030101010101" pitchFamily="2" charset="-122"/>
                </a:rPr>
                <a:t>公司大事</a:t>
              </a:r>
              <a:r>
                <a:rPr lang="en-US" altLang="zh-CN" sz="2100" spc="225" dirty="0" smtClean="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553997" cy="307776"/>
            </a:xfrm>
            <a:prstGeom prst="rect">
              <a:avLst/>
            </a:prstGeom>
          </p:spPr>
          <p:txBody>
            <a:bodyPr wrap="none">
              <a:spAutoFit/>
            </a:bodyPr>
            <a:lstStyle/>
            <a:p>
              <a:r>
                <a:rPr lang="en-US" altLang="zh-CN" sz="900" dirty="0" smtClean="0">
                  <a:latin typeface="+mj-ea"/>
                  <a:ea typeface="+mj-ea"/>
                </a:rPr>
                <a:t>1.1 </a:t>
              </a:r>
              <a:endParaRPr lang="zh-CN" altLang="en-US" sz="900" dirty="0">
                <a:latin typeface="+mj-ea"/>
                <a:ea typeface="+mj-ea"/>
              </a:endParaRPr>
            </a:p>
          </p:txBody>
        </p:sp>
      </p:grpSp>
      <p:sp>
        <p:nvSpPr>
          <p:cNvPr id="106" name="TextBox 105"/>
          <p:cNvSpPr txBox="1"/>
          <p:nvPr/>
        </p:nvSpPr>
        <p:spPr>
          <a:xfrm>
            <a:off x="6601640" y="1414875"/>
            <a:ext cx="748923"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公司成立</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6571569" y="1131590"/>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6499180" y="2329885"/>
            <a:ext cx="1313180"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门户网站发布</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举办品牌运营大会</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6501974" y="2043034"/>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2013</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8</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6145043" y="3297615"/>
            <a:ext cx="1595309"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研制成功自主产权品牌</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6124367" y="2979850"/>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4</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4842996" y="4247679"/>
            <a:ext cx="1845377"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产品同时在线</a:t>
            </a:r>
            <a:r>
              <a:rPr lang="zh-CN" altLang="en-US" sz="1100" dirty="0" smtClean="0">
                <a:solidFill>
                  <a:srgbClr val="484848"/>
                </a:solidFill>
                <a:latin typeface="微软雅黑" panose="020B0503020204020204" pitchFamily="34" charset="-122"/>
                <a:ea typeface="微软雅黑" panose="020B0503020204020204" pitchFamily="34" charset="-122"/>
              </a:rPr>
              <a:t>人数达</a:t>
            </a:r>
            <a:r>
              <a:rPr lang="en-US" altLang="zh-CN" sz="1100" dirty="0">
                <a:solidFill>
                  <a:srgbClr val="484848"/>
                </a:solidFill>
                <a:latin typeface="微软雅黑" panose="020B0503020204020204" pitchFamily="34" charset="-122"/>
                <a:ea typeface="微软雅黑" panose="020B0503020204020204" pitchFamily="34" charset="-122"/>
              </a:rPr>
              <a:t>100</a:t>
            </a:r>
            <a:r>
              <a:rPr lang="zh-CN" altLang="en-US" sz="1100" dirty="0">
                <a:solidFill>
                  <a:srgbClr val="484848"/>
                </a:solidFill>
                <a:latin typeface="微软雅黑" panose="020B0503020204020204" pitchFamily="34" charset="-122"/>
                <a:ea typeface="微软雅黑" panose="020B0503020204020204" pitchFamily="34" charset="-122"/>
              </a:rPr>
              <a:t>万</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4846613" y="3874769"/>
            <a:ext cx="1096775"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5</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721463" y="3743358"/>
            <a:ext cx="198644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公司年销售额达</a:t>
            </a:r>
            <a:r>
              <a:rPr lang="en-US" altLang="zh-CN" sz="1100" dirty="0">
                <a:solidFill>
                  <a:srgbClr val="484848"/>
                </a:solidFill>
                <a:latin typeface="微软雅黑" panose="020B0503020204020204" pitchFamily="34" charset="-122"/>
                <a:ea typeface="微软雅黑" panose="020B0503020204020204" pitchFamily="34" charset="-122"/>
              </a:rPr>
              <a:t>120</a:t>
            </a:r>
            <a:r>
              <a:rPr lang="zh-CN" altLang="en-US" sz="1100" dirty="0">
                <a:solidFill>
                  <a:srgbClr val="484848"/>
                </a:solidFill>
                <a:latin typeface="微软雅黑" panose="020B0503020204020204" pitchFamily="34" charset="-122"/>
                <a:ea typeface="微软雅黑" panose="020B0503020204020204" pitchFamily="34" charset="-122"/>
              </a:rPr>
              <a:t>万</a:t>
            </a:r>
            <a:r>
              <a:rPr lang="zh-CN" altLang="en-US" sz="1100" dirty="0" smtClean="0">
                <a:solidFill>
                  <a:srgbClr val="484848"/>
                </a:solidFill>
                <a:latin typeface="微软雅黑" panose="020B0503020204020204" pitchFamily="34" charset="-122"/>
                <a:ea typeface="微软雅黑" panose="020B0503020204020204" pitchFamily="34" charset="-122"/>
              </a:rPr>
              <a:t>人民币</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680237" y="3356896"/>
            <a:ext cx="1207382"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2014</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smtClean="0">
                <a:solidFill>
                  <a:srgbClr val="C00000"/>
                </a:solidFill>
                <a:latin typeface="微软雅黑" panose="020B0503020204020204" pitchFamily="34" charset="-122"/>
                <a:ea typeface="微软雅黑" panose="020B0503020204020204" pitchFamily="34" charset="-122"/>
              </a:rPr>
              <a:t>12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199319" y="1800568"/>
            <a:ext cx="1454244"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公司</a:t>
            </a:r>
            <a:r>
              <a:rPr lang="zh-CN" altLang="en-US" sz="1100" dirty="0">
                <a:solidFill>
                  <a:srgbClr val="484848"/>
                </a:solidFill>
                <a:latin typeface="微软雅黑" panose="020B0503020204020204" pitchFamily="34" charset="-122"/>
                <a:ea typeface="微软雅黑" panose="020B0503020204020204" pitchFamily="34" charset="-122"/>
              </a:rPr>
              <a:t>获市科技进步奖</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成立产品</a:t>
            </a:r>
            <a:r>
              <a:rPr lang="zh-CN" altLang="en-US" sz="1100" dirty="0" smtClean="0">
                <a:solidFill>
                  <a:srgbClr val="484848"/>
                </a:solidFill>
                <a:latin typeface="微软雅黑" panose="020B0503020204020204" pitchFamily="34" charset="-122"/>
                <a:ea typeface="微软雅黑" panose="020B0503020204020204" pitchFamily="34" charset="-122"/>
              </a:rPr>
              <a:t>研究院</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194320" y="1447531"/>
            <a:ext cx="986167" cy="307777"/>
          </a:xfrm>
          <a:prstGeom prst="rect">
            <a:avLst/>
          </a:prstGeom>
          <a:noFill/>
        </p:spPr>
        <p:txBody>
          <a:bodyPr wrap="none" rtlCol="0">
            <a:spAutoFit/>
          </a:bodyPr>
          <a:lstStyle/>
          <a:p>
            <a:r>
              <a:rPr lang="en-US" altLang="zh-CN" sz="1400" b="1" dirty="0" smtClean="0">
                <a:solidFill>
                  <a:srgbClr val="C00000"/>
                </a:solidFill>
                <a:latin typeface="微软雅黑" panose="020B0503020204020204" pitchFamily="34" charset="-122"/>
                <a:ea typeface="微软雅黑" panose="020B0503020204020204" pitchFamily="34" charset="-122"/>
              </a:rPr>
              <a:t>201</a:t>
            </a:r>
            <a:r>
              <a:rPr lang="zh-CN" altLang="en-US" sz="1400" b="1" dirty="0" smtClean="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smtClean="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1675336" y="3297615"/>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1187624"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0" name="组合 159"/>
          <p:cNvGrpSpPr/>
          <p:nvPr/>
        </p:nvGrpSpPr>
        <p:grpSpPr>
          <a:xfrm>
            <a:off x="5397943" y="1748927"/>
            <a:ext cx="738334" cy="739827"/>
            <a:chOff x="7146423" y="413387"/>
            <a:chExt cx="495231" cy="496232"/>
          </a:xfrm>
        </p:grpSpPr>
        <p:grpSp>
          <p:nvGrpSpPr>
            <p:cNvPr id="161" name="组合 160"/>
            <p:cNvGrpSpPr/>
            <p:nvPr/>
          </p:nvGrpSpPr>
          <p:grpSpPr>
            <a:xfrm>
              <a:off x="7146423" y="413387"/>
              <a:ext cx="495231" cy="496232"/>
              <a:chOff x="1589596" y="810715"/>
              <a:chExt cx="2340698" cy="2345431"/>
            </a:xfrm>
          </p:grpSpPr>
          <p:grpSp>
            <p:nvGrpSpPr>
              <p:cNvPr id="163" name="组合 79"/>
              <p:cNvGrpSpPr/>
              <p:nvPr/>
            </p:nvGrpSpPr>
            <p:grpSpPr bwMode="auto">
              <a:xfrm>
                <a:off x="1589596" y="810715"/>
                <a:ext cx="2340698" cy="2345431"/>
                <a:chOff x="6379729" y="2488774"/>
                <a:chExt cx="2513016" cy="2513016"/>
              </a:xfrm>
            </p:grpSpPr>
            <p:sp>
              <p:nvSpPr>
                <p:cNvPr id="1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6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64" name="椭圆 80"/>
              <p:cNvSpPr/>
              <p:nvPr/>
            </p:nvSpPr>
            <p:spPr bwMode="auto">
              <a:xfrm>
                <a:off x="1932719" y="1141999"/>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62" name="TextBox 161"/>
            <p:cNvSpPr txBox="1"/>
            <p:nvPr/>
          </p:nvSpPr>
          <p:spPr>
            <a:xfrm>
              <a:off x="7221037" y="519738"/>
              <a:ext cx="326000" cy="26837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05</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67" name="组合 166"/>
          <p:cNvGrpSpPr/>
          <p:nvPr/>
        </p:nvGrpSpPr>
        <p:grpSpPr>
          <a:xfrm>
            <a:off x="5004048" y="2318379"/>
            <a:ext cx="832580" cy="834264"/>
            <a:chOff x="7146423" y="413387"/>
            <a:chExt cx="495231" cy="496232"/>
          </a:xfrm>
        </p:grpSpPr>
        <p:grpSp>
          <p:nvGrpSpPr>
            <p:cNvPr id="168" name="组合 167"/>
            <p:cNvGrpSpPr/>
            <p:nvPr/>
          </p:nvGrpSpPr>
          <p:grpSpPr>
            <a:xfrm>
              <a:off x="7146423" y="413387"/>
              <a:ext cx="495231" cy="496232"/>
              <a:chOff x="1589596" y="810715"/>
              <a:chExt cx="2340698" cy="2345431"/>
            </a:xfrm>
          </p:grpSpPr>
          <p:grpSp>
            <p:nvGrpSpPr>
              <p:cNvPr id="170" name="组合 79"/>
              <p:cNvGrpSpPr/>
              <p:nvPr/>
            </p:nvGrpSpPr>
            <p:grpSpPr bwMode="auto">
              <a:xfrm>
                <a:off x="1589596" y="810715"/>
                <a:ext cx="2340698" cy="2345431"/>
                <a:chOff x="6379729" y="2488774"/>
                <a:chExt cx="2513016" cy="2513016"/>
              </a:xfrm>
            </p:grpSpPr>
            <p:sp>
              <p:nvSpPr>
                <p:cNvPr id="1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7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71" name="椭圆 80"/>
              <p:cNvSpPr/>
              <p:nvPr/>
            </p:nvSpPr>
            <p:spPr bwMode="auto">
              <a:xfrm>
                <a:off x="1932719" y="1141999"/>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69" name="TextBox 168"/>
            <p:cNvSpPr txBox="1"/>
            <p:nvPr/>
          </p:nvSpPr>
          <p:spPr>
            <a:xfrm>
              <a:off x="7221037" y="519738"/>
              <a:ext cx="332959" cy="283758"/>
            </a:xfrm>
            <a:prstGeom prst="rect">
              <a:avLst/>
            </a:prstGeom>
            <a:noFill/>
          </p:spPr>
          <p:txBody>
            <a:bodyPr wrap="none" rtlCol="0">
              <a:spAutoFit/>
            </a:bodyPr>
            <a:lstStyle/>
            <a:p>
              <a:r>
                <a:rPr lang="en-US" altLang="zh-CN" sz="2500" dirty="0" smtClean="0">
                  <a:solidFill>
                    <a:schemeClr val="bg1"/>
                  </a:solidFill>
                  <a:latin typeface="微软雅黑" panose="020B0503020204020204" pitchFamily="34" charset="-122"/>
                  <a:ea typeface="微软雅黑" panose="020B0503020204020204" pitchFamily="34" charset="-122"/>
                </a:rPr>
                <a:t>04</a:t>
              </a:r>
              <a:endParaRPr lang="en-US" altLang="zh-CN" sz="2500" dirty="0">
                <a:solidFill>
                  <a:schemeClr val="bg1"/>
                </a:solidFill>
                <a:latin typeface="微软雅黑" panose="020B0503020204020204" pitchFamily="34" charset="-122"/>
                <a:ea typeface="微软雅黑" panose="020B0503020204020204" pitchFamily="34" charset="-122"/>
              </a:endParaRPr>
            </a:p>
          </p:txBody>
        </p:sp>
      </p:grpSp>
      <p:grpSp>
        <p:nvGrpSpPr>
          <p:cNvPr id="181" name="组合 180"/>
          <p:cNvGrpSpPr/>
          <p:nvPr/>
        </p:nvGrpSpPr>
        <p:grpSpPr>
          <a:xfrm>
            <a:off x="3347864" y="2519487"/>
            <a:ext cx="1092732" cy="1094942"/>
            <a:chOff x="7146423" y="413387"/>
            <a:chExt cx="495231" cy="496232"/>
          </a:xfrm>
        </p:grpSpPr>
        <p:grpSp>
          <p:nvGrpSpPr>
            <p:cNvPr id="182" name="组合 181"/>
            <p:cNvGrpSpPr/>
            <p:nvPr/>
          </p:nvGrpSpPr>
          <p:grpSpPr>
            <a:xfrm>
              <a:off x="7146423" y="413387"/>
              <a:ext cx="495231" cy="496232"/>
              <a:chOff x="1589596" y="810715"/>
              <a:chExt cx="2340698" cy="2345431"/>
            </a:xfrm>
          </p:grpSpPr>
          <p:grpSp>
            <p:nvGrpSpPr>
              <p:cNvPr id="184" name="组合 79"/>
              <p:cNvGrpSpPr/>
              <p:nvPr/>
            </p:nvGrpSpPr>
            <p:grpSpPr bwMode="auto">
              <a:xfrm>
                <a:off x="1589596" y="810715"/>
                <a:ext cx="2340698" cy="2345431"/>
                <a:chOff x="6379729" y="2488774"/>
                <a:chExt cx="2513016" cy="2513016"/>
              </a:xfrm>
            </p:grpSpPr>
            <p:sp>
              <p:nvSpPr>
                <p:cNvPr id="1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8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85" name="椭圆 80"/>
              <p:cNvSpPr/>
              <p:nvPr/>
            </p:nvSpPr>
            <p:spPr bwMode="auto">
              <a:xfrm>
                <a:off x="1932719" y="1141999"/>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83" name="TextBox 182"/>
            <p:cNvSpPr txBox="1"/>
            <p:nvPr/>
          </p:nvSpPr>
          <p:spPr>
            <a:xfrm>
              <a:off x="7249481" y="544726"/>
              <a:ext cx="288561" cy="251074"/>
            </a:xfrm>
            <a:prstGeom prst="rect">
              <a:avLst/>
            </a:prstGeom>
            <a:noFill/>
          </p:spPr>
          <p:txBody>
            <a:bodyPr wrap="none" rtlCol="0">
              <a:spAutoFit/>
            </a:bodyPr>
            <a:lstStyle/>
            <a:p>
              <a:r>
                <a:rPr lang="en-US" altLang="zh-CN" sz="3000" dirty="0" smtClean="0">
                  <a:solidFill>
                    <a:schemeClr val="bg1"/>
                  </a:solidFill>
                  <a:latin typeface="微软雅黑" panose="020B0503020204020204" pitchFamily="34" charset="-122"/>
                  <a:ea typeface="微软雅黑" panose="020B0503020204020204" pitchFamily="34" charset="-122"/>
                </a:rPr>
                <a:t>02</a:t>
              </a:r>
              <a:endParaRPr lang="en-US" altLang="zh-CN" sz="3000" dirty="0">
                <a:solidFill>
                  <a:schemeClr val="bg1"/>
                </a:solidFill>
                <a:latin typeface="微软雅黑" panose="020B0503020204020204" pitchFamily="34" charset="-122"/>
                <a:ea typeface="微软雅黑" panose="020B0503020204020204" pitchFamily="34" charset="-122"/>
              </a:endParaRPr>
            </a:p>
          </p:txBody>
        </p:sp>
      </p:grpSp>
      <p:grpSp>
        <p:nvGrpSpPr>
          <p:cNvPr id="188" name="组合 187"/>
          <p:cNvGrpSpPr/>
          <p:nvPr/>
        </p:nvGrpSpPr>
        <p:grpSpPr>
          <a:xfrm>
            <a:off x="2699792" y="1439367"/>
            <a:ext cx="1283512" cy="1286108"/>
            <a:chOff x="7146423" y="413387"/>
            <a:chExt cx="495231" cy="496232"/>
          </a:xfrm>
        </p:grpSpPr>
        <p:grpSp>
          <p:nvGrpSpPr>
            <p:cNvPr id="189" name="组合 188"/>
            <p:cNvGrpSpPr/>
            <p:nvPr/>
          </p:nvGrpSpPr>
          <p:grpSpPr>
            <a:xfrm>
              <a:off x="7146423" y="413387"/>
              <a:ext cx="495231" cy="496232"/>
              <a:chOff x="1589596" y="810715"/>
              <a:chExt cx="2340698" cy="2345431"/>
            </a:xfrm>
          </p:grpSpPr>
          <p:grpSp>
            <p:nvGrpSpPr>
              <p:cNvPr id="191" name="组合 79"/>
              <p:cNvGrpSpPr/>
              <p:nvPr/>
            </p:nvGrpSpPr>
            <p:grpSpPr bwMode="auto">
              <a:xfrm>
                <a:off x="1589596" y="810715"/>
                <a:ext cx="2340698" cy="2345431"/>
                <a:chOff x="6379729" y="2488774"/>
                <a:chExt cx="2513016" cy="2513016"/>
              </a:xfrm>
            </p:grpSpPr>
            <p:sp>
              <p:nvSpPr>
                <p:cNvPr id="19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19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sp>
            <p:nvSpPr>
              <p:cNvPr id="192" name="椭圆 80"/>
              <p:cNvSpPr/>
              <p:nvPr/>
            </p:nvSpPr>
            <p:spPr bwMode="auto">
              <a:xfrm>
                <a:off x="1932719" y="1141999"/>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90" name="TextBox 189"/>
            <p:cNvSpPr txBox="1"/>
            <p:nvPr/>
          </p:nvSpPr>
          <p:spPr>
            <a:xfrm>
              <a:off x="7261273" y="552305"/>
              <a:ext cx="274121" cy="243443"/>
            </a:xfrm>
            <a:prstGeom prst="rect">
              <a:avLst/>
            </a:prstGeom>
            <a:noFill/>
          </p:spPr>
          <p:txBody>
            <a:bodyPr wrap="none" rtlCol="0">
              <a:spAutoFit/>
            </a:bodyPr>
            <a:lstStyle/>
            <a:p>
              <a:r>
                <a:rPr lang="en-US" altLang="zh-CN" sz="3500" dirty="0" smtClean="0">
                  <a:solidFill>
                    <a:schemeClr val="bg1"/>
                  </a:solidFill>
                  <a:latin typeface="微软雅黑" panose="020B0503020204020204" pitchFamily="34" charset="-122"/>
                  <a:ea typeface="微软雅黑" panose="020B0503020204020204" pitchFamily="34" charset="-122"/>
                </a:rPr>
                <a:t>01</a:t>
              </a:r>
              <a:endParaRPr lang="en-US" altLang="zh-CN" sz="35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14:bounceEnd="40000">
                                          <p:cBhvr additive="base">
                                            <p:cTn id="12" dur="500" fill="hold"/>
                                            <p:tgtEl>
                                              <p:spTgt spid="188"/>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8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additive="base">
                                            <p:cTn id="21" dur="500"/>
                                            <p:tgtEl>
                                              <p:spTgt spid="117"/>
                                            </p:tgtEl>
                                            <p:attrNameLst>
                                              <p:attrName>ppt_x</p:attrName>
                                            </p:attrNameLst>
                                          </p:cBhvr>
                                          <p:tavLst>
                                            <p:tav tm="0">
                                              <p:val>
                                                <p:strVal val="#ppt_x-#ppt_w*1.125000"/>
                                              </p:val>
                                            </p:tav>
                                            <p:tav tm="100000">
                                              <p:val>
                                                <p:strVal val="#ppt_x"/>
                                              </p:val>
                                            </p:tav>
                                          </p:tavLst>
                                        </p:anim>
                                        <p:animEffect transition="in" filter="wipe(right)">
                                          <p:cBhvr>
                                            <p:cTn id="22" dur="500"/>
                                            <p:tgtEl>
                                              <p:spTgt spid="117"/>
                                            </p:tgtEl>
                                          </p:cBhvr>
                                        </p:animEffect>
                                      </p:childTnLst>
                                    </p:cTn>
                                  </p:par>
                                  <p:par>
                                    <p:cTn id="23" presetID="12" presetClass="entr" presetSubtype="2"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p:tgtEl>
                                              <p:spTgt spid="153"/>
                                            </p:tgtEl>
                                            <p:attrNameLst>
                                              <p:attrName>ppt_x</p:attrName>
                                            </p:attrNameLst>
                                          </p:cBhvr>
                                          <p:tavLst>
                                            <p:tav tm="0">
                                              <p:val>
                                                <p:strVal val="#ppt_x+#ppt_w*1.125000"/>
                                              </p:val>
                                            </p:tav>
                                            <p:tav tm="100000">
                                              <p:val>
                                                <p:strVal val="#ppt_x"/>
                                              </p:val>
                                            </p:tav>
                                          </p:tavLst>
                                        </p:anim>
                                        <p:animEffect transition="in" filter="wipe(left)">
                                          <p:cBhvr>
                                            <p:cTn id="26" dur="500"/>
                                            <p:tgtEl>
                                              <p:spTgt spid="153"/>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81"/>
                                            </p:tgtEl>
                                            <p:attrNameLst>
                                              <p:attrName>style.visibility</p:attrName>
                                            </p:attrNameLst>
                                          </p:cBhvr>
                                          <p:to>
                                            <p:strVal val="visible"/>
                                          </p:to>
                                        </p:set>
                                        <p:anim calcmode="lin" valueType="num" p14:bounceEnd="40000">
                                          <p:cBhvr additive="base">
                                            <p:cTn id="30" dur="500" fill="hold"/>
                                            <p:tgtEl>
                                              <p:spTgt spid="181"/>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8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ppt_x</p:attrName>
                                            </p:attrNameLst>
                                          </p:cBhvr>
                                          <p:tavLst>
                                            <p:tav tm="0">
                                              <p:val>
                                                <p:strVal val="#ppt_x-#ppt_w*1.125000"/>
                                              </p:val>
                                            </p:tav>
                                            <p:tav tm="100000">
                                              <p:val>
                                                <p:strVal val="#ppt_x"/>
                                              </p:val>
                                            </p:tav>
                                          </p:tavLst>
                                        </p:anim>
                                        <p:animEffect transition="in" filter="wipe(right)">
                                          <p:cBhvr>
                                            <p:cTn id="36" dur="500"/>
                                            <p:tgtEl>
                                              <p:spTgt spid="114"/>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p:tgtEl>
                                              <p:spTgt spid="115"/>
                                            </p:tgtEl>
                                            <p:attrNameLst>
                                              <p:attrName>ppt_x</p:attrName>
                                            </p:attrNameLst>
                                          </p:cBhvr>
                                          <p:tavLst>
                                            <p:tav tm="0">
                                              <p:val>
                                                <p:strVal val="#ppt_x-#ppt_w*1.125000"/>
                                              </p:val>
                                            </p:tav>
                                            <p:tav tm="100000">
                                              <p:val>
                                                <p:strVal val="#ppt_x"/>
                                              </p:val>
                                            </p:tav>
                                          </p:tavLst>
                                        </p:anim>
                                        <p:animEffect transition="in" filter="wipe(right)">
                                          <p:cBhvr>
                                            <p:cTn id="40" dur="500"/>
                                            <p:tgtEl>
                                              <p:spTgt spid="115"/>
                                            </p:tgtEl>
                                          </p:cBhvr>
                                        </p:animEffect>
                                      </p:childTnLst>
                                    </p:cTn>
                                  </p:par>
                                  <p:par>
                                    <p:cTn id="41" presetID="12" presetClass="entr" presetSubtype="2"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500"/>
                                            <p:tgtEl>
                                              <p:spTgt spid="152"/>
                                            </p:tgtEl>
                                            <p:attrNameLst>
                                              <p:attrName>ppt_x</p:attrName>
                                            </p:attrNameLst>
                                          </p:cBhvr>
                                          <p:tavLst>
                                            <p:tav tm="0">
                                              <p:val>
                                                <p:strVal val="#ppt_x+#ppt_w*1.125000"/>
                                              </p:val>
                                            </p:tav>
                                            <p:tav tm="100000">
                                              <p:val>
                                                <p:strVal val="#ppt_x"/>
                                              </p:val>
                                            </p:tav>
                                          </p:tavLst>
                                        </p:anim>
                                        <p:animEffect transition="in" filter="wipe(left)">
                                          <p:cBhvr>
                                            <p:cTn id="44" dur="500"/>
                                            <p:tgtEl>
                                              <p:spTgt spid="152"/>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174"/>
                                            </p:tgtEl>
                                            <p:attrNameLst>
                                              <p:attrName>style.visibility</p:attrName>
                                            </p:attrNameLst>
                                          </p:cBhvr>
                                          <p:to>
                                            <p:strVal val="visible"/>
                                          </p:to>
                                        </p:set>
                                        <p:anim calcmode="lin" valueType="num" p14:bounceEnd="40000">
                                          <p:cBhvr additive="base">
                                            <p:cTn id="48" dur="500" fill="hold"/>
                                            <p:tgtEl>
                                              <p:spTgt spid="174"/>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74"/>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p:tgtEl>
                                              <p:spTgt spid="112"/>
                                            </p:tgtEl>
                                            <p:attrNameLst>
                                              <p:attrName>ppt_x</p:attrName>
                                            </p:attrNameLst>
                                          </p:cBhvr>
                                          <p:tavLst>
                                            <p:tav tm="0">
                                              <p:val>
                                                <p:strVal val="#ppt_x-#ppt_w*1.125000"/>
                                              </p:val>
                                            </p:tav>
                                            <p:tav tm="100000">
                                              <p:val>
                                                <p:strVal val="#ppt_x"/>
                                              </p:val>
                                            </p:tav>
                                          </p:tavLst>
                                        </p:anim>
                                        <p:animEffect transition="in" filter="wipe(right)">
                                          <p:cBhvr>
                                            <p:cTn id="54" dur="500"/>
                                            <p:tgtEl>
                                              <p:spTgt spid="112"/>
                                            </p:tgtEl>
                                          </p:cBhvr>
                                        </p:animEffect>
                                      </p:childTnLst>
                                    </p:cTn>
                                  </p:par>
                                  <p:par>
                                    <p:cTn id="55" presetID="1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additive="base">
                                            <p:cTn id="57" dur="500"/>
                                            <p:tgtEl>
                                              <p:spTgt spid="151"/>
                                            </p:tgtEl>
                                            <p:attrNameLst>
                                              <p:attrName>ppt_x</p:attrName>
                                            </p:attrNameLst>
                                          </p:cBhvr>
                                          <p:tavLst>
                                            <p:tav tm="0">
                                              <p:val>
                                                <p:strVal val="#ppt_x-#ppt_w*1.125000"/>
                                              </p:val>
                                            </p:tav>
                                            <p:tav tm="100000">
                                              <p:val>
                                                <p:strVal val="#ppt_x"/>
                                              </p:val>
                                            </p:tav>
                                          </p:tavLst>
                                        </p:anim>
                                        <p:animEffect transition="in" filter="wipe(right)">
                                          <p:cBhvr>
                                            <p:cTn id="58" dur="500"/>
                                            <p:tgtEl>
                                              <p:spTgt spid="151"/>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p:tgtEl>
                                              <p:spTgt spid="113"/>
                                            </p:tgtEl>
                                            <p:attrNameLst>
                                              <p:attrName>ppt_x</p:attrName>
                                            </p:attrNameLst>
                                          </p:cBhvr>
                                          <p:tavLst>
                                            <p:tav tm="0">
                                              <p:val>
                                                <p:strVal val="#ppt_x-#ppt_w*1.125000"/>
                                              </p:val>
                                            </p:tav>
                                            <p:tav tm="100000">
                                              <p:val>
                                                <p:strVal val="#ppt_x"/>
                                              </p:val>
                                            </p:tav>
                                          </p:tavLst>
                                        </p:anim>
                                        <p:animEffect transition="in" filter="wipe(right)">
                                          <p:cBhvr>
                                            <p:cTn id="62" dur="500"/>
                                            <p:tgtEl>
                                              <p:spTgt spid="113"/>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14:bounceEnd="40000">
                                          <p:cBhvr additive="base">
                                            <p:cTn id="66" dur="500" fill="hold"/>
                                            <p:tgtEl>
                                              <p:spTgt spid="16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6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ppt_x</p:attrName>
                                            </p:attrNameLst>
                                          </p:cBhvr>
                                          <p:tavLst>
                                            <p:tav tm="0">
                                              <p:val>
                                                <p:strVal val="#ppt_x-#ppt_w*1.125000"/>
                                              </p:val>
                                            </p:tav>
                                            <p:tav tm="100000">
                                              <p:val>
                                                <p:strVal val="#ppt_x"/>
                                              </p:val>
                                            </p:tav>
                                          </p:tavLst>
                                        </p:anim>
                                        <p:animEffect transition="in" filter="wipe(right)">
                                          <p:cBhvr>
                                            <p:cTn id="72" dur="500"/>
                                            <p:tgtEl>
                                              <p:spTgt spid="11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p:tgtEl>
                                              <p:spTgt spid="111"/>
                                            </p:tgtEl>
                                            <p:attrNameLst>
                                              <p:attrName>ppt_x</p:attrName>
                                            </p:attrNameLst>
                                          </p:cBhvr>
                                          <p:tavLst>
                                            <p:tav tm="0">
                                              <p:val>
                                                <p:strVal val="#ppt_x-#ppt_w*1.125000"/>
                                              </p:val>
                                            </p:tav>
                                            <p:tav tm="100000">
                                              <p:val>
                                                <p:strVal val="#ppt_x"/>
                                              </p:val>
                                            </p:tav>
                                          </p:tavLst>
                                        </p:anim>
                                        <p:animEffect transition="in" filter="wipe(right)">
                                          <p:cBhvr>
                                            <p:cTn id="76" dur="500"/>
                                            <p:tgtEl>
                                              <p:spTgt spid="111"/>
                                            </p:tgtEl>
                                          </p:cBhvr>
                                        </p:animEffect>
                                      </p:childTnLst>
                                    </p:cTn>
                                  </p:par>
                                  <p:par>
                                    <p:cTn id="77" presetID="12" presetClass="entr" presetSubtype="8"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p:tgtEl>
                                              <p:spTgt spid="119"/>
                                            </p:tgtEl>
                                            <p:attrNameLst>
                                              <p:attrName>ppt_x</p:attrName>
                                            </p:attrNameLst>
                                          </p:cBhvr>
                                          <p:tavLst>
                                            <p:tav tm="0">
                                              <p:val>
                                                <p:strVal val="#ppt_x-#ppt_w*1.125000"/>
                                              </p:val>
                                            </p:tav>
                                            <p:tav tm="100000">
                                              <p:val>
                                                <p:strVal val="#ppt_x"/>
                                              </p:val>
                                            </p:tav>
                                          </p:tavLst>
                                        </p:anim>
                                        <p:animEffect transition="in" filter="wipe(right)">
                                          <p:cBhvr>
                                            <p:cTn id="80" dur="500"/>
                                            <p:tgtEl>
                                              <p:spTgt spid="119"/>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60"/>
                                            </p:tgtEl>
                                            <p:attrNameLst>
                                              <p:attrName>style.visibility</p:attrName>
                                            </p:attrNameLst>
                                          </p:cBhvr>
                                          <p:to>
                                            <p:strVal val="visible"/>
                                          </p:to>
                                        </p:set>
                                        <p:anim calcmode="lin" valueType="num" p14:bounceEnd="40000">
                                          <p:cBhvr additive="base">
                                            <p:cTn id="84" dur="500" fill="hold"/>
                                            <p:tgtEl>
                                              <p:spTgt spid="16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6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500"/>
                                            <p:tgtEl>
                                              <p:spTgt spid="109"/>
                                            </p:tgtEl>
                                            <p:attrNameLst>
                                              <p:attrName>ppt_x</p:attrName>
                                            </p:attrNameLst>
                                          </p:cBhvr>
                                          <p:tavLst>
                                            <p:tav tm="0">
                                              <p:val>
                                                <p:strVal val="#ppt_x-#ppt_w*1.125000"/>
                                              </p:val>
                                            </p:tav>
                                            <p:tav tm="100000">
                                              <p:val>
                                                <p:strVal val="#ppt_x"/>
                                              </p:val>
                                            </p:tav>
                                          </p:tavLst>
                                        </p:anim>
                                        <p:animEffect transition="in" filter="wipe(right)">
                                          <p:cBhvr>
                                            <p:cTn id="90" dur="500"/>
                                            <p:tgtEl>
                                              <p:spTgt spid="10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14:bounceEnd="40000">
                                          <p:cBhvr additive="base">
                                            <p:cTn id="98"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2"/>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p:tgtEl>
                                              <p:spTgt spid="106"/>
                                            </p:tgtEl>
                                            <p:attrNameLst>
                                              <p:attrName>ppt_x</p:attrName>
                                            </p:attrNameLst>
                                          </p:cBhvr>
                                          <p:tavLst>
                                            <p:tav tm="0">
                                              <p:val>
                                                <p:strVal val="#ppt_x-#ppt_w*1.125000"/>
                                              </p:val>
                                            </p:tav>
                                            <p:tav tm="100000">
                                              <p:val>
                                                <p:strVal val="#ppt_x"/>
                                              </p:val>
                                            </p:tav>
                                          </p:tavLst>
                                        </p:anim>
                                        <p:animEffect transition="in" filter="wipe(right)">
                                          <p:cBhvr>
                                            <p:cTn id="104" dur="500"/>
                                            <p:tgtEl>
                                              <p:spTgt spid="10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p:tgtEl>
                                              <p:spTgt spid="107"/>
                                            </p:tgtEl>
                                            <p:attrNameLst>
                                              <p:attrName>ppt_x</p:attrName>
                                            </p:attrNameLst>
                                          </p:cBhvr>
                                          <p:tavLst>
                                            <p:tav tm="0">
                                              <p:val>
                                                <p:strVal val="#ppt_x-#ppt_w*1.125000"/>
                                              </p:val>
                                            </p:tav>
                                            <p:tav tm="100000">
                                              <p:val>
                                                <p:strVal val="#ppt_x"/>
                                              </p:val>
                                            </p:tav>
                                          </p:tavLst>
                                        </p:anim>
                                        <p:animEffect transition="in" filter="wipe(right)">
                                          <p:cBhvr>
                                            <p:cTn id="108" dur="500"/>
                                            <p:tgtEl>
                                              <p:spTgt spid="107"/>
                                            </p:tgtEl>
                                          </p:cBhvr>
                                        </p:animEffect>
                                      </p:childTnLst>
                                    </p:cTn>
                                  </p:par>
                                  <p:par>
                                    <p:cTn id="109" presetID="12" presetClass="entr" presetSubtype="8" fill="hold"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500"/>
                                            <p:tgtEl>
                                              <p:spTgt spid="118"/>
                                            </p:tgtEl>
                                            <p:attrNameLst>
                                              <p:attrName>ppt_x</p:attrName>
                                            </p:attrNameLst>
                                          </p:cBhvr>
                                          <p:tavLst>
                                            <p:tav tm="0">
                                              <p:val>
                                                <p:strVal val="#ppt_x-#ppt_w*1.125000"/>
                                              </p:val>
                                            </p:tav>
                                            <p:tav tm="100000">
                                              <p:val>
                                                <p:strVal val="#ppt_x"/>
                                              </p:val>
                                            </p:tav>
                                          </p:tavLst>
                                        </p:anim>
                                        <p:animEffect transition="in" filter="wipe(right)">
                                          <p:cBhvr>
                                            <p:cTn id="112" dur="500"/>
                                            <p:tgtEl>
                                              <p:spTgt spid="118"/>
                                            </p:tgtEl>
                                          </p:cBhvr>
                                        </p:animEffect>
                                      </p:childTnLst>
                                    </p:cTn>
                                  </p:par>
                                  <p:par>
                                    <p:cTn id="113" presetID="12" presetClass="entr" presetSubtype="8"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 calcmode="lin" valueType="num">
                                          <p:cBhvr additive="base">
                                            <p:cTn id="115" dur="500"/>
                                            <p:tgtEl>
                                              <p:spTgt spid="150"/>
                                            </p:tgtEl>
                                            <p:attrNameLst>
                                              <p:attrName>ppt_x</p:attrName>
                                            </p:attrNameLst>
                                          </p:cBhvr>
                                          <p:tavLst>
                                            <p:tav tm="0">
                                              <p:val>
                                                <p:strVal val="#ppt_x-#ppt_w*1.125000"/>
                                              </p:val>
                                            </p:tav>
                                            <p:tav tm="100000">
                                              <p:val>
                                                <p:strVal val="#ppt_x"/>
                                              </p:val>
                                            </p:tav>
                                          </p:tavLst>
                                        </p:anim>
                                        <p:animEffect transition="in" filter="wipe(right)">
                                          <p:cBhvr>
                                            <p:cTn id="11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cBhvr additive="base">
                                            <p:cTn id="12" dur="500" fill="hold"/>
                                            <p:tgtEl>
                                              <p:spTgt spid="188"/>
                                            </p:tgtEl>
                                            <p:attrNameLst>
                                              <p:attrName>ppt_x</p:attrName>
                                            </p:attrNameLst>
                                          </p:cBhvr>
                                          <p:tavLst>
                                            <p:tav tm="0">
                                              <p:val>
                                                <p:strVal val="#ppt_x"/>
                                              </p:val>
                                            </p:tav>
                                            <p:tav tm="100000">
                                              <p:val>
                                                <p:strVal val="#ppt_x"/>
                                              </p:val>
                                            </p:tav>
                                          </p:tavLst>
                                        </p:anim>
                                        <p:anim calcmode="lin" valueType="num">
                                          <p:cBhvr additive="base">
                                            <p:cTn id="13" dur="500" fill="hold"/>
                                            <p:tgtEl>
                                              <p:spTgt spid="18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additive="base">
                                            <p:cTn id="21" dur="500"/>
                                            <p:tgtEl>
                                              <p:spTgt spid="117"/>
                                            </p:tgtEl>
                                            <p:attrNameLst>
                                              <p:attrName>ppt_x</p:attrName>
                                            </p:attrNameLst>
                                          </p:cBhvr>
                                          <p:tavLst>
                                            <p:tav tm="0">
                                              <p:val>
                                                <p:strVal val="#ppt_x-#ppt_w*1.125000"/>
                                              </p:val>
                                            </p:tav>
                                            <p:tav tm="100000">
                                              <p:val>
                                                <p:strVal val="#ppt_x"/>
                                              </p:val>
                                            </p:tav>
                                          </p:tavLst>
                                        </p:anim>
                                        <p:animEffect transition="in" filter="wipe(right)">
                                          <p:cBhvr>
                                            <p:cTn id="22" dur="500"/>
                                            <p:tgtEl>
                                              <p:spTgt spid="117"/>
                                            </p:tgtEl>
                                          </p:cBhvr>
                                        </p:animEffect>
                                      </p:childTnLst>
                                    </p:cTn>
                                  </p:par>
                                  <p:par>
                                    <p:cTn id="23" presetID="12" presetClass="entr" presetSubtype="2"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p:tgtEl>
                                              <p:spTgt spid="153"/>
                                            </p:tgtEl>
                                            <p:attrNameLst>
                                              <p:attrName>ppt_x</p:attrName>
                                            </p:attrNameLst>
                                          </p:cBhvr>
                                          <p:tavLst>
                                            <p:tav tm="0">
                                              <p:val>
                                                <p:strVal val="#ppt_x+#ppt_w*1.125000"/>
                                              </p:val>
                                            </p:tav>
                                            <p:tav tm="100000">
                                              <p:val>
                                                <p:strVal val="#ppt_x"/>
                                              </p:val>
                                            </p:tav>
                                          </p:tavLst>
                                        </p:anim>
                                        <p:animEffect transition="in" filter="wipe(left)">
                                          <p:cBhvr>
                                            <p:cTn id="26" dur="500"/>
                                            <p:tgtEl>
                                              <p:spTgt spid="153"/>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81"/>
                                            </p:tgtEl>
                                            <p:attrNameLst>
                                              <p:attrName>style.visibility</p:attrName>
                                            </p:attrNameLst>
                                          </p:cBhvr>
                                          <p:to>
                                            <p:strVal val="visible"/>
                                          </p:to>
                                        </p:set>
                                        <p:anim calcmode="lin" valueType="num">
                                          <p:cBhvr additive="base">
                                            <p:cTn id="30" dur="500" fill="hold"/>
                                            <p:tgtEl>
                                              <p:spTgt spid="181"/>
                                            </p:tgtEl>
                                            <p:attrNameLst>
                                              <p:attrName>ppt_x</p:attrName>
                                            </p:attrNameLst>
                                          </p:cBhvr>
                                          <p:tavLst>
                                            <p:tav tm="0">
                                              <p:val>
                                                <p:strVal val="#ppt_x"/>
                                              </p:val>
                                            </p:tav>
                                            <p:tav tm="100000">
                                              <p:val>
                                                <p:strVal val="#ppt_x"/>
                                              </p:val>
                                            </p:tav>
                                          </p:tavLst>
                                        </p:anim>
                                        <p:anim calcmode="lin" valueType="num">
                                          <p:cBhvr additive="base">
                                            <p:cTn id="31" dur="500" fill="hold"/>
                                            <p:tgtEl>
                                              <p:spTgt spid="18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ppt_x</p:attrName>
                                            </p:attrNameLst>
                                          </p:cBhvr>
                                          <p:tavLst>
                                            <p:tav tm="0">
                                              <p:val>
                                                <p:strVal val="#ppt_x-#ppt_w*1.125000"/>
                                              </p:val>
                                            </p:tav>
                                            <p:tav tm="100000">
                                              <p:val>
                                                <p:strVal val="#ppt_x"/>
                                              </p:val>
                                            </p:tav>
                                          </p:tavLst>
                                        </p:anim>
                                        <p:animEffect transition="in" filter="wipe(right)">
                                          <p:cBhvr>
                                            <p:cTn id="36" dur="500"/>
                                            <p:tgtEl>
                                              <p:spTgt spid="114"/>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p:tgtEl>
                                              <p:spTgt spid="115"/>
                                            </p:tgtEl>
                                            <p:attrNameLst>
                                              <p:attrName>ppt_x</p:attrName>
                                            </p:attrNameLst>
                                          </p:cBhvr>
                                          <p:tavLst>
                                            <p:tav tm="0">
                                              <p:val>
                                                <p:strVal val="#ppt_x-#ppt_w*1.125000"/>
                                              </p:val>
                                            </p:tav>
                                            <p:tav tm="100000">
                                              <p:val>
                                                <p:strVal val="#ppt_x"/>
                                              </p:val>
                                            </p:tav>
                                          </p:tavLst>
                                        </p:anim>
                                        <p:animEffect transition="in" filter="wipe(right)">
                                          <p:cBhvr>
                                            <p:cTn id="40" dur="500"/>
                                            <p:tgtEl>
                                              <p:spTgt spid="115"/>
                                            </p:tgtEl>
                                          </p:cBhvr>
                                        </p:animEffect>
                                      </p:childTnLst>
                                    </p:cTn>
                                  </p:par>
                                  <p:par>
                                    <p:cTn id="41" presetID="12" presetClass="entr" presetSubtype="2"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500"/>
                                            <p:tgtEl>
                                              <p:spTgt spid="152"/>
                                            </p:tgtEl>
                                            <p:attrNameLst>
                                              <p:attrName>ppt_x</p:attrName>
                                            </p:attrNameLst>
                                          </p:cBhvr>
                                          <p:tavLst>
                                            <p:tav tm="0">
                                              <p:val>
                                                <p:strVal val="#ppt_x+#ppt_w*1.125000"/>
                                              </p:val>
                                            </p:tav>
                                            <p:tav tm="100000">
                                              <p:val>
                                                <p:strVal val="#ppt_x"/>
                                              </p:val>
                                            </p:tav>
                                          </p:tavLst>
                                        </p:anim>
                                        <p:animEffect transition="in" filter="wipe(left)">
                                          <p:cBhvr>
                                            <p:cTn id="44" dur="500"/>
                                            <p:tgtEl>
                                              <p:spTgt spid="152"/>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174"/>
                                            </p:tgtEl>
                                            <p:attrNameLst>
                                              <p:attrName>style.visibility</p:attrName>
                                            </p:attrNameLst>
                                          </p:cBhvr>
                                          <p:to>
                                            <p:strVal val="visible"/>
                                          </p:to>
                                        </p:set>
                                        <p:anim calcmode="lin" valueType="num">
                                          <p:cBhvr additive="base">
                                            <p:cTn id="48" dur="500" fill="hold"/>
                                            <p:tgtEl>
                                              <p:spTgt spid="174"/>
                                            </p:tgtEl>
                                            <p:attrNameLst>
                                              <p:attrName>ppt_x</p:attrName>
                                            </p:attrNameLst>
                                          </p:cBhvr>
                                          <p:tavLst>
                                            <p:tav tm="0">
                                              <p:val>
                                                <p:strVal val="#ppt_x"/>
                                              </p:val>
                                            </p:tav>
                                            <p:tav tm="100000">
                                              <p:val>
                                                <p:strVal val="#ppt_x"/>
                                              </p:val>
                                            </p:tav>
                                          </p:tavLst>
                                        </p:anim>
                                        <p:anim calcmode="lin" valueType="num">
                                          <p:cBhvr additive="base">
                                            <p:cTn id="49" dur="500" fill="hold"/>
                                            <p:tgtEl>
                                              <p:spTgt spid="174"/>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p:tgtEl>
                                              <p:spTgt spid="112"/>
                                            </p:tgtEl>
                                            <p:attrNameLst>
                                              <p:attrName>ppt_x</p:attrName>
                                            </p:attrNameLst>
                                          </p:cBhvr>
                                          <p:tavLst>
                                            <p:tav tm="0">
                                              <p:val>
                                                <p:strVal val="#ppt_x-#ppt_w*1.125000"/>
                                              </p:val>
                                            </p:tav>
                                            <p:tav tm="100000">
                                              <p:val>
                                                <p:strVal val="#ppt_x"/>
                                              </p:val>
                                            </p:tav>
                                          </p:tavLst>
                                        </p:anim>
                                        <p:animEffect transition="in" filter="wipe(right)">
                                          <p:cBhvr>
                                            <p:cTn id="54" dur="500"/>
                                            <p:tgtEl>
                                              <p:spTgt spid="112"/>
                                            </p:tgtEl>
                                          </p:cBhvr>
                                        </p:animEffect>
                                      </p:childTnLst>
                                    </p:cTn>
                                  </p:par>
                                  <p:par>
                                    <p:cTn id="55" presetID="1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additive="base">
                                            <p:cTn id="57" dur="500"/>
                                            <p:tgtEl>
                                              <p:spTgt spid="151"/>
                                            </p:tgtEl>
                                            <p:attrNameLst>
                                              <p:attrName>ppt_x</p:attrName>
                                            </p:attrNameLst>
                                          </p:cBhvr>
                                          <p:tavLst>
                                            <p:tav tm="0">
                                              <p:val>
                                                <p:strVal val="#ppt_x-#ppt_w*1.125000"/>
                                              </p:val>
                                            </p:tav>
                                            <p:tav tm="100000">
                                              <p:val>
                                                <p:strVal val="#ppt_x"/>
                                              </p:val>
                                            </p:tav>
                                          </p:tavLst>
                                        </p:anim>
                                        <p:animEffect transition="in" filter="wipe(right)">
                                          <p:cBhvr>
                                            <p:cTn id="58" dur="500"/>
                                            <p:tgtEl>
                                              <p:spTgt spid="151"/>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p:tgtEl>
                                              <p:spTgt spid="113"/>
                                            </p:tgtEl>
                                            <p:attrNameLst>
                                              <p:attrName>ppt_x</p:attrName>
                                            </p:attrNameLst>
                                          </p:cBhvr>
                                          <p:tavLst>
                                            <p:tav tm="0">
                                              <p:val>
                                                <p:strVal val="#ppt_x-#ppt_w*1.125000"/>
                                              </p:val>
                                            </p:tav>
                                            <p:tav tm="100000">
                                              <p:val>
                                                <p:strVal val="#ppt_x"/>
                                              </p:val>
                                            </p:tav>
                                          </p:tavLst>
                                        </p:anim>
                                        <p:animEffect transition="in" filter="wipe(right)">
                                          <p:cBhvr>
                                            <p:cTn id="62" dur="500"/>
                                            <p:tgtEl>
                                              <p:spTgt spid="113"/>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cBhvr additive="base">
                                            <p:cTn id="66" dur="500" fill="hold"/>
                                            <p:tgtEl>
                                              <p:spTgt spid="167"/>
                                            </p:tgtEl>
                                            <p:attrNameLst>
                                              <p:attrName>ppt_x</p:attrName>
                                            </p:attrNameLst>
                                          </p:cBhvr>
                                          <p:tavLst>
                                            <p:tav tm="0">
                                              <p:val>
                                                <p:strVal val="#ppt_x"/>
                                              </p:val>
                                            </p:tav>
                                            <p:tav tm="100000">
                                              <p:val>
                                                <p:strVal val="#ppt_x"/>
                                              </p:val>
                                            </p:tav>
                                          </p:tavLst>
                                        </p:anim>
                                        <p:anim calcmode="lin" valueType="num">
                                          <p:cBhvr additive="base">
                                            <p:cTn id="67" dur="500" fill="hold"/>
                                            <p:tgtEl>
                                              <p:spTgt spid="16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ppt_x</p:attrName>
                                            </p:attrNameLst>
                                          </p:cBhvr>
                                          <p:tavLst>
                                            <p:tav tm="0">
                                              <p:val>
                                                <p:strVal val="#ppt_x-#ppt_w*1.125000"/>
                                              </p:val>
                                            </p:tav>
                                            <p:tav tm="100000">
                                              <p:val>
                                                <p:strVal val="#ppt_x"/>
                                              </p:val>
                                            </p:tav>
                                          </p:tavLst>
                                        </p:anim>
                                        <p:animEffect transition="in" filter="wipe(right)">
                                          <p:cBhvr>
                                            <p:cTn id="72" dur="500"/>
                                            <p:tgtEl>
                                              <p:spTgt spid="11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p:tgtEl>
                                              <p:spTgt spid="111"/>
                                            </p:tgtEl>
                                            <p:attrNameLst>
                                              <p:attrName>ppt_x</p:attrName>
                                            </p:attrNameLst>
                                          </p:cBhvr>
                                          <p:tavLst>
                                            <p:tav tm="0">
                                              <p:val>
                                                <p:strVal val="#ppt_x-#ppt_w*1.125000"/>
                                              </p:val>
                                            </p:tav>
                                            <p:tav tm="100000">
                                              <p:val>
                                                <p:strVal val="#ppt_x"/>
                                              </p:val>
                                            </p:tav>
                                          </p:tavLst>
                                        </p:anim>
                                        <p:animEffect transition="in" filter="wipe(right)">
                                          <p:cBhvr>
                                            <p:cTn id="76" dur="500"/>
                                            <p:tgtEl>
                                              <p:spTgt spid="111"/>
                                            </p:tgtEl>
                                          </p:cBhvr>
                                        </p:animEffect>
                                      </p:childTnLst>
                                    </p:cTn>
                                  </p:par>
                                  <p:par>
                                    <p:cTn id="77" presetID="12" presetClass="entr" presetSubtype="8"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p:tgtEl>
                                              <p:spTgt spid="119"/>
                                            </p:tgtEl>
                                            <p:attrNameLst>
                                              <p:attrName>ppt_x</p:attrName>
                                            </p:attrNameLst>
                                          </p:cBhvr>
                                          <p:tavLst>
                                            <p:tav tm="0">
                                              <p:val>
                                                <p:strVal val="#ppt_x-#ppt_w*1.125000"/>
                                              </p:val>
                                            </p:tav>
                                            <p:tav tm="100000">
                                              <p:val>
                                                <p:strVal val="#ppt_x"/>
                                              </p:val>
                                            </p:tav>
                                          </p:tavLst>
                                        </p:anim>
                                        <p:animEffect transition="in" filter="wipe(right)">
                                          <p:cBhvr>
                                            <p:cTn id="80" dur="500"/>
                                            <p:tgtEl>
                                              <p:spTgt spid="119"/>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60"/>
                                            </p:tgtEl>
                                            <p:attrNameLst>
                                              <p:attrName>style.visibility</p:attrName>
                                            </p:attrNameLst>
                                          </p:cBhvr>
                                          <p:to>
                                            <p:strVal val="visible"/>
                                          </p:to>
                                        </p:set>
                                        <p:anim calcmode="lin" valueType="num">
                                          <p:cBhvr additive="base">
                                            <p:cTn id="84" dur="500" fill="hold"/>
                                            <p:tgtEl>
                                              <p:spTgt spid="160"/>
                                            </p:tgtEl>
                                            <p:attrNameLst>
                                              <p:attrName>ppt_x</p:attrName>
                                            </p:attrNameLst>
                                          </p:cBhvr>
                                          <p:tavLst>
                                            <p:tav tm="0">
                                              <p:val>
                                                <p:strVal val="#ppt_x"/>
                                              </p:val>
                                            </p:tav>
                                            <p:tav tm="100000">
                                              <p:val>
                                                <p:strVal val="#ppt_x"/>
                                              </p:val>
                                            </p:tav>
                                          </p:tavLst>
                                        </p:anim>
                                        <p:anim calcmode="lin" valueType="num">
                                          <p:cBhvr additive="base">
                                            <p:cTn id="85" dur="500" fill="hold"/>
                                            <p:tgtEl>
                                              <p:spTgt spid="16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500"/>
                                            <p:tgtEl>
                                              <p:spTgt spid="109"/>
                                            </p:tgtEl>
                                            <p:attrNameLst>
                                              <p:attrName>ppt_x</p:attrName>
                                            </p:attrNameLst>
                                          </p:cBhvr>
                                          <p:tavLst>
                                            <p:tav tm="0">
                                              <p:val>
                                                <p:strVal val="#ppt_x-#ppt_w*1.125000"/>
                                              </p:val>
                                            </p:tav>
                                            <p:tav tm="100000">
                                              <p:val>
                                                <p:strVal val="#ppt_x"/>
                                              </p:val>
                                            </p:tav>
                                          </p:tavLst>
                                        </p:anim>
                                        <p:animEffect transition="in" filter="wipe(right)">
                                          <p:cBhvr>
                                            <p:cTn id="90" dur="500"/>
                                            <p:tgtEl>
                                              <p:spTgt spid="10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500" fill="hold"/>
                                            <p:tgtEl>
                                              <p:spTgt spid="2"/>
                                            </p:tgtEl>
                                            <p:attrNameLst>
                                              <p:attrName>ppt_x</p:attrName>
                                            </p:attrNameLst>
                                          </p:cBhvr>
                                          <p:tavLst>
                                            <p:tav tm="0">
                                              <p:val>
                                                <p:strVal val="#ppt_x"/>
                                              </p:val>
                                            </p:tav>
                                            <p:tav tm="100000">
                                              <p:val>
                                                <p:strVal val="#ppt_x"/>
                                              </p:val>
                                            </p:tav>
                                          </p:tavLst>
                                        </p:anim>
                                        <p:anim calcmode="lin" valueType="num">
                                          <p:cBhvr additive="base">
                                            <p:cTn id="99" dur="500" fill="hold"/>
                                            <p:tgtEl>
                                              <p:spTgt spid="2"/>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p:tgtEl>
                                              <p:spTgt spid="106"/>
                                            </p:tgtEl>
                                            <p:attrNameLst>
                                              <p:attrName>ppt_x</p:attrName>
                                            </p:attrNameLst>
                                          </p:cBhvr>
                                          <p:tavLst>
                                            <p:tav tm="0">
                                              <p:val>
                                                <p:strVal val="#ppt_x-#ppt_w*1.125000"/>
                                              </p:val>
                                            </p:tav>
                                            <p:tav tm="100000">
                                              <p:val>
                                                <p:strVal val="#ppt_x"/>
                                              </p:val>
                                            </p:tav>
                                          </p:tavLst>
                                        </p:anim>
                                        <p:animEffect transition="in" filter="wipe(right)">
                                          <p:cBhvr>
                                            <p:cTn id="104" dur="500"/>
                                            <p:tgtEl>
                                              <p:spTgt spid="10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p:tgtEl>
                                              <p:spTgt spid="107"/>
                                            </p:tgtEl>
                                            <p:attrNameLst>
                                              <p:attrName>ppt_x</p:attrName>
                                            </p:attrNameLst>
                                          </p:cBhvr>
                                          <p:tavLst>
                                            <p:tav tm="0">
                                              <p:val>
                                                <p:strVal val="#ppt_x-#ppt_w*1.125000"/>
                                              </p:val>
                                            </p:tav>
                                            <p:tav tm="100000">
                                              <p:val>
                                                <p:strVal val="#ppt_x"/>
                                              </p:val>
                                            </p:tav>
                                          </p:tavLst>
                                        </p:anim>
                                        <p:animEffect transition="in" filter="wipe(right)">
                                          <p:cBhvr>
                                            <p:cTn id="108" dur="500"/>
                                            <p:tgtEl>
                                              <p:spTgt spid="107"/>
                                            </p:tgtEl>
                                          </p:cBhvr>
                                        </p:animEffect>
                                      </p:childTnLst>
                                    </p:cTn>
                                  </p:par>
                                  <p:par>
                                    <p:cTn id="109" presetID="12" presetClass="entr" presetSubtype="8" fill="hold"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500"/>
                                            <p:tgtEl>
                                              <p:spTgt spid="118"/>
                                            </p:tgtEl>
                                            <p:attrNameLst>
                                              <p:attrName>ppt_x</p:attrName>
                                            </p:attrNameLst>
                                          </p:cBhvr>
                                          <p:tavLst>
                                            <p:tav tm="0">
                                              <p:val>
                                                <p:strVal val="#ppt_x-#ppt_w*1.125000"/>
                                              </p:val>
                                            </p:tav>
                                            <p:tav tm="100000">
                                              <p:val>
                                                <p:strVal val="#ppt_x"/>
                                              </p:val>
                                            </p:tav>
                                          </p:tavLst>
                                        </p:anim>
                                        <p:animEffect transition="in" filter="wipe(right)">
                                          <p:cBhvr>
                                            <p:cTn id="112" dur="500"/>
                                            <p:tgtEl>
                                              <p:spTgt spid="118"/>
                                            </p:tgtEl>
                                          </p:cBhvr>
                                        </p:animEffect>
                                      </p:childTnLst>
                                    </p:cTn>
                                  </p:par>
                                  <p:par>
                                    <p:cTn id="113" presetID="12" presetClass="entr" presetSubtype="8"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 calcmode="lin" valueType="num">
                                          <p:cBhvr additive="base">
                                            <p:cTn id="115" dur="500"/>
                                            <p:tgtEl>
                                              <p:spTgt spid="150"/>
                                            </p:tgtEl>
                                            <p:attrNameLst>
                                              <p:attrName>ppt_x</p:attrName>
                                            </p:attrNameLst>
                                          </p:cBhvr>
                                          <p:tavLst>
                                            <p:tav tm="0">
                                              <p:val>
                                                <p:strVal val="#ppt_x-#ppt_w*1.125000"/>
                                              </p:val>
                                            </p:tav>
                                            <p:tav tm="100000">
                                              <p:val>
                                                <p:strVal val="#ppt_x"/>
                                              </p:val>
                                            </p:tav>
                                          </p:tavLst>
                                        </p:anim>
                                        <p:animEffect transition="in" filter="wipe(right)">
                                          <p:cBhvr>
                                            <p:cTn id="11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Lst>
      </p:timing>
    </mc:Fallback>
  </mc:AlternateContent>
</p:sld>
</file>

<file path=ppt/tags/tag1.xml><?xml version="1.0" encoding="utf-8"?>
<p:tagLst xmlns:p="http://schemas.openxmlformats.org/presentationml/2006/main">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Theme">
  <a:themeElements>
    <a:clrScheme name="自定义 2588">
      <a:dk1>
        <a:srgbClr val="FFFFFF"/>
      </a:dk1>
      <a:lt1>
        <a:srgbClr val="000000"/>
      </a:lt1>
      <a:dk2>
        <a:srgbClr val="FFFFFF"/>
      </a:dk2>
      <a:lt2>
        <a:srgbClr val="FFFFFF"/>
      </a:lt2>
      <a:accent1>
        <a:srgbClr val="D08B00"/>
      </a:accent1>
      <a:accent2>
        <a:srgbClr val="B47800"/>
      </a:accent2>
      <a:accent3>
        <a:srgbClr val="D08B00"/>
      </a:accent3>
      <a:accent4>
        <a:srgbClr val="B47800"/>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5628</Words>
  <Application>WPS 演示</Application>
  <PresentationFormat>全屏显示(16:9)</PresentationFormat>
  <Paragraphs>878</Paragraphs>
  <Slides>41</Slides>
  <Notes>41</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41</vt:i4>
      </vt:variant>
    </vt:vector>
  </HeadingPairs>
  <TitlesOfParts>
    <vt:vector size="68" baseType="lpstr">
      <vt:lpstr>Arial</vt:lpstr>
      <vt:lpstr>宋体</vt:lpstr>
      <vt:lpstr>Wingdings</vt:lpstr>
      <vt:lpstr>Wingdings 2</vt:lpstr>
      <vt:lpstr>Wingdings</vt:lpstr>
      <vt:lpstr>Wingdings 3</vt:lpstr>
      <vt:lpstr>微软雅黑</vt:lpstr>
      <vt:lpstr>LilyUPC</vt:lpstr>
      <vt:lpstr>Microsoft Sans Serif</vt:lpstr>
      <vt:lpstr>Arial</vt:lpstr>
      <vt:lpstr>Calibri</vt:lpstr>
      <vt:lpstr>Arial Unicode MS</vt:lpstr>
      <vt:lpstr>黑体</vt:lpstr>
      <vt:lpstr>Lucida Sans</vt:lpstr>
      <vt:lpstr>Lucida Sans Unicode</vt:lpstr>
      <vt:lpstr>Book Antiqua</vt:lpstr>
      <vt:lpstr>Source Sans Pro Light</vt:lpstr>
      <vt:lpstr>Segoe Print</vt:lpstr>
      <vt:lpstr>Arial Black</vt:lpstr>
      <vt:lpstr>Impact</vt:lpstr>
      <vt:lpstr>Oswald Regular</vt:lpstr>
      <vt:lpstr>Meiryo</vt:lpstr>
      <vt:lpstr>Yu Gothic UI</vt:lpstr>
      <vt:lpstr>Arial Narrow</vt:lpstr>
      <vt:lpstr>Calibri Light</vt:lpstr>
      <vt:lpstr>Times New Roman</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ddd</dc:creator>
  <cp:lastModifiedBy>Years later</cp:lastModifiedBy>
  <cp:revision>198</cp:revision>
  <dcterms:created xsi:type="dcterms:W3CDTF">2015-04-12T13:19:00Z</dcterms:created>
  <dcterms:modified xsi:type="dcterms:W3CDTF">2024-05-08T19:07:09Z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5B62DF1601CB445BB4570E92588B7A92_13</vt:lpwstr>
  </property>
</Properties>
</file>