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812" r:id="rId3"/>
    <p:sldId id="802" r:id="rId5"/>
    <p:sldId id="806" r:id="rId6"/>
    <p:sldId id="816" r:id="rId7"/>
    <p:sldId id="748" r:id="rId8"/>
    <p:sldId id="745" r:id="rId9"/>
    <p:sldId id="746" r:id="rId10"/>
    <p:sldId id="752" r:id="rId11"/>
    <p:sldId id="804" r:id="rId12"/>
    <p:sldId id="813" r:id="rId13"/>
    <p:sldId id="750" r:id="rId14"/>
    <p:sldId id="754" r:id="rId15"/>
    <p:sldId id="755" r:id="rId16"/>
    <p:sldId id="756" r:id="rId17"/>
    <p:sldId id="818" r:id="rId18"/>
    <p:sldId id="803" r:id="rId19"/>
    <p:sldId id="758" r:id="rId20"/>
    <p:sldId id="814" r:id="rId21"/>
    <p:sldId id="741" r:id="rId22"/>
    <p:sldId id="761" r:id="rId23"/>
    <p:sldId id="763" r:id="rId24"/>
    <p:sldId id="762" r:id="rId25"/>
    <p:sldId id="771" r:id="rId26"/>
    <p:sldId id="764" r:id="rId27"/>
    <p:sldId id="766" r:id="rId28"/>
    <p:sldId id="765" r:id="rId29"/>
    <p:sldId id="815" r:id="rId30"/>
    <p:sldId id="767" r:id="rId31"/>
    <p:sldId id="772" r:id="rId32"/>
    <p:sldId id="770" r:id="rId33"/>
    <p:sldId id="778" r:id="rId34"/>
    <p:sldId id="773" r:id="rId35"/>
    <p:sldId id="777" r:id="rId36"/>
    <p:sldId id="682" r:id="rId37"/>
    <p:sldId id="769" r:id="rId38"/>
    <p:sldId id="817" r:id="rId39"/>
    <p:sldId id="850" r:id="rId40"/>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A6A6A6"/>
    <a:srgbClr val="E76668"/>
    <a:srgbClr val="FAC55C"/>
    <a:srgbClr val="67BFBE"/>
    <a:srgbClr val="E24246"/>
    <a:srgbClr val="3A8E8C"/>
    <a:srgbClr val="46AAA8"/>
    <a:srgbClr val="C37E0D"/>
    <a:srgbClr val="F09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1" autoAdjust="0"/>
    <p:restoredTop sz="94424" autoAdjust="0"/>
  </p:normalViewPr>
  <p:slideViewPr>
    <p:cSldViewPr showGuides="1">
      <p:cViewPr varScale="1">
        <p:scale>
          <a:sx n="119" d="100"/>
          <a:sy n="119" d="100"/>
        </p:scale>
        <p:origin x="186" y="96"/>
      </p:cViewPr>
      <p:guideLst>
        <p:guide orient="horz" pos="162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xfrm>
          <a:off x="109448" y="1120337"/>
          <a:ext cx="2115599" cy="697186"/>
        </a:xfrm>
        <a:prstGeom prst="rect">
          <a:avLst/>
        </a:prstGeom>
        <a:noFill/>
        <a:ln>
          <a:noFill/>
        </a:ln>
        <a:effectLst/>
      </dgm:spPr>
      <dgm:t>
        <a:bodyPr/>
        <a:lstStyle/>
        <a:p>
          <a:r>
            <a:rPr lang="zh-CN" altLang="en-US" sz="1200" b="0" dirty="0" smtClean="0">
              <a:solidFill>
                <a:srgbClr val="7F7F7F">
                  <a:lumMod val="50000"/>
                </a:srgbClr>
              </a:solidFill>
              <a:latin typeface="微软雅黑" panose="020B0503020204020204" pitchFamily="34" charset="-122"/>
              <a:ea typeface="微软雅黑" panose="020B0503020204020204" pitchFamily="34" charset="-122"/>
              <a:cs typeface="+mn-cs"/>
            </a:rPr>
            <a:t>文字标题内容</a:t>
          </a:r>
          <a:endParaRPr lang="en-US" altLang="zh-CN" sz="1200" b="0" dirty="0" smtClean="0">
            <a:solidFill>
              <a:srgbClr val="7F7F7F">
                <a:lumMod val="50000"/>
              </a:srgbClr>
            </a:solidFill>
            <a:latin typeface="微软雅黑" panose="020B0503020204020204" pitchFamily="34" charset="-122"/>
            <a:ea typeface="微软雅黑" panose="020B0503020204020204" pitchFamily="34" charset="-122"/>
            <a:cs typeface="+mn-cs"/>
          </a:endParaRPr>
        </a:p>
        <a:p>
          <a:r>
            <a:rPr lang="zh-CN" altLang="en-US" sz="1200" b="0" dirty="0" smtClean="0">
              <a:solidFill>
                <a:srgbClr val="7F7F7F">
                  <a:lumMod val="50000"/>
                </a:srgbClr>
              </a:solidFill>
              <a:latin typeface="微软雅黑" panose="020B0503020204020204" pitchFamily="34" charset="-122"/>
              <a:ea typeface="微软雅黑" panose="020B0503020204020204" pitchFamily="34" charset="-122"/>
              <a:cs typeface="+mn-cs"/>
            </a:rPr>
            <a:t>文字标题内容</a:t>
          </a:r>
          <a:endParaRPr lang="en-US" sz="1200" b="0" dirty="0">
            <a:solidFill>
              <a:srgbClr val="7F7F7F">
                <a:lumMod val="50000"/>
              </a:srgbClr>
            </a:solidFill>
            <a:latin typeface="微软雅黑" panose="020B0503020204020204" pitchFamily="34" charset="-122"/>
            <a:ea typeface="微软雅黑" panose="020B0503020204020204" pitchFamily="34" charset="-122"/>
            <a:cs typeface="+mn-cs"/>
          </a:endParaRPr>
        </a:p>
      </dgm:t>
    </dgm:pt>
    <dgm:pt modelId="{68C8E73F-A05A-4DC8-914A-C484D8568F55}" cxnId="{78D5CF50-3633-4A11-9FE0-D306D94A091D}" type="parTrans">
      <dgm:prSet/>
      <dgm:spPr/>
      <dgm:t>
        <a:bodyPr/>
        <a:lstStyle/>
        <a:p>
          <a:endParaRPr lang="en-US"/>
        </a:p>
      </dgm:t>
    </dgm:pt>
    <dgm:pt modelId="{12A631F8-73E8-4437-A632-1DA4C96C2081}" cxnId="{78D5CF50-3633-4A11-9FE0-D306D94A091D}" type="sibTrans">
      <dgm:prSet/>
      <dgm:spPr>
        <a:ln>
          <a:noFill/>
        </a:ln>
      </dgm:spPr>
      <dgm:t>
        <a:bodyPr/>
        <a:lstStyle/>
        <a:p>
          <a:endParaRPr lang="en-US"/>
        </a:p>
      </dgm:t>
    </dgm:pt>
    <dgm:pt modelId="{37FDA6AE-027B-4120-90CE-09301A415796}">
      <dgm:prSet phldrT="[Text]" custT="1"/>
      <dgm:spPr>
        <a:xfrm>
          <a:off x="3112653" y="720143"/>
          <a:ext cx="1535822" cy="1482699"/>
        </a:xfrm>
        <a:prstGeom prst="rect">
          <a:avLst/>
        </a:prstGeom>
        <a:noFill/>
        <a:ln>
          <a:noFill/>
        </a:ln>
        <a:effectLst/>
      </dgm:spPr>
      <dgm:t>
        <a:bodyPr/>
        <a:lstStyle/>
        <a:p>
          <a:r>
            <a:rPr lang="zh-CN" altLang="en-US" sz="1400" b="1" dirty="0" smtClean="0">
              <a:solidFill>
                <a:srgbClr val="7F7F7F">
                  <a:lumMod val="50000"/>
                </a:srgbClr>
              </a:solidFill>
              <a:latin typeface="微软雅黑" panose="020B0503020204020204" pitchFamily="34" charset="-122"/>
              <a:ea typeface="微软雅黑" panose="020B0503020204020204" pitchFamily="34" charset="-122"/>
              <a:cs typeface="+mn-cs"/>
            </a:rPr>
            <a:t>文字标题内容文</a:t>
          </a:r>
          <a:endParaRPr lang="en-US" altLang="zh-CN" sz="1400" b="1" dirty="0" smtClean="0">
            <a:solidFill>
              <a:srgbClr val="7F7F7F">
                <a:lumMod val="50000"/>
              </a:srgbClr>
            </a:solidFill>
            <a:latin typeface="微软雅黑" panose="020B0503020204020204" pitchFamily="34" charset="-122"/>
            <a:ea typeface="微软雅黑" panose="020B0503020204020204" pitchFamily="34" charset="-122"/>
            <a:cs typeface="+mn-cs"/>
          </a:endParaRPr>
        </a:p>
        <a:p>
          <a:r>
            <a:rPr lang="zh-CN" altLang="en-US" sz="1400" b="1" dirty="0" smtClean="0">
              <a:solidFill>
                <a:srgbClr val="7F7F7F">
                  <a:lumMod val="50000"/>
                </a:srgbClr>
              </a:solidFill>
              <a:latin typeface="微软雅黑" panose="020B0503020204020204" pitchFamily="34" charset="-122"/>
              <a:ea typeface="微软雅黑" panose="020B0503020204020204" pitchFamily="34" charset="-122"/>
              <a:cs typeface="+mn-cs"/>
            </a:rPr>
            <a:t>字标题内容文字</a:t>
          </a:r>
          <a:endParaRPr lang="en-US" altLang="zh-CN" sz="1400" b="1" dirty="0" smtClean="0">
            <a:solidFill>
              <a:srgbClr val="7F7F7F">
                <a:lumMod val="50000"/>
              </a:srgbClr>
            </a:solidFill>
            <a:latin typeface="微软雅黑" panose="020B0503020204020204" pitchFamily="34" charset="-122"/>
            <a:ea typeface="微软雅黑" panose="020B0503020204020204" pitchFamily="34" charset="-122"/>
            <a:cs typeface="+mn-cs"/>
          </a:endParaRPr>
        </a:p>
        <a:p>
          <a:r>
            <a:rPr lang="zh-CN" altLang="en-US" sz="1400" b="1" dirty="0" smtClean="0">
              <a:solidFill>
                <a:srgbClr val="7F7F7F">
                  <a:lumMod val="50000"/>
                </a:srgbClr>
              </a:solidFill>
              <a:latin typeface="微软雅黑" panose="020B0503020204020204" pitchFamily="34" charset="-122"/>
              <a:ea typeface="微软雅黑" panose="020B0503020204020204" pitchFamily="34" charset="-122"/>
              <a:cs typeface="+mn-cs"/>
            </a:rPr>
            <a:t>标题内容</a:t>
          </a:r>
          <a:endParaRPr lang="en-US" sz="1400" b="1" dirty="0">
            <a:solidFill>
              <a:srgbClr val="7F7F7F">
                <a:lumMod val="50000"/>
              </a:srgbClr>
            </a:solidFill>
            <a:latin typeface="微软雅黑" panose="020B0503020204020204" pitchFamily="34" charset="-122"/>
            <a:ea typeface="微软雅黑" panose="020B0503020204020204" pitchFamily="34" charset="-122"/>
            <a:cs typeface="+mn-cs"/>
          </a:endParaRPr>
        </a:p>
      </dgm:t>
    </dgm:pt>
    <dgm:pt modelId="{F547554B-51EF-4D52-BD83-B530786A53F6}" cxnId="{97371629-EAFB-49C5-8D4C-1C2CC8EF98DA}" type="parTrans">
      <dgm:prSet/>
      <dgm:spPr/>
      <dgm:t>
        <a:bodyPr/>
        <a:lstStyle/>
        <a:p>
          <a:endParaRPr lang="en-US"/>
        </a:p>
      </dgm:t>
    </dgm:pt>
    <dgm:pt modelId="{AACFA7FC-124D-47F0-AAB7-D837F03A13D6}" cxnId="{97371629-EAFB-49C5-8D4C-1C2CC8EF98DA}" type="sibTrans">
      <dgm:prSet/>
      <dgm:spPr>
        <a:ln>
          <a:noFill/>
        </a:ln>
      </dgm:spPr>
      <dgm:t>
        <a:bodyPr/>
        <a:lstStyle/>
        <a:p>
          <a:endParaRPr lang="en-US"/>
        </a:p>
      </dgm:t>
    </dgm:pt>
    <dgm:pt modelId="{8C92A023-B595-4B7E-9FD1-86305B47363F}">
      <dgm:prSet phldrT="[Text]" custT="1"/>
      <dgm:spPr>
        <a:xfrm>
          <a:off x="5509853" y="596889"/>
          <a:ext cx="1800420" cy="1800420"/>
        </a:xfrm>
        <a:prstGeom prst="ellipse">
          <a:avLst/>
        </a:prstGeom>
        <a:solidFill>
          <a:srgbClr val="003466"/>
        </a:solidFill>
        <a:ln w="25400" cap="flat" cmpd="sng" algn="ctr">
          <a:noFill/>
          <a:prstDash val="solid"/>
        </a:ln>
        <a:effectLst/>
      </dgm:spPr>
      <dgm:t>
        <a:bodyPr/>
        <a:lstStyle/>
        <a:p>
          <a:r>
            <a:rPr lang="zh-CN" altLang="en-US" sz="1800" b="1" dirty="0" smtClean="0">
              <a:solidFill>
                <a:sysClr val="window" lastClr="FFFFFF"/>
              </a:solidFill>
              <a:latin typeface="微软雅黑" panose="020B0503020204020204" pitchFamily="34" charset="-122"/>
              <a:ea typeface="微软雅黑" panose="020B0503020204020204" pitchFamily="34" charset="-122"/>
              <a:cs typeface="+mn-cs"/>
            </a:rPr>
            <a:t>已完成的项目及概况</a:t>
          </a:r>
          <a:endParaRPr lang="en-US" altLang="zh-CN" sz="1800" b="1" dirty="0" smtClean="0">
            <a:solidFill>
              <a:sysClr val="window" lastClr="FFFFFF"/>
            </a:solidFill>
            <a:latin typeface="微软雅黑" panose="020B0503020204020204" pitchFamily="34" charset="-122"/>
            <a:ea typeface="微软雅黑" panose="020B0503020204020204" pitchFamily="34" charset="-122"/>
            <a:cs typeface="+mn-cs"/>
          </a:endParaRPr>
        </a:p>
      </dgm:t>
    </dgm:pt>
    <dgm:pt modelId="{126030B6-AD92-4139-8AC7-ED96A61FFA13}" cxnId="{6393EA77-6C35-4795-B9F8-BC384CEB01BB}" type="parTrans">
      <dgm:prSet/>
      <dgm:spPr/>
      <dgm:t>
        <a:bodyPr/>
        <a:lstStyle/>
        <a:p>
          <a:endParaRPr lang="en-US"/>
        </a:p>
      </dgm:t>
    </dgm:pt>
    <dgm:pt modelId="{45610BF7-B096-4636-A867-71803911F6BC}" cxnId="{6393EA77-6C35-4795-B9F8-BC384CEB01BB}" type="sibTrans">
      <dgm:prSet/>
      <dgm:spPr>
        <a:ln>
          <a:noFill/>
        </a:ln>
      </dgm:spPr>
      <dgm:t>
        <a:bodyPr/>
        <a:lstStyle/>
        <a:p>
          <a:endParaRPr lang="en-US"/>
        </a:p>
      </dgm:t>
    </dgm:pt>
    <dgm:pt modelId="{49417DCD-9717-4962-8221-45CEFE5E3B38}" type="pres">
      <dgm:prSet presAssocID="{ABB6AAD5-BB22-443A-B98E-11707CBE16C9}" presName="Name0" presStyleCnt="0">
        <dgm:presLayoutVars>
          <dgm:dir/>
          <dgm:animOne val="branch"/>
          <dgm:animLvl val="lvl"/>
        </dgm:presLayoutVars>
      </dgm:prSet>
      <dgm:spPr/>
      <dgm:t>
        <a:bodyPr/>
        <a:lstStyle/>
        <a:p>
          <a:endParaRPr lang="en-US"/>
        </a:p>
      </dgm:t>
    </dgm:pt>
    <dgm:pt modelId="{E3264D2C-01CD-46FE-9390-E04B78C088AF}" type="pres">
      <dgm:prSet presAssocID="{62F3A35F-EA2B-462C-89DA-224952DBD84B}" presName="chaos" presStyleCnt="0"/>
      <dgm:spPr/>
    </dgm:pt>
    <dgm:pt modelId="{A90A0BFC-07A7-4DDD-8427-0CA01EE69FD7}" type="pres">
      <dgm:prSet presAssocID="{62F3A35F-EA2B-462C-89DA-224952DBD84B}" presName="parTx1" presStyleLbl="revTx" presStyleIdx="0" presStyleCnt="2" custLinFactNeighborX="-1540"/>
      <dgm:spPr>
        <a:prstGeom prst="rect">
          <a:avLst/>
        </a:prstGeom>
      </dgm:spPr>
      <dgm:t>
        <a:bodyPr/>
        <a:lstStyle/>
        <a:p>
          <a:endParaRPr lang="en-US"/>
        </a:p>
      </dgm:t>
    </dgm:pt>
    <dgm:pt modelId="{7425EFB1-85FD-43BD-9E0C-5EB503D12F2B}" type="pres">
      <dgm:prSet presAssocID="{62F3A35F-EA2B-462C-89DA-224952DBD84B}" presName="c1" presStyleLbl="node1" presStyleIdx="0" presStyleCnt="19"/>
      <dgm:spPr>
        <a:xfrm>
          <a:off x="139624" y="908296"/>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73069CC5-AC2A-4E40-80C3-B6257E28E1D3}" type="pres">
      <dgm:prSet presAssocID="{62F3A35F-EA2B-462C-89DA-224952DBD84B}" presName="c2" presStyleLbl="node1" presStyleIdx="1" presStyleCnt="19"/>
      <dgm:spPr>
        <a:xfrm>
          <a:off x="257425" y="672695"/>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6545506E-F82F-40D0-B269-A33A56AD6FAD}" type="pres">
      <dgm:prSet presAssocID="{62F3A35F-EA2B-462C-89DA-224952DBD84B}" presName="c3" presStyleLbl="node1" presStyleIdx="2" presStyleCnt="19"/>
      <dgm:spPr>
        <a:xfrm>
          <a:off x="540146" y="719815"/>
          <a:ext cx="264449" cy="264449"/>
        </a:xfrm>
        <a:prstGeom prst="ellipse">
          <a:avLst/>
        </a:prstGeom>
        <a:solidFill>
          <a:srgbClr val="003466"/>
        </a:solidFill>
        <a:ln w="25400" cap="flat" cmpd="sng" algn="ctr">
          <a:noFill/>
          <a:prstDash val="solid"/>
        </a:ln>
        <a:effectLst/>
      </dgm:spPr>
      <dgm:t>
        <a:bodyPr/>
        <a:lstStyle/>
        <a:p>
          <a:endParaRPr lang="zh-CN" altLang="en-US"/>
        </a:p>
      </dgm:t>
    </dgm:pt>
    <dgm:pt modelId="{977EB5CB-7F94-462A-B74B-D681CCDAFE96}" type="pres">
      <dgm:prSet presAssocID="{62F3A35F-EA2B-462C-89DA-224952DBD84B}" presName="c4" presStyleLbl="node1" presStyleIdx="3" presStyleCnt="19"/>
      <dgm:spPr>
        <a:xfrm>
          <a:off x="775747" y="460654"/>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94D41D45-881E-45E0-815F-B3D1F42ABA6A}" type="pres">
      <dgm:prSet presAssocID="{62F3A35F-EA2B-462C-89DA-224952DBD84B}" presName="c5" presStyleLbl="node1" presStyleIdx="4" presStyleCnt="19"/>
      <dgm:spPr>
        <a:xfrm>
          <a:off x="1082028" y="366414"/>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3BAFF7A7-30C4-4792-80F0-F4ED56695A86}" type="pres">
      <dgm:prSet presAssocID="{62F3A35F-EA2B-462C-89DA-224952DBD84B}" presName="c6" presStyleLbl="node1" presStyleIdx="5" presStyleCnt="19"/>
      <dgm:spPr>
        <a:xfrm>
          <a:off x="1458989" y="531334"/>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902BDD82-6500-4745-ABB1-8AB85030FF96}" type="pres">
      <dgm:prSet presAssocID="{62F3A35F-EA2B-462C-89DA-224952DBD84B}" presName="c7" presStyleLbl="node1" presStyleIdx="6" presStyleCnt="19"/>
      <dgm:spPr>
        <a:xfrm>
          <a:off x="1694590" y="649135"/>
          <a:ext cx="264449" cy="264449"/>
        </a:xfrm>
        <a:prstGeom prst="ellipse">
          <a:avLst/>
        </a:prstGeom>
        <a:solidFill>
          <a:srgbClr val="003466"/>
        </a:solidFill>
        <a:ln w="25400" cap="flat" cmpd="sng" algn="ctr">
          <a:noFill/>
          <a:prstDash val="solid"/>
        </a:ln>
        <a:effectLst/>
      </dgm:spPr>
      <dgm:t>
        <a:bodyPr/>
        <a:lstStyle/>
        <a:p>
          <a:endParaRPr lang="zh-CN" altLang="en-US"/>
        </a:p>
      </dgm:t>
    </dgm:pt>
    <dgm:pt modelId="{9BCC20C0-4B3E-4A32-8289-0C043EE14E08}" type="pres">
      <dgm:prSet presAssocID="{62F3A35F-EA2B-462C-89DA-224952DBD84B}" presName="c8" presStyleLbl="node1" presStyleIdx="7" presStyleCnt="19"/>
      <dgm:spPr>
        <a:xfrm>
          <a:off x="2024431" y="908296"/>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1395F43B-46B6-48BD-BE0D-466AE12A59E4}" type="pres">
      <dgm:prSet presAssocID="{62F3A35F-EA2B-462C-89DA-224952DBD84B}" presName="c9" presStyleLbl="node1" presStyleIdx="8" presStyleCnt="19"/>
      <dgm:spPr>
        <a:xfrm>
          <a:off x="2165792" y="1167457"/>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3361D2E2-6923-453F-81C0-77902D700F8C}" type="pres">
      <dgm:prSet presAssocID="{62F3A35F-EA2B-462C-89DA-224952DBD84B}" presName="c10" presStyleLbl="node1" presStyleIdx="9" presStyleCnt="19"/>
      <dgm:spPr>
        <a:xfrm>
          <a:off x="940667" y="672695"/>
          <a:ext cx="432736" cy="432736"/>
        </a:xfrm>
        <a:prstGeom prst="ellipse">
          <a:avLst/>
        </a:prstGeom>
        <a:solidFill>
          <a:srgbClr val="003466"/>
        </a:solidFill>
        <a:ln w="25400" cap="flat" cmpd="sng" algn="ctr">
          <a:noFill/>
          <a:prstDash val="solid"/>
        </a:ln>
        <a:effectLst/>
      </dgm:spPr>
      <dgm:t>
        <a:bodyPr/>
        <a:lstStyle/>
        <a:p>
          <a:endParaRPr lang="zh-CN" altLang="en-US"/>
        </a:p>
      </dgm:t>
    </dgm:pt>
    <dgm:pt modelId="{B5D258C8-C381-4DFA-9DF0-F1337D842739}" type="pres">
      <dgm:prSet presAssocID="{62F3A35F-EA2B-462C-89DA-224952DBD84B}" presName="c11" presStyleLbl="node1" presStyleIdx="10" presStyleCnt="19"/>
      <dgm:spPr>
        <a:xfrm>
          <a:off x="21824" y="1567978"/>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483701E9-331F-4DBD-88D4-C515F77B849D}" type="pres">
      <dgm:prSet presAssocID="{62F3A35F-EA2B-462C-89DA-224952DBD84B}" presName="c12" presStyleLbl="node1" presStyleIdx="11" presStyleCnt="19"/>
      <dgm:spPr>
        <a:xfrm>
          <a:off x="163184" y="1780019"/>
          <a:ext cx="264449" cy="264449"/>
        </a:xfrm>
        <a:prstGeom prst="ellipse">
          <a:avLst/>
        </a:prstGeom>
        <a:solidFill>
          <a:srgbClr val="003466"/>
        </a:solidFill>
        <a:ln w="25400" cap="flat" cmpd="sng" algn="ctr">
          <a:noFill/>
          <a:prstDash val="solid"/>
        </a:ln>
        <a:effectLst/>
      </dgm:spPr>
      <dgm:t>
        <a:bodyPr/>
        <a:lstStyle/>
        <a:p>
          <a:endParaRPr lang="zh-CN" altLang="en-US"/>
        </a:p>
      </dgm:t>
    </dgm:pt>
    <dgm:pt modelId="{4320B6E2-693F-4792-89C6-95944ABED13F}" type="pres">
      <dgm:prSet presAssocID="{62F3A35F-EA2B-462C-89DA-224952DBD84B}" presName="c13" presStyleLbl="node1" presStyleIdx="12" presStyleCnt="19"/>
      <dgm:spPr>
        <a:xfrm>
          <a:off x="516586" y="1968500"/>
          <a:ext cx="384654" cy="384654"/>
        </a:xfrm>
        <a:prstGeom prst="ellipse">
          <a:avLst/>
        </a:prstGeom>
        <a:solidFill>
          <a:srgbClr val="003466"/>
        </a:solidFill>
        <a:ln w="25400" cap="flat" cmpd="sng" algn="ctr">
          <a:noFill/>
          <a:prstDash val="solid"/>
        </a:ln>
        <a:effectLst/>
      </dgm:spPr>
      <dgm:t>
        <a:bodyPr/>
        <a:lstStyle/>
        <a:p>
          <a:endParaRPr lang="zh-CN" altLang="en-US"/>
        </a:p>
      </dgm:t>
    </dgm:pt>
    <dgm:pt modelId="{37D79030-070E-406E-AD08-42C45219AC7F}" type="pres">
      <dgm:prSet presAssocID="{62F3A35F-EA2B-462C-89DA-224952DBD84B}" presName="c14" presStyleLbl="node1" presStyleIdx="13" presStyleCnt="19"/>
      <dgm:spPr>
        <a:xfrm>
          <a:off x="1011348" y="2274781"/>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98D3AB0A-B676-4AFF-8575-8BA9B28186E3}" type="pres">
      <dgm:prSet presAssocID="{62F3A35F-EA2B-462C-89DA-224952DBD84B}" presName="c15" presStyleLbl="node1" presStyleIdx="14" presStyleCnt="19"/>
      <dgm:spPr>
        <a:xfrm>
          <a:off x="1105588" y="1968500"/>
          <a:ext cx="264449" cy="264449"/>
        </a:xfrm>
        <a:prstGeom prst="ellipse">
          <a:avLst/>
        </a:prstGeom>
        <a:solidFill>
          <a:srgbClr val="003466"/>
        </a:solidFill>
        <a:ln w="25400" cap="flat" cmpd="sng" algn="ctr">
          <a:noFill/>
          <a:prstDash val="solid"/>
        </a:ln>
        <a:effectLst/>
      </dgm:spPr>
      <dgm:t>
        <a:bodyPr/>
        <a:lstStyle/>
        <a:p>
          <a:endParaRPr lang="zh-CN" altLang="en-US"/>
        </a:p>
      </dgm:t>
    </dgm:pt>
    <dgm:pt modelId="{005F7ED7-2138-429B-B8E8-40FB2DAF0412}" type="pres">
      <dgm:prSet presAssocID="{62F3A35F-EA2B-462C-89DA-224952DBD84B}" presName="c16" presStyleLbl="node1" presStyleIdx="15" presStyleCnt="19"/>
      <dgm:spPr>
        <a:xfrm>
          <a:off x="1341189" y="2298341"/>
          <a:ext cx="168286" cy="168286"/>
        </a:xfrm>
        <a:prstGeom prst="ellipse">
          <a:avLst/>
        </a:prstGeom>
        <a:solidFill>
          <a:srgbClr val="003466"/>
        </a:solidFill>
        <a:ln w="25400" cap="flat" cmpd="sng" algn="ctr">
          <a:noFill/>
          <a:prstDash val="solid"/>
        </a:ln>
        <a:effectLst/>
      </dgm:spPr>
      <dgm:t>
        <a:bodyPr/>
        <a:lstStyle/>
        <a:p>
          <a:endParaRPr lang="zh-CN" altLang="en-US"/>
        </a:p>
      </dgm:t>
    </dgm:pt>
    <dgm:pt modelId="{45319392-E8FF-4496-B113-53B39E20FF13}" type="pres">
      <dgm:prSet presAssocID="{62F3A35F-EA2B-462C-89DA-224952DBD84B}" presName="c17" presStyleLbl="node1" presStyleIdx="16" presStyleCnt="19"/>
      <dgm:spPr>
        <a:xfrm>
          <a:off x="1553230" y="1921380"/>
          <a:ext cx="384654" cy="384654"/>
        </a:xfrm>
        <a:prstGeom prst="ellipse">
          <a:avLst/>
        </a:prstGeom>
        <a:solidFill>
          <a:srgbClr val="003466"/>
        </a:solidFill>
        <a:ln w="25400" cap="flat" cmpd="sng" algn="ctr">
          <a:noFill/>
          <a:prstDash val="solid"/>
        </a:ln>
        <a:effectLst/>
      </dgm:spPr>
      <dgm:t>
        <a:bodyPr/>
        <a:lstStyle/>
        <a:p>
          <a:endParaRPr lang="zh-CN" altLang="en-US"/>
        </a:p>
      </dgm:t>
    </dgm:pt>
    <dgm:pt modelId="{AAC1A9B1-BA60-4D17-BB1E-F0F02B4A3B2B}" type="pres">
      <dgm:prSet presAssocID="{62F3A35F-EA2B-462C-89DA-224952DBD84B}" presName="c18" presStyleLbl="node1" presStyleIdx="17" presStyleCnt="19"/>
      <dgm:spPr>
        <a:xfrm>
          <a:off x="2071552" y="1827139"/>
          <a:ext cx="264449" cy="264449"/>
        </a:xfrm>
        <a:prstGeom prst="ellipse">
          <a:avLst/>
        </a:prstGeom>
        <a:solidFill>
          <a:srgbClr val="003466"/>
        </a:solidFill>
        <a:ln w="25400" cap="flat" cmpd="sng" algn="ctr">
          <a:noFill/>
          <a:prstDash val="solid"/>
        </a:ln>
        <a:effectLst/>
      </dgm:spPr>
      <dgm:t>
        <a:bodyPr/>
        <a:lstStyle/>
        <a:p>
          <a:endParaRPr lang="zh-CN" altLang="en-US"/>
        </a:p>
      </dgm:t>
    </dgm:pt>
    <dgm:pt modelId="{82AD7A0A-5AB4-479D-8368-D9F5B1295A52}" type="pres">
      <dgm:prSet presAssocID="{12A631F8-73E8-4437-A632-1DA4C96C2081}" presName="chevronComposite1" presStyleCnt="0"/>
      <dgm:spPr/>
    </dgm:pt>
    <dgm:pt modelId="{DDED6EF4-A0CC-49CB-9AE7-43B444C48543}" type="pres">
      <dgm:prSet presAssocID="{12A631F8-73E8-4437-A632-1DA4C96C2081}" presName="chevron1" presStyleLbl="sibTrans2D1" presStyleIdx="0" presStyleCnt="2"/>
      <dgm:spPr>
        <a:xfrm>
          <a:off x="2336002" y="719423"/>
          <a:ext cx="776651" cy="1482713"/>
        </a:xfrm>
        <a:prstGeom prst="chevron">
          <a:avLst>
            <a:gd name="adj" fmla="val 62310"/>
          </a:avLst>
        </a:prstGeom>
        <a:solidFill>
          <a:srgbClr val="003466"/>
        </a:solidFill>
        <a:ln>
          <a:noFill/>
        </a:ln>
        <a:effectLst/>
      </dgm:spPr>
      <dgm:t>
        <a:bodyPr/>
        <a:lstStyle/>
        <a:p>
          <a:endParaRPr lang="zh-CN" altLang="en-US"/>
        </a:p>
      </dgm:t>
    </dgm:pt>
    <dgm:pt modelId="{7DBDECA1-EFB3-441D-B55B-B2EDF3E67A5C}" type="pres">
      <dgm:prSet presAssocID="{12A631F8-73E8-4437-A632-1DA4C96C2081}" presName="spChevron1" presStyleCnt="0"/>
      <dgm:spPr/>
    </dgm:pt>
    <dgm:pt modelId="{4A249969-3882-4C5E-83DE-4EAFA9E51242}" type="pres">
      <dgm:prSet presAssocID="{37FDA6AE-027B-4120-90CE-09301A415796}" presName="middle" presStyleCnt="0"/>
      <dgm:spPr/>
    </dgm:pt>
    <dgm:pt modelId="{84DDEA6A-77C7-4BDC-8B22-AD74F2C7D212}" type="pres">
      <dgm:prSet presAssocID="{37FDA6AE-027B-4120-90CE-09301A415796}" presName="parTxMid" presStyleLbl="revTx" presStyleIdx="1" presStyleCnt="2" custScaleX="72508"/>
      <dgm:spPr>
        <a:prstGeom prst="rect">
          <a:avLst/>
        </a:prstGeom>
      </dgm:spPr>
      <dgm:t>
        <a:bodyPr/>
        <a:lstStyle/>
        <a:p>
          <a:endParaRPr lang="en-US"/>
        </a:p>
      </dgm:t>
    </dgm:pt>
    <dgm:pt modelId="{E4B536CE-980D-41E5-8069-8FF3B8BBD1D5}" type="pres">
      <dgm:prSet presAssocID="{37FDA6AE-027B-4120-90CE-09301A415796}" presName="spMid" presStyleCnt="0"/>
      <dgm:spPr/>
    </dgm:pt>
    <dgm:pt modelId="{B0AEC9A7-8FDF-4A59-A69A-84615429EC7E}" type="pres">
      <dgm:prSet presAssocID="{AACFA7FC-124D-47F0-AAB7-D837F03A13D6}" presName="chevronComposite1" presStyleCnt="0"/>
      <dgm:spPr/>
    </dgm:pt>
    <dgm:pt modelId="{21E83F37-BEFF-4B60-BB9A-345F36FD8FDB}" type="pres">
      <dgm:prSet presAssocID="{AACFA7FC-124D-47F0-AAB7-D837F03A13D6}" presName="chevron1" presStyleLbl="sibTrans2D1" presStyleIdx="1" presStyleCnt="2"/>
      <dgm:spPr>
        <a:xfrm>
          <a:off x="4648476" y="719423"/>
          <a:ext cx="776651" cy="1482713"/>
        </a:xfrm>
        <a:prstGeom prst="chevron">
          <a:avLst>
            <a:gd name="adj" fmla="val 62310"/>
          </a:avLst>
        </a:prstGeom>
        <a:solidFill>
          <a:srgbClr val="003466"/>
        </a:solidFill>
        <a:ln>
          <a:noFill/>
        </a:ln>
        <a:effectLst/>
      </dgm:spPr>
      <dgm:t>
        <a:bodyPr/>
        <a:lstStyle/>
        <a:p>
          <a:endParaRPr lang="zh-CN" altLang="en-US"/>
        </a:p>
      </dgm:t>
    </dgm:pt>
    <dgm:pt modelId="{0D23C859-4AC6-4798-9EAF-9002A78D7A30}" type="pres">
      <dgm:prSet presAssocID="{AACFA7FC-124D-47F0-AAB7-D837F03A13D6}" presName="spChevron1" presStyleCnt="0"/>
      <dgm:spPr/>
    </dgm:pt>
    <dgm:pt modelId="{08367D8A-B881-4E55-8500-66CAD438B3A1}" type="pres">
      <dgm:prSet presAssocID="{8C92A023-B595-4B7E-9FD1-86305B47363F}" presName="last" presStyleCnt="0"/>
      <dgm:spPr/>
    </dgm:pt>
    <dgm:pt modelId="{7B1BE0AD-50A5-48F7-B598-DEB590DCA7A9}" type="pres">
      <dgm:prSet presAssocID="{8C92A023-B595-4B7E-9FD1-86305B47363F}" presName="circleTx" presStyleLbl="node1" presStyleIdx="18" presStyleCnt="19"/>
      <dgm:spPr>
        <a:prstGeom prst="ellipse">
          <a:avLst/>
        </a:prstGeom>
      </dgm:spPr>
      <dgm:t>
        <a:bodyPr/>
        <a:lstStyle/>
        <a:p>
          <a:endParaRPr lang="en-US"/>
        </a:p>
      </dgm:t>
    </dgm:pt>
    <dgm:pt modelId="{53BB76F8-11EC-45E6-BA8B-345C7EB06E51}" type="pres">
      <dgm:prSet presAssocID="{8C92A023-B595-4B7E-9FD1-86305B47363F}" presName="spN" presStyleCnt="0"/>
      <dgm:spPr/>
    </dgm:pt>
  </dgm:ptLst>
  <dgm:cxnLst>
    <dgm:cxn modelId="{1FCAD580-78C2-4136-A821-F412AA8449D3}" type="presOf" srcId="{ABB6AAD5-BB22-443A-B98E-11707CBE16C9}" destId="{49417DCD-9717-4962-8221-45CEFE5E3B38}" srcOrd="0" destOrd="0" presId="urn:microsoft.com/office/officeart/2009/3/layout/RandomtoResultProcess"/>
    <dgm:cxn modelId="{6393EA77-6C35-4795-B9F8-BC384CEB01BB}" srcId="{ABB6AAD5-BB22-443A-B98E-11707CBE16C9}" destId="{8C92A023-B595-4B7E-9FD1-86305B47363F}" srcOrd="2" destOrd="0" parTransId="{126030B6-AD92-4139-8AC7-ED96A61FFA13}" sibTransId="{45610BF7-B096-4636-A867-71803911F6BC}"/>
    <dgm:cxn modelId="{44E36A1B-B7BF-45AC-8816-77581666E511}" type="presOf" srcId="{8C92A023-B595-4B7E-9FD1-86305B47363F}" destId="{7B1BE0AD-50A5-48F7-B598-DEB590DCA7A9}" srcOrd="0" destOrd="0" presId="urn:microsoft.com/office/officeart/2009/3/layout/RandomtoResultProcess"/>
    <dgm:cxn modelId="{A92BC6FF-800D-4B40-B3FF-D621AEA824B8}" type="presOf" srcId="{37FDA6AE-027B-4120-90CE-09301A415796}" destId="{84DDEA6A-77C7-4BDC-8B22-AD74F2C7D212}" srcOrd="0" destOrd="0" presId="urn:microsoft.com/office/officeart/2009/3/layout/RandomtoResultProcess"/>
    <dgm:cxn modelId="{CF70225F-9B0A-4210-8CD9-F14ECADB21C9}" type="presOf" srcId="{62F3A35F-EA2B-462C-89DA-224952DBD84B}" destId="{A90A0BFC-07A7-4DDD-8427-0CA01EE69FD7}" srcOrd="0" destOrd="0" presId="urn:microsoft.com/office/officeart/2009/3/layout/RandomtoResultProcess"/>
    <dgm:cxn modelId="{78D5CF50-3633-4A11-9FE0-D306D94A091D}" srcId="{ABB6AAD5-BB22-443A-B98E-11707CBE16C9}" destId="{62F3A35F-EA2B-462C-89DA-224952DBD84B}" srcOrd="0" destOrd="0" parTransId="{68C8E73F-A05A-4DC8-914A-C484D8568F55}" sibTransId="{12A631F8-73E8-4437-A632-1DA4C96C2081}"/>
    <dgm:cxn modelId="{97371629-EAFB-49C5-8D4C-1C2CC8EF98DA}" srcId="{ABB6AAD5-BB22-443A-B98E-11707CBE16C9}" destId="{37FDA6AE-027B-4120-90CE-09301A415796}" srcOrd="1" destOrd="0" parTransId="{F547554B-51EF-4D52-BD83-B530786A53F6}" sibTransId="{AACFA7FC-124D-47F0-AAB7-D837F03A13D6}"/>
    <dgm:cxn modelId="{A7D81E38-2005-408A-9A49-D3D9F80A9CAC}" type="presParOf" srcId="{49417DCD-9717-4962-8221-45CEFE5E3B38}" destId="{E3264D2C-01CD-46FE-9390-E04B78C088AF}" srcOrd="0" destOrd="0" presId="urn:microsoft.com/office/officeart/2009/3/layout/RandomtoResultProcess"/>
    <dgm:cxn modelId="{83EC819E-1592-47E1-B733-D472A81A56CC}" type="presParOf" srcId="{E3264D2C-01CD-46FE-9390-E04B78C088AF}" destId="{A90A0BFC-07A7-4DDD-8427-0CA01EE69FD7}" srcOrd="0" destOrd="0" presId="urn:microsoft.com/office/officeart/2009/3/layout/RandomtoResultProcess"/>
    <dgm:cxn modelId="{44124F5B-1969-4896-8FFD-CD6DD6FFA01F}" type="presParOf" srcId="{E3264D2C-01CD-46FE-9390-E04B78C088AF}" destId="{7425EFB1-85FD-43BD-9E0C-5EB503D12F2B}" srcOrd="1" destOrd="0" presId="urn:microsoft.com/office/officeart/2009/3/layout/RandomtoResultProcess"/>
    <dgm:cxn modelId="{DFB715D8-BEBE-4704-89EA-45E1CF856DF7}" type="presParOf" srcId="{E3264D2C-01CD-46FE-9390-E04B78C088AF}" destId="{73069CC5-AC2A-4E40-80C3-B6257E28E1D3}" srcOrd="2" destOrd="0" presId="urn:microsoft.com/office/officeart/2009/3/layout/RandomtoResultProcess"/>
    <dgm:cxn modelId="{6D4B7C65-6CF6-4170-8427-637BA6009EAA}" type="presParOf" srcId="{E3264D2C-01CD-46FE-9390-E04B78C088AF}" destId="{6545506E-F82F-40D0-B269-A33A56AD6FAD}" srcOrd="3" destOrd="0" presId="urn:microsoft.com/office/officeart/2009/3/layout/RandomtoResultProcess"/>
    <dgm:cxn modelId="{7A436704-C6C0-4C61-86F9-E9D315949B90}" type="presParOf" srcId="{E3264D2C-01CD-46FE-9390-E04B78C088AF}" destId="{977EB5CB-7F94-462A-B74B-D681CCDAFE96}" srcOrd="4" destOrd="0" presId="urn:microsoft.com/office/officeart/2009/3/layout/RandomtoResultProcess"/>
    <dgm:cxn modelId="{78DD81FC-B917-485A-B9E3-34AB6B60E015}" type="presParOf" srcId="{E3264D2C-01CD-46FE-9390-E04B78C088AF}" destId="{94D41D45-881E-45E0-815F-B3D1F42ABA6A}" srcOrd="5" destOrd="0" presId="urn:microsoft.com/office/officeart/2009/3/layout/RandomtoResultProcess"/>
    <dgm:cxn modelId="{4AC0514B-A4AB-4B68-9B78-303403285D14}" type="presParOf" srcId="{E3264D2C-01CD-46FE-9390-E04B78C088AF}" destId="{3BAFF7A7-30C4-4792-80F0-F4ED56695A86}" srcOrd="6" destOrd="0" presId="urn:microsoft.com/office/officeart/2009/3/layout/RandomtoResultProcess"/>
    <dgm:cxn modelId="{1DEFE38E-4323-4749-A416-2F2C8044CCE1}" type="presParOf" srcId="{E3264D2C-01CD-46FE-9390-E04B78C088AF}" destId="{902BDD82-6500-4745-ABB1-8AB85030FF96}" srcOrd="7" destOrd="0" presId="urn:microsoft.com/office/officeart/2009/3/layout/RandomtoResultProcess"/>
    <dgm:cxn modelId="{665C5BF1-3AEA-4D95-87AC-132F83AC8588}" type="presParOf" srcId="{E3264D2C-01CD-46FE-9390-E04B78C088AF}" destId="{9BCC20C0-4B3E-4A32-8289-0C043EE14E08}" srcOrd="8" destOrd="0" presId="urn:microsoft.com/office/officeart/2009/3/layout/RandomtoResultProcess"/>
    <dgm:cxn modelId="{0911CE81-3F92-42AD-9877-B1A8A47A7113}" type="presParOf" srcId="{E3264D2C-01CD-46FE-9390-E04B78C088AF}" destId="{1395F43B-46B6-48BD-BE0D-466AE12A59E4}" srcOrd="9" destOrd="0" presId="urn:microsoft.com/office/officeart/2009/3/layout/RandomtoResultProcess"/>
    <dgm:cxn modelId="{A0F1E170-0C54-4E33-9987-228430FDC266}" type="presParOf" srcId="{E3264D2C-01CD-46FE-9390-E04B78C088AF}" destId="{3361D2E2-6923-453F-81C0-77902D700F8C}" srcOrd="10" destOrd="0" presId="urn:microsoft.com/office/officeart/2009/3/layout/RandomtoResultProcess"/>
    <dgm:cxn modelId="{0DFACF38-BD0D-4403-BE3C-CFF2F5A28679}" type="presParOf" srcId="{E3264D2C-01CD-46FE-9390-E04B78C088AF}" destId="{B5D258C8-C381-4DFA-9DF0-F1337D842739}" srcOrd="11" destOrd="0" presId="urn:microsoft.com/office/officeart/2009/3/layout/RandomtoResultProcess"/>
    <dgm:cxn modelId="{ACA67665-FA0B-42C4-B7BF-D6C8C9F5A56B}" type="presParOf" srcId="{E3264D2C-01CD-46FE-9390-E04B78C088AF}" destId="{483701E9-331F-4DBD-88D4-C515F77B849D}" srcOrd="12" destOrd="0" presId="urn:microsoft.com/office/officeart/2009/3/layout/RandomtoResultProcess"/>
    <dgm:cxn modelId="{89F40DDD-8443-4E62-8170-7A1B0E2FCAB0}" type="presParOf" srcId="{E3264D2C-01CD-46FE-9390-E04B78C088AF}" destId="{4320B6E2-693F-4792-89C6-95944ABED13F}" srcOrd="13" destOrd="0" presId="urn:microsoft.com/office/officeart/2009/3/layout/RandomtoResultProcess"/>
    <dgm:cxn modelId="{E8C53E26-EC35-49D5-B563-CFC13ED700EA}" type="presParOf" srcId="{E3264D2C-01CD-46FE-9390-E04B78C088AF}" destId="{37D79030-070E-406E-AD08-42C45219AC7F}" srcOrd="14" destOrd="0" presId="urn:microsoft.com/office/officeart/2009/3/layout/RandomtoResultProcess"/>
    <dgm:cxn modelId="{4AB8B18B-DAE8-4ABA-AF65-C1D3E53639A8}" type="presParOf" srcId="{E3264D2C-01CD-46FE-9390-E04B78C088AF}" destId="{98D3AB0A-B676-4AFF-8575-8BA9B28186E3}" srcOrd="15" destOrd="0" presId="urn:microsoft.com/office/officeart/2009/3/layout/RandomtoResultProcess"/>
    <dgm:cxn modelId="{7C128A7D-AD79-42D5-A7E0-1AC06E1DFFB8}" type="presParOf" srcId="{E3264D2C-01CD-46FE-9390-E04B78C088AF}" destId="{005F7ED7-2138-429B-B8E8-40FB2DAF0412}" srcOrd="16" destOrd="0" presId="urn:microsoft.com/office/officeart/2009/3/layout/RandomtoResultProcess"/>
    <dgm:cxn modelId="{23E7BEE8-9F12-4977-8BB4-4AD43BFCB1D6}" type="presParOf" srcId="{E3264D2C-01CD-46FE-9390-E04B78C088AF}" destId="{45319392-E8FF-4496-B113-53B39E20FF13}" srcOrd="17" destOrd="0" presId="urn:microsoft.com/office/officeart/2009/3/layout/RandomtoResultProcess"/>
    <dgm:cxn modelId="{95C8123B-EEB5-4DBF-B0C6-62610FFC3B6F}" type="presParOf" srcId="{E3264D2C-01CD-46FE-9390-E04B78C088AF}" destId="{AAC1A9B1-BA60-4D17-BB1E-F0F02B4A3B2B}" srcOrd="18" destOrd="0" presId="urn:microsoft.com/office/officeart/2009/3/layout/RandomtoResultProcess"/>
    <dgm:cxn modelId="{20F6E77F-9B56-4C84-A80E-6DC687811A55}" type="presParOf" srcId="{49417DCD-9717-4962-8221-45CEFE5E3B38}" destId="{82AD7A0A-5AB4-479D-8368-D9F5B1295A52}" srcOrd="1" destOrd="0" presId="urn:microsoft.com/office/officeart/2009/3/layout/RandomtoResultProcess"/>
    <dgm:cxn modelId="{F060D27C-2A6B-4C31-9264-5CA816C75920}" type="presParOf" srcId="{82AD7A0A-5AB4-479D-8368-D9F5B1295A52}" destId="{DDED6EF4-A0CC-49CB-9AE7-43B444C48543}" srcOrd="0" destOrd="0" presId="urn:microsoft.com/office/officeart/2009/3/layout/RandomtoResultProcess"/>
    <dgm:cxn modelId="{FD852F8B-8785-4C7A-BB9C-B212590AE91C}" type="presParOf" srcId="{82AD7A0A-5AB4-479D-8368-D9F5B1295A52}" destId="{7DBDECA1-EFB3-441D-B55B-B2EDF3E67A5C}" srcOrd="1" destOrd="0" presId="urn:microsoft.com/office/officeart/2009/3/layout/RandomtoResultProcess"/>
    <dgm:cxn modelId="{348B5E94-8432-4181-BEA0-5807FC842E8B}" type="presParOf" srcId="{49417DCD-9717-4962-8221-45CEFE5E3B38}" destId="{4A249969-3882-4C5E-83DE-4EAFA9E51242}" srcOrd="2" destOrd="0" presId="urn:microsoft.com/office/officeart/2009/3/layout/RandomtoResultProcess"/>
    <dgm:cxn modelId="{86319F6F-C1E8-476F-BDA8-7A6E56970AA5}" type="presParOf" srcId="{4A249969-3882-4C5E-83DE-4EAFA9E51242}" destId="{84DDEA6A-77C7-4BDC-8B22-AD74F2C7D212}" srcOrd="0" destOrd="0" presId="urn:microsoft.com/office/officeart/2009/3/layout/RandomtoResultProcess"/>
    <dgm:cxn modelId="{794146B3-D6F7-4615-9052-D0E50A2F4E3E}" type="presParOf" srcId="{4A249969-3882-4C5E-83DE-4EAFA9E51242}" destId="{E4B536CE-980D-41E5-8069-8FF3B8BBD1D5}" srcOrd="1" destOrd="0" presId="urn:microsoft.com/office/officeart/2009/3/layout/RandomtoResultProcess"/>
    <dgm:cxn modelId="{32BACA5C-6F8D-4B81-8BB6-9FEBC059806A}" type="presParOf" srcId="{49417DCD-9717-4962-8221-45CEFE5E3B38}" destId="{B0AEC9A7-8FDF-4A59-A69A-84615429EC7E}" srcOrd="3" destOrd="0" presId="urn:microsoft.com/office/officeart/2009/3/layout/RandomtoResultProcess"/>
    <dgm:cxn modelId="{545BFF5A-4B5B-4FAA-BA4F-EC78907FAD12}" type="presParOf" srcId="{B0AEC9A7-8FDF-4A59-A69A-84615429EC7E}" destId="{21E83F37-BEFF-4B60-BB9A-345F36FD8FDB}" srcOrd="0" destOrd="0" presId="urn:microsoft.com/office/officeart/2009/3/layout/RandomtoResultProcess"/>
    <dgm:cxn modelId="{6639EAC0-65C4-4209-BE20-ECA97F689D97}" type="presParOf" srcId="{B0AEC9A7-8FDF-4A59-A69A-84615429EC7E}" destId="{0D23C859-4AC6-4798-9EAF-9002A78D7A30}" srcOrd="1" destOrd="0" presId="urn:microsoft.com/office/officeart/2009/3/layout/RandomtoResultProcess"/>
    <dgm:cxn modelId="{5A327782-13E8-4E14-9F1D-E4B34296BB67}" type="presParOf" srcId="{49417DCD-9717-4962-8221-45CEFE5E3B38}" destId="{08367D8A-B881-4E55-8500-66CAD438B3A1}" srcOrd="4" destOrd="0" presId="urn:microsoft.com/office/officeart/2009/3/layout/RandomtoResultProcess"/>
    <dgm:cxn modelId="{098688EE-5AD8-4179-8933-DC5EEACE39DC}" type="presParOf" srcId="{08367D8A-B881-4E55-8500-66CAD438B3A1}" destId="{7B1BE0AD-50A5-48F7-B598-DEB590DCA7A9}" srcOrd="0" destOrd="0" presId="urn:microsoft.com/office/officeart/2009/3/layout/RandomtoResultProcess"/>
    <dgm:cxn modelId="{5A98B7EE-92FE-42D3-B351-3292C1321D42}" type="presParOf" srcId="{08367D8A-B881-4E55-8500-66CAD438B3A1}" destId="{53BB76F8-11EC-45E6-BA8B-345C7EB06E51}" srcOrd="1" destOrd="0" presId="urn:microsoft.com/office/officeart/2009/3/layout/RandomtoResult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type="chevron" r:blip="" rot="180">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type="chevron" r:blip="" rot="180">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平行四边形 5"/>
          <p:cNvSpPr/>
          <p:nvPr userDrawn="1"/>
        </p:nvSpPr>
        <p:spPr>
          <a:xfrm>
            <a:off x="-405180" y="4969260"/>
            <a:ext cx="8173667" cy="914400"/>
          </a:xfrm>
          <a:prstGeom prst="parallelogram">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userDrawn="1"/>
        </p:nvSpPr>
        <p:spPr>
          <a:xfrm>
            <a:off x="7600671" y="4876006"/>
            <a:ext cx="1989354" cy="914400"/>
          </a:xfrm>
          <a:prstGeom prst="parallelogram">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TextBox 10"/>
          <p:cNvSpPr txBox="1"/>
          <p:nvPr userDrawn="1"/>
        </p:nvSpPr>
        <p:spPr>
          <a:xfrm>
            <a:off x="8106687" y="4874608"/>
            <a:ext cx="785793" cy="276999"/>
          </a:xfrm>
          <a:prstGeom prst="rect">
            <a:avLst/>
          </a:prstGeom>
          <a:noFill/>
        </p:spPr>
        <p:txBody>
          <a:bodyPr wrap="none" rtlCol="0">
            <a:spAutoFit/>
          </a:bodyPr>
          <a:lstStyle/>
          <a:p>
            <a:r>
              <a:rPr lang="zh-CN" altLang="en-US" sz="1200" dirty="0" smtClean="0">
                <a:solidFill>
                  <a:schemeClr val="accent2"/>
                </a:solidFill>
                <a:latin typeface="微软雅黑" panose="020B0503020204020204" pitchFamily="34" charset="-122"/>
                <a:ea typeface="微软雅黑" panose="020B0503020204020204" pitchFamily="34" charset="-122"/>
              </a:rPr>
              <a:t>第 </a:t>
            </a:r>
            <a:fld id="{15E71900-10A2-4CC6-8A82-1659C4480C15}" type="slidenum">
              <a:rPr lang="zh-CN" altLang="en-US" sz="1200" smtClean="0">
                <a:solidFill>
                  <a:schemeClr val="accent2"/>
                </a:solidFill>
                <a:latin typeface="微软雅黑" panose="020B0503020204020204" pitchFamily="34" charset="-122"/>
                <a:ea typeface="微软雅黑" panose="020B0503020204020204" pitchFamily="34" charset="-122"/>
              </a:rPr>
            </a:fld>
            <a:r>
              <a:rPr lang="zh-CN" altLang="en-US" sz="1200" dirty="0" smtClean="0">
                <a:solidFill>
                  <a:schemeClr val="accent2"/>
                </a:solidFill>
                <a:latin typeface="微软雅黑" panose="020B0503020204020204" pitchFamily="34" charset="-122"/>
                <a:ea typeface="微软雅黑" panose="020B0503020204020204" pitchFamily="34" charset="-122"/>
              </a:rPr>
              <a:t> 页</a:t>
            </a:r>
            <a:endParaRPr lang="zh-CN" altLang="en-US" sz="1200" dirty="0">
              <a:solidFill>
                <a:schemeClr val="accent2"/>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309" y="123550"/>
            <a:ext cx="653283" cy="64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57682850-CCBC-445B-ADF3-DF7FB375B929}"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13781A91-E5A5-4F9B-86A3-C2C70A3F6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image16.wdp"/><Relationship Id="rId3" Type="http://schemas.openxmlformats.org/officeDocument/2006/relationships/image" Target="../media/image15.png"/><Relationship Id="rId2" Type="http://schemas.microsoft.com/office/2007/relationships/hdphoto" Target="../media/image14.wdp"/><Relationship Id="rId11" Type="http://schemas.openxmlformats.org/officeDocument/2006/relationships/notesSlide" Target="../notesSlides/notesSlide19.xml"/><Relationship Id="rId10" Type="http://schemas.openxmlformats.org/officeDocument/2006/relationships/slideLayout" Target="../slideLayouts/slideLayout1.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3.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5143500"/>
          </a:xfrm>
          <a:prstGeom prst="rect">
            <a:avLst/>
          </a:prstGeom>
          <a:solidFill>
            <a:srgbClr val="EDEDE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endParaRPr>
          </a:p>
        </p:txBody>
      </p:sp>
      <p:sp>
        <p:nvSpPr>
          <p:cNvPr id="13" name="直角三角形 12"/>
          <p:cNvSpPr/>
          <p:nvPr/>
        </p:nvSpPr>
        <p:spPr>
          <a:xfrm flipH="1">
            <a:off x="3682219" y="0"/>
            <a:ext cx="5461781" cy="5143500"/>
          </a:xfrm>
          <a:prstGeom prst="rtTriangle">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斜纹 13"/>
          <p:cNvSpPr/>
          <p:nvPr/>
        </p:nvSpPr>
        <p:spPr>
          <a:xfrm>
            <a:off x="5591908" y="0"/>
            <a:ext cx="2877178" cy="2700997"/>
          </a:xfrm>
          <a:prstGeom prst="diagStripe">
            <a:avLst>
              <a:gd name="adj" fmla="val 46235"/>
            </a:avLst>
          </a:prstGeom>
          <a:blipFill>
            <a:blip r:embed="rId1"/>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7" name="斜纹 16"/>
          <p:cNvSpPr/>
          <p:nvPr/>
        </p:nvSpPr>
        <p:spPr>
          <a:xfrm>
            <a:off x="7973774" y="0"/>
            <a:ext cx="990623" cy="929963"/>
          </a:xfrm>
          <a:prstGeom prst="diagStripe">
            <a:avLst>
              <a:gd name="adj" fmla="val 75545"/>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8" name="任意多边形 17"/>
          <p:cNvSpPr/>
          <p:nvPr/>
        </p:nvSpPr>
        <p:spPr>
          <a:xfrm>
            <a:off x="4013425" y="4437039"/>
            <a:ext cx="990623" cy="706462"/>
          </a:xfrm>
          <a:custGeom>
            <a:avLst/>
            <a:gdLst>
              <a:gd name="connsiteX0" fmla="*/ 997821 w 1320830"/>
              <a:gd name="connsiteY0" fmla="*/ 0 h 941949"/>
              <a:gd name="connsiteX1" fmla="*/ 1320830 w 1320830"/>
              <a:gd name="connsiteY1" fmla="*/ 0 h 941949"/>
              <a:gd name="connsiteX2" fmla="*/ 317439 w 1320830"/>
              <a:gd name="connsiteY2" fmla="*/ 941949 h 941949"/>
              <a:gd name="connsiteX3" fmla="*/ 0 w 1320830"/>
              <a:gd name="connsiteY3" fmla="*/ 941949 h 941949"/>
              <a:gd name="connsiteX4" fmla="*/ 0 w 1320830"/>
              <a:gd name="connsiteY4" fmla="*/ 936720 h 94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30" h="941949">
                <a:moveTo>
                  <a:pt x="997821" y="0"/>
                </a:moveTo>
                <a:lnTo>
                  <a:pt x="1320830" y="0"/>
                </a:lnTo>
                <a:lnTo>
                  <a:pt x="317439" y="941949"/>
                </a:lnTo>
                <a:lnTo>
                  <a:pt x="0" y="941949"/>
                </a:lnTo>
                <a:lnTo>
                  <a:pt x="0" y="936720"/>
                </a:lnTo>
                <a:close/>
              </a:path>
            </a:pathLst>
          </a:custGeom>
          <a:solidFill>
            <a:srgbClr val="A6A6A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3" name="任意多边形 22"/>
          <p:cNvSpPr/>
          <p:nvPr/>
        </p:nvSpPr>
        <p:spPr>
          <a:xfrm>
            <a:off x="268196" y="3844977"/>
            <a:ext cx="1810306" cy="1301936"/>
          </a:xfrm>
          <a:custGeom>
            <a:avLst/>
            <a:gdLst>
              <a:gd name="connsiteX0" fmla="*/ 1823461 w 2413741"/>
              <a:gd name="connsiteY0" fmla="*/ 0 h 1735915"/>
              <a:gd name="connsiteX1" fmla="*/ 2413741 w 2413741"/>
              <a:gd name="connsiteY1" fmla="*/ 0 h 1735915"/>
              <a:gd name="connsiteX2" fmla="*/ 564595 w 2413741"/>
              <a:gd name="connsiteY2" fmla="*/ 1735915 h 1735915"/>
              <a:gd name="connsiteX3" fmla="*/ 0 w 2413741"/>
              <a:gd name="connsiteY3" fmla="*/ 1735915 h 1735915"/>
              <a:gd name="connsiteX4" fmla="*/ 0 w 2413741"/>
              <a:gd name="connsiteY4" fmla="*/ 1711802 h 173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741" h="1735915">
                <a:moveTo>
                  <a:pt x="1823461" y="0"/>
                </a:moveTo>
                <a:lnTo>
                  <a:pt x="2413741" y="0"/>
                </a:lnTo>
                <a:lnTo>
                  <a:pt x="564595" y="1735915"/>
                </a:lnTo>
                <a:lnTo>
                  <a:pt x="0" y="1735915"/>
                </a:lnTo>
                <a:lnTo>
                  <a:pt x="0" y="1711802"/>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4" name="任意多边形 23"/>
          <p:cNvSpPr/>
          <p:nvPr/>
        </p:nvSpPr>
        <p:spPr>
          <a:xfrm>
            <a:off x="0" y="4756278"/>
            <a:ext cx="523886" cy="387222"/>
          </a:xfrm>
          <a:custGeom>
            <a:avLst/>
            <a:gdLst>
              <a:gd name="connsiteX0" fmla="*/ 543196 w 698514"/>
              <a:gd name="connsiteY0" fmla="*/ 0 h 516296"/>
              <a:gd name="connsiteX1" fmla="*/ 698514 w 698514"/>
              <a:gd name="connsiteY1" fmla="*/ 0 h 516296"/>
              <a:gd name="connsiteX2" fmla="*/ 148541 w 698514"/>
              <a:gd name="connsiteY2" fmla="*/ 516296 h 516296"/>
              <a:gd name="connsiteX3" fmla="*/ 0 w 698514"/>
              <a:gd name="connsiteY3" fmla="*/ 516296 h 516296"/>
              <a:gd name="connsiteX4" fmla="*/ 0 w 698514"/>
              <a:gd name="connsiteY4" fmla="*/ 509934 h 51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14" h="516296">
                <a:moveTo>
                  <a:pt x="543196" y="0"/>
                </a:moveTo>
                <a:lnTo>
                  <a:pt x="698514" y="0"/>
                </a:lnTo>
                <a:lnTo>
                  <a:pt x="148541" y="516296"/>
                </a:lnTo>
                <a:lnTo>
                  <a:pt x="0" y="516296"/>
                </a:lnTo>
                <a:lnTo>
                  <a:pt x="0" y="509934"/>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5" name="斜纹 24"/>
          <p:cNvSpPr/>
          <p:nvPr/>
        </p:nvSpPr>
        <p:spPr>
          <a:xfrm>
            <a:off x="0" y="2767496"/>
            <a:ext cx="2295525" cy="2154960"/>
          </a:xfrm>
          <a:prstGeom prst="diagStripe">
            <a:avLst>
              <a:gd name="adj" fmla="val 75545"/>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6" name="任意多边形 25"/>
          <p:cNvSpPr/>
          <p:nvPr/>
        </p:nvSpPr>
        <p:spPr>
          <a:xfrm>
            <a:off x="0" y="3557572"/>
            <a:ext cx="834983" cy="783853"/>
          </a:xfrm>
          <a:custGeom>
            <a:avLst/>
            <a:gdLst>
              <a:gd name="connsiteX0" fmla="*/ 789260 w 1113310"/>
              <a:gd name="connsiteY0" fmla="*/ 0 h 1045137"/>
              <a:gd name="connsiteX1" fmla="*/ 1113310 w 1113310"/>
              <a:gd name="connsiteY1" fmla="*/ 0 h 1045137"/>
              <a:gd name="connsiteX2" fmla="*/ 0 w 1113310"/>
              <a:gd name="connsiteY2" fmla="*/ 1045137 h 1045137"/>
              <a:gd name="connsiteX3" fmla="*/ 0 w 1113310"/>
              <a:gd name="connsiteY3" fmla="*/ 740930 h 1045137"/>
            </a:gdLst>
            <a:ahLst/>
            <a:cxnLst>
              <a:cxn ang="0">
                <a:pos x="connsiteX0" y="connsiteY0"/>
              </a:cxn>
              <a:cxn ang="0">
                <a:pos x="connsiteX1" y="connsiteY1"/>
              </a:cxn>
              <a:cxn ang="0">
                <a:pos x="connsiteX2" y="connsiteY2"/>
              </a:cxn>
              <a:cxn ang="0">
                <a:pos x="connsiteX3" y="connsiteY3"/>
              </a:cxn>
            </a:cxnLst>
            <a:rect l="l" t="t" r="r" b="b"/>
            <a:pathLst>
              <a:path w="1113310" h="1045137">
                <a:moveTo>
                  <a:pt x="789260" y="0"/>
                </a:moveTo>
                <a:lnTo>
                  <a:pt x="1113310" y="0"/>
                </a:lnTo>
                <a:lnTo>
                  <a:pt x="0" y="1045137"/>
                </a:lnTo>
                <a:lnTo>
                  <a:pt x="0" y="740930"/>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7" name="任意多边形 26"/>
          <p:cNvSpPr/>
          <p:nvPr/>
        </p:nvSpPr>
        <p:spPr>
          <a:xfrm>
            <a:off x="1" y="-5565"/>
            <a:ext cx="1053821" cy="989291"/>
          </a:xfrm>
          <a:custGeom>
            <a:avLst/>
            <a:gdLst>
              <a:gd name="connsiteX0" fmla="*/ 1025302 w 1405095"/>
              <a:gd name="connsiteY0" fmla="*/ 0 h 1319055"/>
              <a:gd name="connsiteX1" fmla="*/ 1405095 w 1405095"/>
              <a:gd name="connsiteY1" fmla="*/ 0 h 1319055"/>
              <a:gd name="connsiteX2" fmla="*/ 0 w 1405095"/>
              <a:gd name="connsiteY2" fmla="*/ 1319055 h 1319055"/>
              <a:gd name="connsiteX3" fmla="*/ 0 w 1405095"/>
              <a:gd name="connsiteY3" fmla="*/ 962518 h 1319055"/>
            </a:gdLst>
            <a:ahLst/>
            <a:cxnLst>
              <a:cxn ang="0">
                <a:pos x="connsiteX0" y="connsiteY0"/>
              </a:cxn>
              <a:cxn ang="0">
                <a:pos x="connsiteX1" y="connsiteY1"/>
              </a:cxn>
              <a:cxn ang="0">
                <a:pos x="connsiteX2" y="connsiteY2"/>
              </a:cxn>
              <a:cxn ang="0">
                <a:pos x="connsiteX3" y="connsiteY3"/>
              </a:cxn>
            </a:cxnLst>
            <a:rect l="l" t="t" r="r" b="b"/>
            <a:pathLst>
              <a:path w="1405095" h="1319055">
                <a:moveTo>
                  <a:pt x="1025302" y="0"/>
                </a:moveTo>
                <a:lnTo>
                  <a:pt x="1405095" y="0"/>
                </a:lnTo>
                <a:lnTo>
                  <a:pt x="0" y="1319055"/>
                </a:lnTo>
                <a:lnTo>
                  <a:pt x="0" y="96251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734" y="2499742"/>
            <a:ext cx="1705795" cy="1692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2208"/>
            <a:ext cx="1645784" cy="1383678"/>
          </a:xfrm>
          <a:prstGeom prst="rect">
            <a:avLst/>
          </a:prstGeom>
        </p:spPr>
      </p:pic>
      <p:sp>
        <p:nvSpPr>
          <p:cNvPr id="19" name="Text Box 197"/>
          <p:cNvSpPr txBox="1">
            <a:spLocks noChangeArrowheads="1"/>
          </p:cNvSpPr>
          <p:nvPr/>
        </p:nvSpPr>
        <p:spPr bwMode="ltGray">
          <a:xfrm>
            <a:off x="6862807" y="4408473"/>
            <a:ext cx="1813649" cy="323517"/>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0517"/>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500" tIns="36750" rIns="73500" bIns="36750">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defTabSz="822960">
              <a:spcBef>
                <a:spcPct val="50000"/>
              </a:spcBef>
            </a:pPr>
            <a:r>
              <a:rPr lang="zh-CN" altLang="en-US" sz="1620" dirty="0" smtClean="0">
                <a:solidFill>
                  <a:schemeClr val="accent2"/>
                </a:solidFill>
                <a:latin typeface="微软雅黑" panose="020B0503020204020204" pitchFamily="34" charset="-122"/>
                <a:ea typeface="微软雅黑" panose="020B0503020204020204" pitchFamily="34" charset="-122"/>
              </a:rPr>
              <a:t>请输入您单位名称</a:t>
            </a:r>
            <a:endParaRPr lang="en-US" altLang="zh-CN" sz="1620" dirty="0">
              <a:solidFill>
                <a:schemeClr val="accent2"/>
              </a:solidFill>
              <a:latin typeface="微软雅黑" panose="020B0503020204020204" pitchFamily="34" charset="-122"/>
              <a:ea typeface="微软雅黑" panose="020B0503020204020204" pitchFamily="34" charset="-122"/>
            </a:endParaRPr>
          </a:p>
        </p:txBody>
      </p:sp>
      <p:sp>
        <p:nvSpPr>
          <p:cNvPr id="20" name="TextBox 42"/>
          <p:cNvSpPr txBox="1"/>
          <p:nvPr/>
        </p:nvSpPr>
        <p:spPr>
          <a:xfrm>
            <a:off x="1403648" y="1245487"/>
            <a:ext cx="3895618" cy="590931"/>
          </a:xfrm>
          <a:prstGeom prst="rect">
            <a:avLst/>
          </a:prstGeom>
          <a:noFill/>
        </p:spPr>
        <p:txBody>
          <a:bodyPr wrap="none" rtlCol="0">
            <a:spAutoFit/>
          </a:bodyPr>
          <a:lstStyle/>
          <a:p>
            <a:r>
              <a:rPr lang="zh-CN" altLang="en-US" sz="3240" b="1" dirty="0" smtClean="0">
                <a:solidFill>
                  <a:prstClr val="black"/>
                </a:solidFill>
                <a:latin typeface="微软雅黑" panose="020B0503020204020204" pitchFamily="34" charset="-122"/>
                <a:ea typeface="微软雅黑" panose="020B0503020204020204" pitchFamily="34" charset="-122"/>
              </a:rPr>
              <a:t>警察公安派出所</a:t>
            </a:r>
            <a:r>
              <a:rPr lang="en-US" altLang="zh-CN" sz="3240" b="1" dirty="0" smtClean="0">
                <a:solidFill>
                  <a:prstClr val="black"/>
                </a:solidFill>
                <a:latin typeface="微软雅黑" panose="020B0503020204020204" pitchFamily="34" charset="-122"/>
                <a:ea typeface="微软雅黑" panose="020B0503020204020204" pitchFamily="34" charset="-122"/>
              </a:rPr>
              <a:t>PPT</a:t>
            </a:r>
            <a:endParaRPr lang="zh-CN" altLang="en-US" sz="3240" b="1" dirty="0">
              <a:solidFill>
                <a:prstClr val="black"/>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403648" y="1882584"/>
            <a:ext cx="3829973" cy="0"/>
          </a:xfrm>
          <a:prstGeom prst="line">
            <a:avLst/>
          </a:prstGeom>
          <a:noFill/>
          <a:ln w="28575" cap="flat" cmpd="sng" algn="ctr">
            <a:solidFill>
              <a:srgbClr val="003466"/>
            </a:solidFill>
            <a:prstDash val="solid"/>
          </a:ln>
          <a:effectLst/>
        </p:spPr>
      </p:cxnSp>
      <p:sp>
        <p:nvSpPr>
          <p:cNvPr id="22" name="TextBox 50"/>
          <p:cNvSpPr txBox="1"/>
          <p:nvPr/>
        </p:nvSpPr>
        <p:spPr>
          <a:xfrm>
            <a:off x="1403648" y="1923678"/>
            <a:ext cx="2664296" cy="400110"/>
          </a:xfrm>
          <a:prstGeom prst="rect">
            <a:avLst/>
          </a:prstGeom>
          <a:noFill/>
        </p:spPr>
        <p:txBody>
          <a:bodyPr wrap="square" rtlCol="0">
            <a:spAutoFit/>
          </a:bodyPr>
          <a:lstStyle/>
          <a:p>
            <a:r>
              <a:rPr lang="zh-CN" altLang="en-US" sz="2000" dirty="0" smtClean="0">
                <a:solidFill>
                  <a:prstClr val="black"/>
                </a:solidFill>
                <a:latin typeface="微软雅黑" panose="020B0503020204020204" pitchFamily="34" charset="-122"/>
                <a:ea typeface="微软雅黑" panose="020B0503020204020204" pitchFamily="34" charset="-122"/>
              </a:rPr>
              <a:t>立警为公 </a:t>
            </a:r>
            <a:r>
              <a:rPr lang="en-US" altLang="zh-CN" sz="2000" dirty="0" smtClean="0">
                <a:solidFill>
                  <a:srgbClr val="555555"/>
                </a:solidFill>
                <a:latin typeface="微软雅黑" panose="020B0503020204020204" pitchFamily="34" charset="-122"/>
                <a:ea typeface="微软雅黑" panose="020B0503020204020204" pitchFamily="34" charset="-122"/>
              </a:rPr>
              <a:t>• </a:t>
            </a:r>
            <a:r>
              <a:rPr lang="zh-CN" altLang="en-US" sz="2000" dirty="0" smtClean="0">
                <a:solidFill>
                  <a:prstClr val="black"/>
                </a:solidFill>
                <a:latin typeface="微软雅黑" panose="020B0503020204020204" pitchFamily="34" charset="-122"/>
                <a:ea typeface="微软雅黑" panose="020B0503020204020204" pitchFamily="34" charset="-122"/>
              </a:rPr>
              <a:t>执法为民</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288290" y="3795886"/>
            <a:ext cx="1391285" cy="306705"/>
          </a:xfrm>
          <a:prstGeom prst="rect">
            <a:avLst/>
          </a:prstGeom>
          <a:noFill/>
        </p:spPr>
        <p:txBody>
          <a:bodyPr wrap="none" rtlCol="0">
            <a:spAutoFit/>
          </a:bodyPr>
          <a:lstStyle/>
          <a:p>
            <a:r>
              <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rPr>
              <a:t>汇报人：</a:t>
            </a:r>
            <a:r>
              <a:rPr lang="en-US" altLang="zh-CN" sz="1400" dirty="0" smtClean="0">
                <a:solidFill>
                  <a:schemeClr val="accent6">
                    <a:lumMod val="75000"/>
                    <a:lumOff val="25000"/>
                  </a:schemeClr>
                </a:solidFill>
                <a:latin typeface="微软雅黑" panose="020B0503020204020204" pitchFamily="34" charset="-122"/>
                <a:ea typeface="微软雅黑" panose="020B0503020204020204" pitchFamily="34" charset="-122"/>
              </a:rPr>
              <a:t>PPT</a:t>
            </a:r>
            <a:r>
              <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rPr>
              <a:t>营</a:t>
            </a:r>
            <a:endPar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288290" y="4117594"/>
            <a:ext cx="1779654" cy="307777"/>
          </a:xfrm>
          <a:prstGeom prst="rect">
            <a:avLst/>
          </a:prstGeom>
          <a:noFill/>
        </p:spPr>
        <p:txBody>
          <a:bodyPr wrap="none" rtlCol="0">
            <a:spAutoFit/>
          </a:bodyPr>
          <a:lstStyle/>
          <a:p>
            <a:r>
              <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rPr>
              <a:t>单   位：中国公安局</a:t>
            </a:r>
            <a:endParaRPr lang="zh-CN" altLang="en-US" sz="14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0"/>
                                        </p:tgtEl>
                                        <p:attrNameLst>
                                          <p:attrName>ppt_y</p:attrName>
                                        </p:attrNameLst>
                                      </p:cBhvr>
                                      <p:tavLst>
                                        <p:tav tm="0">
                                          <p:val>
                                            <p:strVal val="#ppt_y"/>
                                          </p:val>
                                        </p:tav>
                                        <p:tav tm="100000">
                                          <p:val>
                                            <p:strVal val="#ppt_y"/>
                                          </p:val>
                                        </p:tav>
                                      </p:tavLst>
                                    </p:anim>
                                    <p:anim calcmode="lin" valueType="num">
                                      <p:cBhvr>
                                        <p:cTn id="5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0"/>
                                        </p:tgtEl>
                                      </p:cBhvr>
                                    </p:animEffect>
                                  </p:childTnLst>
                                </p:cTn>
                              </p:par>
                            </p:childTnLst>
                          </p:cTn>
                        </p:par>
                        <p:par>
                          <p:cTn id="56" fill="hold">
                            <p:stCondLst>
                              <p:cond delay="5449"/>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5949"/>
                            </p:stCondLst>
                            <p:childTnLst>
                              <p:par>
                                <p:cTn id="61" presetID="31"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par>
                          <p:cTn id="67" fill="hold">
                            <p:stCondLst>
                              <p:cond delay="6949"/>
                            </p:stCondLst>
                            <p:childTnLst>
                              <p:par>
                                <p:cTn id="68" presetID="2" presetClass="entr" presetSubtype="4"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ppt_x"/>
                                          </p:val>
                                        </p:tav>
                                        <p:tav tm="100000">
                                          <p:val>
                                            <p:strVal val="#ppt_x"/>
                                          </p:val>
                                        </p:tav>
                                      </p:tavLst>
                                    </p:anim>
                                    <p:anim calcmode="lin" valueType="num">
                                      <p:cBhvr additive="base">
                                        <p:cTn id="75" dur="50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449"/>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par>
                          <p:cTn id="82" fill="hold">
                            <p:stCondLst>
                              <p:cond delay="8449"/>
                            </p:stCondLst>
                            <p:childTnLst>
                              <p:par>
                                <p:cTn id="83" presetID="22" presetClass="entr" presetSubtype="8"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23" grpId="0" animBg="1"/>
      <p:bldP spid="24" grpId="0" animBg="1"/>
      <p:bldP spid="25" grpId="0" animBg="1"/>
      <p:bldP spid="26" grpId="0" animBg="1"/>
      <p:bldP spid="27" grpId="0" animBg="1"/>
      <p:bldP spid="19" grpId="0"/>
      <p:bldP spid="20" grpId="0"/>
      <p:bldP spid="22" grpId="0"/>
      <p:bldP spid="3"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1784407" y="1337721"/>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02</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614" y="2115293"/>
            <a:ext cx="1781944" cy="0"/>
          </a:xfrm>
          <a:prstGeom prst="line">
            <a:avLst/>
          </a:prstGeom>
          <a:noFill/>
          <a:ln w="95250" cap="flat" cmpd="sng" algn="ctr">
            <a:solidFill>
              <a:srgbClr val="003466"/>
            </a:solidFill>
            <a:prstDash val="solid"/>
          </a:ln>
          <a:effectLst/>
        </p:spPr>
      </p:cxnSp>
      <p:cxnSp>
        <p:nvCxnSpPr>
          <p:cNvPr id="29" name="直接连接符 28"/>
          <p:cNvCxnSpPr>
            <a:stCxn id="27" idx="3"/>
          </p:cNvCxnSpPr>
          <p:nvPr/>
        </p:nvCxnSpPr>
        <p:spPr>
          <a:xfrm flipV="1">
            <a:off x="3488720" y="2115293"/>
            <a:ext cx="5655280" cy="7258"/>
          </a:xfrm>
          <a:prstGeom prst="line">
            <a:avLst/>
          </a:prstGeom>
          <a:noFill/>
          <a:ln w="95250" cap="flat" cmpd="sng" algn="ctr">
            <a:solidFill>
              <a:srgbClr val="003466"/>
            </a:solidFill>
            <a:prstDash val="solid"/>
          </a:ln>
          <a:effectLst/>
        </p:spPr>
      </p:cxnSp>
      <p:sp>
        <p:nvSpPr>
          <p:cNvPr id="30" name="TextBox 6"/>
          <p:cNvSpPr txBox="1"/>
          <p:nvPr/>
        </p:nvSpPr>
        <p:spPr>
          <a:xfrm>
            <a:off x="3563888" y="1263391"/>
            <a:ext cx="4288353" cy="707886"/>
          </a:xfrm>
          <a:prstGeom prst="rect">
            <a:avLst/>
          </a:prstGeom>
          <a:noFill/>
        </p:spPr>
        <p:txBody>
          <a:bodyPr wrap="none" rtlCol="0">
            <a:spAutoFit/>
          </a:bodyPr>
          <a:lstStyle/>
          <a:p>
            <a:r>
              <a:rPr lang="zh-CN" altLang="en-US" sz="4000" b="1" dirty="0" smtClean="0">
                <a:solidFill>
                  <a:prstClr val="black">
                    <a:lumMod val="85000"/>
                    <a:lumOff val="15000"/>
                  </a:prstClr>
                </a:solidFill>
                <a:latin typeface="微软雅黑" panose="020B0503020204020204" pitchFamily="34" charset="-122"/>
                <a:ea typeface="微软雅黑" panose="020B0503020204020204" pitchFamily="34" charset="-122"/>
              </a:rPr>
              <a:t>点击添加标题文本</a:t>
            </a:r>
            <a:endPar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1" name="TextBox 7"/>
          <p:cNvSpPr txBox="1"/>
          <p:nvPr/>
        </p:nvSpPr>
        <p:spPr>
          <a:xfrm>
            <a:off x="3667917"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01</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2" name="TextBox 8"/>
          <p:cNvSpPr txBox="1"/>
          <p:nvPr/>
        </p:nvSpPr>
        <p:spPr>
          <a:xfrm>
            <a:off x="3667917"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02</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 name="TextBox 9"/>
          <p:cNvSpPr txBox="1"/>
          <p:nvPr/>
        </p:nvSpPr>
        <p:spPr>
          <a:xfrm>
            <a:off x="5436096"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03</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TextBox 10"/>
          <p:cNvSpPr txBox="1"/>
          <p:nvPr/>
        </p:nvSpPr>
        <p:spPr>
          <a:xfrm>
            <a:off x="5436096"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04</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92280" y="2840948"/>
            <a:ext cx="2093107" cy="252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14" presetClass="entr" presetSubtype="1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Diagram 41"/>
          <p:cNvGraphicFramePr/>
          <p:nvPr/>
        </p:nvGraphicFramePr>
        <p:xfrm>
          <a:off x="755576" y="970523"/>
          <a:ext cx="7416824" cy="283304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 name="矩形 40"/>
          <p:cNvSpPr/>
          <p:nvPr/>
        </p:nvSpPr>
        <p:spPr>
          <a:xfrm>
            <a:off x="880686" y="3575015"/>
            <a:ext cx="2204204" cy="646331"/>
          </a:xfrm>
          <a:prstGeom prst="rect">
            <a:avLst/>
          </a:prstGeom>
        </p:spPr>
        <p:txBody>
          <a:bodyPr wrap="square">
            <a:spAutoFit/>
          </a:bodyPr>
          <a:lstStyle/>
          <a:p>
            <a:pPr algn="ctr">
              <a:lnSpc>
                <a:spcPct val="120000"/>
              </a:lnSpc>
              <a:defRPr/>
            </a:pPr>
            <a:r>
              <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a:t>
            </a:r>
            <a:r>
              <a:rPr lang="zh-CN" altLang="en-US" sz="10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a:t>
            </a:r>
            <a:r>
              <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a:t>
            </a:r>
            <a:r>
              <a:rPr lang="zh-CN" altLang="en-US" sz="10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的</a:t>
            </a:r>
            <a:endPar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endParaRPr>
          </a:p>
        </p:txBody>
      </p:sp>
      <p:sp>
        <p:nvSpPr>
          <p:cNvPr id="42" name="矩形 41"/>
          <p:cNvSpPr/>
          <p:nvPr/>
        </p:nvSpPr>
        <p:spPr>
          <a:xfrm>
            <a:off x="3505994" y="3575015"/>
            <a:ext cx="2204204" cy="646331"/>
          </a:xfrm>
          <a:prstGeom prst="rect">
            <a:avLst/>
          </a:prstGeom>
        </p:spPr>
        <p:txBody>
          <a:bodyPr wrap="square">
            <a:spAutoFit/>
          </a:bodyPr>
          <a:lstStyle/>
          <a:p>
            <a:pPr algn="ctr">
              <a:lnSpc>
                <a:spcPct val="120000"/>
              </a:lnSpc>
              <a:defRPr/>
            </a:pPr>
            <a:r>
              <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a:t>
            </a:r>
            <a:r>
              <a:rPr lang="zh-CN" altLang="en-US" sz="10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a:t>
            </a:r>
            <a:r>
              <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a:t>
            </a:r>
            <a:r>
              <a:rPr lang="zh-CN" altLang="en-US" sz="10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的</a:t>
            </a:r>
            <a:endPar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endParaRPr>
          </a:p>
        </p:txBody>
      </p:sp>
      <p:sp>
        <p:nvSpPr>
          <p:cNvPr id="43" name="矩形 42"/>
          <p:cNvSpPr/>
          <p:nvPr/>
        </p:nvSpPr>
        <p:spPr>
          <a:xfrm>
            <a:off x="6102390" y="3575015"/>
            <a:ext cx="2204204" cy="830997"/>
          </a:xfrm>
          <a:prstGeom prst="rect">
            <a:avLst/>
          </a:prstGeom>
        </p:spPr>
        <p:txBody>
          <a:bodyPr wrap="square">
            <a:spAutoFit/>
          </a:bodyPr>
          <a:lstStyle/>
          <a:p>
            <a:pPr algn="ctr">
              <a:lnSpc>
                <a:spcPct val="120000"/>
              </a:lnSpc>
              <a:defRPr/>
            </a:pPr>
            <a:r>
              <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a:t>
            </a:r>
            <a:r>
              <a:rPr lang="zh-CN" altLang="en-US" sz="10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a:t>
            </a:r>
            <a:r>
              <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a:t>
            </a:r>
            <a:r>
              <a:rPr lang="zh-CN" altLang="en-US" sz="10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的</a:t>
            </a:r>
            <a:endParaRPr lang="zh-CN" altLang="en-US" sz="10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407396" y="3759123"/>
            <a:ext cx="1231337" cy="815380"/>
            <a:chOff x="1055773" y="4176803"/>
            <a:chExt cx="1368152" cy="905978"/>
          </a:xfrm>
        </p:grpSpPr>
        <p:sp>
          <p:nvSpPr>
            <p:cNvPr id="52" name="矩形 51"/>
            <p:cNvSpPr/>
            <p:nvPr/>
          </p:nvSpPr>
          <p:spPr>
            <a:xfrm>
              <a:off x="1170073" y="5010773"/>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3" name="TextBox 3"/>
            <p:cNvSpPr txBox="1"/>
            <p:nvPr/>
          </p:nvSpPr>
          <p:spPr>
            <a:xfrm>
              <a:off x="1055773" y="4176803"/>
              <a:ext cx="1368152" cy="7489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请输入文本内容信息请输入文本内容信息</a:t>
              </a:r>
              <a:endPar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cxnSp>
        <p:nvCxnSpPr>
          <p:cNvPr id="54" name="直接连接符 53"/>
          <p:cNvCxnSpPr/>
          <p:nvPr/>
        </p:nvCxnSpPr>
        <p:spPr>
          <a:xfrm rot="20182324">
            <a:off x="1696697" y="2273661"/>
            <a:ext cx="5424174" cy="0"/>
          </a:xfrm>
          <a:prstGeom prst="line">
            <a:avLst/>
          </a:prstGeom>
          <a:noFill/>
          <a:ln w="28575" cap="flat" cmpd="sng" algn="ctr">
            <a:solidFill>
              <a:sysClr val="window" lastClr="FFFFFF">
                <a:lumMod val="75000"/>
              </a:sysClr>
            </a:solidFill>
            <a:prstDash val="solid"/>
          </a:ln>
          <a:effectLst/>
        </p:spPr>
      </p:cxnSp>
      <p:grpSp>
        <p:nvGrpSpPr>
          <p:cNvPr id="55" name="组合 54"/>
          <p:cNvGrpSpPr/>
          <p:nvPr/>
        </p:nvGrpSpPr>
        <p:grpSpPr>
          <a:xfrm rot="373005">
            <a:off x="1548706" y="2985301"/>
            <a:ext cx="750706" cy="750706"/>
            <a:chOff x="1691680" y="4380819"/>
            <a:chExt cx="834118" cy="834118"/>
          </a:xfrm>
        </p:grpSpPr>
        <p:sp>
          <p:nvSpPr>
            <p:cNvPr id="56" name="椭圆 55"/>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smtClean="0">
                <a:ln>
                  <a:noFill/>
                </a:ln>
                <a:solidFill>
                  <a:srgbClr val="05E0DB"/>
                </a:solidFill>
                <a:effectLst/>
                <a:uLnTx/>
                <a:uFillTx/>
                <a:latin typeface="Adobe 黑体 Std R" pitchFamily="34" charset="-122"/>
                <a:ea typeface="Adobe 黑体 Std R" pitchFamily="34" charset="-122"/>
              </a:endParaRPr>
            </a:p>
          </p:txBody>
        </p:sp>
        <p:sp>
          <p:nvSpPr>
            <p:cNvPr id="57" name="椭圆 56"/>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rot="373005">
            <a:off x="2791068" y="2441805"/>
            <a:ext cx="750706" cy="750706"/>
            <a:chOff x="1691680" y="4380819"/>
            <a:chExt cx="834118" cy="834118"/>
          </a:xfrm>
        </p:grpSpPr>
        <p:sp>
          <p:nvSpPr>
            <p:cNvPr id="59" name="椭圆 58"/>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smtClean="0">
                <a:ln>
                  <a:noFill/>
                </a:ln>
                <a:solidFill>
                  <a:srgbClr val="05E0DB"/>
                </a:solidFill>
                <a:effectLst/>
                <a:uLnTx/>
                <a:uFillTx/>
                <a:latin typeface="Adobe 黑体 Std R" pitchFamily="34" charset="-122"/>
                <a:ea typeface="Adobe 黑体 Std R" pitchFamily="34" charset="-122"/>
              </a:endParaRPr>
            </a:p>
          </p:txBody>
        </p:sp>
        <p:sp>
          <p:nvSpPr>
            <p:cNvPr id="60" name="椭圆 59"/>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rot="373005">
            <a:off x="4033431" y="1898308"/>
            <a:ext cx="750706" cy="750706"/>
            <a:chOff x="1691680" y="4380819"/>
            <a:chExt cx="834118" cy="834118"/>
          </a:xfrm>
        </p:grpSpPr>
        <p:sp>
          <p:nvSpPr>
            <p:cNvPr id="111" name="椭圆 110"/>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smtClean="0">
                <a:ln>
                  <a:noFill/>
                </a:ln>
                <a:solidFill>
                  <a:srgbClr val="05E0DB"/>
                </a:solidFill>
                <a:effectLst/>
                <a:uLnTx/>
                <a:uFillTx/>
                <a:latin typeface="Adobe 黑体 Std R" pitchFamily="34" charset="-122"/>
                <a:ea typeface="Adobe 黑体 Std R" pitchFamily="34" charset="-122"/>
              </a:endParaRPr>
            </a:p>
          </p:txBody>
        </p:sp>
        <p:sp>
          <p:nvSpPr>
            <p:cNvPr id="112" name="椭圆 111"/>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rot="373005">
            <a:off x="5275794" y="1354812"/>
            <a:ext cx="750706" cy="750706"/>
            <a:chOff x="1691680" y="4380819"/>
            <a:chExt cx="834118" cy="834118"/>
          </a:xfrm>
        </p:grpSpPr>
        <p:sp>
          <p:nvSpPr>
            <p:cNvPr id="114" name="椭圆 113"/>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smtClean="0">
                <a:ln>
                  <a:noFill/>
                </a:ln>
                <a:solidFill>
                  <a:srgbClr val="05E0DB"/>
                </a:solidFill>
                <a:effectLst/>
                <a:uLnTx/>
                <a:uFillTx/>
                <a:latin typeface="Adobe 黑体 Std R" pitchFamily="34" charset="-122"/>
                <a:ea typeface="Adobe 黑体 Std R" pitchFamily="34" charset="-122"/>
              </a:endParaRPr>
            </a:p>
          </p:txBody>
        </p:sp>
        <p:sp>
          <p:nvSpPr>
            <p:cNvPr id="115" name="椭圆 114"/>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4</a:t>
              </a:r>
              <a:endParaRPr kumimoji="0" lang="zh-CN" altLang="en-US"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rot="373005">
            <a:off x="6518157" y="811315"/>
            <a:ext cx="750706" cy="750706"/>
            <a:chOff x="1691680" y="4380819"/>
            <a:chExt cx="834118" cy="834118"/>
          </a:xfrm>
        </p:grpSpPr>
        <p:sp>
          <p:nvSpPr>
            <p:cNvPr id="117" name="椭圆 116"/>
            <p:cNvSpPr/>
            <p:nvPr/>
          </p:nvSpPr>
          <p:spPr>
            <a:xfrm>
              <a:off x="1691680" y="4380819"/>
              <a:ext cx="834118" cy="834118"/>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40" b="0" i="0" u="none" strike="noStrike" kern="0" cap="none" spc="0" normalizeH="0" baseline="0" noProof="0" smtClean="0">
                <a:ln>
                  <a:noFill/>
                </a:ln>
                <a:solidFill>
                  <a:srgbClr val="05E0DB"/>
                </a:solidFill>
                <a:effectLst/>
                <a:uLnTx/>
                <a:uFillTx/>
                <a:latin typeface="Adobe 黑体 Std R" pitchFamily="34" charset="-122"/>
                <a:ea typeface="Adobe 黑体 Std R" pitchFamily="34" charset="-122"/>
              </a:endParaRPr>
            </a:p>
          </p:txBody>
        </p:sp>
        <p:sp>
          <p:nvSpPr>
            <p:cNvPr id="118" name="椭圆 117"/>
            <p:cNvSpPr/>
            <p:nvPr/>
          </p:nvSpPr>
          <p:spPr>
            <a:xfrm>
              <a:off x="1748598" y="4437737"/>
              <a:ext cx="720282" cy="720282"/>
            </a:xfrm>
            <a:prstGeom prst="ellips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5</a:t>
              </a:r>
              <a:endParaRPr kumimoji="0" lang="zh-CN" altLang="en-US" sz="324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2763654" y="3230902"/>
            <a:ext cx="1231337" cy="815380"/>
            <a:chOff x="2562727" y="3589891"/>
            <a:chExt cx="1368152" cy="905978"/>
          </a:xfrm>
        </p:grpSpPr>
        <p:sp>
          <p:nvSpPr>
            <p:cNvPr id="120" name="TextBox 2"/>
            <p:cNvSpPr txBox="1"/>
            <p:nvPr/>
          </p:nvSpPr>
          <p:spPr>
            <a:xfrm>
              <a:off x="2562727" y="3589891"/>
              <a:ext cx="1368152" cy="7489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请输入文本内容信息请输入文本内容信息</a:t>
              </a:r>
              <a:endPar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1" name="矩形 120"/>
            <p:cNvSpPr/>
            <p:nvPr/>
          </p:nvSpPr>
          <p:spPr>
            <a:xfrm>
              <a:off x="2677027" y="4423861"/>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2" name="组合 121"/>
          <p:cNvGrpSpPr/>
          <p:nvPr/>
        </p:nvGrpSpPr>
        <p:grpSpPr>
          <a:xfrm>
            <a:off x="4090124" y="2694109"/>
            <a:ext cx="1231337" cy="815380"/>
            <a:chOff x="4036582" y="2993454"/>
            <a:chExt cx="1368152" cy="905978"/>
          </a:xfrm>
        </p:grpSpPr>
        <p:sp>
          <p:nvSpPr>
            <p:cNvPr id="123" name="TextBox 4"/>
            <p:cNvSpPr txBox="1"/>
            <p:nvPr/>
          </p:nvSpPr>
          <p:spPr>
            <a:xfrm>
              <a:off x="4036582" y="2993454"/>
              <a:ext cx="1368152" cy="7489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请输入文本内容信息请输入文本内容信息</a:t>
              </a:r>
              <a:endParaRPr kumimoji="0" lang="zh-CN" altLang="en-US" sz="144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4" name="矩形 123"/>
            <p:cNvSpPr/>
            <p:nvPr/>
          </p:nvSpPr>
          <p:spPr>
            <a:xfrm>
              <a:off x="4150882" y="3827424"/>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5" name="组合 124"/>
          <p:cNvGrpSpPr/>
          <p:nvPr/>
        </p:nvGrpSpPr>
        <p:grpSpPr>
          <a:xfrm>
            <a:off x="5304852" y="2143958"/>
            <a:ext cx="1231337" cy="815380"/>
            <a:chOff x="5386280" y="2382175"/>
            <a:chExt cx="1368152" cy="905978"/>
          </a:xfrm>
        </p:grpSpPr>
        <p:sp>
          <p:nvSpPr>
            <p:cNvPr id="126" name="TextBox 22"/>
            <p:cNvSpPr txBox="1"/>
            <p:nvPr/>
          </p:nvSpPr>
          <p:spPr>
            <a:xfrm>
              <a:off x="5386280" y="2382175"/>
              <a:ext cx="1368152" cy="7489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请输入文本内容信息请输入文本内容信息</a:t>
              </a:r>
              <a:endPar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矩形 126"/>
            <p:cNvSpPr/>
            <p:nvPr/>
          </p:nvSpPr>
          <p:spPr>
            <a:xfrm>
              <a:off x="5500580" y="3216145"/>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128" name="组合 127"/>
          <p:cNvGrpSpPr/>
          <p:nvPr/>
        </p:nvGrpSpPr>
        <p:grpSpPr>
          <a:xfrm>
            <a:off x="6585445" y="1644287"/>
            <a:ext cx="1231337" cy="815380"/>
            <a:chOff x="6809161" y="1826985"/>
            <a:chExt cx="1368152" cy="905978"/>
          </a:xfrm>
        </p:grpSpPr>
        <p:sp>
          <p:nvSpPr>
            <p:cNvPr id="129" name="矩形 128"/>
            <p:cNvSpPr/>
            <p:nvPr/>
          </p:nvSpPr>
          <p:spPr>
            <a:xfrm>
              <a:off x="6923461" y="2660955"/>
              <a:ext cx="1000669" cy="72008"/>
            </a:xfrm>
            <a:prstGeom prst="rect">
              <a:avLst/>
            </a:prstGeom>
            <a:solidFill>
              <a:srgbClr val="003466"/>
            </a:solidFill>
            <a:ln w="25400" cap="flat" cmpd="sng" algn="ctr">
              <a:noFill/>
              <a:prstDash val="solid"/>
            </a:ln>
            <a:effectLst>
              <a:outerShdw blurRad="50800" dist="38100" dir="8100000" sx="68000" sy="68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30" name="TextBox 27"/>
            <p:cNvSpPr txBox="1"/>
            <p:nvPr/>
          </p:nvSpPr>
          <p:spPr>
            <a:xfrm>
              <a:off x="6809161" y="1826985"/>
              <a:ext cx="1368152" cy="7489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rPr>
                <a:t>请输入文本内容信息请输入文本内容信息</a:t>
              </a:r>
              <a:endParaRPr kumimoji="0" lang="zh-CN" altLang="en-US" sz="126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31"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500" fill="hold"/>
                                        <p:tgtEl>
                                          <p:spTgt spid="119"/>
                                        </p:tgtEl>
                                        <p:attrNameLst>
                                          <p:attrName>ppt_x</p:attrName>
                                        </p:attrNameLst>
                                      </p:cBhvr>
                                      <p:tavLst>
                                        <p:tav tm="0">
                                          <p:val>
                                            <p:strVal val="#ppt_x"/>
                                          </p:val>
                                        </p:tav>
                                        <p:tav tm="100000">
                                          <p:val>
                                            <p:strVal val="#ppt_x"/>
                                          </p:val>
                                        </p:tav>
                                      </p:tavLst>
                                    </p:anim>
                                    <p:anim calcmode="lin" valueType="num">
                                      <p:cBhvr additive="base">
                                        <p:cTn id="25" dur="500" fill="hold"/>
                                        <p:tgtEl>
                                          <p:spTgt spid="11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500" fill="hold"/>
                                        <p:tgtEl>
                                          <p:spTgt spid="122"/>
                                        </p:tgtEl>
                                        <p:attrNameLst>
                                          <p:attrName>ppt_x</p:attrName>
                                        </p:attrNameLst>
                                      </p:cBhvr>
                                      <p:tavLst>
                                        <p:tav tm="0">
                                          <p:val>
                                            <p:strVal val="#ppt_x"/>
                                          </p:val>
                                        </p:tav>
                                        <p:tav tm="100000">
                                          <p:val>
                                            <p:strVal val="#ppt_x"/>
                                          </p:val>
                                        </p:tav>
                                      </p:tavLst>
                                    </p:anim>
                                    <p:anim calcmode="lin" valueType="num">
                                      <p:cBhvr additive="base">
                                        <p:cTn id="34" dur="500" fill="hold"/>
                                        <p:tgtEl>
                                          <p:spTgt spid="12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13"/>
                                        </p:tgtEl>
                                        <p:attrNameLst>
                                          <p:attrName>style.visibility</p:attrName>
                                        </p:attrNameLst>
                                      </p:cBhvr>
                                      <p:to>
                                        <p:strVal val="visible"/>
                                      </p:to>
                                    </p:set>
                                    <p:animEffect transition="in" filter="fade">
                                      <p:cBhvr>
                                        <p:cTn id="38" dur="500"/>
                                        <p:tgtEl>
                                          <p:spTgt spid="113"/>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additive="base">
                                        <p:cTn id="42" dur="500" fill="hold"/>
                                        <p:tgtEl>
                                          <p:spTgt spid="125"/>
                                        </p:tgtEl>
                                        <p:attrNameLst>
                                          <p:attrName>ppt_x</p:attrName>
                                        </p:attrNameLst>
                                      </p:cBhvr>
                                      <p:tavLst>
                                        <p:tav tm="0">
                                          <p:val>
                                            <p:strVal val="#ppt_x"/>
                                          </p:val>
                                        </p:tav>
                                        <p:tav tm="100000">
                                          <p:val>
                                            <p:strVal val="#ppt_x"/>
                                          </p:val>
                                        </p:tav>
                                      </p:tavLst>
                                    </p:anim>
                                    <p:anim calcmode="lin" valueType="num">
                                      <p:cBhvr additive="base">
                                        <p:cTn id="43" dur="500" fill="hold"/>
                                        <p:tgtEl>
                                          <p:spTgt spid="12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500" fill="hold"/>
                                        <p:tgtEl>
                                          <p:spTgt spid="128"/>
                                        </p:tgtEl>
                                        <p:attrNameLst>
                                          <p:attrName>ppt_x</p:attrName>
                                        </p:attrNameLst>
                                      </p:cBhvr>
                                      <p:tavLst>
                                        <p:tav tm="0">
                                          <p:val>
                                            <p:strVal val="#ppt_x"/>
                                          </p:val>
                                        </p:tav>
                                        <p:tav tm="100000">
                                          <p:val>
                                            <p:strVal val="#ppt_x"/>
                                          </p:val>
                                        </p:tav>
                                      </p:tavLst>
                                    </p:anim>
                                    <p:anim calcmode="lin" valueType="num">
                                      <p:cBhvr additive="base">
                                        <p:cTn id="52"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845586" y="1182414"/>
            <a:ext cx="1404156" cy="1404156"/>
            <a:chOff x="467544" y="1578560"/>
            <a:chExt cx="1872208" cy="1872208"/>
          </a:xfrm>
        </p:grpSpPr>
        <p:sp>
          <p:nvSpPr>
            <p:cNvPr id="56" name="弦形 55"/>
            <p:cNvSpPr/>
            <p:nvPr/>
          </p:nvSpPr>
          <p:spPr>
            <a:xfrm rot="19715174">
              <a:off x="537184" y="1644658"/>
              <a:ext cx="1732929" cy="1732929"/>
            </a:xfrm>
            <a:prstGeom prst="chord">
              <a:avLst>
                <a:gd name="adj1" fmla="val 2700000"/>
                <a:gd name="adj2" fmla="val 11761192"/>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350" kern="0" smtClean="0">
                <a:solidFill>
                  <a:prstClr val="white"/>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67544" y="1578560"/>
              <a:ext cx="1872208" cy="1872208"/>
              <a:chOff x="467544" y="1578560"/>
              <a:chExt cx="1872208" cy="1872208"/>
            </a:xfrm>
          </p:grpSpPr>
          <p:sp>
            <p:nvSpPr>
              <p:cNvPr id="58" name="椭圆 57"/>
              <p:cNvSpPr/>
              <p:nvPr/>
            </p:nvSpPr>
            <p:spPr>
              <a:xfrm>
                <a:off x="467544"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smtClean="0">
                  <a:solidFill>
                    <a:prstClr val="white"/>
                  </a:solidFill>
                  <a:latin typeface="微软雅黑" panose="020B0503020204020204" pitchFamily="34" charset="-122"/>
                  <a:ea typeface="微软雅黑" panose="020B0503020204020204" pitchFamily="34" charset="-122"/>
                </a:endParaRPr>
              </a:p>
            </p:txBody>
          </p:sp>
          <p:sp>
            <p:nvSpPr>
              <p:cNvPr id="59" name="TextBox 21"/>
              <p:cNvSpPr txBox="1"/>
              <p:nvPr/>
            </p:nvSpPr>
            <p:spPr>
              <a:xfrm>
                <a:off x="909709" y="2194119"/>
                <a:ext cx="987877" cy="553997"/>
              </a:xfrm>
              <a:prstGeom prst="rect">
                <a:avLst/>
              </a:prstGeom>
              <a:noFill/>
              <a:ln>
                <a:noFill/>
              </a:ln>
            </p:spPr>
            <p:txBody>
              <a:bodyPr wrap="none" rtlCol="0">
                <a:spAutoFit/>
              </a:bodyPr>
              <a:lstStyle/>
              <a:p>
                <a:pPr algn="ctr" fontAlgn="base">
                  <a:spcBef>
                    <a:spcPct val="0"/>
                  </a:spcBef>
                  <a:spcAft>
                    <a:spcPct val="0"/>
                  </a:spcAft>
                  <a:defRPr/>
                </a:pPr>
                <a:r>
                  <a:rPr lang="en-US" altLang="zh-CN" sz="2100" kern="0" dirty="0" smtClean="0">
                    <a:solidFill>
                      <a:prstClr val="black"/>
                    </a:solidFill>
                    <a:latin typeface="微软雅黑" panose="020B0503020204020204" pitchFamily="34" charset="-122"/>
                    <a:ea typeface="微软雅黑" panose="020B0503020204020204" pitchFamily="34" charset="-122"/>
                  </a:rPr>
                  <a:t>20%</a:t>
                </a:r>
                <a:endParaRPr lang="zh-CN" altLang="en-US" sz="2100" kern="0" dirty="0" smtClean="0">
                  <a:solidFill>
                    <a:prstClr val="black"/>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2873398" y="1182414"/>
            <a:ext cx="1404156" cy="1404156"/>
            <a:chOff x="2603781" y="1578560"/>
            <a:chExt cx="1872208" cy="1872208"/>
          </a:xfrm>
        </p:grpSpPr>
        <p:sp>
          <p:nvSpPr>
            <p:cNvPr id="61" name="弦形 60"/>
            <p:cNvSpPr/>
            <p:nvPr/>
          </p:nvSpPr>
          <p:spPr>
            <a:xfrm rot="18780312">
              <a:off x="2678221" y="1651667"/>
              <a:ext cx="1732929" cy="1732929"/>
            </a:xfrm>
            <a:prstGeom prst="chord">
              <a:avLst>
                <a:gd name="adj1" fmla="val 2700000"/>
                <a:gd name="adj2" fmla="val 13643534"/>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350" kern="0" smtClean="0">
                <a:solidFill>
                  <a:prstClr val="white"/>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2603781" y="1578560"/>
              <a:ext cx="1872208" cy="1872208"/>
              <a:chOff x="2603781" y="1578560"/>
              <a:chExt cx="1872208" cy="1872208"/>
            </a:xfrm>
          </p:grpSpPr>
          <p:sp>
            <p:nvSpPr>
              <p:cNvPr id="63" name="椭圆 62"/>
              <p:cNvSpPr/>
              <p:nvPr/>
            </p:nvSpPr>
            <p:spPr>
              <a:xfrm>
                <a:off x="2603781"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smtClean="0">
                  <a:solidFill>
                    <a:prstClr val="white"/>
                  </a:solidFill>
                  <a:latin typeface="微软雅黑" panose="020B0503020204020204" pitchFamily="34" charset="-122"/>
                  <a:ea typeface="微软雅黑" panose="020B0503020204020204" pitchFamily="34" charset="-122"/>
                </a:endParaRPr>
              </a:p>
            </p:txBody>
          </p:sp>
          <p:sp>
            <p:nvSpPr>
              <p:cNvPr id="64" name="TextBox 26"/>
              <p:cNvSpPr txBox="1"/>
              <p:nvPr/>
            </p:nvSpPr>
            <p:spPr>
              <a:xfrm>
                <a:off x="3050746" y="2194119"/>
                <a:ext cx="987877" cy="553997"/>
              </a:xfrm>
              <a:prstGeom prst="rect">
                <a:avLst/>
              </a:prstGeom>
              <a:noFill/>
            </p:spPr>
            <p:txBody>
              <a:bodyPr wrap="none" rtlCol="0">
                <a:spAutoFit/>
              </a:bodyPr>
              <a:lstStyle/>
              <a:p>
                <a:pPr algn="ctr" fontAlgn="base">
                  <a:spcBef>
                    <a:spcPct val="0"/>
                  </a:spcBef>
                  <a:spcAft>
                    <a:spcPct val="0"/>
                  </a:spcAft>
                  <a:defRPr/>
                </a:pPr>
                <a:r>
                  <a:rPr lang="en-US" altLang="zh-CN" sz="2100" kern="0" dirty="0" smtClean="0">
                    <a:solidFill>
                      <a:prstClr val="black"/>
                    </a:solidFill>
                    <a:latin typeface="微软雅黑" panose="020B0503020204020204" pitchFamily="34" charset="-122"/>
                    <a:ea typeface="微软雅黑" panose="020B0503020204020204" pitchFamily="34" charset="-122"/>
                  </a:rPr>
                  <a:t>40%</a:t>
                </a:r>
                <a:endParaRPr lang="zh-CN" altLang="en-US" sz="2100" kern="0" dirty="0" smtClean="0">
                  <a:solidFill>
                    <a:prstClr val="black"/>
                  </a:solidFill>
                  <a:latin typeface="微软雅黑" panose="020B0503020204020204" pitchFamily="34" charset="-122"/>
                  <a:ea typeface="微软雅黑" panose="020B0503020204020204" pitchFamily="34" charset="-122"/>
                </a:endParaRPr>
              </a:p>
            </p:txBody>
          </p:sp>
        </p:grpSp>
      </p:grpSp>
      <p:grpSp>
        <p:nvGrpSpPr>
          <p:cNvPr id="65" name="组合 64"/>
          <p:cNvGrpSpPr/>
          <p:nvPr/>
        </p:nvGrpSpPr>
        <p:grpSpPr>
          <a:xfrm>
            <a:off x="5011700" y="1182414"/>
            <a:ext cx="1404156" cy="1404156"/>
            <a:chOff x="4740018" y="1578560"/>
            <a:chExt cx="1872208" cy="1872208"/>
          </a:xfrm>
        </p:grpSpPr>
        <p:sp>
          <p:nvSpPr>
            <p:cNvPr id="66" name="椭圆 65"/>
            <p:cNvSpPr/>
            <p:nvPr/>
          </p:nvSpPr>
          <p:spPr>
            <a:xfrm>
              <a:off x="4740018"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smtClean="0">
                <a:solidFill>
                  <a:prstClr val="white"/>
                </a:solidFill>
                <a:latin typeface="微软雅黑" panose="020B0503020204020204" pitchFamily="34" charset="-122"/>
                <a:ea typeface="微软雅黑" panose="020B0503020204020204" pitchFamily="34" charset="-122"/>
              </a:endParaRPr>
            </a:p>
          </p:txBody>
        </p:sp>
        <p:sp>
          <p:nvSpPr>
            <p:cNvPr id="67" name="弦形 66"/>
            <p:cNvSpPr/>
            <p:nvPr/>
          </p:nvSpPr>
          <p:spPr>
            <a:xfrm rot="18000000">
              <a:off x="4824171" y="1651666"/>
              <a:ext cx="1732929" cy="1732929"/>
            </a:xfrm>
            <a:prstGeom prst="chord">
              <a:avLst>
                <a:gd name="adj1" fmla="val 2700000"/>
                <a:gd name="adj2" fmla="val 15272079"/>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350" kern="0" smtClean="0">
                <a:solidFill>
                  <a:prstClr val="white"/>
                </a:solidFill>
                <a:latin typeface="微软雅黑" panose="020B0503020204020204" pitchFamily="34" charset="-122"/>
                <a:ea typeface="微软雅黑" panose="020B0503020204020204" pitchFamily="34" charset="-122"/>
              </a:endParaRPr>
            </a:p>
          </p:txBody>
        </p:sp>
        <p:sp>
          <p:nvSpPr>
            <p:cNvPr id="68" name="TextBox 30"/>
            <p:cNvSpPr txBox="1"/>
            <p:nvPr/>
          </p:nvSpPr>
          <p:spPr>
            <a:xfrm>
              <a:off x="5201070" y="2194119"/>
              <a:ext cx="987877" cy="553997"/>
            </a:xfrm>
            <a:prstGeom prst="rect">
              <a:avLst/>
            </a:prstGeom>
            <a:noFill/>
          </p:spPr>
          <p:txBody>
            <a:bodyPr wrap="none" rtlCol="0">
              <a:spAutoFit/>
            </a:bodyPr>
            <a:lstStyle/>
            <a:p>
              <a:pPr algn="ctr" fontAlgn="base">
                <a:spcBef>
                  <a:spcPct val="0"/>
                </a:spcBef>
                <a:spcAft>
                  <a:spcPct val="0"/>
                </a:spcAft>
                <a:defRPr/>
              </a:pPr>
              <a:r>
                <a:rPr lang="en-US" altLang="zh-CN" sz="2100" kern="0" dirty="0" smtClean="0">
                  <a:solidFill>
                    <a:schemeClr val="accent2"/>
                  </a:solidFill>
                  <a:latin typeface="微软雅黑" panose="020B0503020204020204" pitchFamily="34" charset="-122"/>
                  <a:ea typeface="微软雅黑" panose="020B0503020204020204" pitchFamily="34" charset="-122"/>
                </a:rPr>
                <a:t>50%</a:t>
              </a:r>
              <a:endParaRPr lang="zh-CN" altLang="en-US" sz="2100" kern="0" dirty="0" smtClean="0">
                <a:solidFill>
                  <a:schemeClr val="accent2"/>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6984268" y="1182414"/>
            <a:ext cx="1404156" cy="1404156"/>
            <a:chOff x="6876256" y="1578560"/>
            <a:chExt cx="1872208" cy="1872208"/>
          </a:xfrm>
        </p:grpSpPr>
        <p:sp>
          <p:nvSpPr>
            <p:cNvPr id="70" name="椭圆 69"/>
            <p:cNvSpPr/>
            <p:nvPr/>
          </p:nvSpPr>
          <p:spPr>
            <a:xfrm>
              <a:off x="6876256" y="1578560"/>
              <a:ext cx="1872208" cy="1872208"/>
            </a:xfrm>
            <a:prstGeom prst="ellipse">
              <a:avLst/>
            </a:prstGeom>
            <a:noFill/>
            <a:ln w="381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sz="1050" kern="0" smtClean="0">
                <a:solidFill>
                  <a:schemeClr val="accent2"/>
                </a:solidFill>
                <a:latin typeface="微软雅黑" panose="020B0503020204020204" pitchFamily="34" charset="-122"/>
                <a:ea typeface="微软雅黑" panose="020B0503020204020204" pitchFamily="34" charset="-122"/>
              </a:endParaRPr>
            </a:p>
          </p:txBody>
        </p:sp>
        <p:sp>
          <p:nvSpPr>
            <p:cNvPr id="71" name="弦形 70"/>
            <p:cNvSpPr/>
            <p:nvPr/>
          </p:nvSpPr>
          <p:spPr>
            <a:xfrm rot="16358992">
              <a:off x="6960409" y="1648200"/>
              <a:ext cx="1732929" cy="1732929"/>
            </a:xfrm>
            <a:prstGeom prst="chord">
              <a:avLst>
                <a:gd name="adj1" fmla="val 2700000"/>
                <a:gd name="adj2" fmla="val 18533528"/>
              </a:avLst>
            </a:prstGeom>
            <a:solidFill>
              <a:srgbClr val="003466"/>
            </a:solidFill>
            <a:ln w="25400" cap="flat" cmpd="sng" algn="ctr">
              <a:noFill/>
              <a:prstDash val="solid"/>
            </a:ln>
            <a:effectLst/>
          </p:spPr>
          <p:txBody>
            <a:bodyPr rtlCol="0" anchor="ctr"/>
            <a:lstStyle/>
            <a:p>
              <a:pPr algn="ctr" fontAlgn="base">
                <a:spcBef>
                  <a:spcPct val="0"/>
                </a:spcBef>
                <a:spcAft>
                  <a:spcPct val="0"/>
                </a:spcAft>
                <a:defRPr/>
              </a:pPr>
              <a:endParaRPr lang="zh-CN" altLang="en-US" sz="1050" kern="0" smtClean="0">
                <a:solidFill>
                  <a:schemeClr val="accent2"/>
                </a:solidFill>
                <a:latin typeface="微软雅黑" panose="020B0503020204020204" pitchFamily="34" charset="-122"/>
                <a:ea typeface="微软雅黑" panose="020B0503020204020204" pitchFamily="34" charset="-122"/>
              </a:endParaRPr>
            </a:p>
          </p:txBody>
        </p:sp>
        <p:sp>
          <p:nvSpPr>
            <p:cNvPr id="72" name="TextBox 34"/>
            <p:cNvSpPr txBox="1"/>
            <p:nvPr/>
          </p:nvSpPr>
          <p:spPr>
            <a:xfrm>
              <a:off x="7340488" y="2194119"/>
              <a:ext cx="987877" cy="553997"/>
            </a:xfrm>
            <a:prstGeom prst="rect">
              <a:avLst/>
            </a:prstGeom>
            <a:noFill/>
          </p:spPr>
          <p:txBody>
            <a:bodyPr wrap="none" rtlCol="0">
              <a:spAutoFit/>
            </a:bodyPr>
            <a:lstStyle/>
            <a:p>
              <a:pPr algn="ctr" fontAlgn="base">
                <a:spcBef>
                  <a:spcPct val="0"/>
                </a:spcBef>
                <a:spcAft>
                  <a:spcPct val="0"/>
                </a:spcAft>
                <a:defRPr/>
              </a:pPr>
              <a:r>
                <a:rPr lang="en-US" altLang="zh-CN" sz="2100" kern="0" dirty="0" smtClean="0">
                  <a:solidFill>
                    <a:schemeClr val="accent2"/>
                  </a:solidFill>
                  <a:latin typeface="微软雅黑" panose="020B0503020204020204" pitchFamily="34" charset="-122"/>
                  <a:ea typeface="微软雅黑" panose="020B0503020204020204" pitchFamily="34" charset="-122"/>
                </a:rPr>
                <a:t>90%</a:t>
              </a:r>
              <a:endParaRPr lang="zh-CN" altLang="en-US" sz="2100" kern="0" dirty="0" smtClean="0">
                <a:solidFill>
                  <a:schemeClr val="accent2"/>
                </a:solidFill>
                <a:latin typeface="微软雅黑" panose="020B0503020204020204" pitchFamily="34" charset="-122"/>
                <a:ea typeface="微软雅黑" panose="020B0503020204020204" pitchFamily="34" charset="-122"/>
              </a:endParaRPr>
            </a:p>
          </p:txBody>
        </p:sp>
      </p:grpSp>
      <p:cxnSp>
        <p:nvCxnSpPr>
          <p:cNvPr id="73" name="直接连接符 72"/>
          <p:cNvCxnSpPr/>
          <p:nvPr/>
        </p:nvCxnSpPr>
        <p:spPr>
          <a:xfrm>
            <a:off x="611560" y="2766668"/>
            <a:ext cx="8280920" cy="0"/>
          </a:xfrm>
          <a:prstGeom prst="line">
            <a:avLst/>
          </a:prstGeom>
          <a:noFill/>
          <a:ln w="9525" cap="flat" cmpd="sng" algn="ctr">
            <a:solidFill>
              <a:srgbClr val="003466"/>
            </a:solidFill>
            <a:prstDash val="solid"/>
          </a:ln>
          <a:effectLst/>
        </p:spPr>
      </p:cxnSp>
      <p:grpSp>
        <p:nvGrpSpPr>
          <p:cNvPr id="74" name="组合 73"/>
          <p:cNvGrpSpPr/>
          <p:nvPr/>
        </p:nvGrpSpPr>
        <p:grpSpPr>
          <a:xfrm>
            <a:off x="683568" y="2966577"/>
            <a:ext cx="1689711" cy="1316034"/>
            <a:chOff x="251520" y="3957444"/>
            <a:chExt cx="2252948" cy="1754713"/>
          </a:xfrm>
        </p:grpSpPr>
        <p:sp>
          <p:nvSpPr>
            <p:cNvPr id="75" name="TextBox 37"/>
            <p:cNvSpPr txBox="1"/>
            <p:nvPr/>
          </p:nvSpPr>
          <p:spPr>
            <a:xfrm>
              <a:off x="323528" y="3957444"/>
              <a:ext cx="2108932" cy="410370"/>
            </a:xfrm>
            <a:prstGeom prst="rect">
              <a:avLst/>
            </a:prstGeom>
            <a:noFill/>
          </p:spPr>
          <p:txBody>
            <a:bodyPr wrap="square" rtlCol="0">
              <a:spAutoFit/>
            </a:bodyPr>
            <a:lstStyle/>
            <a:p>
              <a:pPr algn="ct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单击添加文本</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76" name="矩形 75"/>
            <p:cNvSpPr/>
            <p:nvPr/>
          </p:nvSpPr>
          <p:spPr>
            <a:xfrm>
              <a:off x="251520" y="4440014"/>
              <a:ext cx="2252948" cy="1272143"/>
            </a:xfrm>
            <a:prstGeom prst="rect">
              <a:avLst/>
            </a:prstGeom>
          </p:spPr>
          <p:txBody>
            <a:bodyPr wrap="square">
              <a:spAutoFit/>
            </a:bodyPr>
            <a:lstStyle/>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2699792" y="2966577"/>
            <a:ext cx="1689711" cy="1316034"/>
            <a:chOff x="2372306" y="3957444"/>
            <a:chExt cx="2252948" cy="1754713"/>
          </a:xfrm>
        </p:grpSpPr>
        <p:sp>
          <p:nvSpPr>
            <p:cNvPr id="78" name="TextBox 55"/>
            <p:cNvSpPr txBox="1"/>
            <p:nvPr/>
          </p:nvSpPr>
          <p:spPr>
            <a:xfrm>
              <a:off x="2411761" y="3957444"/>
              <a:ext cx="2160240" cy="410370"/>
            </a:xfrm>
            <a:prstGeom prst="rect">
              <a:avLst/>
            </a:prstGeom>
            <a:noFill/>
          </p:spPr>
          <p:txBody>
            <a:bodyPr wrap="square" rtlCol="0">
              <a:spAutoFit/>
            </a:bodyPr>
            <a:lstStyle/>
            <a:p>
              <a:pPr algn="ct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单击添加文本</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79" name="矩形 78"/>
            <p:cNvSpPr/>
            <p:nvPr/>
          </p:nvSpPr>
          <p:spPr>
            <a:xfrm>
              <a:off x="2372306" y="4440014"/>
              <a:ext cx="2252948" cy="1272143"/>
            </a:xfrm>
            <a:prstGeom prst="rect">
              <a:avLst/>
            </a:prstGeom>
          </p:spPr>
          <p:txBody>
            <a:bodyPr wrap="square">
              <a:spAutoFit/>
            </a:bodyPr>
            <a:lstStyle/>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898513" y="2966577"/>
            <a:ext cx="1689711" cy="1316034"/>
            <a:chOff x="4493092" y="3957444"/>
            <a:chExt cx="2252948" cy="1754713"/>
          </a:xfrm>
        </p:grpSpPr>
        <p:sp>
          <p:nvSpPr>
            <p:cNvPr id="81" name="TextBox 58"/>
            <p:cNvSpPr txBox="1"/>
            <p:nvPr/>
          </p:nvSpPr>
          <p:spPr>
            <a:xfrm>
              <a:off x="4557204" y="3957444"/>
              <a:ext cx="2175036" cy="410370"/>
            </a:xfrm>
            <a:prstGeom prst="rect">
              <a:avLst/>
            </a:prstGeom>
            <a:noFill/>
          </p:spPr>
          <p:txBody>
            <a:bodyPr wrap="square" rtlCol="0">
              <a:spAutoFit/>
            </a:bodyPr>
            <a:lstStyle/>
            <a:p>
              <a:pPr algn="ct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单击添加文本</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82" name="矩形 81"/>
            <p:cNvSpPr/>
            <p:nvPr/>
          </p:nvSpPr>
          <p:spPr>
            <a:xfrm>
              <a:off x="4493092" y="4440014"/>
              <a:ext cx="2252948" cy="1272143"/>
            </a:xfrm>
            <a:prstGeom prst="rect">
              <a:avLst/>
            </a:prstGeom>
          </p:spPr>
          <p:txBody>
            <a:bodyPr wrap="square">
              <a:spAutoFit/>
            </a:bodyPr>
            <a:lstStyle/>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914737" y="2966577"/>
            <a:ext cx="1689711" cy="1316034"/>
            <a:chOff x="6783548" y="3957444"/>
            <a:chExt cx="2252948" cy="1754713"/>
          </a:xfrm>
        </p:grpSpPr>
        <p:sp>
          <p:nvSpPr>
            <p:cNvPr id="84" name="TextBox 61"/>
            <p:cNvSpPr txBox="1"/>
            <p:nvPr/>
          </p:nvSpPr>
          <p:spPr>
            <a:xfrm>
              <a:off x="6921276" y="3957444"/>
              <a:ext cx="1971204" cy="410370"/>
            </a:xfrm>
            <a:prstGeom prst="rect">
              <a:avLst/>
            </a:prstGeom>
            <a:noFill/>
          </p:spPr>
          <p:txBody>
            <a:bodyPr wrap="square" rtlCol="0">
              <a:spAutoFit/>
            </a:bodyPr>
            <a:lstStyle/>
            <a:p>
              <a:pPr algn="ctr" fontAlgn="base">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单击添加文本</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85" name="矩形 84"/>
            <p:cNvSpPr/>
            <p:nvPr/>
          </p:nvSpPr>
          <p:spPr>
            <a:xfrm>
              <a:off x="6783548" y="4440014"/>
              <a:ext cx="2252948" cy="1272143"/>
            </a:xfrm>
            <a:prstGeom prst="rect">
              <a:avLst/>
            </a:prstGeom>
          </p:spPr>
          <p:txBody>
            <a:bodyPr wrap="square">
              <a:spAutoFit/>
            </a:bodyPr>
            <a:lstStyle/>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400" dirty="0">
                  <a:solidFill>
                    <a:prstClr val="black"/>
                  </a:solidFill>
                  <a:latin typeface="微软雅黑" panose="020B0503020204020204" pitchFamily="34" charset="-122"/>
                  <a:ea typeface="微软雅黑" panose="020B0503020204020204" pitchFamily="34" charset="-122"/>
                </a:rPr>
                <a:t>单击此处添加文本</a:t>
              </a: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sp>
        <p:nvSpPr>
          <p:cNvPr id="86"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 presetClass="entr" presetSubtype="1" fill="hold" nodeType="afterEffect" p14:presetBounceEnd="48000">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14:bounceEnd="48000">
                                          <p:cBhvr additive="base">
                                            <p:cTn id="11" dur="500" fill="hold"/>
                                            <p:tgtEl>
                                              <p:spTgt spid="55"/>
                                            </p:tgtEl>
                                            <p:attrNameLst>
                                              <p:attrName>ppt_x</p:attrName>
                                            </p:attrNameLst>
                                          </p:cBhvr>
                                          <p:tavLst>
                                            <p:tav tm="0">
                                              <p:val>
                                                <p:strVal val="#ppt_x"/>
                                              </p:val>
                                            </p:tav>
                                            <p:tav tm="100000">
                                              <p:val>
                                                <p:strVal val="#ppt_x"/>
                                              </p:val>
                                            </p:tav>
                                          </p:tavLst>
                                        </p:anim>
                                        <p:anim calcmode="lin" valueType="num" p14:bounceEnd="48000">
                                          <p:cBhvr additive="base">
                                            <p:cTn id="12" dur="500" fill="hold"/>
                                            <p:tgtEl>
                                              <p:spTgt spid="55"/>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up)">
                                          <p:cBhvr>
                                            <p:cTn id="15" dur="500"/>
                                            <p:tgtEl>
                                              <p:spTgt spid="74"/>
                                            </p:tgtEl>
                                          </p:cBhvr>
                                        </p:animEffect>
                                      </p:childTnLst>
                                    </p:cTn>
                                  </p:par>
                                </p:childTnLst>
                              </p:cTn>
                            </p:par>
                            <p:par>
                              <p:cTn id="16" fill="hold">
                                <p:stCondLst>
                                  <p:cond delay="1000"/>
                                </p:stCondLst>
                                <p:childTnLst>
                                  <p:par>
                                    <p:cTn id="17" presetID="2" presetClass="entr" presetSubtype="1" fill="hold" nodeType="afterEffect" p14:presetBounceEnd="48000">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14:bounceEnd="48000">
                                          <p:cBhvr additive="base">
                                            <p:cTn id="19" dur="500" fill="hold"/>
                                            <p:tgtEl>
                                              <p:spTgt spid="60"/>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60"/>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up)">
                                          <p:cBhvr>
                                            <p:cTn id="23" dur="500"/>
                                            <p:tgtEl>
                                              <p:spTgt spid="77"/>
                                            </p:tgtEl>
                                          </p:cBhvr>
                                        </p:animEffect>
                                      </p:childTnLst>
                                    </p:cTn>
                                  </p:par>
                                </p:childTnLst>
                              </p:cTn>
                            </p:par>
                            <p:par>
                              <p:cTn id="24" fill="hold">
                                <p:stCondLst>
                                  <p:cond delay="1500"/>
                                </p:stCondLst>
                                <p:childTnLst>
                                  <p:par>
                                    <p:cTn id="25" presetID="2" presetClass="entr" presetSubtype="1" fill="hold" nodeType="afterEffect" p14:presetBounceEnd="48000">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14:bounceEnd="48000">
                                          <p:cBhvr additive="base">
                                            <p:cTn id="27" dur="500" fill="hold"/>
                                            <p:tgtEl>
                                              <p:spTgt spid="65"/>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65"/>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up)">
                                          <p:cBhvr>
                                            <p:cTn id="31" dur="500"/>
                                            <p:tgtEl>
                                              <p:spTgt spid="80"/>
                                            </p:tgtEl>
                                          </p:cBhvr>
                                        </p:animEffect>
                                      </p:childTnLst>
                                    </p:cTn>
                                  </p:par>
                                </p:childTnLst>
                              </p:cTn>
                            </p:par>
                            <p:par>
                              <p:cTn id="32" fill="hold">
                                <p:stCondLst>
                                  <p:cond delay="2000"/>
                                </p:stCondLst>
                                <p:childTnLst>
                                  <p:par>
                                    <p:cTn id="33" presetID="2" presetClass="entr" presetSubtype="1" fill="hold" nodeType="afterEffect" p14:presetBounceEnd="48000">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14:bounceEnd="48000">
                                          <p:cBhvr additive="base">
                                            <p:cTn id="35" dur="500" fill="hold"/>
                                            <p:tgtEl>
                                              <p:spTgt spid="69"/>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69"/>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up)">
                                          <p:cBhvr>
                                            <p:cTn id="3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up)">
                                          <p:cBhvr>
                                            <p:cTn id="15" dur="500"/>
                                            <p:tgtEl>
                                              <p:spTgt spid="74"/>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up)">
                                          <p:cBhvr>
                                            <p:cTn id="23" dur="500"/>
                                            <p:tgtEl>
                                              <p:spTgt spid="77"/>
                                            </p:tgtEl>
                                          </p:cBhvr>
                                        </p:animEffect>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up)">
                                          <p:cBhvr>
                                            <p:cTn id="31" dur="500"/>
                                            <p:tgtEl>
                                              <p:spTgt spid="80"/>
                                            </p:tgtEl>
                                          </p:cBhvr>
                                        </p:animEffect>
                                      </p:childTnLst>
                                    </p:cTn>
                                  </p:par>
                                </p:childTnLst>
                              </p:cTn>
                            </p:par>
                            <p:par>
                              <p:cTn id="32" fill="hold">
                                <p:stCondLst>
                                  <p:cond delay="2000"/>
                                </p:stCondLst>
                                <p:childTnLst>
                                  <p:par>
                                    <p:cTn id="33" presetID="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up)">
                                          <p:cBhvr>
                                            <p:cTn id="3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
        <p:nvSpPr>
          <p:cNvPr id="33" name="TextBox 53"/>
          <p:cNvSpPr txBox="1"/>
          <p:nvPr/>
        </p:nvSpPr>
        <p:spPr>
          <a:xfrm>
            <a:off x="825508" y="2985534"/>
            <a:ext cx="1888797" cy="738344"/>
          </a:xfrm>
          <a:prstGeom prst="rect">
            <a:avLst/>
          </a:prstGeom>
          <a:noFill/>
        </p:spPr>
        <p:txBody>
          <a:bodyPr wrap="square" rtlCol="0">
            <a:spAutoFit/>
          </a:bodyPr>
          <a:lstStyle/>
          <a:p>
            <a:pPr defTabSz="685800">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说明在此</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录入图表的</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描</a:t>
            </a:r>
            <a:endPar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20000"/>
              </a:lnSpc>
              <a:spcBef>
                <a:spcPct val="0"/>
              </a:spcBef>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述说明。</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54"/>
          <p:cNvSpPr txBox="1"/>
          <p:nvPr/>
        </p:nvSpPr>
        <p:spPr>
          <a:xfrm>
            <a:off x="2736211" y="2121438"/>
            <a:ext cx="1888797" cy="738344"/>
          </a:xfrm>
          <a:prstGeom prst="rect">
            <a:avLst/>
          </a:prstGeom>
          <a:noFill/>
        </p:spPr>
        <p:txBody>
          <a:bodyPr wrap="square" rtlCol="0">
            <a:spAutoFit/>
          </a:bodyPr>
          <a:lstStyle/>
          <a:p>
            <a:pPr defTabSz="685800">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说明在此</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录入图表的描</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述说明。</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55"/>
          <p:cNvSpPr txBox="1"/>
          <p:nvPr/>
        </p:nvSpPr>
        <p:spPr>
          <a:xfrm>
            <a:off x="4594528" y="1275606"/>
            <a:ext cx="1888797" cy="738344"/>
          </a:xfrm>
          <a:prstGeom prst="rect">
            <a:avLst/>
          </a:prstGeom>
          <a:noFill/>
        </p:spPr>
        <p:txBody>
          <a:bodyPr wrap="square" rtlCol="0">
            <a:spAutoFit/>
          </a:bodyPr>
          <a:lstStyle/>
          <a:p>
            <a:pPr defTabSz="685800">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描述明</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述说明。</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56"/>
          <p:cNvSpPr txBox="1"/>
          <p:nvPr/>
        </p:nvSpPr>
        <p:spPr>
          <a:xfrm>
            <a:off x="6501744" y="465254"/>
            <a:ext cx="1888797" cy="738344"/>
          </a:xfrm>
          <a:prstGeom prst="rect">
            <a:avLst/>
          </a:prstGeom>
          <a:noFill/>
        </p:spPr>
        <p:txBody>
          <a:bodyPr wrap="square" rtlCol="0">
            <a:spAutoFit/>
          </a:bodyPr>
          <a:lstStyle/>
          <a:p>
            <a:pPr defTabSz="685800">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说明在此</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录入图表的描</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a:lnSpc>
                <a:spcPct val="120000"/>
              </a:lnSpc>
              <a:spcBef>
                <a:spcPct val="0"/>
              </a:spcBef>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述说明。</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Group 66"/>
          <p:cNvGrpSpPr/>
          <p:nvPr/>
        </p:nvGrpSpPr>
        <p:grpSpPr>
          <a:xfrm>
            <a:off x="769938" y="3793162"/>
            <a:ext cx="1821518" cy="1082868"/>
            <a:chOff x="769938" y="3793162"/>
            <a:chExt cx="1821518" cy="1082868"/>
          </a:xfrm>
        </p:grpSpPr>
        <p:sp>
          <p:nvSpPr>
            <p:cNvPr id="38" name="L-Shape 28"/>
            <p:cNvSpPr/>
            <p:nvPr/>
          </p:nvSpPr>
          <p:spPr>
            <a:xfrm rot="5400000">
              <a:off x="1139263" y="3423837"/>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39" name="Text Placeholder 3"/>
            <p:cNvSpPr txBox="1"/>
            <p:nvPr/>
          </p:nvSpPr>
          <p:spPr>
            <a:xfrm>
              <a:off x="1343032" y="4415174"/>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400" b="1" i="0" u="none" strike="noStrike" kern="0" cap="none" spc="0" normalizeH="0" baseline="0" noProof="0" dirty="0">
                  <a:ln>
                    <a:noFill/>
                  </a:ln>
                  <a:solidFill>
                    <a:srgbClr val="003466"/>
                  </a:solidFill>
                  <a:effectLst/>
                  <a:uLnTx/>
                  <a:uFillTx/>
                </a:rPr>
                <a:t>标题文本</a:t>
              </a:r>
              <a:endParaRPr kumimoji="0" lang="en-US" sz="1400" b="1" i="0" u="none" strike="noStrike" kern="0" cap="none" spc="0" normalizeH="0" baseline="0" noProof="0" dirty="0" smtClean="0">
                <a:ln>
                  <a:noFill/>
                </a:ln>
                <a:solidFill>
                  <a:srgbClr val="003466"/>
                </a:solidFill>
                <a:effectLst/>
                <a:uLnTx/>
                <a:uFillTx/>
              </a:endParaRPr>
            </a:p>
          </p:txBody>
        </p:sp>
      </p:grpSp>
      <p:grpSp>
        <p:nvGrpSpPr>
          <p:cNvPr id="40" name="Group 67"/>
          <p:cNvGrpSpPr/>
          <p:nvPr/>
        </p:nvGrpSpPr>
        <p:grpSpPr>
          <a:xfrm>
            <a:off x="2697473" y="2968117"/>
            <a:ext cx="1821518" cy="1082868"/>
            <a:chOff x="2697473" y="2968117"/>
            <a:chExt cx="1821518" cy="1082868"/>
          </a:xfrm>
        </p:grpSpPr>
        <p:sp>
          <p:nvSpPr>
            <p:cNvPr id="41" name="L-Shape 48"/>
            <p:cNvSpPr/>
            <p:nvPr/>
          </p:nvSpPr>
          <p:spPr>
            <a:xfrm rot="5400000">
              <a:off x="3066798" y="2598792"/>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42" name="Text Placeholder 3"/>
            <p:cNvSpPr txBox="1"/>
            <p:nvPr/>
          </p:nvSpPr>
          <p:spPr>
            <a:xfrm>
              <a:off x="3296444" y="3551069"/>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003466"/>
                  </a:solidFill>
                  <a:effectLst/>
                  <a:uLnTx/>
                  <a:uFillTx/>
                </a:rPr>
                <a:t>标题文本</a:t>
              </a:r>
              <a:endParaRPr kumimoji="0" lang="en-US" sz="1400" b="1" i="0" u="none" strike="noStrike" kern="0" cap="none" spc="0" normalizeH="0" baseline="0" noProof="0" dirty="0" smtClean="0">
                <a:ln>
                  <a:noFill/>
                </a:ln>
                <a:solidFill>
                  <a:srgbClr val="003466"/>
                </a:solidFill>
                <a:effectLst/>
                <a:uLnTx/>
                <a:uFillTx/>
              </a:endParaRPr>
            </a:p>
          </p:txBody>
        </p:sp>
      </p:grpSp>
      <p:grpSp>
        <p:nvGrpSpPr>
          <p:cNvPr id="43" name="Group 68"/>
          <p:cNvGrpSpPr/>
          <p:nvPr/>
        </p:nvGrpSpPr>
        <p:grpSpPr>
          <a:xfrm>
            <a:off x="4625008" y="2148759"/>
            <a:ext cx="1821518" cy="1082868"/>
            <a:chOff x="4625008" y="2148759"/>
            <a:chExt cx="1821518" cy="1082868"/>
          </a:xfrm>
        </p:grpSpPr>
        <p:sp>
          <p:nvSpPr>
            <p:cNvPr id="44" name="L-Shape 49"/>
            <p:cNvSpPr/>
            <p:nvPr/>
          </p:nvSpPr>
          <p:spPr>
            <a:xfrm rot="5400000">
              <a:off x="4994333" y="1779434"/>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45" name="Text Placeholder 3"/>
            <p:cNvSpPr txBox="1"/>
            <p:nvPr/>
          </p:nvSpPr>
          <p:spPr>
            <a:xfrm>
              <a:off x="5197475" y="2644341"/>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003466"/>
                  </a:solidFill>
                  <a:effectLst/>
                  <a:uLnTx/>
                  <a:uFillTx/>
                </a:rPr>
                <a:t>标题文本</a:t>
              </a:r>
              <a:endParaRPr kumimoji="0" lang="en-US" sz="1400" b="1" i="0" u="none" strike="noStrike" kern="0" cap="none" spc="0" normalizeH="0" baseline="0" noProof="0" dirty="0" smtClean="0">
                <a:ln>
                  <a:noFill/>
                </a:ln>
                <a:solidFill>
                  <a:srgbClr val="003466"/>
                </a:solidFill>
                <a:effectLst/>
                <a:uLnTx/>
                <a:uFillTx/>
              </a:endParaRPr>
            </a:p>
          </p:txBody>
        </p:sp>
      </p:grpSp>
      <p:grpSp>
        <p:nvGrpSpPr>
          <p:cNvPr id="46" name="Group 69"/>
          <p:cNvGrpSpPr/>
          <p:nvPr/>
        </p:nvGrpSpPr>
        <p:grpSpPr>
          <a:xfrm>
            <a:off x="6552544" y="1323714"/>
            <a:ext cx="1821518" cy="1082868"/>
            <a:chOff x="6552544" y="1323714"/>
            <a:chExt cx="1821518" cy="1082868"/>
          </a:xfrm>
        </p:grpSpPr>
        <p:sp>
          <p:nvSpPr>
            <p:cNvPr id="47" name="L-Shape 51"/>
            <p:cNvSpPr/>
            <p:nvPr/>
          </p:nvSpPr>
          <p:spPr>
            <a:xfrm rot="5400000">
              <a:off x="6921869" y="954389"/>
              <a:ext cx="1082868" cy="1821518"/>
            </a:xfrm>
            <a:prstGeom prst="corner">
              <a:avLst>
                <a:gd name="adj1" fmla="val 23898"/>
                <a:gd name="adj2" fmla="val 22341"/>
              </a:avLst>
            </a:pr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48" name="Text Placeholder 3"/>
            <p:cNvSpPr txBox="1"/>
            <p:nvPr/>
          </p:nvSpPr>
          <p:spPr>
            <a:xfrm>
              <a:off x="7213720" y="1880466"/>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400" b="1" i="0" u="none" strike="noStrike" kern="0" cap="none" spc="0" normalizeH="0" baseline="0" noProof="0" dirty="0" smtClean="0">
                  <a:ln>
                    <a:noFill/>
                  </a:ln>
                  <a:solidFill>
                    <a:srgbClr val="003466"/>
                  </a:solidFill>
                  <a:effectLst/>
                  <a:uLnTx/>
                  <a:uFillTx/>
                </a:rPr>
                <a:t>标题文本</a:t>
              </a:r>
              <a:endParaRPr kumimoji="0" lang="en-US" sz="1400" b="1" i="0" u="none" strike="noStrike" kern="0" cap="none" spc="0" normalizeH="0" baseline="0" noProof="0" dirty="0" smtClean="0">
                <a:ln>
                  <a:noFill/>
                </a:ln>
                <a:solidFill>
                  <a:srgbClr val="003466"/>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lide(fromBottom)">
                                      <p:cBhvr>
                                        <p:cTn id="12" dur="500"/>
                                        <p:tgtEl>
                                          <p:spTgt spid="33"/>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lide(fromBottom)">
                                      <p:cBhvr>
                                        <p:cTn id="21" dur="500"/>
                                        <p:tgtEl>
                                          <p:spTgt spid="34"/>
                                        </p:tgtEl>
                                      </p:cBhvr>
                                    </p:animEffect>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3000"/>
                            </p:stCondLst>
                            <p:childTnLst>
                              <p:par>
                                <p:cTn id="32" presetID="2" presetClass="entr" presetSubtype="4" accel="50000" decel="5000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slide(fromBottom)">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6819635" y="3000774"/>
            <a:ext cx="1505608" cy="323159"/>
          </a:xfrm>
          <a:prstGeom prst="rect">
            <a:avLst/>
          </a:prstGeom>
          <a:noFill/>
        </p:spPr>
        <p:txBody>
          <a:bodyPr wrap="square" lIns="68576" tIns="34287" rIns="68576" bIns="34287" rtlCol="0">
            <a:spAutoFit/>
          </a:bodyPr>
          <a:lstStyle/>
          <a:p>
            <a:pPr algn="r" defTabSz="685800"/>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点击添加标题</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文本框 52"/>
          <p:cNvSpPr txBox="1"/>
          <p:nvPr/>
        </p:nvSpPr>
        <p:spPr>
          <a:xfrm>
            <a:off x="4985302" y="3368794"/>
            <a:ext cx="3391339" cy="1038740"/>
          </a:xfrm>
          <a:prstGeom prst="rect">
            <a:avLst/>
          </a:prstGeom>
          <a:noFill/>
        </p:spPr>
        <p:txBody>
          <a:bodyPr wrap="square" lIns="68576" tIns="34287" rIns="68576" bIns="34287" rtlCol="0">
            <a:spAutoFit/>
          </a:bodyPr>
          <a:lstStyle/>
          <a:p>
            <a:pPr defTabSz="685800">
              <a:lnSpc>
                <a:spcPct val="120000"/>
              </a:lnSpc>
              <a:spcBef>
                <a:spcPct val="0"/>
              </a:spcBef>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综合描述说明，在此录入图表的综合描述说明，在此录入图表的综合描述说明，在此录入图表的综合描述说明，在此录入图表的综合描述说明。在此录入图表的综合描述说明，在此录入图表的综合描述说明，在此录入图表的综合描述说明。</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53"/>
          <p:cNvSpPr txBox="1"/>
          <p:nvPr/>
        </p:nvSpPr>
        <p:spPr>
          <a:xfrm>
            <a:off x="6768238" y="1128003"/>
            <a:ext cx="1608403" cy="323159"/>
          </a:xfrm>
          <a:prstGeom prst="rect">
            <a:avLst/>
          </a:prstGeom>
          <a:noFill/>
        </p:spPr>
        <p:txBody>
          <a:bodyPr wrap="square" lIns="68576" tIns="34287" rIns="68576" bIns="34287" rtlCol="0">
            <a:spAutoFit/>
          </a:bodyPr>
          <a:lstStyle/>
          <a:p>
            <a:pPr defTabSz="685800"/>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文本框 54"/>
          <p:cNvSpPr txBox="1"/>
          <p:nvPr/>
        </p:nvSpPr>
        <p:spPr>
          <a:xfrm>
            <a:off x="6310007" y="1460813"/>
            <a:ext cx="2200899" cy="650941"/>
          </a:xfrm>
          <a:prstGeom prst="rect">
            <a:avLst/>
          </a:prstGeom>
          <a:noFill/>
        </p:spPr>
        <p:txBody>
          <a:bodyPr wrap="square" lIns="68576" tIns="34287" rIns="68576" bIns="34287" rtlCol="0">
            <a:spAutoFit/>
          </a:bodyPr>
          <a:lstStyle/>
          <a:p>
            <a:pPr defTabSz="685800">
              <a:lnSpc>
                <a:spcPct val="120000"/>
              </a:lnSpc>
              <a:spcBef>
                <a:spcPct val="0"/>
              </a:spcBef>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文本框 55"/>
          <p:cNvSpPr txBox="1"/>
          <p:nvPr/>
        </p:nvSpPr>
        <p:spPr>
          <a:xfrm>
            <a:off x="6305898" y="1082135"/>
            <a:ext cx="490918" cy="438576"/>
          </a:xfrm>
          <a:prstGeom prst="rect">
            <a:avLst/>
          </a:prstGeom>
          <a:noFill/>
        </p:spPr>
        <p:txBody>
          <a:bodyPr wrap="square" lIns="68576" tIns="34287" rIns="68576" bIns="34287" rtlCol="0">
            <a:spAutoFit/>
          </a:bodyPr>
          <a:lstStyle/>
          <a:p>
            <a:pPr defTabSz="685800"/>
            <a:r>
              <a:rPr lang="en-US" altLang="zh-CN" sz="3600"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3600"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文本框 56"/>
          <p:cNvSpPr txBox="1"/>
          <p:nvPr/>
        </p:nvSpPr>
        <p:spPr>
          <a:xfrm>
            <a:off x="803019" y="3589656"/>
            <a:ext cx="1637177" cy="323159"/>
          </a:xfrm>
          <a:prstGeom prst="rect">
            <a:avLst/>
          </a:prstGeom>
          <a:noFill/>
        </p:spPr>
        <p:txBody>
          <a:bodyPr wrap="square" lIns="68576" tIns="34287" rIns="68576" bIns="34287" rtlCol="0">
            <a:spAutoFit/>
          </a:bodyPr>
          <a:lstStyle/>
          <a:p>
            <a:pPr algn="r" defTabSz="685800"/>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文本框 57"/>
          <p:cNvSpPr txBox="1"/>
          <p:nvPr/>
        </p:nvSpPr>
        <p:spPr>
          <a:xfrm>
            <a:off x="803018" y="3918353"/>
            <a:ext cx="2074475" cy="650941"/>
          </a:xfrm>
          <a:prstGeom prst="rect">
            <a:avLst/>
          </a:prstGeom>
          <a:noFill/>
        </p:spPr>
        <p:txBody>
          <a:bodyPr wrap="square" lIns="68576" tIns="34287" rIns="68576" bIns="34287" rtlCol="0">
            <a:spAutoFit/>
          </a:bodyPr>
          <a:lstStyle/>
          <a:p>
            <a:pPr algn="r" defTabSz="685800">
              <a:lnSpc>
                <a:spcPct val="120000"/>
              </a:lnSpc>
              <a:spcBef>
                <a:spcPct val="0"/>
              </a:spcBef>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文本框 58"/>
          <p:cNvSpPr txBox="1"/>
          <p:nvPr/>
        </p:nvSpPr>
        <p:spPr>
          <a:xfrm>
            <a:off x="2404751" y="3539677"/>
            <a:ext cx="490918" cy="438576"/>
          </a:xfrm>
          <a:prstGeom prst="rect">
            <a:avLst/>
          </a:prstGeom>
          <a:noFill/>
        </p:spPr>
        <p:txBody>
          <a:bodyPr wrap="square" lIns="68576" tIns="34287" rIns="68576" bIns="34287" rtlCol="0">
            <a:spAutoFit/>
          </a:bodyPr>
          <a:lstStyle/>
          <a:p>
            <a:pPr algn="r" defTabSz="685800"/>
            <a:r>
              <a:rPr lang="en-US" altLang="zh-CN" sz="3600"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600"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文本框 59"/>
          <p:cNvSpPr txBox="1"/>
          <p:nvPr/>
        </p:nvSpPr>
        <p:spPr>
          <a:xfrm>
            <a:off x="1390992" y="1382715"/>
            <a:ext cx="1372284" cy="323159"/>
          </a:xfrm>
          <a:prstGeom prst="rect">
            <a:avLst/>
          </a:prstGeom>
          <a:noFill/>
        </p:spPr>
        <p:txBody>
          <a:bodyPr wrap="square" lIns="68576" tIns="34287" rIns="68576" bIns="34287" rtlCol="0">
            <a:spAutoFit/>
          </a:bodyPr>
          <a:lstStyle/>
          <a:p>
            <a:pPr algn="r" defTabSz="685800"/>
            <a:r>
              <a:rPr lang="zh-CN" altLang="en-US" sz="1650" b="1"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650" b="1"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文本框 60"/>
          <p:cNvSpPr txBox="1"/>
          <p:nvPr/>
        </p:nvSpPr>
        <p:spPr>
          <a:xfrm>
            <a:off x="803018" y="1711411"/>
            <a:ext cx="2402321" cy="650941"/>
          </a:xfrm>
          <a:prstGeom prst="rect">
            <a:avLst/>
          </a:prstGeom>
          <a:noFill/>
        </p:spPr>
        <p:txBody>
          <a:bodyPr wrap="square" lIns="68576" tIns="34287" rIns="68576" bIns="34287" rtlCol="0">
            <a:spAutoFit/>
          </a:bodyPr>
          <a:lstStyle/>
          <a:p>
            <a:pPr algn="r" defTabSz="685800">
              <a:lnSpc>
                <a:spcPct val="120000"/>
              </a:lnSpc>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文本框 61"/>
          <p:cNvSpPr txBox="1"/>
          <p:nvPr/>
        </p:nvSpPr>
        <p:spPr>
          <a:xfrm>
            <a:off x="2718309" y="1332736"/>
            <a:ext cx="490918" cy="438576"/>
          </a:xfrm>
          <a:prstGeom prst="rect">
            <a:avLst/>
          </a:prstGeom>
          <a:noFill/>
        </p:spPr>
        <p:txBody>
          <a:bodyPr wrap="square" lIns="68576" tIns="34287" rIns="68576" bIns="34287" rtlCol="0">
            <a:spAutoFit/>
          </a:bodyPr>
          <a:lstStyle/>
          <a:p>
            <a:pPr algn="r" defTabSz="685800"/>
            <a:r>
              <a:rPr lang="en-US" altLang="zh-CN" sz="3600"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600" baseline="-3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3" name="组合 62"/>
          <p:cNvGrpSpPr/>
          <p:nvPr/>
        </p:nvGrpSpPr>
        <p:grpSpPr>
          <a:xfrm>
            <a:off x="3303619" y="1358452"/>
            <a:ext cx="1215000" cy="1215000"/>
            <a:chOff x="4679217" y="1783973"/>
            <a:chExt cx="1620000" cy="1620000"/>
          </a:xfrm>
        </p:grpSpPr>
        <p:sp>
          <p:nvSpPr>
            <p:cNvPr id="64" name="泪滴形 63"/>
            <p:cNvSpPr/>
            <p:nvPr/>
          </p:nvSpPr>
          <p:spPr>
            <a:xfrm rot="5400000">
              <a:off x="4679217" y="1783973"/>
              <a:ext cx="1620000" cy="1620000"/>
            </a:xfrm>
            <a:prstGeom prst="teardrop">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5" name="组合 64"/>
            <p:cNvGrpSpPr>
              <a:grpSpLocks noChangeAspect="1"/>
            </p:cNvGrpSpPr>
            <p:nvPr/>
          </p:nvGrpSpPr>
          <p:grpSpPr>
            <a:xfrm>
              <a:off x="5357079" y="2323973"/>
              <a:ext cx="337232" cy="540000"/>
              <a:chOff x="8902075" y="6748292"/>
              <a:chExt cx="250825" cy="401638"/>
            </a:xfrm>
            <a:solidFill>
              <a:srgbClr val="9DA8B1"/>
            </a:solidFill>
          </p:grpSpPr>
          <p:sp>
            <p:nvSpPr>
              <p:cNvPr id="66" name="Freeform 550"/>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7" name="Freeform 551"/>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68" name="组合 67"/>
          <p:cNvGrpSpPr/>
          <p:nvPr/>
        </p:nvGrpSpPr>
        <p:grpSpPr>
          <a:xfrm>
            <a:off x="2957504" y="2697053"/>
            <a:ext cx="1562321" cy="1562319"/>
            <a:chOff x="4217730" y="3568774"/>
            <a:chExt cx="2083094" cy="2083092"/>
          </a:xfrm>
        </p:grpSpPr>
        <p:sp>
          <p:nvSpPr>
            <p:cNvPr id="69" name="泪滴形 68"/>
            <p:cNvSpPr/>
            <p:nvPr/>
          </p:nvSpPr>
          <p:spPr>
            <a:xfrm>
              <a:off x="4217730" y="3568774"/>
              <a:ext cx="2083094" cy="2083092"/>
            </a:xfrm>
            <a:prstGeom prst="teardrop">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70" name="组合 69"/>
            <p:cNvGrpSpPr>
              <a:grpSpLocks noChangeAspect="1"/>
            </p:cNvGrpSpPr>
            <p:nvPr/>
          </p:nvGrpSpPr>
          <p:grpSpPr>
            <a:xfrm>
              <a:off x="5035146" y="4244787"/>
              <a:ext cx="525001" cy="540000"/>
              <a:chOff x="7240588" y="6794047"/>
              <a:chExt cx="388938" cy="400050"/>
            </a:xfrm>
            <a:solidFill>
              <a:srgbClr val="9DA8B1"/>
            </a:solidFill>
          </p:grpSpPr>
          <p:sp>
            <p:nvSpPr>
              <p:cNvPr id="71"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2"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3"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74" name="组合 73"/>
          <p:cNvGrpSpPr/>
          <p:nvPr/>
        </p:nvGrpSpPr>
        <p:grpSpPr>
          <a:xfrm>
            <a:off x="4639169" y="1011134"/>
            <a:ext cx="1562321" cy="1562319"/>
            <a:chOff x="6443907" y="1320881"/>
            <a:chExt cx="2083094" cy="2083092"/>
          </a:xfrm>
        </p:grpSpPr>
        <p:sp>
          <p:nvSpPr>
            <p:cNvPr id="75" name="泪滴形 74"/>
            <p:cNvSpPr/>
            <p:nvPr/>
          </p:nvSpPr>
          <p:spPr>
            <a:xfrm rot="10800000">
              <a:off x="6443907" y="1320881"/>
              <a:ext cx="2083094" cy="2083092"/>
            </a:xfrm>
            <a:prstGeom prst="teardrop">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169"/>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smtClean="0">
                <a:ln>
                  <a:noFill/>
                </a:ln>
                <a:solidFill>
                  <a:srgbClr val="44546A">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32"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62"/>
                                        </p:tgtEl>
                                        <p:attrNameLst>
                                          <p:attrName>style.visibility</p:attrName>
                                        </p:attrNameLst>
                                      </p:cBhvr>
                                      <p:to>
                                        <p:strVal val="visible"/>
                                      </p:to>
                                    </p:set>
                                    <p:animEffect transition="in" filter="wipe(right)">
                                      <p:cBhvr>
                                        <p:cTn id="11" dur="300"/>
                                        <p:tgtEl>
                                          <p:spTgt spid="6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61"/>
                                        </p:tgtEl>
                                        <p:attrNameLst>
                                          <p:attrName>style.visibility</p:attrName>
                                        </p:attrNameLst>
                                      </p:cBhvr>
                                      <p:to>
                                        <p:strVal val="visible"/>
                                      </p:to>
                                    </p:set>
                                    <p:animEffect transition="in" filter="wipe(right)">
                                      <p:cBhvr>
                                        <p:cTn id="14" dur="750"/>
                                        <p:tgtEl>
                                          <p:spTgt spid="61"/>
                                        </p:tgtEl>
                                      </p:cBhvr>
                                    </p:animEffect>
                                  </p:childTnLst>
                                </p:cTn>
                              </p:par>
                              <p:par>
                                <p:cTn id="15" presetID="22" presetClass="entr" presetSubtype="2" fill="hold" grpId="0" nodeType="withEffect">
                                  <p:stCondLst>
                                    <p:cond delay="550"/>
                                  </p:stCondLst>
                                  <p:childTnLst>
                                    <p:set>
                                      <p:cBhvr>
                                        <p:cTn id="16" dur="1" fill="hold">
                                          <p:stCondLst>
                                            <p:cond delay="0"/>
                                          </p:stCondLst>
                                        </p:cTn>
                                        <p:tgtEl>
                                          <p:spTgt spid="60"/>
                                        </p:tgtEl>
                                        <p:attrNameLst>
                                          <p:attrName>style.visibility</p:attrName>
                                        </p:attrNameLst>
                                      </p:cBhvr>
                                      <p:to>
                                        <p:strVal val="visible"/>
                                      </p:to>
                                    </p:set>
                                    <p:animEffect transition="in" filter="wipe(right)">
                                      <p:cBhvr>
                                        <p:cTn id="17" dur="350"/>
                                        <p:tgtEl>
                                          <p:spTgt spid="60"/>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750" fill="hold"/>
                                        <p:tgtEl>
                                          <p:spTgt spid="74"/>
                                        </p:tgtEl>
                                        <p:attrNameLst>
                                          <p:attrName>ppt_w</p:attrName>
                                        </p:attrNameLst>
                                      </p:cBhvr>
                                      <p:tavLst>
                                        <p:tav tm="0">
                                          <p:val>
                                            <p:fltVal val="0"/>
                                          </p:val>
                                        </p:tav>
                                        <p:tav tm="100000">
                                          <p:val>
                                            <p:strVal val="#ppt_w"/>
                                          </p:val>
                                        </p:tav>
                                      </p:tavLst>
                                    </p:anim>
                                    <p:anim calcmode="lin" valueType="num">
                                      <p:cBhvr>
                                        <p:cTn id="22" dur="750" fill="hold"/>
                                        <p:tgtEl>
                                          <p:spTgt spid="74"/>
                                        </p:tgtEl>
                                        <p:attrNameLst>
                                          <p:attrName>ppt_h</p:attrName>
                                        </p:attrNameLst>
                                      </p:cBhvr>
                                      <p:tavLst>
                                        <p:tav tm="0">
                                          <p:val>
                                            <p:fltVal val="0"/>
                                          </p:val>
                                        </p:tav>
                                        <p:tav tm="100000">
                                          <p:val>
                                            <p:strVal val="#ppt_h"/>
                                          </p:val>
                                        </p:tav>
                                      </p:tavLst>
                                    </p:anim>
                                  </p:childTnLst>
                                </p:cTn>
                              </p:par>
                              <p:par>
                                <p:cTn id="23" presetID="22" presetClass="entr" presetSubtype="8" fill="hold" grpId="0" nodeType="withEffect">
                                  <p:stCondLst>
                                    <p:cond delay="25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300"/>
                                        <p:tgtEl>
                                          <p:spTgt spid="56"/>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750"/>
                                        <p:tgtEl>
                                          <p:spTgt spid="55"/>
                                        </p:tgtEl>
                                      </p:cBhvr>
                                    </p:animEffect>
                                  </p:childTnLst>
                                </p:cTn>
                              </p:par>
                              <p:par>
                                <p:cTn id="29" presetID="22" presetClass="entr" presetSubtype="8" fill="hold" grpId="0" nodeType="withEffect">
                                  <p:stCondLst>
                                    <p:cond delay="55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350"/>
                                        <p:tgtEl>
                                          <p:spTgt spid="54"/>
                                        </p:tgtEl>
                                      </p:cBhvr>
                                    </p:animEffect>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750" fill="hold"/>
                                        <p:tgtEl>
                                          <p:spTgt spid="68"/>
                                        </p:tgtEl>
                                        <p:attrNameLst>
                                          <p:attrName>ppt_w</p:attrName>
                                        </p:attrNameLst>
                                      </p:cBhvr>
                                      <p:tavLst>
                                        <p:tav tm="0">
                                          <p:val>
                                            <p:fltVal val="0"/>
                                          </p:val>
                                        </p:tav>
                                        <p:tav tm="100000">
                                          <p:val>
                                            <p:strVal val="#ppt_w"/>
                                          </p:val>
                                        </p:tav>
                                      </p:tavLst>
                                    </p:anim>
                                    <p:anim calcmode="lin" valueType="num">
                                      <p:cBhvr>
                                        <p:cTn id="36" dur="750" fill="hold"/>
                                        <p:tgtEl>
                                          <p:spTgt spid="68"/>
                                        </p:tgtEl>
                                        <p:attrNameLst>
                                          <p:attrName>ppt_h</p:attrName>
                                        </p:attrNameLst>
                                      </p:cBhvr>
                                      <p:tavLst>
                                        <p:tav tm="0">
                                          <p:val>
                                            <p:fltVal val="0"/>
                                          </p:val>
                                        </p:tav>
                                        <p:tav tm="100000">
                                          <p:val>
                                            <p:strVal val="#ppt_h"/>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59"/>
                                        </p:tgtEl>
                                        <p:attrNameLst>
                                          <p:attrName>style.visibility</p:attrName>
                                        </p:attrNameLst>
                                      </p:cBhvr>
                                      <p:to>
                                        <p:strVal val="visible"/>
                                      </p:to>
                                    </p:set>
                                    <p:animEffect transition="in" filter="wipe(right)">
                                      <p:cBhvr>
                                        <p:cTn id="39" dur="300"/>
                                        <p:tgtEl>
                                          <p:spTgt spid="59"/>
                                        </p:tgtEl>
                                      </p:cBhvr>
                                    </p:animEffect>
                                  </p:childTnLst>
                                </p:cTn>
                              </p:par>
                              <p:par>
                                <p:cTn id="40" presetID="22" presetClass="entr" presetSubtype="2" fill="hold" grpId="0" nodeType="withEffect">
                                  <p:stCondLst>
                                    <p:cond delay="250"/>
                                  </p:stCondLst>
                                  <p:childTnLst>
                                    <p:set>
                                      <p:cBhvr>
                                        <p:cTn id="41" dur="1" fill="hold">
                                          <p:stCondLst>
                                            <p:cond delay="0"/>
                                          </p:stCondLst>
                                        </p:cTn>
                                        <p:tgtEl>
                                          <p:spTgt spid="58"/>
                                        </p:tgtEl>
                                        <p:attrNameLst>
                                          <p:attrName>style.visibility</p:attrName>
                                        </p:attrNameLst>
                                      </p:cBhvr>
                                      <p:to>
                                        <p:strVal val="visible"/>
                                      </p:to>
                                    </p:set>
                                    <p:animEffect transition="in" filter="wipe(right)">
                                      <p:cBhvr>
                                        <p:cTn id="42" dur="750"/>
                                        <p:tgtEl>
                                          <p:spTgt spid="58"/>
                                        </p:tgtEl>
                                      </p:cBhvr>
                                    </p:animEffect>
                                  </p:childTnLst>
                                </p:cTn>
                              </p:par>
                              <p:par>
                                <p:cTn id="43" presetID="22" presetClass="entr" presetSubtype="2" fill="hold" grpId="0" nodeType="withEffect">
                                  <p:stCondLst>
                                    <p:cond delay="550"/>
                                  </p:stCondLst>
                                  <p:childTnLst>
                                    <p:set>
                                      <p:cBhvr>
                                        <p:cTn id="44" dur="1" fill="hold">
                                          <p:stCondLst>
                                            <p:cond delay="0"/>
                                          </p:stCondLst>
                                        </p:cTn>
                                        <p:tgtEl>
                                          <p:spTgt spid="57"/>
                                        </p:tgtEl>
                                        <p:attrNameLst>
                                          <p:attrName>style.visibility</p:attrName>
                                        </p:attrNameLst>
                                      </p:cBhvr>
                                      <p:to>
                                        <p:strVal val="visible"/>
                                      </p:to>
                                    </p:set>
                                    <p:animEffect transition="in" filter="wipe(right)">
                                      <p:cBhvr>
                                        <p:cTn id="45" dur="350"/>
                                        <p:tgtEl>
                                          <p:spTgt spid="57"/>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750"/>
                                        <p:tgtEl>
                                          <p:spTgt spid="27">
                                            <p:txEl>
                                              <p:pRg st="0" end="0"/>
                                            </p:txEl>
                                          </p:spTgt>
                                        </p:tgtEl>
                                      </p:cBhvr>
                                    </p:animEffect>
                                  </p:childTnLst>
                                </p:cTn>
                              </p:par>
                            </p:childTnLst>
                          </p:cTn>
                        </p:par>
                        <p:par>
                          <p:cTn id="50" fill="hold">
                            <p:stCondLst>
                              <p:cond delay="3500"/>
                            </p:stCondLst>
                            <p:childTnLst>
                              <p:par>
                                <p:cTn id="51" presetID="41" presetClass="entr" presetSubtype="0" fill="hold" grpId="0" nodeType="afterEffect">
                                  <p:stCondLst>
                                    <p:cond delay="0"/>
                                  </p:stCondLst>
                                  <p:iterate type="lt">
                                    <p:tmPct val="3623"/>
                                  </p:iterate>
                                  <p:childTnLst>
                                    <p:set>
                                      <p:cBhvr>
                                        <p:cTn id="52" dur="1" fill="hold">
                                          <p:stCondLst>
                                            <p:cond delay="0"/>
                                          </p:stCondLst>
                                        </p:cTn>
                                        <p:tgtEl>
                                          <p:spTgt spid="53"/>
                                        </p:tgtEl>
                                        <p:attrNameLst>
                                          <p:attrName>style.visibility</p:attrName>
                                        </p:attrNameLst>
                                      </p:cBhvr>
                                      <p:to>
                                        <p:strVal val="visible"/>
                                      </p:to>
                                    </p:set>
                                    <p:anim calcmode="lin" valueType="num">
                                      <p:cBhvr>
                                        <p:cTn id="53" dur="7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4" dur="750" fill="hold"/>
                                        <p:tgtEl>
                                          <p:spTgt spid="53"/>
                                        </p:tgtEl>
                                        <p:attrNameLst>
                                          <p:attrName>ppt_y</p:attrName>
                                        </p:attrNameLst>
                                      </p:cBhvr>
                                      <p:tavLst>
                                        <p:tav tm="0">
                                          <p:val>
                                            <p:strVal val="#ppt_y"/>
                                          </p:val>
                                        </p:tav>
                                        <p:tav tm="100000">
                                          <p:val>
                                            <p:strVal val="#ppt_y"/>
                                          </p:val>
                                        </p:tav>
                                      </p:tavLst>
                                    </p:anim>
                                    <p:anim calcmode="lin" valueType="num">
                                      <p:cBhvr>
                                        <p:cTn id="55" dur="7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6" dur="7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7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53" grpId="0"/>
      <p:bldP spid="54" grpId="0"/>
      <p:bldP spid="55" grpId="0"/>
      <p:bldP spid="56" grpId="0"/>
      <p:bldP spid="57" grpId="0"/>
      <p:bldP spid="58" grpId="0"/>
      <p:bldP spid="59" grpId="0"/>
      <p:bldP spid="60" grpId="0"/>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58168" y="3783895"/>
            <a:ext cx="448121" cy="448121"/>
            <a:chOff x="1622288" y="2631136"/>
            <a:chExt cx="597494" cy="597494"/>
          </a:xfrm>
        </p:grpSpPr>
        <p:sp>
          <p:nvSpPr>
            <p:cNvPr id="33" name="泪滴形 32"/>
            <p:cNvSpPr/>
            <p:nvPr/>
          </p:nvSpPr>
          <p:spPr>
            <a:xfrm rot="5400000">
              <a:off x="1622288" y="2631136"/>
              <a:ext cx="597494" cy="597494"/>
            </a:xfrm>
            <a:prstGeom prst="teardrop">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sp>
          <p:nvSpPr>
            <p:cNvPr id="34" name="Freeform 23"/>
            <p:cNvSpPr/>
            <p:nvPr/>
          </p:nvSpPr>
          <p:spPr bwMode="auto">
            <a:xfrm>
              <a:off x="1710720" y="2753807"/>
              <a:ext cx="301477" cy="228279"/>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sp>
          <p:nvSpPr>
            <p:cNvPr id="35" name="Freeform 27"/>
            <p:cNvSpPr/>
            <p:nvPr/>
          </p:nvSpPr>
          <p:spPr bwMode="auto">
            <a:xfrm>
              <a:off x="1858552" y="2906471"/>
              <a:ext cx="301478" cy="229520"/>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grpSp>
      <p:grpSp>
        <p:nvGrpSpPr>
          <p:cNvPr id="36" name="组合 35"/>
          <p:cNvGrpSpPr/>
          <p:nvPr/>
        </p:nvGrpSpPr>
        <p:grpSpPr>
          <a:xfrm>
            <a:off x="3522228" y="3783895"/>
            <a:ext cx="448121" cy="448121"/>
            <a:chOff x="1622288" y="1296650"/>
            <a:chExt cx="597494" cy="597494"/>
          </a:xfrm>
        </p:grpSpPr>
        <p:sp>
          <p:nvSpPr>
            <p:cNvPr id="37" name="泪滴形 36"/>
            <p:cNvSpPr/>
            <p:nvPr/>
          </p:nvSpPr>
          <p:spPr>
            <a:xfrm rot="5400000">
              <a:off x="1622288" y="1296650"/>
              <a:ext cx="597494" cy="597494"/>
            </a:xfrm>
            <a:prstGeom prst="teardrop">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sp>
          <p:nvSpPr>
            <p:cNvPr id="38" name="Freeform 13"/>
            <p:cNvSpPr>
              <a:spLocks noEditPoints="1"/>
            </p:cNvSpPr>
            <p:nvPr/>
          </p:nvSpPr>
          <p:spPr bwMode="auto">
            <a:xfrm>
              <a:off x="1894044" y="1513319"/>
              <a:ext cx="263670" cy="264390"/>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sp>
          <p:nvSpPr>
            <p:cNvPr id="39" name="Freeform 14"/>
            <p:cNvSpPr>
              <a:spLocks noEditPoints="1"/>
            </p:cNvSpPr>
            <p:nvPr/>
          </p:nvSpPr>
          <p:spPr bwMode="auto">
            <a:xfrm>
              <a:off x="1722435" y="1466772"/>
              <a:ext cx="184065" cy="180971"/>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grpSp>
      <p:grpSp>
        <p:nvGrpSpPr>
          <p:cNvPr id="40" name="组合 39"/>
          <p:cNvGrpSpPr/>
          <p:nvPr/>
        </p:nvGrpSpPr>
        <p:grpSpPr>
          <a:xfrm>
            <a:off x="5978983" y="3783895"/>
            <a:ext cx="448121" cy="448121"/>
            <a:chOff x="1622288" y="3942436"/>
            <a:chExt cx="597494" cy="597494"/>
          </a:xfrm>
        </p:grpSpPr>
        <p:sp>
          <p:nvSpPr>
            <p:cNvPr id="41" name="泪滴形 40"/>
            <p:cNvSpPr/>
            <p:nvPr/>
          </p:nvSpPr>
          <p:spPr>
            <a:xfrm rot="5400000">
              <a:off x="1622288" y="3942436"/>
              <a:ext cx="597494" cy="597494"/>
            </a:xfrm>
            <a:prstGeom prst="teardrop">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sp>
          <p:nvSpPr>
            <p:cNvPr id="42" name="Freeform 31"/>
            <p:cNvSpPr/>
            <p:nvPr/>
          </p:nvSpPr>
          <p:spPr bwMode="auto">
            <a:xfrm>
              <a:off x="1755558" y="4126343"/>
              <a:ext cx="339017" cy="258298"/>
            </a:xfrm>
            <a:custGeom>
              <a:avLst/>
              <a:gdLst>
                <a:gd name="T0" fmla="*/ 95 w 95"/>
                <a:gd name="T1" fmla="*/ 17 h 71"/>
                <a:gd name="T2" fmla="*/ 78 w 95"/>
                <a:gd name="T3" fmla="*/ 0 h 71"/>
                <a:gd name="T4" fmla="*/ 59 w 95"/>
                <a:gd name="T5" fmla="*/ 0 h 71"/>
                <a:gd name="T6" fmla="*/ 59 w 95"/>
                <a:gd name="T7" fmla="*/ 12 h 71"/>
                <a:gd name="T8" fmla="*/ 78 w 95"/>
                <a:gd name="T9" fmla="*/ 12 h 71"/>
                <a:gd name="T10" fmla="*/ 83 w 95"/>
                <a:gd name="T11" fmla="*/ 17 h 71"/>
                <a:gd name="T12" fmla="*/ 83 w 95"/>
                <a:gd name="T13" fmla="*/ 54 h 71"/>
                <a:gd name="T14" fmla="*/ 78 w 95"/>
                <a:gd name="T15" fmla="*/ 59 h 71"/>
                <a:gd name="T16" fmla="*/ 17 w 95"/>
                <a:gd name="T17" fmla="*/ 59 h 71"/>
                <a:gd name="T18" fmla="*/ 12 w 95"/>
                <a:gd name="T19" fmla="*/ 54 h 71"/>
                <a:gd name="T20" fmla="*/ 12 w 95"/>
                <a:gd name="T21" fmla="*/ 17 h 71"/>
                <a:gd name="T22" fmla="*/ 17 w 95"/>
                <a:gd name="T23" fmla="*/ 12 h 71"/>
                <a:gd name="T24" fmla="*/ 37 w 95"/>
                <a:gd name="T25" fmla="*/ 12 h 71"/>
                <a:gd name="T26" fmla="*/ 37 w 95"/>
                <a:gd name="T27" fmla="*/ 0 h 71"/>
                <a:gd name="T28" fmla="*/ 17 w 95"/>
                <a:gd name="T29" fmla="*/ 0 h 71"/>
                <a:gd name="T30" fmla="*/ 0 w 95"/>
                <a:gd name="T31" fmla="*/ 17 h 71"/>
                <a:gd name="T32" fmla="*/ 0 w 95"/>
                <a:gd name="T33" fmla="*/ 54 h 71"/>
                <a:gd name="T34" fmla="*/ 17 w 95"/>
                <a:gd name="T35" fmla="*/ 71 h 71"/>
                <a:gd name="T36" fmla="*/ 78 w 95"/>
                <a:gd name="T37" fmla="*/ 71 h 71"/>
                <a:gd name="T38" fmla="*/ 95 w 95"/>
                <a:gd name="T39" fmla="*/ 54 h 71"/>
                <a:gd name="T40" fmla="*/ 95 w 95"/>
                <a:gd name="T4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71">
                  <a:moveTo>
                    <a:pt x="95" y="17"/>
                  </a:moveTo>
                  <a:cubicBezTo>
                    <a:pt x="95" y="8"/>
                    <a:pt x="87" y="0"/>
                    <a:pt x="78" y="0"/>
                  </a:cubicBezTo>
                  <a:cubicBezTo>
                    <a:pt x="59" y="0"/>
                    <a:pt x="59" y="0"/>
                    <a:pt x="59" y="0"/>
                  </a:cubicBezTo>
                  <a:cubicBezTo>
                    <a:pt x="59" y="12"/>
                    <a:pt x="59" y="12"/>
                    <a:pt x="59" y="12"/>
                  </a:cubicBezTo>
                  <a:cubicBezTo>
                    <a:pt x="78" y="12"/>
                    <a:pt x="78" y="12"/>
                    <a:pt x="78" y="12"/>
                  </a:cubicBezTo>
                  <a:cubicBezTo>
                    <a:pt x="81" y="12"/>
                    <a:pt x="83" y="15"/>
                    <a:pt x="83" y="17"/>
                  </a:cubicBezTo>
                  <a:cubicBezTo>
                    <a:pt x="83" y="54"/>
                    <a:pt x="83" y="54"/>
                    <a:pt x="83" y="54"/>
                  </a:cubicBezTo>
                  <a:cubicBezTo>
                    <a:pt x="83" y="57"/>
                    <a:pt x="81" y="59"/>
                    <a:pt x="78" y="59"/>
                  </a:cubicBezTo>
                  <a:cubicBezTo>
                    <a:pt x="17" y="59"/>
                    <a:pt x="17" y="59"/>
                    <a:pt x="17" y="59"/>
                  </a:cubicBezTo>
                  <a:cubicBezTo>
                    <a:pt x="15" y="59"/>
                    <a:pt x="12" y="57"/>
                    <a:pt x="12" y="54"/>
                  </a:cubicBezTo>
                  <a:cubicBezTo>
                    <a:pt x="12" y="17"/>
                    <a:pt x="12" y="17"/>
                    <a:pt x="12" y="17"/>
                  </a:cubicBezTo>
                  <a:cubicBezTo>
                    <a:pt x="12" y="15"/>
                    <a:pt x="15" y="12"/>
                    <a:pt x="17" y="12"/>
                  </a:cubicBezTo>
                  <a:cubicBezTo>
                    <a:pt x="37" y="12"/>
                    <a:pt x="37" y="12"/>
                    <a:pt x="37" y="12"/>
                  </a:cubicBezTo>
                  <a:cubicBezTo>
                    <a:pt x="37" y="0"/>
                    <a:pt x="37" y="0"/>
                    <a:pt x="37" y="0"/>
                  </a:cubicBezTo>
                  <a:cubicBezTo>
                    <a:pt x="17" y="0"/>
                    <a:pt x="17" y="0"/>
                    <a:pt x="17" y="0"/>
                  </a:cubicBezTo>
                  <a:cubicBezTo>
                    <a:pt x="8" y="0"/>
                    <a:pt x="0" y="8"/>
                    <a:pt x="0" y="17"/>
                  </a:cubicBezTo>
                  <a:cubicBezTo>
                    <a:pt x="0" y="54"/>
                    <a:pt x="0" y="54"/>
                    <a:pt x="0" y="54"/>
                  </a:cubicBezTo>
                  <a:cubicBezTo>
                    <a:pt x="0" y="64"/>
                    <a:pt x="8" y="71"/>
                    <a:pt x="17" y="71"/>
                  </a:cubicBezTo>
                  <a:cubicBezTo>
                    <a:pt x="78" y="71"/>
                    <a:pt x="78" y="71"/>
                    <a:pt x="78" y="71"/>
                  </a:cubicBezTo>
                  <a:cubicBezTo>
                    <a:pt x="87" y="71"/>
                    <a:pt x="95" y="64"/>
                    <a:pt x="95" y="54"/>
                  </a:cubicBezTo>
                  <a:lnTo>
                    <a:pt x="95" y="17"/>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sp>
          <p:nvSpPr>
            <p:cNvPr id="43" name="Freeform 35"/>
            <p:cNvSpPr/>
            <p:nvPr/>
          </p:nvSpPr>
          <p:spPr bwMode="auto">
            <a:xfrm>
              <a:off x="1843152" y="4112558"/>
              <a:ext cx="163942" cy="275766"/>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solidFill>
              <a:sysClr val="window" lastClr="FFFFFF"/>
            </a:solidFill>
            <a:ln>
              <a:noFill/>
            </a:ln>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grpSp>
      <p:grpSp>
        <p:nvGrpSpPr>
          <p:cNvPr id="44" name="组合 43"/>
          <p:cNvGrpSpPr/>
          <p:nvPr/>
        </p:nvGrpSpPr>
        <p:grpSpPr>
          <a:xfrm>
            <a:off x="1129823" y="1167105"/>
            <a:ext cx="1952904" cy="2410620"/>
            <a:chOff x="1790707" y="1556140"/>
            <a:chExt cx="2603872" cy="3214160"/>
          </a:xfrm>
        </p:grpSpPr>
        <p:sp>
          <p:nvSpPr>
            <p:cNvPr id="45" name="任意多边形 44"/>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sp>
          <p:nvSpPr>
            <p:cNvPr id="46" name="矩形 45"/>
            <p:cNvSpPr/>
            <p:nvPr/>
          </p:nvSpPr>
          <p:spPr>
            <a:xfrm>
              <a:off x="1944403" y="1967771"/>
              <a:ext cx="2296480" cy="2678687"/>
            </a:xfrm>
            <a:prstGeom prst="rect">
              <a:avLst/>
            </a:prstGeom>
            <a:blipFill>
              <a:blip r:embed="rId1"/>
              <a:srcRect/>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grpSp>
      <p:grpSp>
        <p:nvGrpSpPr>
          <p:cNvPr id="47" name="组合 46"/>
          <p:cNvGrpSpPr/>
          <p:nvPr/>
        </p:nvGrpSpPr>
        <p:grpSpPr>
          <a:xfrm>
            <a:off x="3595548" y="1167105"/>
            <a:ext cx="1952904" cy="2410620"/>
            <a:chOff x="1790707" y="1556140"/>
            <a:chExt cx="2603872" cy="3214160"/>
          </a:xfrm>
        </p:grpSpPr>
        <p:sp>
          <p:nvSpPr>
            <p:cNvPr id="48" name="任意多边形 47"/>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sp>
          <p:nvSpPr>
            <p:cNvPr id="49" name="矩形 48"/>
            <p:cNvSpPr/>
            <p:nvPr/>
          </p:nvSpPr>
          <p:spPr>
            <a:xfrm>
              <a:off x="1944403" y="1967771"/>
              <a:ext cx="2296480" cy="2678687"/>
            </a:xfrm>
            <a:prstGeom prst="rect">
              <a:avLst/>
            </a:prstGeom>
            <a:blipFill>
              <a:blip r:embed="rId2"/>
              <a:srcRect/>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grpSp>
      <p:grpSp>
        <p:nvGrpSpPr>
          <p:cNvPr id="50" name="组合 49"/>
          <p:cNvGrpSpPr/>
          <p:nvPr/>
        </p:nvGrpSpPr>
        <p:grpSpPr>
          <a:xfrm>
            <a:off x="6061273" y="1167105"/>
            <a:ext cx="1952904" cy="2410620"/>
            <a:chOff x="1790707" y="1556140"/>
            <a:chExt cx="2603872" cy="3214160"/>
          </a:xfrm>
        </p:grpSpPr>
        <p:sp>
          <p:nvSpPr>
            <p:cNvPr id="51" name="任意多边形 50"/>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sp>
          <p:nvSpPr>
            <p:cNvPr id="52" name="矩形 51"/>
            <p:cNvSpPr/>
            <p:nvPr/>
          </p:nvSpPr>
          <p:spPr>
            <a:xfrm>
              <a:off x="1944403" y="1967771"/>
              <a:ext cx="2296480" cy="2678687"/>
            </a:xfrm>
            <a:prstGeom prst="rect">
              <a:avLst/>
            </a:prstGeom>
            <a:blipFill>
              <a:blip r:embed="rId3"/>
              <a:srcRect/>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smtClean="0">
                <a:ln>
                  <a:noFill/>
                </a:ln>
                <a:solidFill>
                  <a:prstClr val="white"/>
                </a:solidFill>
                <a:effectLst/>
                <a:uLnTx/>
                <a:uFillTx/>
                <a:latin typeface="Calibri" panose="020F0502020204030204"/>
                <a:ea typeface="微软雅黑" panose="020B0503020204020204" pitchFamily="34" charset="-122"/>
              </a:endParaRPr>
            </a:p>
          </p:txBody>
        </p:sp>
      </p:grpSp>
      <p:sp>
        <p:nvSpPr>
          <p:cNvPr id="77" name="矩形 76"/>
          <p:cNvSpPr/>
          <p:nvPr/>
        </p:nvSpPr>
        <p:spPr>
          <a:xfrm>
            <a:off x="1565007" y="3731821"/>
            <a:ext cx="984871" cy="323159"/>
          </a:xfrm>
          <a:prstGeom prst="rect">
            <a:avLst/>
          </a:prstGeom>
        </p:spPr>
        <p:txBody>
          <a:bodyPr wrap="none" lIns="68573" tIns="34287" rIns="68573" bIns="34287">
            <a:spAutoFit/>
          </a:bodyPr>
          <a:lstStyle/>
          <a:p>
            <a:pPr defTabSz="685800"/>
            <a:r>
              <a:rPr lang="zh-CN" altLang="en-US" sz="1650"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65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8" name="矩形 47"/>
          <p:cNvSpPr>
            <a:spLocks noChangeArrowheads="1"/>
          </p:cNvSpPr>
          <p:nvPr/>
        </p:nvSpPr>
        <p:spPr bwMode="auto">
          <a:xfrm>
            <a:off x="1565006" y="4043516"/>
            <a:ext cx="1611371" cy="6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6858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矩形 78"/>
          <p:cNvSpPr/>
          <p:nvPr/>
        </p:nvSpPr>
        <p:spPr>
          <a:xfrm>
            <a:off x="4034074" y="3731821"/>
            <a:ext cx="984871" cy="323159"/>
          </a:xfrm>
          <a:prstGeom prst="rect">
            <a:avLst/>
          </a:prstGeom>
        </p:spPr>
        <p:txBody>
          <a:bodyPr wrap="none" lIns="68573" tIns="34287" rIns="68573" bIns="34287">
            <a:spAutoFit/>
          </a:bodyPr>
          <a:lstStyle/>
          <a:p>
            <a:pPr defTabSz="685800"/>
            <a:r>
              <a:rPr lang="zh-CN" altLang="en-US" sz="1650"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65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0" name="矩形 47"/>
          <p:cNvSpPr>
            <a:spLocks noChangeArrowheads="1"/>
          </p:cNvSpPr>
          <p:nvPr/>
        </p:nvSpPr>
        <p:spPr bwMode="auto">
          <a:xfrm>
            <a:off x="4034074" y="4043516"/>
            <a:ext cx="1613387" cy="6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6858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矩形 80"/>
          <p:cNvSpPr/>
          <p:nvPr/>
        </p:nvSpPr>
        <p:spPr>
          <a:xfrm>
            <a:off x="6507049" y="3731821"/>
            <a:ext cx="984871" cy="323159"/>
          </a:xfrm>
          <a:prstGeom prst="rect">
            <a:avLst/>
          </a:prstGeom>
        </p:spPr>
        <p:txBody>
          <a:bodyPr wrap="none" lIns="68573" tIns="34287" rIns="68573" bIns="34287">
            <a:spAutoFit/>
          </a:bodyPr>
          <a:lstStyle/>
          <a:p>
            <a:pPr defTabSz="685800"/>
            <a:r>
              <a:rPr lang="zh-CN" altLang="en-US" sz="1650"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65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2" name="矩形 47"/>
          <p:cNvSpPr>
            <a:spLocks noChangeArrowheads="1"/>
          </p:cNvSpPr>
          <p:nvPr/>
        </p:nvSpPr>
        <p:spPr bwMode="auto">
          <a:xfrm>
            <a:off x="6507047" y="4043516"/>
            <a:ext cx="1732788" cy="6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6858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kumimoji="0" lang="zh-CN" altLang="en-US" sz="105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par>
                                <p:cTn id="17" presetID="49" presetClass="entr" presetSubtype="0" decel="100000" fill="hold" nodeType="withEffect">
                                  <p:stCondLst>
                                    <p:cond delay="75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 calcmode="lin" valueType="num">
                                      <p:cBhvr>
                                        <p:cTn id="21" dur="500" fill="hold"/>
                                        <p:tgtEl>
                                          <p:spTgt spid="32"/>
                                        </p:tgtEl>
                                        <p:attrNameLst>
                                          <p:attrName>style.rotation</p:attrName>
                                        </p:attrNameLst>
                                      </p:cBhvr>
                                      <p:tavLst>
                                        <p:tav tm="0">
                                          <p:val>
                                            <p:fltVal val="360"/>
                                          </p:val>
                                        </p:tav>
                                        <p:tav tm="100000">
                                          <p:val>
                                            <p:fltVal val="0"/>
                                          </p:val>
                                        </p:tav>
                                      </p:tavLst>
                                    </p:anim>
                                    <p:animEffect transition="in" filter="fade">
                                      <p:cBhvr>
                                        <p:cTn id="22" dur="500"/>
                                        <p:tgtEl>
                                          <p:spTgt spid="32"/>
                                        </p:tgtEl>
                                      </p:cBhvr>
                                    </p:animEffect>
                                  </p:childTnLst>
                                </p:cTn>
                              </p:par>
                              <p:par>
                                <p:cTn id="23" presetID="14" presetClass="entr" presetSubtype="10" fill="hold" grpId="0" nodeType="withEffect">
                                  <p:stCondLst>
                                    <p:cond delay="1000"/>
                                  </p:stCondLst>
                                  <p:childTnLst>
                                    <p:set>
                                      <p:cBhvr>
                                        <p:cTn id="24" dur="1" fill="hold">
                                          <p:stCondLst>
                                            <p:cond delay="0"/>
                                          </p:stCondLst>
                                        </p:cTn>
                                        <p:tgtEl>
                                          <p:spTgt spid="77"/>
                                        </p:tgtEl>
                                        <p:attrNameLst>
                                          <p:attrName>style.visibility</p:attrName>
                                        </p:attrNameLst>
                                      </p:cBhvr>
                                      <p:to>
                                        <p:strVal val="visible"/>
                                      </p:to>
                                    </p:set>
                                    <p:animEffect transition="in" filter="randombar(horizontal)">
                                      <p:cBhvr>
                                        <p:cTn id="25" dur="400"/>
                                        <p:tgtEl>
                                          <p:spTgt spid="77"/>
                                        </p:tgtEl>
                                      </p:cBhvr>
                                    </p:animEffect>
                                  </p:childTnLst>
                                </p:cTn>
                              </p:par>
                              <p:par>
                                <p:cTn id="26" presetID="14" presetClass="entr" presetSubtype="10" fill="hold" grpId="0" nodeType="withEffect">
                                  <p:stCondLst>
                                    <p:cond delay="1000"/>
                                  </p:stCondLst>
                                  <p:childTnLst>
                                    <p:set>
                                      <p:cBhvr>
                                        <p:cTn id="27" dur="1" fill="hold">
                                          <p:stCondLst>
                                            <p:cond delay="0"/>
                                          </p:stCondLst>
                                        </p:cTn>
                                        <p:tgtEl>
                                          <p:spTgt spid="78"/>
                                        </p:tgtEl>
                                        <p:attrNameLst>
                                          <p:attrName>style.visibility</p:attrName>
                                        </p:attrNameLst>
                                      </p:cBhvr>
                                      <p:to>
                                        <p:strVal val="visible"/>
                                      </p:to>
                                    </p:set>
                                    <p:animEffect transition="in" filter="randombar(horizontal)">
                                      <p:cBhvr>
                                        <p:cTn id="28" dur="400"/>
                                        <p:tgtEl>
                                          <p:spTgt spid="78"/>
                                        </p:tgtEl>
                                      </p:cBhvr>
                                    </p:animEffect>
                                  </p:childTnLst>
                                </p:cTn>
                              </p:par>
                              <p:par>
                                <p:cTn id="29" presetID="49" presetClass="entr" presetSubtype="0" decel="100000" fill="hold" nodeType="withEffect">
                                  <p:stCondLst>
                                    <p:cond delay="10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style.rotation</p:attrName>
                                        </p:attrNameLst>
                                      </p:cBhvr>
                                      <p:tavLst>
                                        <p:tav tm="0">
                                          <p:val>
                                            <p:fltVal val="360"/>
                                          </p:val>
                                        </p:tav>
                                        <p:tav tm="100000">
                                          <p:val>
                                            <p:fltVal val="0"/>
                                          </p:val>
                                        </p:tav>
                                      </p:tavLst>
                                    </p:anim>
                                    <p:animEffect transition="in" filter="fade">
                                      <p:cBhvr>
                                        <p:cTn id="34" dur="500"/>
                                        <p:tgtEl>
                                          <p:spTgt spid="36"/>
                                        </p:tgtEl>
                                      </p:cBhvr>
                                    </p:animEffect>
                                  </p:childTnLst>
                                </p:cTn>
                              </p:par>
                              <p:par>
                                <p:cTn id="35" presetID="14" presetClass="entr" presetSubtype="10" fill="hold" grpId="0" nodeType="withEffect">
                                  <p:stCondLst>
                                    <p:cond delay="1250"/>
                                  </p:stCondLst>
                                  <p:childTnLst>
                                    <p:set>
                                      <p:cBhvr>
                                        <p:cTn id="36" dur="1" fill="hold">
                                          <p:stCondLst>
                                            <p:cond delay="0"/>
                                          </p:stCondLst>
                                        </p:cTn>
                                        <p:tgtEl>
                                          <p:spTgt spid="79"/>
                                        </p:tgtEl>
                                        <p:attrNameLst>
                                          <p:attrName>style.visibility</p:attrName>
                                        </p:attrNameLst>
                                      </p:cBhvr>
                                      <p:to>
                                        <p:strVal val="visible"/>
                                      </p:to>
                                    </p:set>
                                    <p:animEffect transition="in" filter="randombar(horizontal)">
                                      <p:cBhvr>
                                        <p:cTn id="37" dur="400"/>
                                        <p:tgtEl>
                                          <p:spTgt spid="79"/>
                                        </p:tgtEl>
                                      </p:cBhvr>
                                    </p:animEffect>
                                  </p:childTnLst>
                                </p:cTn>
                              </p:par>
                              <p:par>
                                <p:cTn id="38" presetID="14" presetClass="entr" presetSubtype="10" fill="hold" grpId="0" nodeType="withEffect">
                                  <p:stCondLst>
                                    <p:cond delay="1250"/>
                                  </p:stCondLst>
                                  <p:childTnLst>
                                    <p:set>
                                      <p:cBhvr>
                                        <p:cTn id="39" dur="1" fill="hold">
                                          <p:stCondLst>
                                            <p:cond delay="0"/>
                                          </p:stCondLst>
                                        </p:cTn>
                                        <p:tgtEl>
                                          <p:spTgt spid="80"/>
                                        </p:tgtEl>
                                        <p:attrNameLst>
                                          <p:attrName>style.visibility</p:attrName>
                                        </p:attrNameLst>
                                      </p:cBhvr>
                                      <p:to>
                                        <p:strVal val="visible"/>
                                      </p:to>
                                    </p:set>
                                    <p:animEffect transition="in" filter="randombar(horizontal)">
                                      <p:cBhvr>
                                        <p:cTn id="40" dur="400"/>
                                        <p:tgtEl>
                                          <p:spTgt spid="80"/>
                                        </p:tgtEl>
                                      </p:cBhvr>
                                    </p:animEffect>
                                  </p:childTnLst>
                                </p:cTn>
                              </p:par>
                              <p:par>
                                <p:cTn id="41" presetID="49" presetClass="entr" presetSubtype="0" decel="100000" fill="hold" nodeType="withEffect">
                                  <p:stCondLst>
                                    <p:cond delay="125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 calcmode="lin" valueType="num">
                                      <p:cBhvr>
                                        <p:cTn id="45" dur="500" fill="hold"/>
                                        <p:tgtEl>
                                          <p:spTgt spid="40"/>
                                        </p:tgtEl>
                                        <p:attrNameLst>
                                          <p:attrName>style.rotation</p:attrName>
                                        </p:attrNameLst>
                                      </p:cBhvr>
                                      <p:tavLst>
                                        <p:tav tm="0">
                                          <p:val>
                                            <p:fltVal val="360"/>
                                          </p:val>
                                        </p:tav>
                                        <p:tav tm="100000">
                                          <p:val>
                                            <p:fltVal val="0"/>
                                          </p:val>
                                        </p:tav>
                                      </p:tavLst>
                                    </p:anim>
                                    <p:animEffect transition="in" filter="fade">
                                      <p:cBhvr>
                                        <p:cTn id="46" dur="500"/>
                                        <p:tgtEl>
                                          <p:spTgt spid="40"/>
                                        </p:tgtEl>
                                      </p:cBhvr>
                                    </p:animEffect>
                                  </p:childTnLst>
                                </p:cTn>
                              </p:par>
                              <p:par>
                                <p:cTn id="47" presetID="14" presetClass="entr" presetSubtype="10" fill="hold" grpId="0" nodeType="withEffect">
                                  <p:stCondLst>
                                    <p:cond delay="1500"/>
                                  </p:stCondLst>
                                  <p:childTnLst>
                                    <p:set>
                                      <p:cBhvr>
                                        <p:cTn id="48" dur="1" fill="hold">
                                          <p:stCondLst>
                                            <p:cond delay="0"/>
                                          </p:stCondLst>
                                        </p:cTn>
                                        <p:tgtEl>
                                          <p:spTgt spid="81"/>
                                        </p:tgtEl>
                                        <p:attrNameLst>
                                          <p:attrName>style.visibility</p:attrName>
                                        </p:attrNameLst>
                                      </p:cBhvr>
                                      <p:to>
                                        <p:strVal val="visible"/>
                                      </p:to>
                                    </p:set>
                                    <p:animEffect transition="in" filter="randombar(horizontal)">
                                      <p:cBhvr>
                                        <p:cTn id="49" dur="400"/>
                                        <p:tgtEl>
                                          <p:spTgt spid="8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82"/>
                                        </p:tgtEl>
                                        <p:attrNameLst>
                                          <p:attrName>style.visibility</p:attrName>
                                        </p:attrNameLst>
                                      </p:cBhvr>
                                      <p:to>
                                        <p:strVal val="visible"/>
                                      </p:to>
                                    </p:set>
                                    <p:animEffect transition="in" filter="randombar(horizontal)">
                                      <p:cBhvr>
                                        <p:cTn id="52" dur="4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
        <p:nvSpPr>
          <p:cNvPr id="15" name="Rectangle 11"/>
          <p:cNvSpPr>
            <a:spLocks noChangeArrowheads="1"/>
          </p:cNvSpPr>
          <p:nvPr/>
        </p:nvSpPr>
        <p:spPr bwMode="auto">
          <a:xfrm>
            <a:off x="0" y="2156657"/>
            <a:ext cx="2142659" cy="167232"/>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6" name="Rectangle 12"/>
          <p:cNvSpPr>
            <a:spLocks noChangeArrowheads="1"/>
          </p:cNvSpPr>
          <p:nvPr/>
        </p:nvSpPr>
        <p:spPr bwMode="auto">
          <a:xfrm>
            <a:off x="0" y="2441847"/>
            <a:ext cx="4144961" cy="167232"/>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7" name="Rectangle 13"/>
          <p:cNvSpPr>
            <a:spLocks noChangeArrowheads="1"/>
          </p:cNvSpPr>
          <p:nvPr/>
        </p:nvSpPr>
        <p:spPr bwMode="auto">
          <a:xfrm>
            <a:off x="0" y="2740475"/>
            <a:ext cx="6484715" cy="167232"/>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9" name="Rectangle 14"/>
          <p:cNvSpPr>
            <a:spLocks noChangeArrowheads="1"/>
          </p:cNvSpPr>
          <p:nvPr/>
        </p:nvSpPr>
        <p:spPr bwMode="auto">
          <a:xfrm>
            <a:off x="0" y="3022680"/>
            <a:ext cx="4683986" cy="165738"/>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20" name="Rectangle 15"/>
          <p:cNvSpPr>
            <a:spLocks noChangeArrowheads="1"/>
          </p:cNvSpPr>
          <p:nvPr/>
        </p:nvSpPr>
        <p:spPr bwMode="auto">
          <a:xfrm>
            <a:off x="0" y="3325788"/>
            <a:ext cx="2657792" cy="165739"/>
          </a:xfrm>
          <a:prstGeom prst="rect">
            <a:avLst/>
          </a:prstGeom>
          <a:solidFill>
            <a:srgbClr val="003466"/>
          </a:solidFill>
          <a:ln w="9525">
            <a:noFill/>
            <a:miter lim="800000"/>
          </a:ln>
        </p:spPr>
        <p:txBody>
          <a:bodyPr/>
          <a:lstStyle/>
          <a:p>
            <a:pPr marL="0" marR="0" lvl="0" indent="0" defTabSz="859790" eaLnBrk="1" fontAlgn="base" latinLnBrk="0" hangingPunct="1">
              <a:lnSpc>
                <a:spcPct val="100000"/>
              </a:lnSpc>
              <a:spcBef>
                <a:spcPct val="0"/>
              </a:spcBef>
              <a:spcAft>
                <a:spcPct val="0"/>
              </a:spcAft>
              <a:buClrTx/>
              <a:buSzTx/>
              <a:buFontTx/>
              <a:buNone/>
              <a:defRPr/>
            </a:pPr>
            <a:endParaRPr kumimoji="0" lang="zh-CN" altLang="en-US" sz="1695" b="0" i="0" u="none" strike="noStrike" kern="0" cap="none" spc="0" normalizeH="0" baseline="0" noProof="0" smtClean="0">
              <a:ln>
                <a:noFill/>
              </a:ln>
              <a:solidFill>
                <a:srgbClr val="000000"/>
              </a:solidFill>
              <a:effectLst/>
              <a:uLnTx/>
              <a:uFillTx/>
              <a:latin typeface="Arial" panose="020B0604020202020204" pitchFamily="34" charset="0"/>
            </a:endParaRPr>
          </a:p>
        </p:txBody>
      </p:sp>
      <p:grpSp>
        <p:nvGrpSpPr>
          <p:cNvPr id="21" name="Group 35"/>
          <p:cNvGrpSpPr/>
          <p:nvPr/>
        </p:nvGrpSpPr>
        <p:grpSpPr bwMode="auto">
          <a:xfrm>
            <a:off x="1590196" y="1217471"/>
            <a:ext cx="1104925" cy="1106418"/>
            <a:chOff x="1065" y="794"/>
            <a:chExt cx="740" cy="741"/>
          </a:xfrm>
        </p:grpSpPr>
        <p:sp>
          <p:nvSpPr>
            <p:cNvPr id="22" name="Freeform 6"/>
            <p:cNvSpPr>
              <a:spLocks noEditPoints="1"/>
            </p:cNvSpPr>
            <p:nvPr/>
          </p:nvSpPr>
          <p:spPr bwMode="auto">
            <a:xfrm>
              <a:off x="1065" y="794"/>
              <a:ext cx="740" cy="741"/>
            </a:xfrm>
            <a:custGeom>
              <a:avLst/>
              <a:gdLst>
                <a:gd name="T0" fmla="*/ 383 w 2222"/>
                <a:gd name="T1" fmla="*/ 0 h 2222"/>
                <a:gd name="T2" fmla="*/ 765 w 2222"/>
                <a:gd name="T3" fmla="*/ 387 h 2222"/>
                <a:gd name="T4" fmla="*/ 383 w 2222"/>
                <a:gd name="T5" fmla="*/ 773 h 2222"/>
                <a:gd name="T6" fmla="*/ 0 w 2222"/>
                <a:gd name="T7" fmla="*/ 387 h 2222"/>
                <a:gd name="T8" fmla="*/ 383 w 2222"/>
                <a:gd name="T9" fmla="*/ 0 h 2222"/>
                <a:gd name="T10" fmla="*/ 383 w 2222"/>
                <a:gd name="T11" fmla="*/ 116 h 2222"/>
                <a:gd name="T12" fmla="*/ 650 w 2222"/>
                <a:gd name="T13" fmla="*/ 387 h 2222"/>
                <a:gd name="T14" fmla="*/ 383 w 2222"/>
                <a:gd name="T15" fmla="*/ 656 h 2222"/>
                <a:gd name="T16" fmla="*/ 115 w 2222"/>
                <a:gd name="T17" fmla="*/ 387 h 2222"/>
                <a:gd name="T18" fmla="*/ 383 w 2222"/>
                <a:gd name="T19" fmla="*/ 116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23" name="TextBox 11"/>
            <p:cNvSpPr txBox="1">
              <a:spLocks noChangeArrowheads="1"/>
            </p:cNvSpPr>
            <p:nvPr/>
          </p:nvSpPr>
          <p:spPr bwMode="auto">
            <a:xfrm>
              <a:off x="1248" y="975"/>
              <a:ext cx="399" cy="391"/>
            </a:xfrm>
            <a:prstGeom prst="rect">
              <a:avLst/>
            </a:prstGeom>
            <a:noFill/>
            <a:ln w="9525">
              <a:noFill/>
              <a:miter lim="800000"/>
            </a:ln>
          </p:spPr>
          <p:txBody>
            <a:bodyPr wrap="none">
              <a:spAutoFit/>
            </a:bodyPr>
            <a:lstStyle/>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标题</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p:txBody>
        </p:sp>
      </p:grpSp>
      <p:grpSp>
        <p:nvGrpSpPr>
          <p:cNvPr id="24" name="Group 36"/>
          <p:cNvGrpSpPr/>
          <p:nvPr/>
        </p:nvGrpSpPr>
        <p:grpSpPr bwMode="auto">
          <a:xfrm>
            <a:off x="3580554" y="1502662"/>
            <a:ext cx="1104925" cy="1106418"/>
            <a:chOff x="2398" y="985"/>
            <a:chExt cx="740" cy="741"/>
          </a:xfrm>
        </p:grpSpPr>
        <p:sp>
          <p:nvSpPr>
            <p:cNvPr id="25" name="Freeform 7"/>
            <p:cNvSpPr>
              <a:spLocks noEditPoints="1"/>
            </p:cNvSpPr>
            <p:nvPr/>
          </p:nvSpPr>
          <p:spPr bwMode="auto">
            <a:xfrm>
              <a:off x="2398" y="985"/>
              <a:ext cx="740" cy="741"/>
            </a:xfrm>
            <a:custGeom>
              <a:avLst/>
              <a:gdLst>
                <a:gd name="T0" fmla="*/ 383 w 2222"/>
                <a:gd name="T1" fmla="*/ 0 h 2222"/>
                <a:gd name="T2" fmla="*/ 765 w 2222"/>
                <a:gd name="T3" fmla="*/ 387 h 2222"/>
                <a:gd name="T4" fmla="*/ 383 w 2222"/>
                <a:gd name="T5" fmla="*/ 773 h 2222"/>
                <a:gd name="T6" fmla="*/ 0 w 2222"/>
                <a:gd name="T7" fmla="*/ 387 h 2222"/>
                <a:gd name="T8" fmla="*/ 383 w 2222"/>
                <a:gd name="T9" fmla="*/ 0 h 2222"/>
                <a:gd name="T10" fmla="*/ 383 w 2222"/>
                <a:gd name="T11" fmla="*/ 117 h 2222"/>
                <a:gd name="T12" fmla="*/ 650 w 2222"/>
                <a:gd name="T13" fmla="*/ 387 h 2222"/>
                <a:gd name="T14" fmla="*/ 383 w 2222"/>
                <a:gd name="T15" fmla="*/ 656 h 2222"/>
                <a:gd name="T16" fmla="*/ 116 w 2222"/>
                <a:gd name="T17" fmla="*/ 387 h 2222"/>
                <a:gd name="T18" fmla="*/ 383 w 2222"/>
                <a:gd name="T19" fmla="*/ 117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26" name="TextBox 14"/>
            <p:cNvSpPr txBox="1">
              <a:spLocks noChangeArrowheads="1"/>
            </p:cNvSpPr>
            <p:nvPr/>
          </p:nvSpPr>
          <p:spPr bwMode="auto">
            <a:xfrm>
              <a:off x="2576" y="1157"/>
              <a:ext cx="399" cy="391"/>
            </a:xfrm>
            <a:prstGeom prst="rect">
              <a:avLst/>
            </a:prstGeom>
            <a:noFill/>
            <a:ln w="9525">
              <a:noFill/>
              <a:miter lim="800000"/>
            </a:ln>
          </p:spPr>
          <p:txBody>
            <a:bodyPr wrap="none">
              <a:spAutoFit/>
            </a:bodyPr>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标题</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p:txBody>
        </p:sp>
      </p:grpSp>
      <p:grpSp>
        <p:nvGrpSpPr>
          <p:cNvPr id="27" name="Group 37"/>
          <p:cNvGrpSpPr/>
          <p:nvPr/>
        </p:nvGrpSpPr>
        <p:grpSpPr bwMode="auto">
          <a:xfrm>
            <a:off x="5932253" y="1802782"/>
            <a:ext cx="1106418" cy="1104925"/>
            <a:chOff x="3973" y="1186"/>
            <a:chExt cx="741" cy="740"/>
          </a:xfrm>
        </p:grpSpPr>
        <p:sp>
          <p:nvSpPr>
            <p:cNvPr id="28" name="Freeform 8"/>
            <p:cNvSpPr>
              <a:spLocks noEditPoints="1"/>
            </p:cNvSpPr>
            <p:nvPr/>
          </p:nvSpPr>
          <p:spPr bwMode="auto">
            <a:xfrm>
              <a:off x="3973" y="1186"/>
              <a:ext cx="741" cy="740"/>
            </a:xfrm>
            <a:custGeom>
              <a:avLst/>
              <a:gdLst>
                <a:gd name="T0" fmla="*/ 387 w 2221"/>
                <a:gd name="T1" fmla="*/ 0 h 2222"/>
                <a:gd name="T2" fmla="*/ 775 w 2221"/>
                <a:gd name="T3" fmla="*/ 382 h 2222"/>
                <a:gd name="T4" fmla="*/ 387 w 2221"/>
                <a:gd name="T5" fmla="*/ 765 h 2222"/>
                <a:gd name="T6" fmla="*/ 0 w 2221"/>
                <a:gd name="T7" fmla="*/ 382 h 2222"/>
                <a:gd name="T8" fmla="*/ 387 w 2221"/>
                <a:gd name="T9" fmla="*/ 0 h 2222"/>
                <a:gd name="T10" fmla="*/ 387 w 2221"/>
                <a:gd name="T11" fmla="*/ 115 h 2222"/>
                <a:gd name="T12" fmla="*/ 658 w 2221"/>
                <a:gd name="T13" fmla="*/ 382 h 2222"/>
                <a:gd name="T14" fmla="*/ 387 w 2221"/>
                <a:gd name="T15" fmla="*/ 649 h 2222"/>
                <a:gd name="T16" fmla="*/ 117 w 2221"/>
                <a:gd name="T17" fmla="*/ 382 h 2222"/>
                <a:gd name="T18" fmla="*/ 387 w 2221"/>
                <a:gd name="T19" fmla="*/ 115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29" name="TextBox 17"/>
            <p:cNvSpPr txBox="1">
              <a:spLocks noChangeArrowheads="1"/>
            </p:cNvSpPr>
            <p:nvPr/>
          </p:nvSpPr>
          <p:spPr bwMode="auto">
            <a:xfrm>
              <a:off x="4152" y="1342"/>
              <a:ext cx="399" cy="391"/>
            </a:xfrm>
            <a:prstGeom prst="rect">
              <a:avLst/>
            </a:prstGeom>
            <a:noFill/>
            <a:ln w="9525">
              <a:noFill/>
              <a:miter lim="800000"/>
            </a:ln>
          </p:spPr>
          <p:txBody>
            <a:bodyPr wrap="none">
              <a:spAutoFit/>
            </a:bodyPr>
            <a:lstStyle/>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标题</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p:txBody>
        </p:sp>
      </p:grpSp>
      <p:grpSp>
        <p:nvGrpSpPr>
          <p:cNvPr id="30" name="Group 38"/>
          <p:cNvGrpSpPr/>
          <p:nvPr/>
        </p:nvGrpSpPr>
        <p:grpSpPr bwMode="auto">
          <a:xfrm>
            <a:off x="4130030" y="3022680"/>
            <a:ext cx="1106418" cy="1106418"/>
            <a:chOff x="2766" y="2003"/>
            <a:chExt cx="741" cy="741"/>
          </a:xfrm>
        </p:grpSpPr>
        <p:sp>
          <p:nvSpPr>
            <p:cNvPr id="31" name="Freeform 9"/>
            <p:cNvSpPr>
              <a:spLocks noEditPoints="1"/>
            </p:cNvSpPr>
            <p:nvPr/>
          </p:nvSpPr>
          <p:spPr bwMode="auto">
            <a:xfrm>
              <a:off x="2766" y="2003"/>
              <a:ext cx="741" cy="741"/>
            </a:xfrm>
            <a:custGeom>
              <a:avLst/>
              <a:gdLst>
                <a:gd name="T0" fmla="*/ 388 w 2221"/>
                <a:gd name="T1" fmla="*/ 773 h 2222"/>
                <a:gd name="T2" fmla="*/ 775 w 2221"/>
                <a:gd name="T3" fmla="*/ 387 h 2222"/>
                <a:gd name="T4" fmla="*/ 388 w 2221"/>
                <a:gd name="T5" fmla="*/ 0 h 2222"/>
                <a:gd name="T6" fmla="*/ 0 w 2221"/>
                <a:gd name="T7" fmla="*/ 387 h 2222"/>
                <a:gd name="T8" fmla="*/ 388 w 2221"/>
                <a:gd name="T9" fmla="*/ 773 h 2222"/>
                <a:gd name="T10" fmla="*/ 388 w 2221"/>
                <a:gd name="T11" fmla="*/ 656 h 2222"/>
                <a:gd name="T12" fmla="*/ 658 w 2221"/>
                <a:gd name="T13" fmla="*/ 387 h 2222"/>
                <a:gd name="T14" fmla="*/ 388 w 2221"/>
                <a:gd name="T15" fmla="*/ 116 h 2222"/>
                <a:gd name="T16" fmla="*/ 117 w 2221"/>
                <a:gd name="T17" fmla="*/ 387 h 2222"/>
                <a:gd name="T18" fmla="*/ 388 w 2221"/>
                <a:gd name="T19" fmla="*/ 656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32" name="TextBox 20"/>
            <p:cNvSpPr txBox="1">
              <a:spLocks noChangeArrowheads="1"/>
            </p:cNvSpPr>
            <p:nvPr/>
          </p:nvSpPr>
          <p:spPr bwMode="auto">
            <a:xfrm>
              <a:off x="2940" y="2159"/>
              <a:ext cx="399" cy="391"/>
            </a:xfrm>
            <a:prstGeom prst="rect">
              <a:avLst/>
            </a:prstGeom>
            <a:noFill/>
            <a:ln w="9525">
              <a:noFill/>
              <a:miter lim="800000"/>
            </a:ln>
          </p:spPr>
          <p:txBody>
            <a:bodyPr wrap="none">
              <a:spAutoFit/>
            </a:bodyPr>
            <a:lstStyle/>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标题</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内容</a:t>
              </a:r>
              <a:endParaRPr kumimoji="0" lang="en-US" altLang="zh-CN"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p:txBody>
        </p:sp>
      </p:grpSp>
      <p:grpSp>
        <p:nvGrpSpPr>
          <p:cNvPr id="33" name="Group 39"/>
          <p:cNvGrpSpPr/>
          <p:nvPr/>
        </p:nvGrpSpPr>
        <p:grpSpPr bwMode="auto">
          <a:xfrm>
            <a:off x="2106824" y="3325787"/>
            <a:ext cx="1103431" cy="1104925"/>
            <a:chOff x="1411" y="2206"/>
            <a:chExt cx="739" cy="740"/>
          </a:xfrm>
        </p:grpSpPr>
        <p:sp>
          <p:nvSpPr>
            <p:cNvPr id="34" name="Freeform 10"/>
            <p:cNvSpPr>
              <a:spLocks noEditPoints="1"/>
            </p:cNvSpPr>
            <p:nvPr/>
          </p:nvSpPr>
          <p:spPr bwMode="auto">
            <a:xfrm>
              <a:off x="1411" y="2206"/>
              <a:ext cx="739" cy="740"/>
            </a:xfrm>
            <a:custGeom>
              <a:avLst/>
              <a:gdLst>
                <a:gd name="T0" fmla="*/ 379 w 2222"/>
                <a:gd name="T1" fmla="*/ 765 h 2222"/>
                <a:gd name="T2" fmla="*/ 757 w 2222"/>
                <a:gd name="T3" fmla="*/ 382 h 2222"/>
                <a:gd name="T4" fmla="*/ 379 w 2222"/>
                <a:gd name="T5" fmla="*/ 0 h 2222"/>
                <a:gd name="T6" fmla="*/ 0 w 2222"/>
                <a:gd name="T7" fmla="*/ 382 h 2222"/>
                <a:gd name="T8" fmla="*/ 379 w 2222"/>
                <a:gd name="T9" fmla="*/ 765 h 2222"/>
                <a:gd name="T10" fmla="*/ 379 w 2222"/>
                <a:gd name="T11" fmla="*/ 649 h 2222"/>
                <a:gd name="T12" fmla="*/ 643 w 2222"/>
                <a:gd name="T13" fmla="*/ 382 h 2222"/>
                <a:gd name="T14" fmla="*/ 379 w 2222"/>
                <a:gd name="T15" fmla="*/ 115 h 2222"/>
                <a:gd name="T16" fmla="*/ 114 w 2222"/>
                <a:gd name="T17" fmla="*/ 382 h 2222"/>
                <a:gd name="T18" fmla="*/ 379 w 2222"/>
                <a:gd name="T19" fmla="*/ 64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rgbClr val="003466"/>
            </a:solidFill>
            <a:ln w="9525">
              <a:noFill/>
              <a:round/>
            </a:ln>
          </p:spPr>
          <p:txBody>
            <a:bodyPr/>
            <a:lstStyle/>
            <a:p>
              <a:pPr marL="0" marR="0" lvl="0" indent="0" defTabSz="913130" eaLnBrk="1" fontAlgn="base" latinLnBrk="0" hangingPunct="1">
                <a:lnSpc>
                  <a:spcPct val="100000"/>
                </a:lnSpc>
                <a:spcBef>
                  <a:spcPct val="0"/>
                </a:spcBef>
                <a:spcAft>
                  <a:spcPct val="0"/>
                </a:spcAft>
                <a:buClrTx/>
                <a:buSzTx/>
                <a:buFontTx/>
                <a:buNone/>
                <a:defRPr/>
              </a:pPr>
              <a:endParaRPr kumimoji="0" lang="zh-CN" altLang="en-US" sz="1690" b="1" i="0" u="none" strike="noStrike" kern="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endParaRPr>
            </a:p>
          </p:txBody>
        </p:sp>
        <p:sp>
          <p:nvSpPr>
            <p:cNvPr id="35" name="TextBox 23"/>
            <p:cNvSpPr txBox="1">
              <a:spLocks noChangeArrowheads="1"/>
            </p:cNvSpPr>
            <p:nvPr/>
          </p:nvSpPr>
          <p:spPr bwMode="auto">
            <a:xfrm>
              <a:off x="1600" y="2374"/>
              <a:ext cx="399" cy="391"/>
            </a:xfrm>
            <a:prstGeom prst="rect">
              <a:avLst/>
            </a:prstGeom>
            <a:noFill/>
            <a:ln w="9525">
              <a:noFill/>
              <a:miter lim="800000"/>
            </a:ln>
          </p:spPr>
          <p:txBody>
            <a:bodyPr wrap="none">
              <a:spAutoFit/>
            </a:bodyPr>
            <a:lstStyle/>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标题</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a:p>
              <a:pPr marL="0" marR="0" lvl="0" indent="0" defTabSz="85979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smtClean="0">
                <a:ln>
                  <a:noFill/>
                </a:ln>
                <a:solidFill>
                  <a:srgbClr val="808080"/>
                </a:solidFill>
                <a:effectLst/>
                <a:uLnTx/>
                <a:uFillTx/>
                <a:latin typeface="微软雅黑" panose="020B0503020204020204" pitchFamily="34" charset="-122"/>
                <a:ea typeface="微软雅黑" panose="020B0503020204020204" pitchFamily="34" charset="-122"/>
              </a:endParaRPr>
            </a:p>
          </p:txBody>
        </p:sp>
      </p:grpSp>
      <p:sp>
        <p:nvSpPr>
          <p:cNvPr id="36" name="等腰三角形 1"/>
          <p:cNvSpPr/>
          <p:nvPr/>
        </p:nvSpPr>
        <p:spPr bwMode="auto">
          <a:xfrm flipV="1">
            <a:off x="3458117" y="1417552"/>
            <a:ext cx="1239308" cy="113479"/>
          </a:xfrm>
          <a:custGeom>
            <a:avLst/>
            <a:gdLst>
              <a:gd name="T0" fmla="*/ 18865 w 2313967"/>
              <a:gd name="T1" fmla="*/ 0 h 288032"/>
              <a:gd name="T2" fmla="*/ 23942 w 2313967"/>
              <a:gd name="T3" fmla="*/ 1167 h 288032"/>
              <a:gd name="T4" fmla="*/ 78880 w 2313967"/>
              <a:gd name="T5" fmla="*/ 1167 h 288032"/>
              <a:gd name="T6" fmla="*/ 78880 w 2313967"/>
              <a:gd name="T7" fmla="*/ 1556 h 288032"/>
              <a:gd name="T8" fmla="*/ 25635 w 2313967"/>
              <a:gd name="T9" fmla="*/ 1556 h 288032"/>
              <a:gd name="T10" fmla="*/ 12096 w 2313967"/>
              <a:gd name="T11" fmla="*/ 1556 h 288032"/>
              <a:gd name="T12" fmla="*/ 0 w 2313967"/>
              <a:gd name="T13" fmla="*/ 1556 h 288032"/>
              <a:gd name="T14" fmla="*/ 0 w 2313967"/>
              <a:gd name="T15" fmla="*/ 1167 h 288032"/>
              <a:gd name="T16" fmla="*/ 13788 w 2313967"/>
              <a:gd name="T17" fmla="*/ 116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37" name="等腰三角形 1"/>
          <p:cNvSpPr/>
          <p:nvPr/>
        </p:nvSpPr>
        <p:spPr bwMode="auto">
          <a:xfrm flipV="1">
            <a:off x="5839678" y="1725139"/>
            <a:ext cx="1237814" cy="114972"/>
          </a:xfrm>
          <a:custGeom>
            <a:avLst/>
            <a:gdLst>
              <a:gd name="T0" fmla="*/ 18729 w 2313967"/>
              <a:gd name="T1" fmla="*/ 0 h 288032"/>
              <a:gd name="T2" fmla="*/ 23770 w 2313967"/>
              <a:gd name="T3" fmla="*/ 1262 h 288032"/>
              <a:gd name="T4" fmla="*/ 78311 w 2313967"/>
              <a:gd name="T5" fmla="*/ 1262 h 288032"/>
              <a:gd name="T6" fmla="*/ 78311 w 2313967"/>
              <a:gd name="T7" fmla="*/ 1683 h 288032"/>
              <a:gd name="T8" fmla="*/ 25450 w 2313967"/>
              <a:gd name="T9" fmla="*/ 1683 h 288032"/>
              <a:gd name="T10" fmla="*/ 12008 w 2313967"/>
              <a:gd name="T11" fmla="*/ 1683 h 288032"/>
              <a:gd name="T12" fmla="*/ 0 w 2313967"/>
              <a:gd name="T13" fmla="*/ 1683 h 288032"/>
              <a:gd name="T14" fmla="*/ 0 w 2313967"/>
              <a:gd name="T15" fmla="*/ 1262 h 288032"/>
              <a:gd name="T16" fmla="*/ 13688 w 2313967"/>
              <a:gd name="T17" fmla="*/ 126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38" name="等腰三角形 1"/>
          <p:cNvSpPr/>
          <p:nvPr/>
        </p:nvSpPr>
        <p:spPr bwMode="auto">
          <a:xfrm>
            <a:off x="4074785" y="4129097"/>
            <a:ext cx="1237814" cy="114972"/>
          </a:xfrm>
          <a:custGeom>
            <a:avLst/>
            <a:gdLst>
              <a:gd name="T0" fmla="*/ 18729 w 2313967"/>
              <a:gd name="T1" fmla="*/ 0 h 288032"/>
              <a:gd name="T2" fmla="*/ 23770 w 2313967"/>
              <a:gd name="T3" fmla="*/ 1262 h 288032"/>
              <a:gd name="T4" fmla="*/ 78311 w 2313967"/>
              <a:gd name="T5" fmla="*/ 1262 h 288032"/>
              <a:gd name="T6" fmla="*/ 78311 w 2313967"/>
              <a:gd name="T7" fmla="*/ 1683 h 288032"/>
              <a:gd name="T8" fmla="*/ 25450 w 2313967"/>
              <a:gd name="T9" fmla="*/ 1683 h 288032"/>
              <a:gd name="T10" fmla="*/ 12008 w 2313967"/>
              <a:gd name="T11" fmla="*/ 1683 h 288032"/>
              <a:gd name="T12" fmla="*/ 0 w 2313967"/>
              <a:gd name="T13" fmla="*/ 1683 h 288032"/>
              <a:gd name="T14" fmla="*/ 0 w 2313967"/>
              <a:gd name="T15" fmla="*/ 1262 h 288032"/>
              <a:gd name="T16" fmla="*/ 13688 w 2313967"/>
              <a:gd name="T17" fmla="*/ 126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39" name="等腰三角形 1"/>
          <p:cNvSpPr/>
          <p:nvPr/>
        </p:nvSpPr>
        <p:spPr bwMode="auto">
          <a:xfrm>
            <a:off x="2050085" y="4376959"/>
            <a:ext cx="1237814" cy="116465"/>
          </a:xfrm>
          <a:custGeom>
            <a:avLst/>
            <a:gdLst>
              <a:gd name="T0" fmla="*/ 18729 w 2313967"/>
              <a:gd name="T1" fmla="*/ 0 h 288032"/>
              <a:gd name="T2" fmla="*/ 23770 w 2313967"/>
              <a:gd name="T3" fmla="*/ 1364 h 288032"/>
              <a:gd name="T4" fmla="*/ 78311 w 2313967"/>
              <a:gd name="T5" fmla="*/ 1364 h 288032"/>
              <a:gd name="T6" fmla="*/ 78311 w 2313967"/>
              <a:gd name="T7" fmla="*/ 1818 h 288032"/>
              <a:gd name="T8" fmla="*/ 25450 w 2313967"/>
              <a:gd name="T9" fmla="*/ 1818 h 288032"/>
              <a:gd name="T10" fmla="*/ 12008 w 2313967"/>
              <a:gd name="T11" fmla="*/ 1818 h 288032"/>
              <a:gd name="T12" fmla="*/ 0 w 2313967"/>
              <a:gd name="T13" fmla="*/ 1818 h 288032"/>
              <a:gd name="T14" fmla="*/ 0 w 2313967"/>
              <a:gd name="T15" fmla="*/ 1364 h 288032"/>
              <a:gd name="T16" fmla="*/ 13688 w 2313967"/>
              <a:gd name="T17" fmla="*/ 1364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defTabSz="913130" fontAlgn="base">
              <a:spcBef>
                <a:spcPct val="0"/>
              </a:spcBef>
              <a:spcAft>
                <a:spcPct val="0"/>
              </a:spcAft>
            </a:pPr>
            <a:endParaRPr lang="zh-CN" altLang="en-US" sz="1690" b="1">
              <a:solidFill>
                <a:srgbClr val="000000"/>
              </a:solidFill>
              <a:latin typeface="Arial" panose="020B0604020202020204" pitchFamily="34" charset="0"/>
              <a:ea typeface="微软雅黑" panose="020B0503020204020204" pitchFamily="34" charset="-122"/>
            </a:endParaRPr>
          </a:p>
        </p:txBody>
      </p:sp>
      <p:sp>
        <p:nvSpPr>
          <p:cNvPr id="40" name="Text Box 31"/>
          <p:cNvSpPr txBox="1">
            <a:spLocks noChangeArrowheads="1"/>
          </p:cNvSpPr>
          <p:nvPr/>
        </p:nvSpPr>
        <p:spPr bwMode="auto">
          <a:xfrm>
            <a:off x="3353596" y="1014404"/>
            <a:ext cx="1421471" cy="381899"/>
          </a:xfrm>
          <a:prstGeom prst="rect">
            <a:avLst/>
          </a:prstGeom>
          <a:noFill/>
          <a:ln w="9525">
            <a:noFill/>
            <a:miter lim="800000"/>
          </a:ln>
        </p:spPr>
        <p:txBody>
          <a:bodyPr>
            <a:spAutoFit/>
          </a:bodyPr>
          <a:lstStyle/>
          <a:p>
            <a:pPr defTabSz="859790" fontAlgn="base">
              <a:spcBef>
                <a:spcPct val="50000"/>
              </a:spcBef>
              <a:spcAft>
                <a:spcPct val="0"/>
              </a:spcAft>
            </a:pPr>
            <a:r>
              <a:rPr lang="zh-CN" altLang="en-US" sz="940">
                <a:solidFill>
                  <a:srgbClr val="808080"/>
                </a:solidFill>
                <a:latin typeface="Arial" panose="020B0604020202020204" pitchFamily="34" charset="0"/>
                <a:ea typeface="微软雅黑" panose="020B0503020204020204" pitchFamily="34" charset="-122"/>
              </a:rPr>
              <a:t>请在此处添加文字内容请在此处添加文字内容</a:t>
            </a:r>
            <a:endParaRPr lang="zh-CN" altLang="en-US" sz="940">
              <a:solidFill>
                <a:srgbClr val="808080"/>
              </a:solidFill>
              <a:latin typeface="Arial" panose="020B0604020202020204" pitchFamily="34" charset="0"/>
              <a:ea typeface="微软雅黑" panose="020B0503020204020204" pitchFamily="34" charset="-122"/>
            </a:endParaRPr>
          </a:p>
        </p:txBody>
      </p:sp>
      <p:sp>
        <p:nvSpPr>
          <p:cNvPr id="41" name="Text Box 32"/>
          <p:cNvSpPr txBox="1">
            <a:spLocks noChangeArrowheads="1"/>
          </p:cNvSpPr>
          <p:nvPr/>
        </p:nvSpPr>
        <p:spPr bwMode="auto">
          <a:xfrm>
            <a:off x="5724705" y="1317513"/>
            <a:ext cx="1421471" cy="381899"/>
          </a:xfrm>
          <a:prstGeom prst="rect">
            <a:avLst/>
          </a:prstGeom>
          <a:noFill/>
          <a:ln w="9525">
            <a:noFill/>
            <a:miter lim="800000"/>
          </a:ln>
        </p:spPr>
        <p:txBody>
          <a:bodyPr>
            <a:spAutoFit/>
          </a:bodyPr>
          <a:lstStyle/>
          <a:p>
            <a:pPr defTabSz="859790" fontAlgn="base">
              <a:spcBef>
                <a:spcPct val="50000"/>
              </a:spcBef>
              <a:spcAft>
                <a:spcPct val="0"/>
              </a:spcAft>
            </a:pPr>
            <a:r>
              <a:rPr lang="zh-CN" altLang="en-US" sz="940">
                <a:solidFill>
                  <a:srgbClr val="808080"/>
                </a:solidFill>
                <a:latin typeface="Arial" panose="020B0604020202020204" pitchFamily="34" charset="0"/>
                <a:ea typeface="微软雅黑" panose="020B0503020204020204" pitchFamily="34" charset="-122"/>
              </a:rPr>
              <a:t>请在此处添加文字内容请在此处添加文字内容</a:t>
            </a:r>
            <a:endParaRPr lang="zh-CN" altLang="en-US" sz="940">
              <a:solidFill>
                <a:srgbClr val="808080"/>
              </a:solidFill>
              <a:latin typeface="Arial" panose="020B0604020202020204" pitchFamily="34" charset="0"/>
              <a:ea typeface="微软雅黑" panose="020B0503020204020204" pitchFamily="34" charset="-122"/>
            </a:endParaRPr>
          </a:p>
        </p:txBody>
      </p:sp>
      <p:sp>
        <p:nvSpPr>
          <p:cNvPr id="42" name="Text Box 33"/>
          <p:cNvSpPr txBox="1">
            <a:spLocks noChangeArrowheads="1"/>
          </p:cNvSpPr>
          <p:nvPr/>
        </p:nvSpPr>
        <p:spPr bwMode="auto">
          <a:xfrm>
            <a:off x="1930633" y="4500891"/>
            <a:ext cx="1421471" cy="381899"/>
          </a:xfrm>
          <a:prstGeom prst="rect">
            <a:avLst/>
          </a:prstGeom>
          <a:noFill/>
          <a:ln w="9525">
            <a:noFill/>
            <a:miter lim="800000"/>
          </a:ln>
        </p:spPr>
        <p:txBody>
          <a:bodyPr>
            <a:spAutoFit/>
          </a:bodyPr>
          <a:lstStyle/>
          <a:p>
            <a:pPr defTabSz="859790" fontAlgn="base">
              <a:spcBef>
                <a:spcPct val="50000"/>
              </a:spcBef>
              <a:spcAft>
                <a:spcPct val="0"/>
              </a:spcAft>
            </a:pPr>
            <a:r>
              <a:rPr lang="zh-CN" altLang="en-US" sz="940">
                <a:solidFill>
                  <a:srgbClr val="808080"/>
                </a:solidFill>
                <a:latin typeface="Arial" panose="020B0604020202020204" pitchFamily="34" charset="0"/>
                <a:ea typeface="微软雅黑" panose="020B0503020204020204" pitchFamily="34" charset="-122"/>
              </a:rPr>
              <a:t>请在此处添加文字内容请在此处添加文字内容</a:t>
            </a:r>
            <a:endParaRPr lang="zh-CN" altLang="en-US" sz="940">
              <a:solidFill>
                <a:srgbClr val="808080"/>
              </a:solidFill>
              <a:latin typeface="Arial" panose="020B0604020202020204" pitchFamily="34" charset="0"/>
              <a:ea typeface="微软雅黑" panose="020B0503020204020204" pitchFamily="34" charset="-122"/>
            </a:endParaRPr>
          </a:p>
        </p:txBody>
      </p:sp>
      <p:sp>
        <p:nvSpPr>
          <p:cNvPr id="43" name="Text Box 34"/>
          <p:cNvSpPr txBox="1">
            <a:spLocks noChangeArrowheads="1"/>
          </p:cNvSpPr>
          <p:nvPr/>
        </p:nvSpPr>
        <p:spPr bwMode="auto">
          <a:xfrm>
            <a:off x="3962798" y="4264974"/>
            <a:ext cx="1421471" cy="381899"/>
          </a:xfrm>
          <a:prstGeom prst="rect">
            <a:avLst/>
          </a:prstGeom>
          <a:noFill/>
          <a:ln w="9525">
            <a:noFill/>
            <a:miter lim="800000"/>
          </a:ln>
        </p:spPr>
        <p:txBody>
          <a:bodyPr>
            <a:spAutoFit/>
          </a:bodyPr>
          <a:lstStyle/>
          <a:p>
            <a:pPr defTabSz="859790" fontAlgn="base">
              <a:spcBef>
                <a:spcPct val="50000"/>
              </a:spcBef>
              <a:spcAft>
                <a:spcPct val="0"/>
              </a:spcAft>
            </a:pPr>
            <a:r>
              <a:rPr lang="zh-CN" altLang="en-US" sz="940">
                <a:solidFill>
                  <a:srgbClr val="808080"/>
                </a:solidFill>
                <a:latin typeface="Arial" panose="020B0604020202020204" pitchFamily="34" charset="0"/>
                <a:ea typeface="微软雅黑" panose="020B0503020204020204" pitchFamily="34" charset="-122"/>
              </a:rPr>
              <a:t>请在此处添加文字内容请在此处添加文字内容</a:t>
            </a:r>
            <a:endParaRPr lang="zh-CN" altLang="en-US" sz="940">
              <a:solidFill>
                <a:srgbClr val="808080"/>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10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1000"/>
                                        <p:tgtEl>
                                          <p:spTgt spid="2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10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000"/>
                                        <p:tgtEl>
                                          <p:spTgt spid="19"/>
                                        </p:tgtEl>
                                      </p:cBhvr>
                                    </p:animEffect>
                                  </p:childTnLst>
                                </p:cTn>
                              </p:par>
                              <p:par>
                                <p:cTn id="26" presetID="22" presetClass="entr" presetSubtype="1"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1000"/>
                                        <p:tgtEl>
                                          <p:spTgt spid="3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000"/>
                                        <p:tgtEl>
                                          <p:spTgt spid="20"/>
                                        </p:tgtEl>
                                      </p:cBhvr>
                                    </p:animEffect>
                                  </p:childTnLst>
                                </p:cTn>
                              </p:par>
                              <p:par>
                                <p:cTn id="32" presetID="22" presetClass="entr" presetSubtype="1"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1000"/>
                                        <p:tgtEl>
                                          <p:spTgt spid="33"/>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17" presetClass="entr" presetSubtype="1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anim calcmode="lin" valueType="num">
                                      <p:cBhvr>
                                        <p:cTn id="77" dur="500" fill="hold"/>
                                        <p:tgtEl>
                                          <p:spTgt spid="42"/>
                                        </p:tgtEl>
                                        <p:attrNameLst>
                                          <p:attrName>ppt_x</p:attrName>
                                        </p:attrNameLst>
                                      </p:cBhvr>
                                      <p:tavLst>
                                        <p:tav tm="0">
                                          <p:val>
                                            <p:strVal val="#ppt_x"/>
                                          </p:val>
                                        </p:tav>
                                        <p:tav tm="100000">
                                          <p:val>
                                            <p:strVal val="#ppt_x"/>
                                          </p:val>
                                        </p:tav>
                                      </p:tavLst>
                                    </p:anim>
                                    <p:anim calcmode="lin" valueType="num">
                                      <p:cBhvr>
                                        <p:cTn id="78"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36" grpId="0" animBg="1"/>
      <p:bldP spid="37" grpId="0" animBg="1"/>
      <p:bldP spid="38" grpId="0" animBg="1"/>
      <p:bldP spid="39" grpId="0" animBg="1"/>
      <p:bldP spid="40" grpId="0"/>
      <p:bldP spid="41"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1784407" y="1337721"/>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03</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614" y="2115293"/>
            <a:ext cx="1781944" cy="0"/>
          </a:xfrm>
          <a:prstGeom prst="line">
            <a:avLst/>
          </a:prstGeom>
          <a:noFill/>
          <a:ln w="95250" cap="flat" cmpd="sng" algn="ctr">
            <a:solidFill>
              <a:srgbClr val="003466"/>
            </a:solidFill>
            <a:prstDash val="solid"/>
          </a:ln>
          <a:effectLst/>
        </p:spPr>
      </p:cxnSp>
      <p:cxnSp>
        <p:nvCxnSpPr>
          <p:cNvPr id="29" name="直接连接符 28"/>
          <p:cNvCxnSpPr>
            <a:stCxn id="27" idx="3"/>
          </p:cNvCxnSpPr>
          <p:nvPr/>
        </p:nvCxnSpPr>
        <p:spPr>
          <a:xfrm flipV="1">
            <a:off x="3488720" y="2115293"/>
            <a:ext cx="5655280" cy="7258"/>
          </a:xfrm>
          <a:prstGeom prst="line">
            <a:avLst/>
          </a:prstGeom>
          <a:noFill/>
          <a:ln w="95250" cap="flat" cmpd="sng" algn="ctr">
            <a:solidFill>
              <a:srgbClr val="003466"/>
            </a:solidFill>
            <a:prstDash val="solid"/>
          </a:ln>
          <a:effectLst/>
        </p:spPr>
      </p:cxnSp>
      <p:sp>
        <p:nvSpPr>
          <p:cNvPr id="30" name="TextBox 6"/>
          <p:cNvSpPr txBox="1"/>
          <p:nvPr/>
        </p:nvSpPr>
        <p:spPr>
          <a:xfrm>
            <a:off x="3563888" y="1263391"/>
            <a:ext cx="4288353" cy="707886"/>
          </a:xfrm>
          <a:prstGeom prst="rect">
            <a:avLst/>
          </a:prstGeom>
          <a:noFill/>
        </p:spPr>
        <p:txBody>
          <a:bodyPr wrap="none" rtlCol="0">
            <a:spAutoFit/>
          </a:bodyPr>
          <a:lstStyle/>
          <a:p>
            <a:r>
              <a:rPr lang="zh-CN" altLang="en-US" sz="4000" b="1" dirty="0" smtClean="0">
                <a:solidFill>
                  <a:prstClr val="black">
                    <a:lumMod val="85000"/>
                    <a:lumOff val="15000"/>
                  </a:prstClr>
                </a:solidFill>
                <a:latin typeface="微软雅黑" panose="020B0503020204020204" pitchFamily="34" charset="-122"/>
                <a:ea typeface="微软雅黑" panose="020B0503020204020204" pitchFamily="34" charset="-122"/>
              </a:rPr>
              <a:t>点击添加标题文本</a:t>
            </a:r>
            <a:endPar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1" name="TextBox 7"/>
          <p:cNvSpPr txBox="1"/>
          <p:nvPr/>
        </p:nvSpPr>
        <p:spPr>
          <a:xfrm>
            <a:off x="3667917"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01</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2" name="TextBox 8"/>
          <p:cNvSpPr txBox="1"/>
          <p:nvPr/>
        </p:nvSpPr>
        <p:spPr>
          <a:xfrm>
            <a:off x="3667917"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02</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 name="TextBox 9"/>
          <p:cNvSpPr txBox="1"/>
          <p:nvPr/>
        </p:nvSpPr>
        <p:spPr>
          <a:xfrm>
            <a:off x="5436096"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03</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TextBox 10"/>
          <p:cNvSpPr txBox="1"/>
          <p:nvPr/>
        </p:nvSpPr>
        <p:spPr>
          <a:xfrm>
            <a:off x="5436096"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04</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92280" y="2840948"/>
            <a:ext cx="2093107" cy="252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14" presetClass="entr" presetSubtype="1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35" name="图片 34"/>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36" name="TextBox 35"/>
          <p:cNvSpPr txBox="1"/>
          <p:nvPr/>
        </p:nvSpPr>
        <p:spPr>
          <a:xfrm>
            <a:off x="1035208" y="3457028"/>
            <a:ext cx="1336995" cy="307777"/>
          </a:xfrm>
          <a:prstGeom prst="rect">
            <a:avLst/>
          </a:prstGeom>
          <a:noFill/>
        </p:spPr>
        <p:txBody>
          <a:bodyPr vert="horz" wrap="square" rtlCol="0">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标题文字</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516219" y="2643758"/>
            <a:ext cx="1335701" cy="307777"/>
          </a:xfrm>
          <a:prstGeom prst="rect">
            <a:avLst/>
          </a:prstGeom>
          <a:noFill/>
        </p:spPr>
        <p:txBody>
          <a:bodyPr vert="horz" wrap="square" rtlCol="0">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标题文字</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043464" y="2499742"/>
            <a:ext cx="1248616" cy="307777"/>
          </a:xfrm>
          <a:prstGeom prst="rect">
            <a:avLst/>
          </a:prstGeom>
          <a:noFill/>
        </p:spPr>
        <p:txBody>
          <a:bodyPr vert="horz" wrap="square" rtlCol="0">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标题文字</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508104" y="2643758"/>
            <a:ext cx="1368152" cy="307777"/>
          </a:xfrm>
          <a:prstGeom prst="rect">
            <a:avLst/>
          </a:prstGeom>
          <a:noFill/>
        </p:spPr>
        <p:txBody>
          <a:bodyPr vert="horz" wrap="square" rtlCol="0">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标题文字</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6876256" y="3385904"/>
            <a:ext cx="1368152" cy="307777"/>
          </a:xfrm>
          <a:prstGeom prst="rect">
            <a:avLst/>
          </a:prstGeom>
          <a:noFill/>
        </p:spPr>
        <p:txBody>
          <a:bodyPr vert="horz" wrap="square" rtlCol="0">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标题文字</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45" name="椭圆 44"/>
          <p:cNvSpPr/>
          <p:nvPr/>
        </p:nvSpPr>
        <p:spPr>
          <a:xfrm>
            <a:off x="1076099" y="2035609"/>
            <a:ext cx="1188000" cy="1188000"/>
          </a:xfrm>
          <a:prstGeom prst="ellipse">
            <a:avLst/>
          </a:prstGeom>
          <a:blipFill>
            <a:blip r:embed="rId5"/>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2460419" y="1319795"/>
            <a:ext cx="1188000" cy="1188000"/>
          </a:xfrm>
          <a:prstGeom prst="ellipse">
            <a:avLst/>
          </a:prstGeom>
          <a:blipFill>
            <a:blip r:embed="rId6"/>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4044595" y="1121635"/>
            <a:ext cx="1188000" cy="1188000"/>
          </a:xfrm>
          <a:prstGeom prst="ellipse">
            <a:avLst/>
          </a:prstGeom>
          <a:blipFill>
            <a:blip r:embed="rId7"/>
            <a:stretch>
              <a:fillRect/>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5582791" y="1319795"/>
            <a:ext cx="1188000" cy="1188000"/>
          </a:xfrm>
          <a:prstGeom prst="ellipse">
            <a:avLst/>
          </a:prstGeom>
          <a:blipFill dpi="0" rotWithShape="1">
            <a:blip r:embed="rId8"/>
            <a:srcRect/>
            <a:stretch>
              <a:fillRect l="-8000" t="-5000" r="-5000" b="-5000"/>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6978989" y="2039875"/>
            <a:ext cx="1188000" cy="1188000"/>
          </a:xfrm>
          <a:prstGeom prst="ellipse">
            <a:avLst/>
          </a:prstGeom>
          <a:blipFill dpi="0" rotWithShape="1">
            <a:blip r:embed="rId9"/>
            <a:srcRect/>
            <a:stretch>
              <a:fillRect l="-5000" t="-5000" r="-5000" b="-5000"/>
            </a:stretch>
          </a:blipFill>
          <a:ln w="381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0" name="组合 49"/>
          <p:cNvGrpSpPr/>
          <p:nvPr/>
        </p:nvGrpSpPr>
        <p:grpSpPr>
          <a:xfrm>
            <a:off x="3145046" y="3356986"/>
            <a:ext cx="2982746" cy="1191234"/>
            <a:chOff x="3145046" y="3356986"/>
            <a:chExt cx="2982746" cy="1191234"/>
          </a:xfrm>
        </p:grpSpPr>
        <p:sp>
          <p:nvSpPr>
            <p:cNvPr id="51" name="矩形 1"/>
            <p:cNvSpPr>
              <a:spLocks noChangeArrowheads="1"/>
            </p:cNvSpPr>
            <p:nvPr/>
          </p:nvSpPr>
          <p:spPr bwMode="auto">
            <a:xfrm>
              <a:off x="3188670" y="3763390"/>
              <a:ext cx="29391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a:t>
              </a:r>
              <a:r>
                <a:rPr lang="zh-CN" altLang="en-US" sz="1000"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单击加</a:t>
              </a:r>
              <a:endPar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1"/>
            <p:cNvSpPr>
              <a:spLocks noChangeArrowheads="1"/>
            </p:cNvSpPr>
            <p:nvPr/>
          </p:nvSpPr>
          <p:spPr bwMode="auto">
            <a:xfrm>
              <a:off x="3145046" y="3356986"/>
              <a:ext cx="293912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b="1" dirty="0" smtClean="0">
                  <a:solidFill>
                    <a:srgbClr val="003466"/>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800" b="1" dirty="0">
                <a:solidFill>
                  <a:srgbClr val="00346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4"/>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5"/>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49" presetClass="path" presetSubtype="0" accel="50000" fill="hold" grpId="1" nodeType="withEffect">
                                      <p:stCondLst>
                                        <p:cond delay="0"/>
                                      </p:stCondLst>
                                      <p:childTnLst>
                                        <p:animMotion origin="layout" path="M -1.66667E-6 -1.95619E-6 L 0.31771 0.73033 " pathEditMode="relative" rAng="0" ptsTypes="AA">
                                          <p:cBhvr>
                                            <p:cTn id="19" dur="600" spd="-100000" fill="hold"/>
                                            <p:tgtEl>
                                              <p:spTgt spid="45"/>
                                            </p:tgtEl>
                                            <p:attrNameLst>
                                              <p:attrName>ppt_x</p:attrName>
                                              <p:attrName>ppt_y</p:attrName>
                                            </p:attrNameLst>
                                          </p:cBhvr>
                                          <p:rCtr x="15885" y="36501"/>
                                        </p:animMotion>
                                      </p:childTnLst>
                                    </p:cTn>
                                  </p:par>
                                  <p:par>
                                    <p:cTn id="20" presetID="1" presetClass="entr" presetSubtype="0" fill="hold" grpId="0" nodeType="withEffect">
                                      <p:stCondLst>
                                        <p:cond delay="200"/>
                                      </p:stCondLst>
                                      <p:childTnLst>
                                        <p:set>
                                          <p:cBhvr>
                                            <p:cTn id="21" dur="1" fill="hold">
                                              <p:stCondLst>
                                                <p:cond delay="0"/>
                                              </p:stCondLst>
                                            </p:cTn>
                                            <p:tgtEl>
                                              <p:spTgt spid="46"/>
                                            </p:tgtEl>
                                            <p:attrNameLst>
                                              <p:attrName>style.visibility</p:attrName>
                                            </p:attrNameLst>
                                          </p:cBhvr>
                                          <p:to>
                                            <p:strVal val="visible"/>
                                          </p:to>
                                        </p:set>
                                      </p:childTnLst>
                                    </p:cTn>
                                  </p:par>
                                  <p:par>
                                    <p:cTn id="22" presetID="49" presetClass="path" presetSubtype="0" accel="50000" fill="hold" grpId="1" nodeType="withEffect">
                                      <p:stCondLst>
                                        <p:cond delay="200"/>
                                      </p:stCondLst>
                                      <p:childTnLst>
                                        <p:animMotion origin="layout" path="M 1.38889E-6 3.45679E-6 L 0.17066 0.86913 " pathEditMode="relative" rAng="0" ptsTypes="AA">
                                          <p:cBhvr>
                                            <p:cTn id="23" dur="600" spd="-100000" fill="hold"/>
                                            <p:tgtEl>
                                              <p:spTgt spid="46"/>
                                            </p:tgtEl>
                                            <p:attrNameLst>
                                              <p:attrName>ppt_x</p:attrName>
                                              <p:attrName>ppt_y</p:attrName>
                                            </p:attrNameLst>
                                          </p:cBhvr>
                                          <p:rCtr x="8524" y="43457"/>
                                        </p:animMotion>
                                      </p:childTnLst>
                                    </p:cTn>
                                  </p:par>
                                  <p:par>
                                    <p:cTn id="24" presetID="1" presetClass="entr" presetSubtype="0"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childTnLst>
                                    </p:cTn>
                                  </p:par>
                                  <p:par>
                                    <p:cTn id="26" presetID="49" presetClass="path" presetSubtype="0" accel="50000" fill="hold" grpId="1" nodeType="withEffect">
                                      <p:stCondLst>
                                        <p:cond delay="400"/>
                                      </p:stCondLst>
                                      <p:childTnLst>
                                        <p:animMotion origin="layout" path="M 0 2.00555E-6 L 0 0.88121 " pathEditMode="relative" rAng="0" ptsTypes="AA">
                                          <p:cBhvr>
                                            <p:cTn id="27" dur="600" spd="-100000" fill="hold"/>
                                            <p:tgtEl>
                                              <p:spTgt spid="47"/>
                                            </p:tgtEl>
                                            <p:attrNameLst>
                                              <p:attrName>ppt_x</p:attrName>
                                              <p:attrName>ppt_y</p:attrName>
                                            </p:attrNameLst>
                                          </p:cBhvr>
                                          <p:rCtr x="0" y="44060"/>
                                        </p:animMotion>
                                      </p:childTnLst>
                                    </p:cTn>
                                  </p:par>
                                  <p:par>
                                    <p:cTn id="28" presetID="1" presetClass="entr" presetSubtype="0" fill="hold" grpId="0" nodeType="withEffect">
                                      <p:stCondLst>
                                        <p:cond delay="600"/>
                                      </p:stCondLst>
                                      <p:childTnLst>
                                        <p:set>
                                          <p:cBhvr>
                                            <p:cTn id="29" dur="1" fill="hold">
                                              <p:stCondLst>
                                                <p:cond delay="0"/>
                                              </p:stCondLst>
                                            </p:cTn>
                                            <p:tgtEl>
                                              <p:spTgt spid="48"/>
                                            </p:tgtEl>
                                            <p:attrNameLst>
                                              <p:attrName>style.visibility</p:attrName>
                                            </p:attrNameLst>
                                          </p:cBhvr>
                                          <p:to>
                                            <p:strVal val="visible"/>
                                          </p:to>
                                        </p:set>
                                      </p:childTnLst>
                                    </p:cTn>
                                  </p:par>
                                  <p:par>
                                    <p:cTn id="30" presetID="49" presetClass="path" presetSubtype="0" accel="50000" fill="hold" grpId="1" nodeType="withEffect">
                                      <p:stCondLst>
                                        <p:cond delay="600"/>
                                      </p:stCondLst>
                                      <p:childTnLst>
                                        <p:animMotion origin="layout" path="M 3.88889E-6 -4.29497E-6 L -0.17049 0.86671 " pathEditMode="relative" rAng="0" ptsTypes="AA">
                                          <p:cBhvr>
                                            <p:cTn id="31" dur="600" spd="-100000" fill="hold"/>
                                            <p:tgtEl>
                                              <p:spTgt spid="48"/>
                                            </p:tgtEl>
                                            <p:attrNameLst>
                                              <p:attrName>ppt_x</p:attrName>
                                              <p:attrName>ppt_y</p:attrName>
                                            </p:attrNameLst>
                                          </p:cBhvr>
                                          <p:rCtr x="-8524" y="43320"/>
                                        </p:animMotion>
                                      </p:childTnLst>
                                    </p:cTn>
                                  </p:par>
                                  <p:par>
                                    <p:cTn id="32" presetID="1" presetClass="entr" presetSubtype="0" fill="hold" grpId="0" nodeType="withEffect">
                                      <p:stCondLst>
                                        <p:cond delay="800"/>
                                      </p:stCondLst>
                                      <p:childTnLst>
                                        <p:set>
                                          <p:cBhvr>
                                            <p:cTn id="33" dur="1" fill="hold">
                                              <p:stCondLst>
                                                <p:cond delay="0"/>
                                              </p:stCondLst>
                                            </p:cTn>
                                            <p:tgtEl>
                                              <p:spTgt spid="49"/>
                                            </p:tgtEl>
                                            <p:attrNameLst>
                                              <p:attrName>style.visibility</p:attrName>
                                            </p:attrNameLst>
                                          </p:cBhvr>
                                          <p:to>
                                            <p:strVal val="visible"/>
                                          </p:to>
                                        </p:set>
                                      </p:childTnLst>
                                    </p:cTn>
                                  </p:par>
                                  <p:par>
                                    <p:cTn id="34" presetID="49" presetClass="path" presetSubtype="0" accel="50000" fill="hold" grpId="1" nodeType="withEffect">
                                      <p:stCondLst>
                                        <p:cond delay="800"/>
                                      </p:stCondLst>
                                      <p:childTnLst>
                                        <p:animMotion origin="layout" path="M 2.22222E-6 2.89108E-6 L -0.32778 0.75902 " pathEditMode="relative" rAng="0" ptsTypes="AA">
                                          <p:cBhvr>
                                            <p:cTn id="35" dur="600" spd="-100000" fill="hold"/>
                                            <p:tgtEl>
                                              <p:spTgt spid="49"/>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20000">
                                          <p:cBhvr additive="base">
                                            <p:cTn id="39" dur="500" fill="hold"/>
                                            <p:tgtEl>
                                              <p:spTgt spid="36"/>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20000">
                                          <p:cBhvr additive="base">
                                            <p:cTn id="44" dur="500" fill="hold"/>
                                            <p:tgtEl>
                                              <p:spTgt spid="37"/>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14:bounceEnd="20000">
                                          <p:cBhvr additive="base">
                                            <p:cTn id="49"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14:bounceEnd="20000">
                                          <p:cBhvr additive="base">
                                            <p:cTn id="54" dur="500" fill="hold"/>
                                            <p:tgtEl>
                                              <p:spTgt spid="43"/>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14:bounceEnd="20000">
                                          <p:cBhvr additive="base">
                                            <p:cTn id="59" dur="500" fill="hold"/>
                                            <p:tgtEl>
                                              <p:spTgt spid="44"/>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p:bldP spid="43" grpId="0"/>
          <p:bldP spid="44" grpId="0"/>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4"/>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5"/>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49" presetClass="path" presetSubtype="0" accel="50000" fill="hold" grpId="1" nodeType="withEffect">
                                      <p:stCondLst>
                                        <p:cond delay="0"/>
                                      </p:stCondLst>
                                      <p:childTnLst>
                                        <p:animMotion origin="layout" path="M -1.66667E-6 -1.95619E-6 L 0.31771 0.73033 " pathEditMode="relative" rAng="0" ptsTypes="AA">
                                          <p:cBhvr>
                                            <p:cTn id="19" dur="600" spd="-100000" fill="hold"/>
                                            <p:tgtEl>
                                              <p:spTgt spid="45"/>
                                            </p:tgtEl>
                                            <p:attrNameLst>
                                              <p:attrName>ppt_x</p:attrName>
                                              <p:attrName>ppt_y</p:attrName>
                                            </p:attrNameLst>
                                          </p:cBhvr>
                                          <p:rCtr x="15885" y="36501"/>
                                        </p:animMotion>
                                      </p:childTnLst>
                                    </p:cTn>
                                  </p:par>
                                  <p:par>
                                    <p:cTn id="20" presetID="1" presetClass="entr" presetSubtype="0" fill="hold" grpId="0" nodeType="withEffect">
                                      <p:stCondLst>
                                        <p:cond delay="200"/>
                                      </p:stCondLst>
                                      <p:childTnLst>
                                        <p:set>
                                          <p:cBhvr>
                                            <p:cTn id="21" dur="1" fill="hold">
                                              <p:stCondLst>
                                                <p:cond delay="0"/>
                                              </p:stCondLst>
                                            </p:cTn>
                                            <p:tgtEl>
                                              <p:spTgt spid="46"/>
                                            </p:tgtEl>
                                            <p:attrNameLst>
                                              <p:attrName>style.visibility</p:attrName>
                                            </p:attrNameLst>
                                          </p:cBhvr>
                                          <p:to>
                                            <p:strVal val="visible"/>
                                          </p:to>
                                        </p:set>
                                      </p:childTnLst>
                                    </p:cTn>
                                  </p:par>
                                  <p:par>
                                    <p:cTn id="22" presetID="49" presetClass="path" presetSubtype="0" accel="50000" fill="hold" grpId="1" nodeType="withEffect">
                                      <p:stCondLst>
                                        <p:cond delay="200"/>
                                      </p:stCondLst>
                                      <p:childTnLst>
                                        <p:animMotion origin="layout" path="M 1.38889E-6 3.45679E-6 L 0.17066 0.86913 " pathEditMode="relative" rAng="0" ptsTypes="AA">
                                          <p:cBhvr>
                                            <p:cTn id="23" dur="600" spd="-100000" fill="hold"/>
                                            <p:tgtEl>
                                              <p:spTgt spid="46"/>
                                            </p:tgtEl>
                                            <p:attrNameLst>
                                              <p:attrName>ppt_x</p:attrName>
                                              <p:attrName>ppt_y</p:attrName>
                                            </p:attrNameLst>
                                          </p:cBhvr>
                                          <p:rCtr x="8524" y="43457"/>
                                        </p:animMotion>
                                      </p:childTnLst>
                                    </p:cTn>
                                  </p:par>
                                  <p:par>
                                    <p:cTn id="24" presetID="1" presetClass="entr" presetSubtype="0" fill="hold" grpId="0" nodeType="withEffect">
                                      <p:stCondLst>
                                        <p:cond delay="400"/>
                                      </p:stCondLst>
                                      <p:childTnLst>
                                        <p:set>
                                          <p:cBhvr>
                                            <p:cTn id="25" dur="1" fill="hold">
                                              <p:stCondLst>
                                                <p:cond delay="0"/>
                                              </p:stCondLst>
                                            </p:cTn>
                                            <p:tgtEl>
                                              <p:spTgt spid="47"/>
                                            </p:tgtEl>
                                            <p:attrNameLst>
                                              <p:attrName>style.visibility</p:attrName>
                                            </p:attrNameLst>
                                          </p:cBhvr>
                                          <p:to>
                                            <p:strVal val="visible"/>
                                          </p:to>
                                        </p:set>
                                      </p:childTnLst>
                                    </p:cTn>
                                  </p:par>
                                  <p:par>
                                    <p:cTn id="26" presetID="49" presetClass="path" presetSubtype="0" accel="50000" fill="hold" grpId="1" nodeType="withEffect">
                                      <p:stCondLst>
                                        <p:cond delay="400"/>
                                      </p:stCondLst>
                                      <p:childTnLst>
                                        <p:animMotion origin="layout" path="M 0 2.00555E-6 L 0 0.88121 " pathEditMode="relative" rAng="0" ptsTypes="AA">
                                          <p:cBhvr>
                                            <p:cTn id="27" dur="600" spd="-100000" fill="hold"/>
                                            <p:tgtEl>
                                              <p:spTgt spid="47"/>
                                            </p:tgtEl>
                                            <p:attrNameLst>
                                              <p:attrName>ppt_x</p:attrName>
                                              <p:attrName>ppt_y</p:attrName>
                                            </p:attrNameLst>
                                          </p:cBhvr>
                                          <p:rCtr x="0" y="44060"/>
                                        </p:animMotion>
                                      </p:childTnLst>
                                    </p:cTn>
                                  </p:par>
                                  <p:par>
                                    <p:cTn id="28" presetID="1" presetClass="entr" presetSubtype="0" fill="hold" grpId="0" nodeType="withEffect">
                                      <p:stCondLst>
                                        <p:cond delay="600"/>
                                      </p:stCondLst>
                                      <p:childTnLst>
                                        <p:set>
                                          <p:cBhvr>
                                            <p:cTn id="29" dur="1" fill="hold">
                                              <p:stCondLst>
                                                <p:cond delay="0"/>
                                              </p:stCondLst>
                                            </p:cTn>
                                            <p:tgtEl>
                                              <p:spTgt spid="48"/>
                                            </p:tgtEl>
                                            <p:attrNameLst>
                                              <p:attrName>style.visibility</p:attrName>
                                            </p:attrNameLst>
                                          </p:cBhvr>
                                          <p:to>
                                            <p:strVal val="visible"/>
                                          </p:to>
                                        </p:set>
                                      </p:childTnLst>
                                    </p:cTn>
                                  </p:par>
                                  <p:par>
                                    <p:cTn id="30" presetID="49" presetClass="path" presetSubtype="0" accel="50000" fill="hold" grpId="1" nodeType="withEffect">
                                      <p:stCondLst>
                                        <p:cond delay="600"/>
                                      </p:stCondLst>
                                      <p:childTnLst>
                                        <p:animMotion origin="layout" path="M 3.88889E-6 -4.29497E-6 L -0.17049 0.86671 " pathEditMode="relative" rAng="0" ptsTypes="AA">
                                          <p:cBhvr>
                                            <p:cTn id="31" dur="600" spd="-100000" fill="hold"/>
                                            <p:tgtEl>
                                              <p:spTgt spid="48"/>
                                            </p:tgtEl>
                                            <p:attrNameLst>
                                              <p:attrName>ppt_x</p:attrName>
                                              <p:attrName>ppt_y</p:attrName>
                                            </p:attrNameLst>
                                          </p:cBhvr>
                                          <p:rCtr x="-8524" y="43320"/>
                                        </p:animMotion>
                                      </p:childTnLst>
                                    </p:cTn>
                                  </p:par>
                                  <p:par>
                                    <p:cTn id="32" presetID="1" presetClass="entr" presetSubtype="0" fill="hold" grpId="0" nodeType="withEffect">
                                      <p:stCondLst>
                                        <p:cond delay="800"/>
                                      </p:stCondLst>
                                      <p:childTnLst>
                                        <p:set>
                                          <p:cBhvr>
                                            <p:cTn id="33" dur="1" fill="hold">
                                              <p:stCondLst>
                                                <p:cond delay="0"/>
                                              </p:stCondLst>
                                            </p:cTn>
                                            <p:tgtEl>
                                              <p:spTgt spid="49"/>
                                            </p:tgtEl>
                                            <p:attrNameLst>
                                              <p:attrName>style.visibility</p:attrName>
                                            </p:attrNameLst>
                                          </p:cBhvr>
                                          <p:to>
                                            <p:strVal val="visible"/>
                                          </p:to>
                                        </p:set>
                                      </p:childTnLst>
                                    </p:cTn>
                                  </p:par>
                                  <p:par>
                                    <p:cTn id="34" presetID="49" presetClass="path" presetSubtype="0" accel="50000" fill="hold" grpId="1" nodeType="withEffect">
                                      <p:stCondLst>
                                        <p:cond delay="800"/>
                                      </p:stCondLst>
                                      <p:childTnLst>
                                        <p:animMotion origin="layout" path="M 2.22222E-6 2.89108E-6 L -0.32778 0.75902 " pathEditMode="relative" rAng="0" ptsTypes="AA">
                                          <p:cBhvr>
                                            <p:cTn id="35" dur="600" spd="-100000" fill="hold"/>
                                            <p:tgtEl>
                                              <p:spTgt spid="49"/>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p:bldP spid="43" grpId="0"/>
          <p:bldP spid="44" grpId="0"/>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3"/>
          <p:cNvGrpSpPr/>
          <p:nvPr/>
        </p:nvGrpSpPr>
        <p:grpSpPr bwMode="auto">
          <a:xfrm>
            <a:off x="2562976" y="951391"/>
            <a:ext cx="4407137" cy="518637"/>
            <a:chOff x="5013673" y="1556817"/>
            <a:chExt cx="5976664" cy="576064"/>
          </a:xfrm>
        </p:grpSpPr>
        <p:sp>
          <p:nvSpPr>
            <p:cNvPr id="73" name="对角圆角矩形 72"/>
            <p:cNvSpPr/>
            <p:nvPr/>
          </p:nvSpPr>
          <p:spPr>
            <a:xfrm>
              <a:off x="5013673" y="1556817"/>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单击此处添加文字</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4" name="对角圆角矩形 73"/>
            <p:cNvSpPr/>
            <p:nvPr/>
          </p:nvSpPr>
          <p:spPr>
            <a:xfrm>
              <a:off x="5084934" y="1628205"/>
              <a:ext cx="792126" cy="433237"/>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1</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75" name="组合 74"/>
          <p:cNvGrpSpPr/>
          <p:nvPr/>
        </p:nvGrpSpPr>
        <p:grpSpPr bwMode="auto">
          <a:xfrm>
            <a:off x="3664699" y="1945161"/>
            <a:ext cx="4407136" cy="518637"/>
            <a:chOff x="5013499" y="1556792"/>
            <a:chExt cx="5976664" cy="576064"/>
          </a:xfrm>
        </p:grpSpPr>
        <p:sp>
          <p:nvSpPr>
            <p:cNvPr id="76" name="对角圆角矩形 75"/>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6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单击此处添加文字</a:t>
              </a:r>
              <a:endParaRPr kumimoji="0" lang="zh-CN" altLang="en-US" sz="216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7" name="对角圆角矩形 76"/>
            <p:cNvSpPr/>
            <p:nvPr/>
          </p:nvSpPr>
          <p:spPr>
            <a:xfrm>
              <a:off x="5084933" y="1628205"/>
              <a:ext cx="792127" cy="433237"/>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2</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78" name="组合 77"/>
          <p:cNvGrpSpPr/>
          <p:nvPr/>
        </p:nvGrpSpPr>
        <p:grpSpPr bwMode="auto">
          <a:xfrm>
            <a:off x="3794314" y="2938931"/>
            <a:ext cx="4407137" cy="518636"/>
            <a:chOff x="5013499" y="1556792"/>
            <a:chExt cx="5976664" cy="576064"/>
          </a:xfrm>
        </p:grpSpPr>
        <p:sp>
          <p:nvSpPr>
            <p:cNvPr id="79" name="对角圆角矩形 78"/>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6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单击此处添加文字</a:t>
              </a:r>
              <a:endParaRPr kumimoji="0" lang="zh-CN" altLang="en-US" sz="216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0" name="对角圆角矩形 79"/>
            <p:cNvSpPr/>
            <p:nvPr/>
          </p:nvSpPr>
          <p:spPr>
            <a:xfrm>
              <a:off x="5084934" y="1628204"/>
              <a:ext cx="792126"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3</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grpSp>
        <p:nvGrpSpPr>
          <p:cNvPr id="81" name="组合 80"/>
          <p:cNvGrpSpPr/>
          <p:nvPr/>
        </p:nvGrpSpPr>
        <p:grpSpPr bwMode="auto">
          <a:xfrm>
            <a:off x="3016627" y="3932701"/>
            <a:ext cx="4407136" cy="518636"/>
            <a:chOff x="5013499" y="1556792"/>
            <a:chExt cx="5976664" cy="576064"/>
          </a:xfrm>
        </p:grpSpPr>
        <p:sp>
          <p:nvSpPr>
            <p:cNvPr id="82" name="对角圆角矩形 81"/>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6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单击此处添加文字</a:t>
              </a:r>
              <a:endParaRPr kumimoji="0" lang="zh-CN" altLang="en-US" sz="216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3" name="对角圆角矩形 82"/>
            <p:cNvSpPr/>
            <p:nvPr/>
          </p:nvSpPr>
          <p:spPr>
            <a:xfrm>
              <a:off x="5084933" y="1628204"/>
              <a:ext cx="792127"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rPr>
                <a:t>4</a:t>
              </a:r>
              <a:endParaRPr kumimoji="0" lang="zh-CN" altLang="en-US" sz="2160" b="1" i="0" u="none" strike="noStrike" kern="0" cap="none" spc="0" normalizeH="0" baseline="0" noProof="0" dirty="0">
                <a:ln>
                  <a:noFill/>
                </a:ln>
                <a:solidFill>
                  <a:srgbClr val="003466"/>
                </a:solidFill>
                <a:effectLst/>
                <a:uLnTx/>
                <a:uFillTx/>
                <a:latin typeface="Calibri" panose="020F0502020204030204"/>
                <a:ea typeface="宋体" panose="02010600030101010101" pitchFamily="2" charset="-122"/>
              </a:endParaRPr>
            </a:p>
          </p:txBody>
        </p:sp>
      </p:grpSp>
      <p:sp>
        <p:nvSpPr>
          <p:cNvPr id="84" name="TextBox 14"/>
          <p:cNvSpPr txBox="1"/>
          <p:nvPr/>
        </p:nvSpPr>
        <p:spPr>
          <a:xfrm>
            <a:off x="971600" y="3507854"/>
            <a:ext cx="1568989" cy="757130"/>
          </a:xfrm>
          <a:prstGeom prst="rect">
            <a:avLst/>
          </a:prstGeom>
          <a:noFill/>
        </p:spPr>
        <p:txBody>
          <a:bodyPr wrap="square">
            <a:spAutoFit/>
          </a:bodyPr>
          <a:lstStyle/>
          <a:p>
            <a:pPr algn="ctr">
              <a:defRPr/>
            </a:pPr>
            <a:r>
              <a:rPr lang="zh-CN" altLang="en-US" sz="4320" b="1" dirty="0">
                <a:solidFill>
                  <a:srgbClr val="003466"/>
                </a:solidFill>
                <a:latin typeface="微软雅黑" panose="020B0503020204020204" pitchFamily="34" charset="-122"/>
                <a:ea typeface="微软雅黑" panose="020B0503020204020204" pitchFamily="34" charset="-122"/>
              </a:rPr>
              <a:t>目 </a:t>
            </a:r>
            <a:r>
              <a:rPr lang="zh-CN" altLang="en-US" sz="4320" b="1" dirty="0" smtClean="0">
                <a:solidFill>
                  <a:srgbClr val="003466"/>
                </a:solidFill>
                <a:latin typeface="微软雅黑" panose="020B0503020204020204" pitchFamily="34" charset="-122"/>
                <a:ea typeface="微软雅黑" panose="020B0503020204020204" pitchFamily="34" charset="-122"/>
              </a:rPr>
              <a:t>录</a:t>
            </a:r>
            <a:endParaRPr lang="zh-CN" altLang="en-US" sz="4320" b="1" dirty="0">
              <a:solidFill>
                <a:srgbClr val="003466"/>
              </a:solidFill>
              <a:latin typeface="微软雅黑" panose="020B0503020204020204" pitchFamily="34" charset="-122"/>
              <a:ea typeface="微软雅黑" panose="020B0503020204020204" pitchFamily="34" charset="-122"/>
            </a:endParaRPr>
          </a:p>
        </p:txBody>
      </p:sp>
      <p:pic>
        <p:nvPicPr>
          <p:cNvPr id="85"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971600" y="1735634"/>
            <a:ext cx="1673450" cy="165992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61408" y="4070063"/>
            <a:ext cx="989373" cy="400110"/>
          </a:xfrm>
          <a:prstGeom prst="rect">
            <a:avLst/>
          </a:prstGeom>
          <a:noFill/>
        </p:spPr>
        <p:txBody>
          <a:bodyPr wrap="none" rtlCol="0">
            <a:spAutoFit/>
          </a:bodyPr>
          <a:lstStyle/>
          <a:p>
            <a:pPr algn="ctr"/>
            <a:r>
              <a:rPr lang="en-US" altLang="zh-CN" sz="2000" dirty="0">
                <a:solidFill>
                  <a:srgbClr val="003466"/>
                </a:solidFill>
              </a:rPr>
              <a:t>content</a:t>
            </a:r>
            <a:endParaRPr lang="zh-CN" altLang="en-US" sz="2000" dirty="0">
              <a:solidFill>
                <a:srgbClr val="003466"/>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ppt_x"/>
                                          </p:val>
                                        </p:tav>
                                        <p:tav tm="100000">
                                          <p:val>
                                            <p:strVal val="#ppt_x"/>
                                          </p:val>
                                        </p:tav>
                                      </p:tavLst>
                                    </p:anim>
                                    <p:anim calcmode="lin" valueType="num">
                                      <p:cBhvr additive="base">
                                        <p:cTn id="14" dur="500" fill="hold"/>
                                        <p:tgtEl>
                                          <p:spTgt spid="8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1000"/>
                                        <p:tgtEl>
                                          <p:spTgt spid="78"/>
                                        </p:tgtEl>
                                      </p:cBhvr>
                                    </p:animEffect>
                                    <p:anim calcmode="lin" valueType="num">
                                      <p:cBhvr>
                                        <p:cTn id="33" dur="1000" fill="hold"/>
                                        <p:tgtEl>
                                          <p:spTgt spid="78"/>
                                        </p:tgtEl>
                                        <p:attrNameLst>
                                          <p:attrName>ppt_x</p:attrName>
                                        </p:attrNameLst>
                                      </p:cBhvr>
                                      <p:tavLst>
                                        <p:tav tm="0">
                                          <p:val>
                                            <p:strVal val="#ppt_x"/>
                                          </p:val>
                                        </p:tav>
                                        <p:tav tm="100000">
                                          <p:val>
                                            <p:strVal val="#ppt_x"/>
                                          </p:val>
                                        </p:tav>
                                      </p:tavLst>
                                    </p:anim>
                                    <p:anim calcmode="lin" valueType="num">
                                      <p:cBhvr>
                                        <p:cTn id="34" dur="1000" fill="hold"/>
                                        <p:tgtEl>
                                          <p:spTgt spid="7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50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grpSp>
        <p:nvGrpSpPr>
          <p:cNvPr id="174" name="组合 20"/>
          <p:cNvGrpSpPr/>
          <p:nvPr/>
        </p:nvGrpSpPr>
        <p:grpSpPr>
          <a:xfrm>
            <a:off x="2409569" y="1291504"/>
            <a:ext cx="1849061" cy="1708856"/>
            <a:chOff x="3201431" y="1806525"/>
            <a:chExt cx="1956750" cy="2020951"/>
          </a:xfrm>
          <a:solidFill>
            <a:srgbClr val="003466"/>
          </a:solidFill>
        </p:grpSpPr>
        <p:sp>
          <p:nvSpPr>
            <p:cNvPr id="175"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6" name="TextBox 11"/>
            <p:cNvSpPr txBox="1">
              <a:spLocks noChangeArrowheads="1"/>
            </p:cNvSpPr>
            <p:nvPr/>
          </p:nvSpPr>
          <p:spPr bwMode="auto">
            <a:xfrm rot="2590855">
              <a:off x="3879057" y="2245967"/>
              <a:ext cx="1279124" cy="418585"/>
            </a:xfrm>
            <a:prstGeom prst="rect">
              <a:avLst/>
            </a:prstGeom>
            <a:grp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工作业绩</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77" name="组合 23"/>
          <p:cNvGrpSpPr/>
          <p:nvPr/>
        </p:nvGrpSpPr>
        <p:grpSpPr>
          <a:xfrm>
            <a:off x="4536239" y="2501851"/>
            <a:ext cx="1823090" cy="1708856"/>
            <a:chOff x="5451958" y="3237922"/>
            <a:chExt cx="1929267" cy="2020951"/>
          </a:xfrm>
        </p:grpSpPr>
        <p:sp>
          <p:nvSpPr>
            <p:cNvPr id="178"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79" name="TextBox 13"/>
            <p:cNvSpPr txBox="1">
              <a:spLocks noChangeArrowheads="1"/>
            </p:cNvSpPr>
            <p:nvPr/>
          </p:nvSpPr>
          <p:spPr bwMode="auto">
            <a:xfrm rot="2635062">
              <a:off x="5459859" y="4386103"/>
              <a:ext cx="1279124" cy="41858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新的目标</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80" name="TextBox 15"/>
          <p:cNvSpPr txBox="1"/>
          <p:nvPr/>
        </p:nvSpPr>
        <p:spPr bwMode="auto">
          <a:xfrm>
            <a:off x="571168" y="1153285"/>
            <a:ext cx="1537398" cy="967487"/>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通过对绩效结果的反馈，总结绩效达成的经验，找出绩效未能有效达成的</a:t>
            </a: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原因。</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81" name="组合 27"/>
          <p:cNvGrpSpPr/>
          <p:nvPr/>
        </p:nvGrpSpPr>
        <p:grpSpPr>
          <a:xfrm>
            <a:off x="4536240" y="1059582"/>
            <a:ext cx="1823090" cy="1940778"/>
            <a:chOff x="5451959" y="1532245"/>
            <a:chExt cx="1929267" cy="2295231"/>
          </a:xfrm>
        </p:grpSpPr>
        <p:sp>
          <p:nvSpPr>
            <p:cNvPr id="182"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83" name="TextBox 11"/>
            <p:cNvSpPr txBox="1">
              <a:spLocks noChangeArrowheads="1"/>
            </p:cNvSpPr>
            <p:nvPr/>
          </p:nvSpPr>
          <p:spPr bwMode="auto">
            <a:xfrm rot="18759385">
              <a:off x="5428899" y="2105805"/>
              <a:ext cx="1521678" cy="37455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改进措施</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cxnSp>
        <p:nvCxnSpPr>
          <p:cNvPr id="184" name="直接连接符 183"/>
          <p:cNvCxnSpPr/>
          <p:nvPr/>
        </p:nvCxnSpPr>
        <p:spPr bwMode="auto">
          <a:xfrm>
            <a:off x="5782393" y="1396249"/>
            <a:ext cx="817572" cy="0"/>
          </a:xfrm>
          <a:prstGeom prst="line">
            <a:avLst/>
          </a:prstGeom>
          <a:noFill/>
          <a:ln w="28575" cap="flat" cmpd="sng" algn="ctr">
            <a:solidFill>
              <a:srgbClr val="003466"/>
            </a:solidFill>
            <a:prstDash val="solid"/>
            <a:headEnd type="diamond" w="med" len="med"/>
            <a:tailEnd type="diamond" w="med" len="med"/>
          </a:ln>
          <a:effectLst/>
        </p:spPr>
      </p:cxnSp>
      <p:sp>
        <p:nvSpPr>
          <p:cNvPr id="185" name="TextBox 18"/>
          <p:cNvSpPr txBox="1"/>
          <p:nvPr/>
        </p:nvSpPr>
        <p:spPr bwMode="auto">
          <a:xfrm>
            <a:off x="6638969" y="1153285"/>
            <a:ext cx="1893471" cy="1187547"/>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a:t>
            </a: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原因。</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86" name="直接连接符 185"/>
          <p:cNvCxnSpPr/>
          <p:nvPr/>
        </p:nvCxnSpPr>
        <p:spPr bwMode="auto">
          <a:xfrm>
            <a:off x="5701386" y="4137313"/>
            <a:ext cx="817572" cy="0"/>
          </a:xfrm>
          <a:prstGeom prst="line">
            <a:avLst/>
          </a:prstGeom>
          <a:noFill/>
          <a:ln w="28575" cap="flat" cmpd="sng" algn="ctr">
            <a:solidFill>
              <a:srgbClr val="003466"/>
            </a:solidFill>
            <a:prstDash val="solid"/>
            <a:headEnd type="diamond" w="med" len="med"/>
            <a:tailEnd type="diamond" w="med" len="med"/>
          </a:ln>
          <a:effectLst/>
        </p:spPr>
      </p:cxnSp>
      <p:sp>
        <p:nvSpPr>
          <p:cNvPr id="187" name="TextBox 20"/>
          <p:cNvSpPr txBox="1"/>
          <p:nvPr/>
        </p:nvSpPr>
        <p:spPr bwMode="auto">
          <a:xfrm>
            <a:off x="6599964" y="3544443"/>
            <a:ext cx="1796387" cy="1187547"/>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a:t>
            </a: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目标。</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88" name="组合 34"/>
          <p:cNvGrpSpPr/>
          <p:nvPr/>
        </p:nvGrpSpPr>
        <p:grpSpPr>
          <a:xfrm>
            <a:off x="2380330" y="2501851"/>
            <a:ext cx="1823090" cy="1708856"/>
            <a:chOff x="3170489" y="3237922"/>
            <a:chExt cx="1929267" cy="2020951"/>
          </a:xfrm>
        </p:grpSpPr>
        <p:sp>
          <p:nvSpPr>
            <p:cNvPr id="189"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003466"/>
            </a:solidFill>
            <a:ln w="3175"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90" name="TextBox 14"/>
            <p:cNvSpPr txBox="1">
              <a:spLocks noChangeArrowheads="1"/>
            </p:cNvSpPr>
            <p:nvPr/>
          </p:nvSpPr>
          <p:spPr bwMode="auto">
            <a:xfrm rot="18835100">
              <a:off x="3825935" y="4325130"/>
              <a:ext cx="1475504" cy="374557"/>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行为表现</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cxnSp>
        <p:nvCxnSpPr>
          <p:cNvPr id="191" name="直接连接符 190"/>
          <p:cNvCxnSpPr/>
          <p:nvPr/>
        </p:nvCxnSpPr>
        <p:spPr bwMode="auto">
          <a:xfrm>
            <a:off x="2278081" y="4146710"/>
            <a:ext cx="816072" cy="0"/>
          </a:xfrm>
          <a:prstGeom prst="line">
            <a:avLst/>
          </a:prstGeom>
          <a:noFill/>
          <a:ln w="28575" cap="flat" cmpd="sng" algn="ctr">
            <a:solidFill>
              <a:srgbClr val="003466"/>
            </a:solidFill>
            <a:prstDash val="solid"/>
            <a:headEnd type="diamond" w="med" len="med"/>
            <a:tailEnd type="diamond" w="med" len="med"/>
          </a:ln>
          <a:effectLst/>
        </p:spPr>
      </p:cxnSp>
      <p:sp>
        <p:nvSpPr>
          <p:cNvPr id="192" name="TextBox 22"/>
          <p:cNvSpPr txBox="1"/>
          <p:nvPr/>
        </p:nvSpPr>
        <p:spPr bwMode="auto">
          <a:xfrm>
            <a:off x="571168" y="3171133"/>
            <a:ext cx="1672412" cy="1187547"/>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a:t>
            </a:r>
            <a:r>
              <a:rPr lang="zh-CN" altLang="en-US" sz="1100" dirty="0" smtClean="0">
                <a:solidFill>
                  <a:prstClr val="black">
                    <a:lumMod val="65000"/>
                    <a:lumOff val="35000"/>
                  </a:prstClr>
                </a:solidFill>
                <a:latin typeface="微软雅黑" panose="020B0503020204020204" pitchFamily="34" charset="-122"/>
                <a:ea typeface="微软雅黑" panose="020B0503020204020204" pitchFamily="34" charset="-122"/>
              </a:rPr>
              <a:t>自己。</a:t>
            </a:r>
            <a:endParaRPr lang="en-US" altLang="zh-CN"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93" name="直接连接符 192"/>
          <p:cNvCxnSpPr/>
          <p:nvPr/>
        </p:nvCxnSpPr>
        <p:spPr bwMode="auto">
          <a:xfrm>
            <a:off x="2176072" y="1396249"/>
            <a:ext cx="816072" cy="0"/>
          </a:xfrm>
          <a:prstGeom prst="line">
            <a:avLst/>
          </a:prstGeom>
          <a:noFill/>
          <a:ln w="28575" cap="flat" cmpd="sng" algn="ctr">
            <a:solidFill>
              <a:srgbClr val="003466"/>
            </a:solidFill>
            <a:prstDash val="solid"/>
            <a:headEnd type="diamond" w="med" len="med"/>
            <a:tailEnd type="diamond" w="med" len="med"/>
          </a:ln>
          <a:effectLst/>
        </p:spPr>
      </p:cxn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p:cTn id="7" dur="500" fill="hold"/>
                                        <p:tgtEl>
                                          <p:spTgt spid="174"/>
                                        </p:tgtEl>
                                        <p:attrNameLst>
                                          <p:attrName>ppt_w</p:attrName>
                                        </p:attrNameLst>
                                      </p:cBhvr>
                                      <p:tavLst>
                                        <p:tav tm="0">
                                          <p:val>
                                            <p:fltVal val="0"/>
                                          </p:val>
                                        </p:tav>
                                        <p:tav tm="100000">
                                          <p:val>
                                            <p:strVal val="#ppt_w"/>
                                          </p:val>
                                        </p:tav>
                                      </p:tavLst>
                                    </p:anim>
                                    <p:anim calcmode="lin" valueType="num">
                                      <p:cBhvr>
                                        <p:cTn id="8" dur="500" fill="hold"/>
                                        <p:tgtEl>
                                          <p:spTgt spid="1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7"/>
                                        </p:tgtEl>
                                        <p:attrNameLst>
                                          <p:attrName>style.visibility</p:attrName>
                                        </p:attrNameLst>
                                      </p:cBhvr>
                                      <p:to>
                                        <p:strVal val="visible"/>
                                      </p:to>
                                    </p:set>
                                    <p:anim calcmode="lin" valueType="num">
                                      <p:cBhvr>
                                        <p:cTn id="12" dur="500" fill="hold"/>
                                        <p:tgtEl>
                                          <p:spTgt spid="177"/>
                                        </p:tgtEl>
                                        <p:attrNameLst>
                                          <p:attrName>ppt_w</p:attrName>
                                        </p:attrNameLst>
                                      </p:cBhvr>
                                      <p:tavLst>
                                        <p:tav tm="0">
                                          <p:val>
                                            <p:fltVal val="0"/>
                                          </p:val>
                                        </p:tav>
                                        <p:tav tm="100000">
                                          <p:val>
                                            <p:strVal val="#ppt_w"/>
                                          </p:val>
                                        </p:tav>
                                      </p:tavLst>
                                    </p:anim>
                                    <p:anim calcmode="lin" valueType="num">
                                      <p:cBhvr>
                                        <p:cTn id="13" dur="500" fill="hold"/>
                                        <p:tgtEl>
                                          <p:spTgt spid="17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8"/>
                                        </p:tgtEl>
                                        <p:attrNameLst>
                                          <p:attrName>style.visibility</p:attrName>
                                        </p:attrNameLst>
                                      </p:cBhvr>
                                      <p:to>
                                        <p:strVal val="visible"/>
                                      </p:to>
                                    </p:set>
                                    <p:anim calcmode="lin" valueType="num">
                                      <p:cBhvr>
                                        <p:cTn id="17" dur="500" fill="hold"/>
                                        <p:tgtEl>
                                          <p:spTgt spid="188"/>
                                        </p:tgtEl>
                                        <p:attrNameLst>
                                          <p:attrName>ppt_w</p:attrName>
                                        </p:attrNameLst>
                                      </p:cBhvr>
                                      <p:tavLst>
                                        <p:tav tm="0">
                                          <p:val>
                                            <p:fltVal val="0"/>
                                          </p:val>
                                        </p:tav>
                                        <p:tav tm="100000">
                                          <p:val>
                                            <p:strVal val="#ppt_w"/>
                                          </p:val>
                                        </p:tav>
                                      </p:tavLst>
                                    </p:anim>
                                    <p:anim calcmode="lin" valueType="num">
                                      <p:cBhvr>
                                        <p:cTn id="18" dur="500" fill="hold"/>
                                        <p:tgtEl>
                                          <p:spTgt spid="18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1"/>
                                        </p:tgtEl>
                                        <p:attrNameLst>
                                          <p:attrName>style.visibility</p:attrName>
                                        </p:attrNameLst>
                                      </p:cBhvr>
                                      <p:to>
                                        <p:strVal val="visible"/>
                                      </p:to>
                                    </p:set>
                                    <p:anim calcmode="lin" valueType="num">
                                      <p:cBhvr>
                                        <p:cTn id="22" dur="500" fill="hold"/>
                                        <p:tgtEl>
                                          <p:spTgt spid="181"/>
                                        </p:tgtEl>
                                        <p:attrNameLst>
                                          <p:attrName>ppt_w</p:attrName>
                                        </p:attrNameLst>
                                      </p:cBhvr>
                                      <p:tavLst>
                                        <p:tav tm="0">
                                          <p:val>
                                            <p:fltVal val="0"/>
                                          </p:val>
                                        </p:tav>
                                        <p:tav tm="100000">
                                          <p:val>
                                            <p:strVal val="#ppt_w"/>
                                          </p:val>
                                        </p:tav>
                                      </p:tavLst>
                                    </p:anim>
                                    <p:anim calcmode="lin" valueType="num">
                                      <p:cBhvr>
                                        <p:cTn id="23" dur="500" fill="hold"/>
                                        <p:tgtEl>
                                          <p:spTgt spid="18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checkerboard(down)">
                                      <p:cBhvr>
                                        <p:cTn id="27" dur="500"/>
                                        <p:tgtEl>
                                          <p:spTgt spid="193"/>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180"/>
                                        </p:tgtEl>
                                        <p:attrNameLst>
                                          <p:attrName>style.visibility</p:attrName>
                                        </p:attrNameLst>
                                      </p:cBhvr>
                                      <p:to>
                                        <p:strVal val="visible"/>
                                      </p:to>
                                    </p:set>
                                    <p:animEffect transition="in" filter="checkerboard(down)">
                                      <p:cBhvr>
                                        <p:cTn id="31" dur="500"/>
                                        <p:tgtEl>
                                          <p:spTgt spid="180"/>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checkerboard(down)">
                                      <p:cBhvr>
                                        <p:cTn id="35" dur="500"/>
                                        <p:tgtEl>
                                          <p:spTgt spid="184"/>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185"/>
                                        </p:tgtEl>
                                        <p:attrNameLst>
                                          <p:attrName>style.visibility</p:attrName>
                                        </p:attrNameLst>
                                      </p:cBhvr>
                                      <p:to>
                                        <p:strVal val="visible"/>
                                      </p:to>
                                    </p:set>
                                    <p:animEffect transition="in" filter="checkerboard(down)">
                                      <p:cBhvr>
                                        <p:cTn id="39" dur="500"/>
                                        <p:tgtEl>
                                          <p:spTgt spid="185"/>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checkerboard(down)">
                                      <p:cBhvr>
                                        <p:cTn id="43" dur="500"/>
                                        <p:tgtEl>
                                          <p:spTgt spid="191"/>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192"/>
                                        </p:tgtEl>
                                        <p:attrNameLst>
                                          <p:attrName>style.visibility</p:attrName>
                                        </p:attrNameLst>
                                      </p:cBhvr>
                                      <p:to>
                                        <p:strVal val="visible"/>
                                      </p:to>
                                    </p:set>
                                    <p:animEffect transition="in" filter="checkerboard(down)">
                                      <p:cBhvr>
                                        <p:cTn id="47" dur="500"/>
                                        <p:tgtEl>
                                          <p:spTgt spid="192"/>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186"/>
                                        </p:tgtEl>
                                        <p:attrNameLst>
                                          <p:attrName>style.visibility</p:attrName>
                                        </p:attrNameLst>
                                      </p:cBhvr>
                                      <p:to>
                                        <p:strVal val="visible"/>
                                      </p:to>
                                    </p:set>
                                    <p:animEffect transition="in" filter="checkerboard(down)">
                                      <p:cBhvr>
                                        <p:cTn id="51" dur="500"/>
                                        <p:tgtEl>
                                          <p:spTgt spid="186"/>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checkerboard(down)">
                                      <p:cBhvr>
                                        <p:cTn id="55"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5" grpId="0"/>
      <p:bldP spid="187" grpId="0"/>
      <p:bldP spid="1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8"/>
          <p:cNvSpPr>
            <a:spLocks noChangeArrowheads="1"/>
          </p:cNvSpPr>
          <p:nvPr/>
        </p:nvSpPr>
        <p:spPr bwMode="auto">
          <a:xfrm>
            <a:off x="971550" y="3508375"/>
            <a:ext cx="7034213" cy="790575"/>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en-US" kern="0">
              <a:solidFill>
                <a:sysClr val="windowText" lastClr="000000"/>
              </a:solidFill>
              <a:latin typeface="Arial" panose="020B0604020202020204" pitchFamily="34" charset="0"/>
              <a:ea typeface="黑体" panose="02010609060101010101" charset="-122"/>
            </a:endParaRPr>
          </a:p>
        </p:txBody>
      </p:sp>
      <p:grpSp>
        <p:nvGrpSpPr>
          <p:cNvPr id="35" name="Group 5"/>
          <p:cNvGrpSpPr/>
          <p:nvPr/>
        </p:nvGrpSpPr>
        <p:grpSpPr bwMode="auto">
          <a:xfrm>
            <a:off x="3627438" y="1865313"/>
            <a:ext cx="1728787" cy="1728787"/>
            <a:chOff x="0" y="0"/>
            <a:chExt cx="1728192" cy="1728192"/>
          </a:xfrm>
        </p:grpSpPr>
        <p:sp>
          <p:nvSpPr>
            <p:cNvPr id="36" name="五角星 68"/>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defRPr/>
              </a:pPr>
              <a:r>
                <a:rPr lang="en-US" altLang="zh-CN" sz="4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9" name="Group 9"/>
          <p:cNvGrpSpPr/>
          <p:nvPr/>
        </p:nvGrpSpPr>
        <p:grpSpPr bwMode="auto">
          <a:xfrm rot="-480000">
            <a:off x="2282825" y="2327275"/>
            <a:ext cx="1398588" cy="1397000"/>
            <a:chOff x="0" y="0"/>
            <a:chExt cx="1728192" cy="1728192"/>
          </a:xfrm>
        </p:grpSpPr>
        <p:sp>
          <p:nvSpPr>
            <p:cNvPr id="40" name="五角星 72"/>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defRPr/>
              </a:pPr>
              <a:r>
                <a:rPr lang="en-US" altLang="zh-CN" sz="36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Group 13"/>
          <p:cNvGrpSpPr/>
          <p:nvPr/>
        </p:nvGrpSpPr>
        <p:grpSpPr bwMode="auto">
          <a:xfrm rot="-981927">
            <a:off x="1119188" y="2730500"/>
            <a:ext cx="1217612" cy="1219200"/>
            <a:chOff x="0" y="0"/>
            <a:chExt cx="1728192" cy="1728192"/>
          </a:xfrm>
        </p:grpSpPr>
        <p:sp>
          <p:nvSpPr>
            <p:cNvPr id="44" name="五角星 76"/>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defRPr/>
              </a:pPr>
              <a:r>
                <a:rPr lang="en-US" altLang="zh-CN" sz="30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0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Group 17"/>
          <p:cNvGrpSpPr/>
          <p:nvPr/>
        </p:nvGrpSpPr>
        <p:grpSpPr bwMode="auto">
          <a:xfrm rot="480000">
            <a:off x="5300663" y="2286000"/>
            <a:ext cx="1398587" cy="1398588"/>
            <a:chOff x="0" y="0"/>
            <a:chExt cx="1728192" cy="1728192"/>
          </a:xfrm>
        </p:grpSpPr>
        <p:sp>
          <p:nvSpPr>
            <p:cNvPr id="48" name="五角星 80"/>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defRPr/>
              </a:pPr>
              <a:r>
                <a:rPr lang="en-US" altLang="zh-CN" sz="36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600"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 name="Group 21"/>
          <p:cNvGrpSpPr/>
          <p:nvPr/>
        </p:nvGrpSpPr>
        <p:grpSpPr bwMode="auto">
          <a:xfrm rot="967929">
            <a:off x="6645275" y="2730500"/>
            <a:ext cx="1217613" cy="1219200"/>
            <a:chOff x="0" y="0"/>
            <a:chExt cx="1728192" cy="1728192"/>
          </a:xfrm>
        </p:grpSpPr>
        <p:sp>
          <p:nvSpPr>
            <p:cNvPr id="52" name="五角星 84"/>
            <p:cNvSpPr>
              <a:spLocks noChangeArrowheads="1"/>
            </p:cNvSpPr>
            <p:nvPr/>
          </p:nvSpPr>
          <p:spPr bwMode="auto">
            <a:xfrm>
              <a:off x="0" y="0"/>
              <a:ext cx="1728192" cy="1728192"/>
            </a:xfrm>
            <a:prstGeom prst="star5">
              <a:avLst/>
            </a:prstGeom>
            <a:solidFill>
              <a:srgbClr val="003466"/>
            </a:solidFill>
            <a:ln>
              <a:noFill/>
            </a:ln>
          </p:spPr>
          <p:txBody>
            <a:bodyPr anchor="ctr"/>
            <a:lstStyle/>
            <a:p>
              <a:pPr algn="ctr">
                <a:buFont typeface="Arial" panose="020B0604020202020204" pitchFamily="34" charset="0"/>
                <a:buNone/>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defRPr/>
              </a:pPr>
              <a:r>
                <a:rPr lang="en-US" altLang="zh-CN" sz="3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5" name="Group 42"/>
          <p:cNvGrpSpPr/>
          <p:nvPr/>
        </p:nvGrpSpPr>
        <p:grpSpPr bwMode="auto">
          <a:xfrm>
            <a:off x="2159000" y="4313238"/>
            <a:ext cx="4826000" cy="533400"/>
            <a:chOff x="0" y="0"/>
            <a:chExt cx="4826746" cy="533368"/>
          </a:xfrm>
        </p:grpSpPr>
        <p:sp>
          <p:nvSpPr>
            <p:cNvPr id="56" name="矩形 154"/>
            <p:cNvSpPr>
              <a:spLocks noChangeArrowheads="1"/>
            </p:cNvSpPr>
            <p:nvPr/>
          </p:nvSpPr>
          <p:spPr bwMode="auto">
            <a:xfrm>
              <a:off x="580278" y="0"/>
              <a:ext cx="3666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defRPr/>
              </a:pPr>
              <a:r>
                <a:rPr lang="zh-CN" altLang="en-US" sz="14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rPr>
                <a:t>文字标题内容</a:t>
              </a:r>
              <a:endParaRPr lang="zh-CN" altLang="en-US" sz="1400" kern="0" dirty="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矩形 155"/>
            <p:cNvSpPr>
              <a:spLocks noChangeArrowheads="1"/>
            </p:cNvSpPr>
            <p:nvPr/>
          </p:nvSpPr>
          <p:spPr bwMode="auto">
            <a:xfrm>
              <a:off x="0" y="256369"/>
              <a:ext cx="4826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panose="020B0604020202020204" pitchFamily="34" charset="0"/>
                <a:buNone/>
                <a:defRPr/>
              </a:pPr>
              <a:r>
                <a:rPr lang="zh-CN" altLang="en-US" sz="12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rPr>
                <a:t>文字详细内容文字详细内容文字详细内容</a:t>
              </a:r>
              <a:endParaRPr lang="zh-CN" altLang="en-US" sz="1200" kern="0" dirty="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8" name="矩形 17"/>
          <p:cNvSpPr>
            <a:spLocks noChangeArrowheads="1"/>
          </p:cNvSpPr>
          <p:nvPr/>
        </p:nvSpPr>
        <p:spPr bwMode="auto">
          <a:xfrm>
            <a:off x="683730" y="1923705"/>
            <a:ext cx="1461189" cy="5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9" tIns="34295" rIns="68589" bIns="34295">
            <a:spAutoFit/>
          </a:bodyPr>
          <a:lstStyle/>
          <a:p>
            <a:pPr algn="ctr">
              <a:lnSpc>
                <a:spcPct val="120000"/>
              </a:lnSpc>
              <a:defRPr/>
            </a:pP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在此录入上述图片的综合分析说明，在此录入上述图片的综合分析说明，在此录入上述图片的综合分析说明。</a:t>
            </a:r>
            <a:endPar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59" name="矩形 17"/>
          <p:cNvSpPr>
            <a:spLocks noChangeArrowheads="1"/>
          </p:cNvSpPr>
          <p:nvPr/>
        </p:nvSpPr>
        <p:spPr bwMode="auto">
          <a:xfrm>
            <a:off x="2074544" y="1491675"/>
            <a:ext cx="1461189" cy="5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9" tIns="34295" rIns="68589" bIns="34295">
            <a:spAutoFit/>
          </a:bodyPr>
          <a:lstStyle/>
          <a:p>
            <a:pPr algn="ctr">
              <a:lnSpc>
                <a:spcPct val="120000"/>
              </a:lnSpc>
              <a:defRPr/>
            </a:pP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在此录入上述图片的综合分析说明，在此录入上述图片的综合分析说明，在此录入上述图片的综合分析说明。</a:t>
            </a:r>
            <a:endPar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60" name="矩形 17"/>
          <p:cNvSpPr>
            <a:spLocks noChangeArrowheads="1"/>
          </p:cNvSpPr>
          <p:nvPr/>
        </p:nvSpPr>
        <p:spPr bwMode="auto">
          <a:xfrm>
            <a:off x="3779945" y="1059645"/>
            <a:ext cx="1461189" cy="5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9" tIns="34295" rIns="68589" bIns="34295">
            <a:spAutoFit/>
          </a:bodyPr>
          <a:lstStyle/>
          <a:p>
            <a:pPr algn="ctr">
              <a:lnSpc>
                <a:spcPct val="120000"/>
              </a:lnSpc>
              <a:defRPr/>
            </a:pP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在此录入上述图片的综合分析说明，在此录入上述图片的综合分析说明，在此录入上述图片的综合分析说明。</a:t>
            </a:r>
            <a:endPar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61" name="矩形 17"/>
          <p:cNvSpPr>
            <a:spLocks noChangeArrowheads="1"/>
          </p:cNvSpPr>
          <p:nvPr/>
        </p:nvSpPr>
        <p:spPr bwMode="auto">
          <a:xfrm>
            <a:off x="5376544" y="1491675"/>
            <a:ext cx="1461189" cy="5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9" tIns="34295" rIns="68589" bIns="34295">
            <a:spAutoFit/>
          </a:bodyPr>
          <a:lstStyle/>
          <a:p>
            <a:pPr algn="ctr">
              <a:lnSpc>
                <a:spcPct val="120000"/>
              </a:lnSpc>
              <a:defRPr/>
            </a:pP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在此录入上述图片的综合分析说明，在此录入上述图片的综合分析说明，在此录入上述图片的综合分析说明。</a:t>
            </a:r>
            <a:endPar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62" name="矩形 17"/>
          <p:cNvSpPr>
            <a:spLocks noChangeArrowheads="1"/>
          </p:cNvSpPr>
          <p:nvPr/>
        </p:nvSpPr>
        <p:spPr bwMode="auto">
          <a:xfrm>
            <a:off x="6767030" y="1923705"/>
            <a:ext cx="1461189" cy="5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89" tIns="34295" rIns="68589" bIns="34295">
            <a:spAutoFit/>
          </a:bodyPr>
          <a:lstStyle/>
          <a:p>
            <a:pPr algn="ctr">
              <a:lnSpc>
                <a:spcPct val="120000"/>
              </a:lnSpc>
              <a:defRPr/>
            </a:pP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在此录入上述图片的综合分析说明，在此录入上述图片的综合分析说明，在此录入上述图片的综合分析说明。</a:t>
            </a:r>
            <a:endPar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37"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 calcmode="lin" valueType="num">
                                      <p:cBhvr>
                                        <p:cTn id="13"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100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fltVal val="0"/>
                                          </p:val>
                                        </p:tav>
                                        <p:tav tm="100000">
                                          <p:val>
                                            <p:strVal val="#ppt_w"/>
                                          </p:val>
                                        </p:tav>
                                      </p:tavLst>
                                    </p:anim>
                                    <p:anim calcmode="lin" valueType="num">
                                      <p:cBhvr>
                                        <p:cTn id="24" dur="1000" fill="hold"/>
                                        <p:tgtEl>
                                          <p:spTgt spid="47"/>
                                        </p:tgtEl>
                                        <p:attrNameLst>
                                          <p:attrName>ppt_h</p:attrName>
                                        </p:attrNameLst>
                                      </p:cBhvr>
                                      <p:tavLst>
                                        <p:tav tm="0">
                                          <p:val>
                                            <p:fltVal val="0"/>
                                          </p:val>
                                        </p:tav>
                                        <p:tav tm="100000">
                                          <p:val>
                                            <p:strVal val="#ppt_h"/>
                                          </p:val>
                                        </p:tav>
                                      </p:tavLst>
                                    </p:anim>
                                    <p:anim calcmode="lin" valueType="num">
                                      <p:cBhvr>
                                        <p:cTn id="25"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150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20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1000" fill="hold"/>
                                        <p:tgtEl>
                                          <p:spTgt spid="51"/>
                                        </p:tgtEl>
                                        <p:attrNameLst>
                                          <p:attrName>ppt_w</p:attrName>
                                        </p:attrNameLst>
                                      </p:cBhvr>
                                      <p:tavLst>
                                        <p:tav tm="0">
                                          <p:val>
                                            <p:fltVal val="0"/>
                                          </p:val>
                                        </p:tav>
                                        <p:tav tm="100000">
                                          <p:val>
                                            <p:strVal val="#ppt_w"/>
                                          </p:val>
                                        </p:tav>
                                      </p:tavLst>
                                    </p:anim>
                                    <p:anim calcmode="lin" valueType="num">
                                      <p:cBhvr>
                                        <p:cTn id="36" dur="1000" fill="hold"/>
                                        <p:tgtEl>
                                          <p:spTgt spid="51"/>
                                        </p:tgtEl>
                                        <p:attrNameLst>
                                          <p:attrName>ppt_h</p:attrName>
                                        </p:attrNameLst>
                                      </p:cBhvr>
                                      <p:tavLst>
                                        <p:tav tm="0">
                                          <p:val>
                                            <p:fltVal val="0"/>
                                          </p:val>
                                        </p:tav>
                                        <p:tav tm="100000">
                                          <p:val>
                                            <p:strVal val="#ppt_h"/>
                                          </p:val>
                                        </p:tav>
                                      </p:tavLst>
                                    </p:anim>
                                    <p:anim calcmode="lin" valueType="num">
                                      <p:cBhvr>
                                        <p:cTn id="37"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p:cBhvr>
                                        <p:cTn id="42" dur="750"/>
                                        <p:tgtEl>
                                          <p:spTgt spid="58"/>
                                        </p:tgtEl>
                                      </p:cBhvr>
                                    </p:animEffect>
                                    <p:anim calcmode="lin" valueType="num">
                                      <p:cBhvr>
                                        <p:cTn id="43" dur="750" fill="hold"/>
                                        <p:tgtEl>
                                          <p:spTgt spid="58"/>
                                        </p:tgtEl>
                                        <p:attrNameLst>
                                          <p:attrName>ppt_x</p:attrName>
                                        </p:attrNameLst>
                                      </p:cBhvr>
                                      <p:tavLst>
                                        <p:tav tm="0">
                                          <p:val>
                                            <p:strVal val="#ppt_x"/>
                                          </p:val>
                                        </p:tav>
                                        <p:tav tm="100000">
                                          <p:val>
                                            <p:strVal val="#ppt_x"/>
                                          </p:val>
                                        </p:tav>
                                      </p:tavLst>
                                    </p:anim>
                                    <p:anim calcmode="lin" valueType="num">
                                      <p:cBhvr>
                                        <p:cTn id="44" dur="75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p:cBhvr>
                                        <p:cTn id="47" dur="750"/>
                                        <p:tgtEl>
                                          <p:spTgt spid="59"/>
                                        </p:tgtEl>
                                      </p:cBhvr>
                                    </p:animEffect>
                                    <p:anim calcmode="lin" valueType="num">
                                      <p:cBhvr>
                                        <p:cTn id="48" dur="750" fill="hold"/>
                                        <p:tgtEl>
                                          <p:spTgt spid="59"/>
                                        </p:tgtEl>
                                        <p:attrNameLst>
                                          <p:attrName>ppt_x</p:attrName>
                                        </p:attrNameLst>
                                      </p:cBhvr>
                                      <p:tavLst>
                                        <p:tav tm="0">
                                          <p:val>
                                            <p:strVal val="#ppt_x"/>
                                          </p:val>
                                        </p:tav>
                                        <p:tav tm="100000">
                                          <p:val>
                                            <p:strVal val="#ppt_x"/>
                                          </p:val>
                                        </p:tav>
                                      </p:tavLst>
                                    </p:anim>
                                    <p:anim calcmode="lin" valueType="num">
                                      <p:cBhvr>
                                        <p:cTn id="49" dur="750" fill="hold"/>
                                        <p:tgtEl>
                                          <p:spTgt spid="5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p:cBhvr>
                                        <p:cTn id="52" dur="750"/>
                                        <p:tgtEl>
                                          <p:spTgt spid="60"/>
                                        </p:tgtEl>
                                      </p:cBhvr>
                                    </p:animEffect>
                                    <p:anim calcmode="lin" valueType="num">
                                      <p:cBhvr>
                                        <p:cTn id="53" dur="750" fill="hold"/>
                                        <p:tgtEl>
                                          <p:spTgt spid="60"/>
                                        </p:tgtEl>
                                        <p:attrNameLst>
                                          <p:attrName>ppt_x</p:attrName>
                                        </p:attrNameLst>
                                      </p:cBhvr>
                                      <p:tavLst>
                                        <p:tav tm="0">
                                          <p:val>
                                            <p:strVal val="#ppt_x"/>
                                          </p:val>
                                        </p:tav>
                                        <p:tav tm="100000">
                                          <p:val>
                                            <p:strVal val="#ppt_x"/>
                                          </p:val>
                                        </p:tav>
                                      </p:tavLst>
                                    </p:anim>
                                    <p:anim calcmode="lin" valueType="num">
                                      <p:cBhvr>
                                        <p:cTn id="54" dur="750" fill="hold"/>
                                        <p:tgtEl>
                                          <p:spTgt spid="6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p:cBhvr>
                                        <p:cTn id="57" dur="750"/>
                                        <p:tgtEl>
                                          <p:spTgt spid="61"/>
                                        </p:tgtEl>
                                      </p:cBhvr>
                                    </p:animEffect>
                                    <p:anim calcmode="lin" valueType="num">
                                      <p:cBhvr>
                                        <p:cTn id="58" dur="750" fill="hold"/>
                                        <p:tgtEl>
                                          <p:spTgt spid="61"/>
                                        </p:tgtEl>
                                        <p:attrNameLst>
                                          <p:attrName>ppt_x</p:attrName>
                                        </p:attrNameLst>
                                      </p:cBhvr>
                                      <p:tavLst>
                                        <p:tav tm="0">
                                          <p:val>
                                            <p:strVal val="#ppt_x"/>
                                          </p:val>
                                        </p:tav>
                                        <p:tav tm="100000">
                                          <p:val>
                                            <p:strVal val="#ppt_x"/>
                                          </p:val>
                                        </p:tav>
                                      </p:tavLst>
                                    </p:anim>
                                    <p:anim calcmode="lin" valueType="num">
                                      <p:cBhvr>
                                        <p:cTn id="59" dur="750" fill="hold"/>
                                        <p:tgtEl>
                                          <p:spTgt spid="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p:cBhvr>
                                        <p:cTn id="62" dur="750"/>
                                        <p:tgtEl>
                                          <p:spTgt spid="62"/>
                                        </p:tgtEl>
                                      </p:cBhvr>
                                    </p:animEffect>
                                    <p:anim calcmode="lin" valueType="num">
                                      <p:cBhvr>
                                        <p:cTn id="63" dur="750" fill="hold"/>
                                        <p:tgtEl>
                                          <p:spTgt spid="62"/>
                                        </p:tgtEl>
                                        <p:attrNameLst>
                                          <p:attrName>ppt_x</p:attrName>
                                        </p:attrNameLst>
                                      </p:cBhvr>
                                      <p:tavLst>
                                        <p:tav tm="0">
                                          <p:val>
                                            <p:strVal val="#ppt_x"/>
                                          </p:val>
                                        </p:tav>
                                        <p:tav tm="100000">
                                          <p:val>
                                            <p:strVal val="#ppt_x"/>
                                          </p:val>
                                        </p:tav>
                                      </p:tavLst>
                                    </p:anim>
                                    <p:anim calcmode="lin" valueType="num">
                                      <p:cBhvr>
                                        <p:cTn id="64" dur="750" fill="hold"/>
                                        <p:tgtEl>
                                          <p:spTgt spid="62"/>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42" presetClass="entr" presetSubtype="0"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1000"/>
                                        <p:tgtEl>
                                          <p:spTgt spid="55"/>
                                        </p:tgtEl>
                                      </p:cBhvr>
                                    </p:animEffect>
                                    <p:anim calcmode="lin" valueType="num">
                                      <p:cBhvr>
                                        <p:cTn id="69" dur="1000" fill="hold"/>
                                        <p:tgtEl>
                                          <p:spTgt spid="55"/>
                                        </p:tgtEl>
                                        <p:attrNameLst>
                                          <p:attrName>ppt_x</p:attrName>
                                        </p:attrNameLst>
                                      </p:cBhvr>
                                      <p:tavLst>
                                        <p:tav tm="0">
                                          <p:val>
                                            <p:strVal val="#ppt_x"/>
                                          </p:val>
                                        </p:tav>
                                        <p:tav tm="100000">
                                          <p:val>
                                            <p:strVal val="#ppt_x"/>
                                          </p:val>
                                        </p:tav>
                                      </p:tavLst>
                                    </p:anim>
                                    <p:anim calcmode="lin" valueType="num">
                                      <p:cBhvr>
                                        <p:cTn id="7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bldLvl="0" autoUpdateAnimBg="0"/>
      <p:bldP spid="59" grpId="0" bldLvl="0" autoUpdateAnimBg="0"/>
      <p:bldP spid="60" grpId="0" bldLvl="0" autoUpdateAnimBg="0"/>
      <p:bldP spid="61" grpId="0" bldLvl="0" autoUpdateAnimBg="0"/>
      <p:bldP spid="62"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cxnSp>
        <p:nvCxnSpPr>
          <p:cNvPr id="57" name="Straight Connector 29"/>
          <p:cNvCxnSpPr/>
          <p:nvPr/>
        </p:nvCxnSpPr>
        <p:spPr>
          <a:xfrm flipH="1">
            <a:off x="957997" y="1995680"/>
            <a:ext cx="7228006" cy="0"/>
          </a:xfrm>
          <a:prstGeom prst="line">
            <a:avLst/>
          </a:prstGeom>
          <a:noFill/>
          <a:ln w="19050" cap="flat" cmpd="sng" algn="ctr">
            <a:solidFill>
              <a:srgbClr val="003466"/>
            </a:solidFill>
            <a:prstDash val="sysDot"/>
            <a:headEnd type="oval"/>
            <a:tailEnd type="oval"/>
          </a:ln>
          <a:effectLst/>
        </p:spPr>
      </p:cxnSp>
      <p:grpSp>
        <p:nvGrpSpPr>
          <p:cNvPr id="58" name="Group 65"/>
          <p:cNvGrpSpPr/>
          <p:nvPr/>
        </p:nvGrpSpPr>
        <p:grpSpPr>
          <a:xfrm>
            <a:off x="1196535" y="1436752"/>
            <a:ext cx="1094533" cy="1209746"/>
            <a:chOff x="3419864" y="1304397"/>
            <a:chExt cx="1094533" cy="1209746"/>
          </a:xfrm>
        </p:grpSpPr>
        <p:sp>
          <p:nvSpPr>
            <p:cNvPr id="59"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262626"/>
                </a:solidFill>
                <a:effectLst/>
                <a:uLnTx/>
                <a:uFillTx/>
                <a:latin typeface="微软雅黑" panose="020B0503020204020204" pitchFamily="34" charset="-122"/>
                <a:ea typeface="微软雅黑" panose="020B0503020204020204" pitchFamily="34" charset="-122"/>
              </a:endParaRPr>
            </a:p>
          </p:txBody>
        </p:sp>
        <p:sp>
          <p:nvSpPr>
            <p:cNvPr id="60" name="Rectangle 47"/>
            <p:cNvSpPr/>
            <p:nvPr/>
          </p:nvSpPr>
          <p:spPr>
            <a:xfrm>
              <a:off x="3515723" y="1581569"/>
              <a:ext cx="902812" cy="800219"/>
            </a:xfrm>
            <a:prstGeom prst="rect">
              <a:avLst/>
            </a:prstGeom>
          </p:spPr>
          <p:txBody>
            <a:bodyPr wrap="none">
              <a:spAutoFit/>
            </a:bodyPr>
            <a:lstStyle/>
            <a:p>
              <a:pPr marL="0" marR="0" lvl="0" indent="0" algn="ctr" defTabSz="103124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标题文本</a:t>
              </a:r>
              <a:endParaRPr kumimoji="0" lang="en-US" altLang="zh-CN"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103124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smtClean="0">
                <a:ln>
                  <a:noFill/>
                </a:ln>
                <a:solidFill>
                  <a:srgbClr val="262626"/>
                </a:solidFill>
                <a:effectLst/>
                <a:uLnTx/>
                <a:uFillTx/>
                <a:latin typeface="微软雅黑" panose="020B0503020204020204" pitchFamily="34" charset="-122"/>
                <a:ea typeface="微软雅黑" panose="020B0503020204020204" pitchFamily="34" charset="-122"/>
              </a:endParaRPr>
            </a:p>
          </p:txBody>
        </p:sp>
      </p:grpSp>
      <p:grpSp>
        <p:nvGrpSpPr>
          <p:cNvPr id="61" name="Group 66"/>
          <p:cNvGrpSpPr/>
          <p:nvPr/>
        </p:nvGrpSpPr>
        <p:grpSpPr>
          <a:xfrm>
            <a:off x="3116768" y="1436752"/>
            <a:ext cx="1094533" cy="1209746"/>
            <a:chOff x="4740719" y="1304398"/>
            <a:chExt cx="1094533" cy="1209746"/>
          </a:xfrm>
        </p:grpSpPr>
        <p:sp>
          <p:nvSpPr>
            <p:cNvPr id="62"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262626"/>
                </a:solidFill>
                <a:effectLst/>
                <a:uLnTx/>
                <a:uFillTx/>
                <a:latin typeface="微软雅黑" panose="020B0503020204020204" pitchFamily="34" charset="-122"/>
                <a:ea typeface="微软雅黑" panose="020B0503020204020204" pitchFamily="34" charset="-122"/>
              </a:endParaRPr>
            </a:p>
          </p:txBody>
        </p:sp>
        <p:sp>
          <p:nvSpPr>
            <p:cNvPr id="63" name="Rectangle 54"/>
            <p:cNvSpPr/>
            <p:nvPr/>
          </p:nvSpPr>
          <p:spPr>
            <a:xfrm>
              <a:off x="4836578" y="1575291"/>
              <a:ext cx="902812" cy="800219"/>
            </a:xfrm>
            <a:prstGeom prst="rect">
              <a:avLst/>
            </a:prstGeom>
          </p:spPr>
          <p:txBody>
            <a:bodyPr wrap="none">
              <a:spAutoFit/>
            </a:bodyPr>
            <a:lstStyle/>
            <a:p>
              <a:pPr marL="0" marR="0" lvl="0" indent="0" algn="ctr" defTabSz="103124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标题文本</a:t>
              </a:r>
              <a:endParaRPr kumimoji="0" lang="en-US" altLang="zh-CN"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algn="ctr" defTabSz="103124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smtClean="0">
                <a:ln>
                  <a:noFill/>
                </a:ln>
                <a:solidFill>
                  <a:srgbClr val="262626"/>
                </a:solidFill>
                <a:effectLst/>
                <a:uLnTx/>
                <a:uFillTx/>
                <a:latin typeface="微软雅黑" panose="020B0503020204020204" pitchFamily="34" charset="-122"/>
                <a:ea typeface="微软雅黑" panose="020B0503020204020204" pitchFamily="34" charset="-122"/>
              </a:endParaRPr>
            </a:p>
          </p:txBody>
        </p:sp>
      </p:grpSp>
      <p:sp>
        <p:nvSpPr>
          <p:cNvPr id="66" name="Text Placeholder 3"/>
          <p:cNvSpPr txBox="1"/>
          <p:nvPr/>
        </p:nvSpPr>
        <p:spPr>
          <a:xfrm>
            <a:off x="2920054" y="2859782"/>
            <a:ext cx="1665805"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这里输入简单的文字概述这里输入简单文字概述说明</a:t>
            </a:r>
            <a:endPar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69" name="Text Placeholder 3"/>
          <p:cNvSpPr txBox="1"/>
          <p:nvPr/>
        </p:nvSpPr>
        <p:spPr>
          <a:xfrm>
            <a:off x="985459" y="2859782"/>
            <a:ext cx="1713830"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a:t>
            </a:r>
            <a:r>
              <a:rPr lang="zh-CN" altLang="en-US" sz="1000" dirty="0" smtClean="0">
                <a:solidFill>
                  <a:prstClr val="black">
                    <a:lumMod val="95000"/>
                    <a:lumOff val="5000"/>
                  </a:prstClr>
                </a:solidFill>
                <a:latin typeface="微软雅黑" panose="020B0503020204020204" pitchFamily="34" charset="-122"/>
                <a:ea typeface="微软雅黑" panose="020B0503020204020204" pitchFamily="34" charset="-122"/>
              </a:rPr>
              <a:t>概述说明</a:t>
            </a:r>
            <a:endPar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endParaRPr>
          </a:p>
        </p:txBody>
      </p:sp>
      <p:grpSp>
        <p:nvGrpSpPr>
          <p:cNvPr id="70" name="Group 67"/>
          <p:cNvGrpSpPr/>
          <p:nvPr/>
        </p:nvGrpSpPr>
        <p:grpSpPr>
          <a:xfrm>
            <a:off x="5037001" y="1436751"/>
            <a:ext cx="1094533" cy="1209746"/>
            <a:chOff x="3419864" y="1304397"/>
            <a:chExt cx="1094533" cy="1209746"/>
          </a:xfrm>
          <a:solidFill>
            <a:srgbClr val="003466"/>
          </a:solidFill>
        </p:grpSpPr>
        <p:sp>
          <p:nvSpPr>
            <p:cNvPr id="71"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262626"/>
                </a:solidFill>
                <a:effectLst/>
                <a:uLnTx/>
                <a:uFillTx/>
                <a:latin typeface="微软雅黑" panose="020B0503020204020204" pitchFamily="34" charset="-122"/>
                <a:ea typeface="微软雅黑" panose="020B0503020204020204" pitchFamily="34" charset="-122"/>
              </a:endParaRPr>
            </a:p>
          </p:txBody>
        </p:sp>
        <p:sp>
          <p:nvSpPr>
            <p:cNvPr id="72" name="Rectangle 69"/>
            <p:cNvSpPr/>
            <p:nvPr/>
          </p:nvSpPr>
          <p:spPr>
            <a:xfrm>
              <a:off x="3515724" y="1575291"/>
              <a:ext cx="902811" cy="307777"/>
            </a:xfrm>
            <a:prstGeom prst="rect">
              <a:avLst/>
            </a:prstGeom>
            <a:grpFill/>
          </p:spPr>
          <p:txBody>
            <a:bodyPr wrap="none">
              <a:spAutoFit/>
            </a:bodyPr>
            <a:lstStyle/>
            <a:p>
              <a:pPr marL="0" marR="0" lvl="0" indent="0" algn="ctr" defTabSz="103124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标题文本</a:t>
              </a:r>
              <a:endParaRPr kumimoji="0" lang="en-US" altLang="zh-CN"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3" name="Group 70"/>
          <p:cNvGrpSpPr/>
          <p:nvPr/>
        </p:nvGrpSpPr>
        <p:grpSpPr>
          <a:xfrm>
            <a:off x="6957235" y="1436750"/>
            <a:ext cx="1094533" cy="1209746"/>
            <a:chOff x="4740719" y="1304398"/>
            <a:chExt cx="1094533" cy="1209746"/>
          </a:xfrm>
          <a:solidFill>
            <a:srgbClr val="38BFF4"/>
          </a:solidFill>
        </p:grpSpPr>
        <p:sp>
          <p:nvSpPr>
            <p:cNvPr id="74"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55" y="connsiteY0-56"/>
                </a:cxn>
                <a:cxn ang="0">
                  <a:pos x="connsiteX1-57" y="connsiteY1-58"/>
                </a:cxn>
                <a:cxn ang="0">
                  <a:pos x="connsiteX2-59" y="connsiteY2-60"/>
                </a:cxn>
                <a:cxn ang="0">
                  <a:pos x="connsiteX3-61" y="connsiteY3-62"/>
                </a:cxn>
                <a:cxn ang="0">
                  <a:pos x="connsiteX4-63" y="connsiteY4-64"/>
                </a:cxn>
                <a:cxn ang="0">
                  <a:pos x="connsiteX5-65" y="connsiteY5-66"/>
                </a:cxn>
                <a:cxn ang="0">
                  <a:pos x="connsiteX6-67" y="connsiteY6-68"/>
                </a:cxn>
                <a:cxn ang="0">
                  <a:pos x="connsiteX7-69" y="connsiteY7-70"/>
                </a:cxn>
                <a:cxn ang="0">
                  <a:pos x="connsiteX8-71" y="connsiteY8-72"/>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3466"/>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262626"/>
                </a:solidFill>
                <a:effectLst/>
                <a:uLnTx/>
                <a:uFillTx/>
                <a:latin typeface="微软雅黑" panose="020B0503020204020204" pitchFamily="34" charset="-122"/>
                <a:ea typeface="微软雅黑" panose="020B0503020204020204" pitchFamily="34" charset="-122"/>
              </a:endParaRPr>
            </a:p>
          </p:txBody>
        </p:sp>
        <p:sp>
          <p:nvSpPr>
            <p:cNvPr id="75" name="Rectangle 73"/>
            <p:cNvSpPr/>
            <p:nvPr/>
          </p:nvSpPr>
          <p:spPr>
            <a:xfrm>
              <a:off x="4836577" y="1555551"/>
              <a:ext cx="902811" cy="307777"/>
            </a:xfrm>
            <a:prstGeom prst="rect">
              <a:avLst/>
            </a:prstGeom>
            <a:solidFill>
              <a:srgbClr val="003466"/>
            </a:solidFill>
          </p:spPr>
          <p:txBody>
            <a:bodyPr wrap="none">
              <a:spAutoFit/>
            </a:bodyPr>
            <a:lstStyle/>
            <a:p>
              <a:pPr marL="0" marR="0" lvl="0" indent="0" algn="ctr" defTabSz="103124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标题文本</a:t>
              </a:r>
              <a:endParaRPr kumimoji="0" 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78" name="Text Placeholder 3"/>
          <p:cNvSpPr txBox="1"/>
          <p:nvPr/>
        </p:nvSpPr>
        <p:spPr>
          <a:xfrm>
            <a:off x="6758895" y="2859782"/>
            <a:ext cx="1629529"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这里输入简单的文字概述这里输入简单文字概述说明</a:t>
            </a:r>
            <a:endPar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81" name="Text Placeholder 3"/>
          <p:cNvSpPr txBox="1"/>
          <p:nvPr/>
        </p:nvSpPr>
        <p:spPr>
          <a:xfrm>
            <a:off x="4912295" y="2859782"/>
            <a:ext cx="1617780"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这里输入简单的文字概述这里输入简单文字概述说明</a:t>
            </a:r>
            <a:endPar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776085" y="3723878"/>
            <a:ext cx="7591831" cy="692497"/>
          </a:xfrm>
          <a:prstGeom prst="rect">
            <a:avLst/>
          </a:prstGeom>
          <a:noFill/>
        </p:spPr>
        <p:txBody>
          <a:bodyPr wrap="square" lIns="0" tIns="0" rIns="0" bIns="0" rtlCol="0">
            <a:spAutoFit/>
          </a:bodyPr>
          <a:lstStyle/>
          <a:p>
            <a:pPr algn="ctr">
              <a:lnSpc>
                <a:spcPct val="150000"/>
              </a:lnSpc>
            </a:pP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a:t>
            </a:r>
            <a:r>
              <a:rPr lang="zh-CN" altLang="en-US" sz="1000" dirty="0" smtClean="0">
                <a:solidFill>
                  <a:prstClr val="black">
                    <a:lumMod val="95000"/>
                    <a:lumOff val="5000"/>
                  </a:prstClr>
                </a:solidFill>
                <a:latin typeface="微软雅黑" panose="020B0503020204020204" pitchFamily="34" charset="-122"/>
                <a:ea typeface="微软雅黑" panose="020B0503020204020204" pitchFamily="34" charset="-122"/>
              </a:rPr>
              <a:t>说明</a:t>
            </a: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这里输入简单的文字概述这里输入简单文字概述说</a:t>
            </a:r>
            <a:r>
              <a:rPr lang="zh-CN" altLang="en-US" sz="1000" dirty="0" smtClean="0">
                <a:solidFill>
                  <a:prstClr val="black">
                    <a:lumMod val="95000"/>
                    <a:lumOff val="5000"/>
                  </a:prstClr>
                </a:solidFill>
                <a:latin typeface="微软雅黑" panose="020B0503020204020204" pitchFamily="34" charset="-122"/>
                <a:ea typeface="微软雅黑" panose="020B0503020204020204" pitchFamily="34" charset="-122"/>
              </a:rPr>
              <a:t>明里</a:t>
            </a: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输入简单的文字概述这里输入简单文字概述说</a:t>
            </a:r>
            <a:r>
              <a:rPr lang="zh-CN" altLang="en-US" sz="1000" dirty="0" smtClean="0">
                <a:solidFill>
                  <a:prstClr val="black">
                    <a:lumMod val="95000"/>
                    <a:lumOff val="5000"/>
                  </a:prstClr>
                </a:solidFill>
                <a:latin typeface="微软雅黑" panose="020B0503020204020204" pitchFamily="34" charset="-122"/>
                <a:ea typeface="微软雅黑" panose="020B0503020204020204" pitchFamily="34" charset="-122"/>
              </a:rPr>
              <a:t>明里</a:t>
            </a:r>
            <a:r>
              <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rPr>
              <a:t>输入简单的文字概述这里输入简单文字概述说明</a:t>
            </a:r>
            <a:endPar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endParaRPr>
          </a:p>
          <a:p>
            <a:pPr algn="ctr">
              <a:lnSpc>
                <a:spcPct val="150000"/>
              </a:lnSpc>
            </a:pPr>
            <a:endParaRPr lang="zh-CN" altLang="en-US" sz="1000" dirty="0">
              <a:solidFill>
                <a:prstClr val="black">
                  <a:lumMod val="95000"/>
                  <a:lumOff val="5000"/>
                </a:prstClr>
              </a:solidFill>
              <a:latin typeface="微软雅黑" panose="020B0503020204020204" pitchFamily="34" charset="-122"/>
              <a:ea typeface="微软雅黑" panose="020B0503020204020204" pitchFamily="34" charset="-122"/>
            </a:endParaRPr>
          </a:p>
        </p:txBody>
      </p:sp>
      <p:cxnSp>
        <p:nvCxnSpPr>
          <p:cNvPr id="83" name="Straight Connector 82"/>
          <p:cNvCxnSpPr/>
          <p:nvPr/>
        </p:nvCxnSpPr>
        <p:spPr>
          <a:xfrm>
            <a:off x="782231" y="3507854"/>
            <a:ext cx="7579538" cy="0"/>
          </a:xfrm>
          <a:prstGeom prst="line">
            <a:avLst/>
          </a:prstGeom>
          <a:noFill/>
          <a:ln w="19050" cap="flat" cmpd="sng" algn="ctr">
            <a:solidFill>
              <a:srgbClr val="003466"/>
            </a:solidFill>
            <a:prstDash val="sysDot"/>
            <a:headEnd type="none"/>
            <a:tailEnd type="none"/>
          </a:ln>
          <a:effectLst/>
        </p:spPr>
      </p:cxnSp>
      <p:sp>
        <p:nvSpPr>
          <p:cNvPr id="84" name="Arc 30"/>
          <p:cNvSpPr/>
          <p:nvPr/>
        </p:nvSpPr>
        <p:spPr>
          <a:xfrm rot="19051047">
            <a:off x="2043042" y="1066104"/>
            <a:ext cx="1636328" cy="1636328"/>
          </a:xfrm>
          <a:prstGeom prst="arc">
            <a:avLst/>
          </a:prstGeom>
          <a:noFill/>
          <a:ln w="28575" cap="flat" cmpd="sng" algn="ctr">
            <a:solidFill>
              <a:srgbClr val="FFFFFF">
                <a:lumMod val="85000"/>
              </a:srgbClr>
            </a:solidFill>
            <a:prstDash val="sysDot"/>
            <a:tailEnd type="stealth"/>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smtClean="0">
              <a:ln>
                <a:noFill/>
              </a:ln>
              <a:solidFill>
                <a:srgbClr val="FFFFFF"/>
              </a:solidFill>
              <a:effectLst/>
              <a:uLnTx/>
              <a:uFillTx/>
              <a:latin typeface="Calibri" panose="020F0502020204030204"/>
            </a:endParaRPr>
          </a:p>
        </p:txBody>
      </p:sp>
      <p:sp>
        <p:nvSpPr>
          <p:cNvPr id="85" name="Arc 31"/>
          <p:cNvSpPr/>
          <p:nvPr/>
        </p:nvSpPr>
        <p:spPr>
          <a:xfrm rot="19051047">
            <a:off x="3891504" y="1066105"/>
            <a:ext cx="1636328" cy="1636328"/>
          </a:xfrm>
          <a:prstGeom prst="arc">
            <a:avLst/>
          </a:prstGeom>
          <a:noFill/>
          <a:ln w="28575" cap="flat" cmpd="sng" algn="ctr">
            <a:solidFill>
              <a:srgbClr val="FFFFFF">
                <a:lumMod val="85000"/>
              </a:srgbClr>
            </a:solidFill>
            <a:prstDash val="sysDot"/>
            <a:tailEnd type="stealth"/>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smtClean="0">
              <a:ln>
                <a:noFill/>
              </a:ln>
              <a:solidFill>
                <a:srgbClr val="FFFFFF"/>
              </a:solidFill>
              <a:effectLst/>
              <a:uLnTx/>
              <a:uFillTx/>
              <a:latin typeface="Calibri" panose="020F0502020204030204"/>
            </a:endParaRPr>
          </a:p>
        </p:txBody>
      </p:sp>
      <p:sp>
        <p:nvSpPr>
          <p:cNvPr id="86" name="Arc 32"/>
          <p:cNvSpPr/>
          <p:nvPr/>
        </p:nvSpPr>
        <p:spPr>
          <a:xfrm rot="19051047">
            <a:off x="5739966" y="1066105"/>
            <a:ext cx="1636328" cy="1636328"/>
          </a:xfrm>
          <a:prstGeom prst="arc">
            <a:avLst/>
          </a:prstGeom>
          <a:noFill/>
          <a:ln w="28575" cap="flat" cmpd="sng" algn="ctr">
            <a:solidFill>
              <a:srgbClr val="FFFFFF">
                <a:lumMod val="85000"/>
              </a:srgbClr>
            </a:solidFill>
            <a:prstDash val="sysDot"/>
            <a:tailEnd type="stealth"/>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FFFFFF"/>
              </a:solidFill>
              <a:effectLst/>
              <a:uLnTx/>
              <a:uFillTx/>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upRigh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strips(downRight)">
                                      <p:cBhvr>
                                        <p:cTn id="16" dur="500"/>
                                        <p:tgtEl>
                                          <p:spTgt spid="84"/>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ppt_x"/>
                                          </p:val>
                                        </p:tav>
                                        <p:tav tm="100000">
                                          <p:val>
                                            <p:strVal val="#ppt_x"/>
                                          </p:val>
                                        </p:tav>
                                      </p:tavLst>
                                    </p:anim>
                                    <p:anim calcmode="lin" valueType="num">
                                      <p:cBhvr additive="base">
                                        <p:cTn id="21" dur="500" fill="hold"/>
                                        <p:tgtEl>
                                          <p:spTgt spid="6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strips(downRight)">
                                      <p:cBhvr>
                                        <p:cTn id="25" dur="500"/>
                                        <p:tgtEl>
                                          <p:spTgt spid="85"/>
                                        </p:tgtEl>
                                      </p:cBhvr>
                                    </p:animEffect>
                                  </p:childTnLst>
                                </p:cTn>
                              </p:par>
                            </p:childTnLst>
                          </p:cTn>
                        </p:par>
                        <p:par>
                          <p:cTn id="26" fill="hold">
                            <p:stCondLst>
                              <p:cond delay="2500"/>
                            </p:stCondLst>
                            <p:childTnLst>
                              <p:par>
                                <p:cTn id="27" presetID="2" presetClass="entr" presetSubtype="4" accel="50000" decel="50000"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strips(downRight)">
                                      <p:cBhvr>
                                        <p:cTn id="34" dur="500"/>
                                        <p:tgtEl>
                                          <p:spTgt spid="86"/>
                                        </p:tgtEl>
                                      </p:cBhvr>
                                    </p:animEffect>
                                  </p:childTnLst>
                                </p:cTn>
                              </p:par>
                            </p:childTnLst>
                          </p:cTn>
                        </p:par>
                        <p:par>
                          <p:cTn id="35" fill="hold">
                            <p:stCondLst>
                              <p:cond delay="3500"/>
                            </p:stCondLst>
                            <p:childTnLst>
                              <p:par>
                                <p:cTn id="36" presetID="2" presetClass="entr" presetSubtype="4" accel="50000" decel="50000"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 calcmode="lin" valueType="num">
                                      <p:cBhvr additive="base">
                                        <p:cTn id="38" dur="500" fill="hold"/>
                                        <p:tgtEl>
                                          <p:spTgt spid="73"/>
                                        </p:tgtEl>
                                        <p:attrNameLst>
                                          <p:attrName>ppt_x</p:attrName>
                                        </p:attrNameLst>
                                      </p:cBhvr>
                                      <p:tavLst>
                                        <p:tav tm="0">
                                          <p:val>
                                            <p:strVal val="#ppt_x"/>
                                          </p:val>
                                        </p:tav>
                                        <p:tav tm="100000">
                                          <p:val>
                                            <p:strVal val="#ppt_x"/>
                                          </p:val>
                                        </p:tav>
                                      </p:tavLst>
                                    </p:anim>
                                    <p:anim calcmode="lin" valueType="num">
                                      <p:cBhvr additive="base">
                                        <p:cTn id="39" dur="500" fill="hold"/>
                                        <p:tgtEl>
                                          <p:spTgt spid="73"/>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ppt_x"/>
                                          </p:val>
                                        </p:tav>
                                        <p:tav tm="100000">
                                          <p:val>
                                            <p:strVal val="#ppt_x"/>
                                          </p:val>
                                        </p:tav>
                                      </p:tavLst>
                                    </p:anim>
                                    <p:anim calcmode="lin" valueType="num">
                                      <p:cBhvr additive="base">
                                        <p:cTn id="44" dur="500" fill="hold"/>
                                        <p:tgtEl>
                                          <p:spTgt spid="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500" fill="hold"/>
                                        <p:tgtEl>
                                          <p:spTgt spid="81"/>
                                        </p:tgtEl>
                                        <p:attrNameLst>
                                          <p:attrName>ppt_x</p:attrName>
                                        </p:attrNameLst>
                                      </p:cBhvr>
                                      <p:tavLst>
                                        <p:tav tm="0">
                                          <p:val>
                                            <p:strVal val="#ppt_x"/>
                                          </p:val>
                                        </p:tav>
                                        <p:tav tm="100000">
                                          <p:val>
                                            <p:strVal val="#ppt_x"/>
                                          </p:val>
                                        </p:tav>
                                      </p:tavLst>
                                    </p:anim>
                                    <p:anim calcmode="lin" valueType="num">
                                      <p:cBhvr additive="base">
                                        <p:cTn id="52" dur="500" fill="hold"/>
                                        <p:tgtEl>
                                          <p:spTgt spid="8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18" presetClass="entr" presetSubtype="3"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strips(upRight)">
                                      <p:cBhvr>
                                        <p:cTn id="60" dur="500"/>
                                        <p:tgtEl>
                                          <p:spTgt spid="83"/>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8" grpId="0"/>
      <p:bldP spid="81" grpId="0"/>
      <p:bldP spid="82" grpId="0"/>
      <p:bldP spid="84" grpId="0" animBg="1"/>
      <p:bldP spid="85"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654921" y="773043"/>
            <a:ext cx="1630203" cy="1101567"/>
            <a:chOff x="3553023" y="1062220"/>
            <a:chExt cx="1811337" cy="1223963"/>
          </a:xfrm>
        </p:grpSpPr>
        <p:sp>
          <p:nvSpPr>
            <p:cNvPr id="21" name="五边形 20"/>
            <p:cNvSpPr>
              <a:spLocks noChangeArrowheads="1"/>
            </p:cNvSpPr>
            <p:nvPr/>
          </p:nvSpPr>
          <p:spPr bwMode="auto">
            <a:xfrm rot="16200000">
              <a:off x="3846710" y="768533"/>
              <a:ext cx="1223963" cy="1811337"/>
            </a:xfrm>
            <a:prstGeom prst="homePlate">
              <a:avLst>
                <a:gd name="adj" fmla="val 31028"/>
              </a:avLst>
            </a:prstGeom>
            <a:solidFill>
              <a:sysClr val="window" lastClr="FFFFFF">
                <a:lumMod val="75000"/>
              </a:sysClr>
            </a:solidFill>
            <a:ln>
              <a:noFill/>
            </a:ln>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20" b="0" i="0" u="none" strike="noStrike" kern="1200" cap="none" spc="0" normalizeH="0" baseline="0" noProof="0">
                <a:ln>
                  <a:noFill/>
                </a:ln>
                <a:solidFill>
                  <a:srgbClr val="48B3CC"/>
                </a:solidFill>
                <a:effectLst/>
                <a:uLnTx/>
                <a:uFillTx/>
                <a:latin typeface="Arial" panose="020B0604020202020204" pitchFamily="34" charset="0"/>
                <a:ea typeface="微软雅黑" panose="020B0503020204020204" pitchFamily="34" charset="-122"/>
              </a:endParaRPr>
            </a:p>
          </p:txBody>
        </p:sp>
        <p:sp>
          <p:nvSpPr>
            <p:cNvPr id="22" name="TextBox 6"/>
            <p:cNvSpPr txBox="1">
              <a:spLocks noChangeArrowheads="1"/>
            </p:cNvSpPr>
            <p:nvPr/>
          </p:nvSpPr>
          <p:spPr bwMode="auto">
            <a:xfrm>
              <a:off x="3995935" y="1565458"/>
              <a:ext cx="1050925"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160" b="0" i="0" u="none" strike="noStrike" kern="1200" cap="none" spc="0" normalizeH="0" baseline="0" noProof="0" dirty="0">
                  <a:ln>
                    <a:noFill/>
                  </a:ln>
                  <a:solidFill>
                    <a:srgbClr val="F8F8F8"/>
                  </a:solidFill>
                  <a:effectLst/>
                  <a:uLnTx/>
                  <a:uFillTx/>
                  <a:latin typeface="Arial" panose="020B0604020202020204" pitchFamily="34" charset="0"/>
                  <a:ea typeface="宋体" panose="02010600030101010101" pitchFamily="2" charset="-122"/>
                </a:rPr>
                <a:t>20%</a:t>
              </a:r>
              <a:endParaRPr kumimoji="0" lang="zh-CN" altLang="en-US" sz="2160" b="0" i="0" u="none" strike="noStrike" kern="1200" cap="none" spc="0" normalizeH="0" baseline="0" noProof="0" dirty="0">
                <a:ln>
                  <a:noFill/>
                </a:ln>
                <a:solidFill>
                  <a:srgbClr val="F8F8F8"/>
                </a:solidFill>
                <a:effectLst/>
                <a:uLnTx/>
                <a:uFillTx/>
                <a:latin typeface="Arial" panose="020B0604020202020204" pitchFamily="34" charset="0"/>
                <a:ea typeface="宋体" panose="02010600030101010101" pitchFamily="2" charset="-122"/>
              </a:endParaRPr>
            </a:p>
          </p:txBody>
        </p:sp>
      </p:grpSp>
      <p:grpSp>
        <p:nvGrpSpPr>
          <p:cNvPr id="23" name="组合 22"/>
          <p:cNvGrpSpPr/>
          <p:nvPr/>
        </p:nvGrpSpPr>
        <p:grpSpPr>
          <a:xfrm>
            <a:off x="3654921" y="2004625"/>
            <a:ext cx="1630203" cy="2124552"/>
            <a:chOff x="3553023" y="2430645"/>
            <a:chExt cx="1811337" cy="2360613"/>
          </a:xfrm>
        </p:grpSpPr>
        <p:sp>
          <p:nvSpPr>
            <p:cNvPr id="24" name="五边形 23"/>
            <p:cNvSpPr>
              <a:spLocks noChangeArrowheads="1"/>
            </p:cNvSpPr>
            <p:nvPr/>
          </p:nvSpPr>
          <p:spPr bwMode="auto">
            <a:xfrm rot="5400000">
              <a:off x="3278385" y="2705283"/>
              <a:ext cx="2360613" cy="1811337"/>
            </a:xfrm>
            <a:prstGeom prst="homePlate">
              <a:avLst>
                <a:gd name="adj" fmla="val 27573"/>
              </a:avLst>
            </a:prstGeom>
            <a:solidFill>
              <a:srgbClr val="003466"/>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smtClean="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25" name="TextBox 8"/>
            <p:cNvSpPr txBox="1">
              <a:spLocks noChangeArrowheads="1"/>
            </p:cNvSpPr>
            <p:nvPr/>
          </p:nvSpPr>
          <p:spPr bwMode="auto">
            <a:xfrm>
              <a:off x="3934023" y="2689408"/>
              <a:ext cx="1049337"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160" b="0" i="0" u="none" strike="noStrike" kern="1200" cap="none" spc="0" normalizeH="0" baseline="0" noProof="0">
                  <a:ln>
                    <a:noFill/>
                  </a:ln>
                  <a:solidFill>
                    <a:srgbClr val="F8F8F8"/>
                  </a:solidFill>
                  <a:effectLst/>
                  <a:uLnTx/>
                  <a:uFillTx/>
                  <a:latin typeface="Arial" panose="020B0604020202020204" pitchFamily="34" charset="0"/>
                  <a:ea typeface="宋体" panose="02010600030101010101" pitchFamily="2" charset="-122"/>
                </a:rPr>
                <a:t>80%</a:t>
              </a:r>
              <a:endParaRPr kumimoji="0" lang="zh-CN" altLang="en-US" sz="2160" b="0" i="0" u="none" strike="noStrike" kern="1200" cap="none" spc="0" normalizeH="0" baseline="0" noProof="0">
                <a:ln>
                  <a:noFill/>
                </a:ln>
                <a:solidFill>
                  <a:srgbClr val="F8F8F8"/>
                </a:solidFill>
                <a:effectLst/>
                <a:uLnTx/>
                <a:uFillTx/>
                <a:latin typeface="Arial" panose="020B0604020202020204" pitchFamily="34" charset="0"/>
                <a:ea typeface="宋体" panose="02010600030101010101" pitchFamily="2" charset="-122"/>
              </a:endParaRPr>
            </a:p>
          </p:txBody>
        </p:sp>
        <p:sp>
          <p:nvSpPr>
            <p:cNvPr id="26" name="矩形 25"/>
            <p:cNvSpPr>
              <a:spLocks noChangeArrowheads="1"/>
            </p:cNvSpPr>
            <p:nvPr/>
          </p:nvSpPr>
          <p:spPr bwMode="auto">
            <a:xfrm>
              <a:off x="3553023" y="3286308"/>
              <a:ext cx="1811337"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40" b="0"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单击此处添加文本</a:t>
              </a:r>
              <a:endParaRPr kumimoji="0" lang="en-US" sz="1440" b="0"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40" b="0"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单击此处添加文本</a:t>
              </a:r>
              <a:endParaRPr kumimoji="0" lang="en-US" sz="1440" b="0"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163181" y="1105941"/>
            <a:ext cx="2028825" cy="374493"/>
            <a:chOff x="784423" y="1432108"/>
            <a:chExt cx="2254250" cy="416103"/>
          </a:xfrm>
        </p:grpSpPr>
        <p:sp>
          <p:nvSpPr>
            <p:cNvPr id="28" name="矩形 3"/>
            <p:cNvSpPr/>
            <p:nvPr/>
          </p:nvSpPr>
          <p:spPr bwMode="auto">
            <a:xfrm rot="5400000" flipH="1" flipV="1">
              <a:off x="1706760" y="509771"/>
              <a:ext cx="409575" cy="2254250"/>
            </a:xfrm>
            <a:custGeom>
              <a:avLst/>
              <a:gdLst>
                <a:gd name="T0" fmla="*/ 280750 w 280750"/>
                <a:gd name="T1" fmla="*/ 1391049 h 1542591"/>
                <a:gd name="T2" fmla="*/ 280750 w 280750"/>
                <a:gd name="T3" fmla="*/ 151543 h 1542591"/>
                <a:gd name="T4" fmla="*/ 280733 w 280750"/>
                <a:gd name="T5" fmla="*/ 151543 h 1542591"/>
                <a:gd name="T6" fmla="*/ 280591 w 280750"/>
                <a:gd name="T7" fmla="*/ 0 h 1542591"/>
                <a:gd name="T8" fmla="*/ 140374 w 280750"/>
                <a:gd name="T9" fmla="*/ 102981 h 1542591"/>
                <a:gd name="T10" fmla="*/ 158 w 280750"/>
                <a:gd name="T11" fmla="*/ 0 h 1542591"/>
                <a:gd name="T12" fmla="*/ 158 w 280750"/>
                <a:gd name="T13" fmla="*/ 151543 h 1542591"/>
                <a:gd name="T14" fmla="*/ 0 w 280750"/>
                <a:gd name="T15" fmla="*/ 151543 h 1542591"/>
                <a:gd name="T16" fmla="*/ 0 w 280750"/>
                <a:gd name="T17" fmla="*/ 1391049 h 1542591"/>
                <a:gd name="T18" fmla="*/ 158 w 280750"/>
                <a:gd name="T19" fmla="*/ 1391049 h 1542591"/>
                <a:gd name="T20" fmla="*/ 158 w 280750"/>
                <a:gd name="T21" fmla="*/ 1436588 h 1542591"/>
                <a:gd name="T22" fmla="*/ 138730 w 280750"/>
                <a:gd name="T23" fmla="*/ 1542591 h 1542591"/>
                <a:gd name="T24" fmla="*/ 280591 w 280750"/>
                <a:gd name="T25" fmla="*/ 1444187 h 1542591"/>
                <a:gd name="T26" fmla="*/ 280745 w 280750"/>
                <a:gd name="T27" fmla="*/ 1395154 h 1542591"/>
                <a:gd name="T28" fmla="*/ 280733 w 280750"/>
                <a:gd name="T29" fmla="*/ 1391049 h 1542591"/>
                <a:gd name="T30" fmla="*/ 280750 w 280750"/>
                <a:gd name="T31" fmla="*/ 1391049 h 154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rgbClr val="003466"/>
            </a:solidFill>
            <a:ln>
              <a:noFill/>
            </a:ln>
          </p:spPr>
          <p:txBody>
            <a:bodyPr wrap="none" anchor="ctr"/>
            <a:lstStyle/>
            <a:p>
              <a:pPr fontAlgn="base">
                <a:spcBef>
                  <a:spcPct val="0"/>
                </a:spcBef>
                <a:spcAft>
                  <a:spcPct val="0"/>
                </a:spcAft>
              </a:pPr>
              <a:endParaRPr lang="zh-CN" altLang="en-US" sz="1620" kern="0">
                <a:solidFill>
                  <a:srgbClr val="000000"/>
                </a:solidFill>
                <a:latin typeface="Arial" panose="020B0604020202020204" pitchFamily="34" charset="0"/>
                <a:ea typeface="华文细黑" panose="02010600040101010101" pitchFamily="2" charset="-122"/>
              </a:endParaRPr>
            </a:p>
          </p:txBody>
        </p:sp>
        <p:sp>
          <p:nvSpPr>
            <p:cNvPr id="29" name="TextBox 11"/>
            <p:cNvSpPr txBox="1">
              <a:spLocks noChangeArrowheads="1"/>
            </p:cNvSpPr>
            <p:nvPr/>
          </p:nvSpPr>
          <p:spPr bwMode="auto">
            <a:xfrm>
              <a:off x="828873" y="1468620"/>
              <a:ext cx="2108200"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20" b="1" dirty="0">
                  <a:solidFill>
                    <a:srgbClr val="F8F8F8"/>
                  </a:solidFill>
                  <a:latin typeface="微软雅黑" panose="020B0503020204020204" pitchFamily="34" charset="-122"/>
                  <a:ea typeface="微软雅黑" panose="020B0503020204020204" pitchFamily="34" charset="-122"/>
                </a:rPr>
                <a:t>单击添加标题</a:t>
              </a:r>
              <a:endParaRPr lang="zh-CN" altLang="en-US" sz="1620" b="1" dirty="0">
                <a:solidFill>
                  <a:srgbClr val="F8F8F8"/>
                </a:solidFill>
                <a:latin typeface="微软雅黑" panose="020B0503020204020204" pitchFamily="34" charset="-122"/>
                <a:ea typeface="微软雅黑" panose="020B0503020204020204" pitchFamily="34" charset="-122"/>
              </a:endParaRPr>
            </a:p>
          </p:txBody>
        </p:sp>
      </p:grpSp>
      <p:sp>
        <p:nvSpPr>
          <p:cNvPr id="30" name="矩形 29"/>
          <p:cNvSpPr>
            <a:spLocks noChangeArrowheads="1"/>
          </p:cNvSpPr>
          <p:nvPr/>
        </p:nvSpPr>
        <p:spPr bwMode="auto">
          <a:xfrm>
            <a:off x="1137463" y="1611719"/>
            <a:ext cx="2027396"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zh-CN" altLang="en-US" sz="1440" dirty="0">
              <a:solidFill>
                <a:prstClr val="black"/>
              </a:solidFill>
              <a:latin typeface="微软雅黑" panose="020B0503020204020204" pitchFamily="34" charset="-122"/>
              <a:ea typeface="微软雅黑" panose="020B0503020204020204" pitchFamily="34" charset="-122"/>
            </a:endParaRPr>
          </a:p>
        </p:txBody>
      </p:sp>
      <p:sp>
        <p:nvSpPr>
          <p:cNvPr id="31" name="矩形 30"/>
          <p:cNvSpPr>
            <a:spLocks noChangeArrowheads="1"/>
          </p:cNvSpPr>
          <p:nvPr/>
        </p:nvSpPr>
        <p:spPr bwMode="auto">
          <a:xfrm>
            <a:off x="5600878" y="1083082"/>
            <a:ext cx="2027396"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en-US" sz="1440" dirty="0">
              <a:solidFill>
                <a:prstClr val="black"/>
              </a:solidFill>
              <a:latin typeface="微软雅黑" panose="020B0503020204020204" pitchFamily="34" charset="-122"/>
              <a:ea typeface="微软雅黑" panose="020B0503020204020204" pitchFamily="34" charset="-122"/>
            </a:endParaRPr>
          </a:p>
          <a:p>
            <a:pPr algn="ctr"/>
            <a:r>
              <a:rPr lang="zh-CN" altLang="en-US" sz="1440" dirty="0">
                <a:solidFill>
                  <a:prstClr val="black"/>
                </a:solidFill>
                <a:latin typeface="微软雅黑" panose="020B0503020204020204" pitchFamily="34" charset="-122"/>
                <a:ea typeface="微软雅黑" panose="020B0503020204020204" pitchFamily="34" charset="-122"/>
              </a:rPr>
              <a:t>单击此处添加文本</a:t>
            </a:r>
            <a:endParaRPr lang="zh-CN" altLang="en-US" sz="1440" dirty="0">
              <a:solidFill>
                <a:prstClr val="black"/>
              </a:solidFill>
              <a:latin typeface="微软雅黑" panose="020B0503020204020204" pitchFamily="34" charset="-122"/>
              <a:ea typeface="微软雅黑" panose="020B0503020204020204" pitchFamily="34" charset="-122"/>
            </a:endParaRPr>
          </a:p>
        </p:txBody>
      </p:sp>
      <p:sp>
        <p:nvSpPr>
          <p:cNvPr id="32" name="TextBox 20"/>
          <p:cNvSpPr txBox="1">
            <a:spLocks noChangeArrowheads="1"/>
          </p:cNvSpPr>
          <p:nvPr/>
        </p:nvSpPr>
        <p:spPr bwMode="auto">
          <a:xfrm>
            <a:off x="5665172" y="3300502"/>
            <a:ext cx="18988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620" b="1" dirty="0">
                <a:solidFill>
                  <a:prstClr val="black"/>
                </a:solidFill>
                <a:latin typeface="微软雅黑" panose="020B0503020204020204" pitchFamily="34" charset="-122"/>
                <a:ea typeface="微软雅黑" panose="020B0503020204020204" pitchFamily="34" charset="-122"/>
              </a:rPr>
              <a:t>单击添加标题</a:t>
            </a:r>
            <a:endParaRPr lang="zh-CN" altLang="en-US" sz="1620" b="1" dirty="0">
              <a:solidFill>
                <a:prstClr val="black"/>
              </a:solidFill>
              <a:latin typeface="微软雅黑" panose="020B0503020204020204" pitchFamily="34" charset="-122"/>
              <a:ea typeface="微软雅黑" panose="020B0503020204020204" pitchFamily="34" charset="-122"/>
            </a:endParaRPr>
          </a:p>
        </p:txBody>
      </p:sp>
      <p:sp>
        <p:nvSpPr>
          <p:cNvPr id="33"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p:tgtEl>
                                          <p:spTgt spid="31"/>
                                        </p:tgtEl>
                                        <p:attrNameLst>
                                          <p:attrName>ppt_y</p:attrName>
                                        </p:attrNameLst>
                                      </p:cBhvr>
                                      <p:tavLst>
                                        <p:tav tm="0">
                                          <p:val>
                                            <p:strVal val="#ppt_y+#ppt_h*1.125000"/>
                                          </p:val>
                                        </p:tav>
                                        <p:tav tm="100000">
                                          <p:val>
                                            <p:strVal val="#ppt_y"/>
                                          </p:val>
                                        </p:tav>
                                      </p:tavLst>
                                    </p:anim>
                                    <p:animEffect transition="in" filter="wipe(up)">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rot="16200000">
            <a:off x="3473451" y="497443"/>
            <a:ext cx="2089150" cy="3763962"/>
            <a:chOff x="3197226" y="1085851"/>
            <a:chExt cx="2089150" cy="3763962"/>
          </a:xfrm>
          <a:solidFill>
            <a:srgbClr val="003466"/>
          </a:solidFill>
        </p:grpSpPr>
        <p:sp>
          <p:nvSpPr>
            <p:cNvPr id="37" name="Freeform 7"/>
            <p:cNvSpPr/>
            <p:nvPr/>
          </p:nvSpPr>
          <p:spPr bwMode="auto">
            <a:xfrm>
              <a:off x="4276726" y="4271963"/>
              <a:ext cx="808038" cy="577850"/>
            </a:xfrm>
            <a:custGeom>
              <a:avLst/>
              <a:gdLst>
                <a:gd name="T0" fmla="*/ 215 w 215"/>
                <a:gd name="T1" fmla="*/ 29 h 154"/>
                <a:gd name="T2" fmla="*/ 0 w 215"/>
                <a:gd name="T3" fmla="*/ 154 h 154"/>
                <a:gd name="T4" fmla="*/ 0 w 215"/>
                <a:gd name="T5" fmla="*/ 95 h 154"/>
                <a:gd name="T6" fmla="*/ 165 w 215"/>
                <a:gd name="T7" fmla="*/ 0 h 154"/>
                <a:gd name="T8" fmla="*/ 215 w 215"/>
                <a:gd name="T9" fmla="*/ 29 h 154"/>
              </a:gdLst>
              <a:ahLst/>
              <a:cxnLst>
                <a:cxn ang="0">
                  <a:pos x="T0" y="T1"/>
                </a:cxn>
                <a:cxn ang="0">
                  <a:pos x="T2" y="T3"/>
                </a:cxn>
                <a:cxn ang="0">
                  <a:pos x="T4" y="T5"/>
                </a:cxn>
                <a:cxn ang="0">
                  <a:pos x="T6" y="T7"/>
                </a:cxn>
                <a:cxn ang="0">
                  <a:pos x="T8" y="T9"/>
                </a:cxn>
              </a:cxnLst>
              <a:rect l="0" t="0" r="r" b="b"/>
              <a:pathLst>
                <a:path w="215" h="154">
                  <a:moveTo>
                    <a:pt x="215" y="29"/>
                  </a:moveTo>
                  <a:cubicBezTo>
                    <a:pt x="170" y="102"/>
                    <a:pt x="91" y="150"/>
                    <a:pt x="0" y="154"/>
                  </a:cubicBezTo>
                  <a:cubicBezTo>
                    <a:pt x="0" y="95"/>
                    <a:pt x="0" y="95"/>
                    <a:pt x="0" y="95"/>
                  </a:cubicBezTo>
                  <a:cubicBezTo>
                    <a:pt x="69" y="92"/>
                    <a:pt x="130" y="55"/>
                    <a:pt x="165" y="0"/>
                  </a:cubicBezTo>
                  <a:lnTo>
                    <a:pt x="21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38" name="Freeform 8"/>
            <p:cNvSpPr/>
            <p:nvPr/>
          </p:nvSpPr>
          <p:spPr bwMode="auto">
            <a:xfrm>
              <a:off x="3392488" y="4275138"/>
              <a:ext cx="808038" cy="574675"/>
            </a:xfrm>
            <a:custGeom>
              <a:avLst/>
              <a:gdLst>
                <a:gd name="T0" fmla="*/ 215 w 215"/>
                <a:gd name="T1" fmla="*/ 153 h 153"/>
                <a:gd name="T2" fmla="*/ 0 w 215"/>
                <a:gd name="T3" fmla="*/ 29 h 153"/>
                <a:gd name="T4" fmla="*/ 51 w 215"/>
                <a:gd name="T5" fmla="*/ 0 h 153"/>
                <a:gd name="T6" fmla="*/ 215 w 215"/>
                <a:gd name="T7" fmla="*/ 95 h 153"/>
                <a:gd name="T8" fmla="*/ 215 w 215"/>
                <a:gd name="T9" fmla="*/ 153 h 153"/>
              </a:gdLst>
              <a:ahLst/>
              <a:cxnLst>
                <a:cxn ang="0">
                  <a:pos x="T0" y="T1"/>
                </a:cxn>
                <a:cxn ang="0">
                  <a:pos x="T2" y="T3"/>
                </a:cxn>
                <a:cxn ang="0">
                  <a:pos x="T4" y="T5"/>
                </a:cxn>
                <a:cxn ang="0">
                  <a:pos x="T6" y="T7"/>
                </a:cxn>
                <a:cxn ang="0">
                  <a:pos x="T8" y="T9"/>
                </a:cxn>
              </a:cxnLst>
              <a:rect l="0" t="0" r="r" b="b"/>
              <a:pathLst>
                <a:path w="215" h="153">
                  <a:moveTo>
                    <a:pt x="215" y="153"/>
                  </a:moveTo>
                  <a:cubicBezTo>
                    <a:pt x="125" y="150"/>
                    <a:pt x="46" y="101"/>
                    <a:pt x="0" y="29"/>
                  </a:cubicBezTo>
                  <a:cubicBezTo>
                    <a:pt x="51" y="0"/>
                    <a:pt x="51" y="0"/>
                    <a:pt x="51" y="0"/>
                  </a:cubicBezTo>
                  <a:cubicBezTo>
                    <a:pt x="86" y="55"/>
                    <a:pt x="146" y="92"/>
                    <a:pt x="215" y="95"/>
                  </a:cubicBezTo>
                  <a:lnTo>
                    <a:pt x="215"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39" name="Freeform 9"/>
            <p:cNvSpPr/>
            <p:nvPr/>
          </p:nvSpPr>
          <p:spPr bwMode="auto">
            <a:xfrm>
              <a:off x="4933951" y="3382963"/>
              <a:ext cx="304800" cy="933450"/>
            </a:xfrm>
            <a:custGeom>
              <a:avLst/>
              <a:gdLst>
                <a:gd name="T0" fmla="*/ 50 w 81"/>
                <a:gd name="T1" fmla="*/ 0 h 248"/>
                <a:gd name="T2" fmla="*/ 81 w 81"/>
                <a:gd name="T3" fmla="*/ 124 h 248"/>
                <a:gd name="T4" fmla="*/ 50 w 81"/>
                <a:gd name="T5" fmla="*/ 248 h 248"/>
                <a:gd name="T6" fmla="*/ 0 w 81"/>
                <a:gd name="T7" fmla="*/ 219 h 248"/>
                <a:gd name="T8" fmla="*/ 23 w 81"/>
                <a:gd name="T9" fmla="*/ 124 h 248"/>
                <a:gd name="T10" fmla="*/ 0 w 81"/>
                <a:gd name="T11" fmla="*/ 29 h 248"/>
                <a:gd name="T12" fmla="*/ 50 w 81"/>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81" h="248">
                  <a:moveTo>
                    <a:pt x="50" y="0"/>
                  </a:moveTo>
                  <a:cubicBezTo>
                    <a:pt x="70" y="37"/>
                    <a:pt x="81" y="79"/>
                    <a:pt x="81" y="124"/>
                  </a:cubicBezTo>
                  <a:cubicBezTo>
                    <a:pt x="81" y="169"/>
                    <a:pt x="70" y="211"/>
                    <a:pt x="50" y="248"/>
                  </a:cubicBezTo>
                  <a:cubicBezTo>
                    <a:pt x="0" y="219"/>
                    <a:pt x="0" y="219"/>
                    <a:pt x="0" y="219"/>
                  </a:cubicBezTo>
                  <a:cubicBezTo>
                    <a:pt x="15" y="191"/>
                    <a:pt x="23" y="158"/>
                    <a:pt x="23" y="124"/>
                  </a:cubicBezTo>
                  <a:cubicBezTo>
                    <a:pt x="23" y="90"/>
                    <a:pt x="15" y="57"/>
                    <a:pt x="0" y="29"/>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0" name="Freeform 10"/>
            <p:cNvSpPr/>
            <p:nvPr/>
          </p:nvSpPr>
          <p:spPr bwMode="auto">
            <a:xfrm>
              <a:off x="4791076" y="3300413"/>
              <a:ext cx="495300" cy="500063"/>
            </a:xfrm>
            <a:custGeom>
              <a:avLst/>
              <a:gdLst>
                <a:gd name="T0" fmla="*/ 120 w 132"/>
                <a:gd name="T1" fmla="*/ 0 h 133"/>
                <a:gd name="T2" fmla="*/ 0 w 132"/>
                <a:gd name="T3" fmla="*/ 0 h 133"/>
                <a:gd name="T4" fmla="*/ 0 w 132"/>
                <a:gd name="T5" fmla="*/ 50 h 133"/>
                <a:gd name="T6" fmla="*/ 0 w 132"/>
                <a:gd name="T7" fmla="*/ 50 h 133"/>
                <a:gd name="T8" fmla="*/ 0 w 132"/>
                <a:gd name="T9" fmla="*/ 120 h 133"/>
                <a:gd name="T10" fmla="*/ 12 w 132"/>
                <a:gd name="T11" fmla="*/ 133 h 133"/>
                <a:gd name="T12" fmla="*/ 37 w 132"/>
                <a:gd name="T13" fmla="*/ 133 h 133"/>
                <a:gd name="T14" fmla="*/ 50 w 132"/>
                <a:gd name="T15" fmla="*/ 120 h 133"/>
                <a:gd name="T16" fmla="*/ 50 w 132"/>
                <a:gd name="T17" fmla="*/ 50 h 133"/>
                <a:gd name="T18" fmla="*/ 120 w 132"/>
                <a:gd name="T19" fmla="*/ 50 h 133"/>
                <a:gd name="T20" fmla="*/ 132 w 132"/>
                <a:gd name="T21" fmla="*/ 37 h 133"/>
                <a:gd name="T22" fmla="*/ 132 w 132"/>
                <a:gd name="T23" fmla="*/ 13 h 133"/>
                <a:gd name="T24" fmla="*/ 120 w 132"/>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3">
                  <a:moveTo>
                    <a:pt x="120" y="0"/>
                  </a:moveTo>
                  <a:cubicBezTo>
                    <a:pt x="0" y="0"/>
                    <a:pt x="0" y="0"/>
                    <a:pt x="0" y="0"/>
                  </a:cubicBezTo>
                  <a:cubicBezTo>
                    <a:pt x="0" y="50"/>
                    <a:pt x="0" y="50"/>
                    <a:pt x="0" y="50"/>
                  </a:cubicBezTo>
                  <a:cubicBezTo>
                    <a:pt x="0" y="50"/>
                    <a:pt x="0" y="50"/>
                    <a:pt x="0" y="50"/>
                  </a:cubicBezTo>
                  <a:cubicBezTo>
                    <a:pt x="0" y="120"/>
                    <a:pt x="0" y="120"/>
                    <a:pt x="0" y="120"/>
                  </a:cubicBezTo>
                  <a:cubicBezTo>
                    <a:pt x="0" y="127"/>
                    <a:pt x="5" y="133"/>
                    <a:pt x="12" y="133"/>
                  </a:cubicBezTo>
                  <a:cubicBezTo>
                    <a:pt x="37" y="133"/>
                    <a:pt x="37" y="133"/>
                    <a:pt x="37" y="133"/>
                  </a:cubicBezTo>
                  <a:cubicBezTo>
                    <a:pt x="44" y="133"/>
                    <a:pt x="50" y="127"/>
                    <a:pt x="50" y="120"/>
                  </a:cubicBezTo>
                  <a:cubicBezTo>
                    <a:pt x="50" y="50"/>
                    <a:pt x="50" y="50"/>
                    <a:pt x="50" y="50"/>
                  </a:cubicBezTo>
                  <a:cubicBezTo>
                    <a:pt x="120" y="50"/>
                    <a:pt x="120" y="50"/>
                    <a:pt x="120" y="50"/>
                  </a:cubicBezTo>
                  <a:cubicBezTo>
                    <a:pt x="127" y="50"/>
                    <a:pt x="132" y="44"/>
                    <a:pt x="132" y="37"/>
                  </a:cubicBezTo>
                  <a:cubicBezTo>
                    <a:pt x="132" y="13"/>
                    <a:pt x="132" y="13"/>
                    <a:pt x="132" y="13"/>
                  </a:cubicBezTo>
                  <a:cubicBezTo>
                    <a:pt x="132" y="6"/>
                    <a:pt x="127" y="0"/>
                    <a:pt x="1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1" name="Freeform 11"/>
            <p:cNvSpPr/>
            <p:nvPr/>
          </p:nvSpPr>
          <p:spPr bwMode="auto">
            <a:xfrm>
              <a:off x="3243263" y="3382963"/>
              <a:ext cx="303213" cy="933450"/>
            </a:xfrm>
            <a:custGeom>
              <a:avLst/>
              <a:gdLst>
                <a:gd name="T0" fmla="*/ 30 w 81"/>
                <a:gd name="T1" fmla="*/ 248 h 248"/>
                <a:gd name="T2" fmla="*/ 0 w 81"/>
                <a:gd name="T3" fmla="*/ 124 h 248"/>
                <a:gd name="T4" fmla="*/ 30 w 81"/>
                <a:gd name="T5" fmla="*/ 0 h 248"/>
                <a:gd name="T6" fmla="*/ 81 w 81"/>
                <a:gd name="T7" fmla="*/ 29 h 248"/>
                <a:gd name="T8" fmla="*/ 58 w 81"/>
                <a:gd name="T9" fmla="*/ 124 h 248"/>
                <a:gd name="T10" fmla="*/ 81 w 81"/>
                <a:gd name="T11" fmla="*/ 219 h 248"/>
                <a:gd name="T12" fmla="*/ 30 w 81"/>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81" h="248">
                  <a:moveTo>
                    <a:pt x="30" y="248"/>
                  </a:moveTo>
                  <a:cubicBezTo>
                    <a:pt x="11" y="211"/>
                    <a:pt x="0" y="169"/>
                    <a:pt x="0" y="124"/>
                  </a:cubicBezTo>
                  <a:cubicBezTo>
                    <a:pt x="0" y="79"/>
                    <a:pt x="11" y="37"/>
                    <a:pt x="30" y="0"/>
                  </a:cubicBezTo>
                  <a:cubicBezTo>
                    <a:pt x="81" y="29"/>
                    <a:pt x="81" y="29"/>
                    <a:pt x="81" y="29"/>
                  </a:cubicBezTo>
                  <a:cubicBezTo>
                    <a:pt x="66" y="57"/>
                    <a:pt x="58" y="90"/>
                    <a:pt x="58" y="124"/>
                  </a:cubicBezTo>
                  <a:cubicBezTo>
                    <a:pt x="58" y="158"/>
                    <a:pt x="66" y="191"/>
                    <a:pt x="81" y="219"/>
                  </a:cubicBezTo>
                  <a:lnTo>
                    <a:pt x="3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2" name="Freeform 12"/>
            <p:cNvSpPr/>
            <p:nvPr/>
          </p:nvSpPr>
          <p:spPr bwMode="auto">
            <a:xfrm>
              <a:off x="3392488" y="2849563"/>
              <a:ext cx="808038" cy="574675"/>
            </a:xfrm>
            <a:custGeom>
              <a:avLst/>
              <a:gdLst>
                <a:gd name="T0" fmla="*/ 215 w 215"/>
                <a:gd name="T1" fmla="*/ 0 h 153"/>
                <a:gd name="T2" fmla="*/ 0 w 215"/>
                <a:gd name="T3" fmla="*/ 124 h 153"/>
                <a:gd name="T4" fmla="*/ 51 w 215"/>
                <a:gd name="T5" fmla="*/ 153 h 153"/>
                <a:gd name="T6" fmla="*/ 215 w 215"/>
                <a:gd name="T7" fmla="*/ 58 h 153"/>
                <a:gd name="T8" fmla="*/ 215 w 215"/>
                <a:gd name="T9" fmla="*/ 0 h 153"/>
              </a:gdLst>
              <a:ahLst/>
              <a:cxnLst>
                <a:cxn ang="0">
                  <a:pos x="T0" y="T1"/>
                </a:cxn>
                <a:cxn ang="0">
                  <a:pos x="T2" y="T3"/>
                </a:cxn>
                <a:cxn ang="0">
                  <a:pos x="T4" y="T5"/>
                </a:cxn>
                <a:cxn ang="0">
                  <a:pos x="T6" y="T7"/>
                </a:cxn>
                <a:cxn ang="0">
                  <a:pos x="T8" y="T9"/>
                </a:cxn>
              </a:cxnLst>
              <a:rect l="0" t="0" r="r" b="b"/>
              <a:pathLst>
                <a:path w="215" h="153">
                  <a:moveTo>
                    <a:pt x="215" y="0"/>
                  </a:moveTo>
                  <a:cubicBezTo>
                    <a:pt x="125" y="3"/>
                    <a:pt x="46" y="52"/>
                    <a:pt x="0" y="124"/>
                  </a:cubicBezTo>
                  <a:cubicBezTo>
                    <a:pt x="51" y="153"/>
                    <a:pt x="51" y="153"/>
                    <a:pt x="51" y="153"/>
                  </a:cubicBezTo>
                  <a:cubicBezTo>
                    <a:pt x="86" y="98"/>
                    <a:pt x="146" y="61"/>
                    <a:pt x="215" y="58"/>
                  </a:cubicBezTo>
                  <a:lnTo>
                    <a:pt x="2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3" name="Freeform 13"/>
            <p:cNvSpPr/>
            <p:nvPr/>
          </p:nvSpPr>
          <p:spPr bwMode="auto">
            <a:xfrm>
              <a:off x="4276726" y="2487613"/>
              <a:ext cx="808038" cy="576263"/>
            </a:xfrm>
            <a:custGeom>
              <a:avLst/>
              <a:gdLst>
                <a:gd name="T0" fmla="*/ 215 w 215"/>
                <a:gd name="T1" fmla="*/ 29 h 153"/>
                <a:gd name="T2" fmla="*/ 0 w 215"/>
                <a:gd name="T3" fmla="*/ 153 h 153"/>
                <a:gd name="T4" fmla="*/ 0 w 215"/>
                <a:gd name="T5" fmla="*/ 95 h 153"/>
                <a:gd name="T6" fmla="*/ 165 w 215"/>
                <a:gd name="T7" fmla="*/ 0 h 153"/>
                <a:gd name="T8" fmla="*/ 215 w 215"/>
                <a:gd name="T9" fmla="*/ 29 h 153"/>
              </a:gdLst>
              <a:ahLst/>
              <a:cxnLst>
                <a:cxn ang="0">
                  <a:pos x="T0" y="T1"/>
                </a:cxn>
                <a:cxn ang="0">
                  <a:pos x="T2" y="T3"/>
                </a:cxn>
                <a:cxn ang="0">
                  <a:pos x="T4" y="T5"/>
                </a:cxn>
                <a:cxn ang="0">
                  <a:pos x="T6" y="T7"/>
                </a:cxn>
                <a:cxn ang="0">
                  <a:pos x="T8" y="T9"/>
                </a:cxn>
              </a:cxnLst>
              <a:rect l="0" t="0" r="r" b="b"/>
              <a:pathLst>
                <a:path w="215" h="153">
                  <a:moveTo>
                    <a:pt x="215" y="29"/>
                  </a:moveTo>
                  <a:cubicBezTo>
                    <a:pt x="170" y="101"/>
                    <a:pt x="91" y="150"/>
                    <a:pt x="0" y="153"/>
                  </a:cubicBezTo>
                  <a:cubicBezTo>
                    <a:pt x="0" y="95"/>
                    <a:pt x="0" y="95"/>
                    <a:pt x="0" y="95"/>
                  </a:cubicBezTo>
                  <a:cubicBezTo>
                    <a:pt x="69" y="92"/>
                    <a:pt x="130" y="55"/>
                    <a:pt x="165" y="0"/>
                  </a:cubicBezTo>
                  <a:lnTo>
                    <a:pt x="215"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4" name="Freeform 14"/>
            <p:cNvSpPr/>
            <p:nvPr/>
          </p:nvSpPr>
          <p:spPr bwMode="auto">
            <a:xfrm>
              <a:off x="4918076" y="1604963"/>
              <a:ext cx="304800" cy="936625"/>
            </a:xfrm>
            <a:custGeom>
              <a:avLst/>
              <a:gdLst>
                <a:gd name="T0" fmla="*/ 50 w 81"/>
                <a:gd name="T1" fmla="*/ 0 h 249"/>
                <a:gd name="T2" fmla="*/ 81 w 81"/>
                <a:gd name="T3" fmla="*/ 125 h 249"/>
                <a:gd name="T4" fmla="*/ 50 w 81"/>
                <a:gd name="T5" fmla="*/ 249 h 249"/>
                <a:gd name="T6" fmla="*/ 0 w 81"/>
                <a:gd name="T7" fmla="*/ 220 h 249"/>
                <a:gd name="T8" fmla="*/ 23 w 81"/>
                <a:gd name="T9" fmla="*/ 125 h 249"/>
                <a:gd name="T10" fmla="*/ 0 w 81"/>
                <a:gd name="T11" fmla="*/ 29 h 249"/>
                <a:gd name="T12" fmla="*/ 50 w 81"/>
                <a:gd name="T13" fmla="*/ 0 h 249"/>
              </a:gdLst>
              <a:ahLst/>
              <a:cxnLst>
                <a:cxn ang="0">
                  <a:pos x="T0" y="T1"/>
                </a:cxn>
                <a:cxn ang="0">
                  <a:pos x="T2" y="T3"/>
                </a:cxn>
                <a:cxn ang="0">
                  <a:pos x="T4" y="T5"/>
                </a:cxn>
                <a:cxn ang="0">
                  <a:pos x="T6" y="T7"/>
                </a:cxn>
                <a:cxn ang="0">
                  <a:pos x="T8" y="T9"/>
                </a:cxn>
                <a:cxn ang="0">
                  <a:pos x="T10" y="T11"/>
                </a:cxn>
                <a:cxn ang="0">
                  <a:pos x="T12" y="T13"/>
                </a:cxn>
              </a:cxnLst>
              <a:rect l="0" t="0" r="r" b="b"/>
              <a:pathLst>
                <a:path w="81" h="249">
                  <a:moveTo>
                    <a:pt x="50" y="0"/>
                  </a:moveTo>
                  <a:cubicBezTo>
                    <a:pt x="70" y="37"/>
                    <a:pt x="81" y="80"/>
                    <a:pt x="81" y="125"/>
                  </a:cubicBezTo>
                  <a:cubicBezTo>
                    <a:pt x="81" y="169"/>
                    <a:pt x="70" y="212"/>
                    <a:pt x="50" y="249"/>
                  </a:cubicBezTo>
                  <a:cubicBezTo>
                    <a:pt x="0" y="220"/>
                    <a:pt x="0" y="220"/>
                    <a:pt x="0" y="220"/>
                  </a:cubicBezTo>
                  <a:cubicBezTo>
                    <a:pt x="14" y="191"/>
                    <a:pt x="23" y="159"/>
                    <a:pt x="23" y="125"/>
                  </a:cubicBezTo>
                  <a:cubicBezTo>
                    <a:pt x="23" y="90"/>
                    <a:pt x="14" y="58"/>
                    <a:pt x="0" y="29"/>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5" name="Freeform 15"/>
            <p:cNvSpPr/>
            <p:nvPr/>
          </p:nvSpPr>
          <p:spPr bwMode="auto">
            <a:xfrm>
              <a:off x="3392488" y="1085851"/>
              <a:ext cx="808038" cy="574675"/>
            </a:xfrm>
            <a:custGeom>
              <a:avLst/>
              <a:gdLst>
                <a:gd name="T0" fmla="*/ 215 w 215"/>
                <a:gd name="T1" fmla="*/ 0 h 153"/>
                <a:gd name="T2" fmla="*/ 0 w 215"/>
                <a:gd name="T3" fmla="*/ 124 h 153"/>
                <a:gd name="T4" fmla="*/ 51 w 215"/>
                <a:gd name="T5" fmla="*/ 153 h 153"/>
                <a:gd name="T6" fmla="*/ 215 w 215"/>
                <a:gd name="T7" fmla="*/ 58 h 153"/>
                <a:gd name="T8" fmla="*/ 215 w 215"/>
                <a:gd name="T9" fmla="*/ 0 h 153"/>
              </a:gdLst>
              <a:ahLst/>
              <a:cxnLst>
                <a:cxn ang="0">
                  <a:pos x="T0" y="T1"/>
                </a:cxn>
                <a:cxn ang="0">
                  <a:pos x="T2" y="T3"/>
                </a:cxn>
                <a:cxn ang="0">
                  <a:pos x="T4" y="T5"/>
                </a:cxn>
                <a:cxn ang="0">
                  <a:pos x="T6" y="T7"/>
                </a:cxn>
                <a:cxn ang="0">
                  <a:pos x="T8" y="T9"/>
                </a:cxn>
              </a:cxnLst>
              <a:rect l="0" t="0" r="r" b="b"/>
              <a:pathLst>
                <a:path w="215" h="153">
                  <a:moveTo>
                    <a:pt x="215" y="0"/>
                  </a:moveTo>
                  <a:cubicBezTo>
                    <a:pt x="125" y="3"/>
                    <a:pt x="46" y="52"/>
                    <a:pt x="0" y="124"/>
                  </a:cubicBezTo>
                  <a:cubicBezTo>
                    <a:pt x="51" y="153"/>
                    <a:pt x="51" y="153"/>
                    <a:pt x="51" y="153"/>
                  </a:cubicBezTo>
                  <a:cubicBezTo>
                    <a:pt x="86" y="98"/>
                    <a:pt x="146" y="61"/>
                    <a:pt x="215" y="58"/>
                  </a:cubicBezTo>
                  <a:lnTo>
                    <a:pt x="2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6" name="Freeform 16"/>
            <p:cNvSpPr/>
            <p:nvPr/>
          </p:nvSpPr>
          <p:spPr bwMode="auto">
            <a:xfrm>
              <a:off x="4276726" y="1085851"/>
              <a:ext cx="808038" cy="574675"/>
            </a:xfrm>
            <a:custGeom>
              <a:avLst/>
              <a:gdLst>
                <a:gd name="T0" fmla="*/ 215 w 215"/>
                <a:gd name="T1" fmla="*/ 124 h 153"/>
                <a:gd name="T2" fmla="*/ 0 w 215"/>
                <a:gd name="T3" fmla="*/ 0 h 153"/>
                <a:gd name="T4" fmla="*/ 0 w 215"/>
                <a:gd name="T5" fmla="*/ 58 h 153"/>
                <a:gd name="T6" fmla="*/ 165 w 215"/>
                <a:gd name="T7" fmla="*/ 153 h 153"/>
                <a:gd name="T8" fmla="*/ 215 w 215"/>
                <a:gd name="T9" fmla="*/ 124 h 153"/>
              </a:gdLst>
              <a:ahLst/>
              <a:cxnLst>
                <a:cxn ang="0">
                  <a:pos x="T0" y="T1"/>
                </a:cxn>
                <a:cxn ang="0">
                  <a:pos x="T2" y="T3"/>
                </a:cxn>
                <a:cxn ang="0">
                  <a:pos x="T4" y="T5"/>
                </a:cxn>
                <a:cxn ang="0">
                  <a:pos x="T6" y="T7"/>
                </a:cxn>
                <a:cxn ang="0">
                  <a:pos x="T8" y="T9"/>
                </a:cxn>
              </a:cxnLst>
              <a:rect l="0" t="0" r="r" b="b"/>
              <a:pathLst>
                <a:path w="215" h="153">
                  <a:moveTo>
                    <a:pt x="215" y="124"/>
                  </a:moveTo>
                  <a:cubicBezTo>
                    <a:pt x="170" y="52"/>
                    <a:pt x="91" y="3"/>
                    <a:pt x="0" y="0"/>
                  </a:cubicBezTo>
                  <a:cubicBezTo>
                    <a:pt x="0" y="58"/>
                    <a:pt x="0" y="58"/>
                    <a:pt x="0" y="58"/>
                  </a:cubicBezTo>
                  <a:cubicBezTo>
                    <a:pt x="69" y="61"/>
                    <a:pt x="130" y="98"/>
                    <a:pt x="165" y="153"/>
                  </a:cubicBezTo>
                  <a:lnTo>
                    <a:pt x="21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7" name="Freeform 17"/>
            <p:cNvSpPr/>
            <p:nvPr/>
          </p:nvSpPr>
          <p:spPr bwMode="auto">
            <a:xfrm>
              <a:off x="3243263" y="1604963"/>
              <a:ext cx="303213" cy="936625"/>
            </a:xfrm>
            <a:custGeom>
              <a:avLst/>
              <a:gdLst>
                <a:gd name="T0" fmla="*/ 30 w 81"/>
                <a:gd name="T1" fmla="*/ 249 h 249"/>
                <a:gd name="T2" fmla="*/ 0 w 81"/>
                <a:gd name="T3" fmla="*/ 125 h 249"/>
                <a:gd name="T4" fmla="*/ 30 w 81"/>
                <a:gd name="T5" fmla="*/ 0 h 249"/>
                <a:gd name="T6" fmla="*/ 81 w 81"/>
                <a:gd name="T7" fmla="*/ 29 h 249"/>
                <a:gd name="T8" fmla="*/ 58 w 81"/>
                <a:gd name="T9" fmla="*/ 125 h 249"/>
                <a:gd name="T10" fmla="*/ 81 w 81"/>
                <a:gd name="T11" fmla="*/ 220 h 249"/>
                <a:gd name="T12" fmla="*/ 30 w 81"/>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81" h="249">
                  <a:moveTo>
                    <a:pt x="30" y="249"/>
                  </a:moveTo>
                  <a:cubicBezTo>
                    <a:pt x="11" y="212"/>
                    <a:pt x="0" y="169"/>
                    <a:pt x="0" y="125"/>
                  </a:cubicBezTo>
                  <a:cubicBezTo>
                    <a:pt x="0" y="80"/>
                    <a:pt x="11" y="37"/>
                    <a:pt x="30" y="0"/>
                  </a:cubicBezTo>
                  <a:cubicBezTo>
                    <a:pt x="81" y="29"/>
                    <a:pt x="81" y="29"/>
                    <a:pt x="81" y="29"/>
                  </a:cubicBezTo>
                  <a:cubicBezTo>
                    <a:pt x="66" y="58"/>
                    <a:pt x="58" y="90"/>
                    <a:pt x="58" y="125"/>
                  </a:cubicBezTo>
                  <a:cubicBezTo>
                    <a:pt x="58" y="159"/>
                    <a:pt x="66" y="191"/>
                    <a:pt x="81" y="220"/>
                  </a:cubicBezTo>
                  <a:lnTo>
                    <a:pt x="30" y="2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8" name="Freeform 18"/>
            <p:cNvSpPr/>
            <p:nvPr/>
          </p:nvSpPr>
          <p:spPr bwMode="auto">
            <a:xfrm>
              <a:off x="3197226" y="2135188"/>
              <a:ext cx="496888" cy="496888"/>
            </a:xfrm>
            <a:custGeom>
              <a:avLst/>
              <a:gdLst>
                <a:gd name="T0" fmla="*/ 12 w 132"/>
                <a:gd name="T1" fmla="*/ 132 h 132"/>
                <a:gd name="T2" fmla="*/ 132 w 132"/>
                <a:gd name="T3" fmla="*/ 132 h 132"/>
                <a:gd name="T4" fmla="*/ 132 w 132"/>
                <a:gd name="T5" fmla="*/ 83 h 132"/>
                <a:gd name="T6" fmla="*/ 132 w 132"/>
                <a:gd name="T7" fmla="*/ 83 h 132"/>
                <a:gd name="T8" fmla="*/ 132 w 132"/>
                <a:gd name="T9" fmla="*/ 12 h 132"/>
                <a:gd name="T10" fmla="*/ 120 w 132"/>
                <a:gd name="T11" fmla="*/ 0 h 132"/>
                <a:gd name="T12" fmla="*/ 95 w 132"/>
                <a:gd name="T13" fmla="*/ 0 h 132"/>
                <a:gd name="T14" fmla="*/ 82 w 132"/>
                <a:gd name="T15" fmla="*/ 12 h 132"/>
                <a:gd name="T16" fmla="*/ 82 w 132"/>
                <a:gd name="T17" fmla="*/ 83 h 132"/>
                <a:gd name="T18" fmla="*/ 12 w 132"/>
                <a:gd name="T19" fmla="*/ 83 h 132"/>
                <a:gd name="T20" fmla="*/ 0 w 132"/>
                <a:gd name="T21" fmla="*/ 95 h 132"/>
                <a:gd name="T22" fmla="*/ 0 w 132"/>
                <a:gd name="T23" fmla="*/ 120 h 132"/>
                <a:gd name="T24" fmla="*/ 12 w 13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2">
                  <a:moveTo>
                    <a:pt x="12" y="132"/>
                  </a:moveTo>
                  <a:cubicBezTo>
                    <a:pt x="132" y="132"/>
                    <a:pt x="132" y="132"/>
                    <a:pt x="132" y="132"/>
                  </a:cubicBezTo>
                  <a:cubicBezTo>
                    <a:pt x="132" y="83"/>
                    <a:pt x="132" y="83"/>
                    <a:pt x="132" y="83"/>
                  </a:cubicBezTo>
                  <a:cubicBezTo>
                    <a:pt x="132" y="83"/>
                    <a:pt x="132" y="83"/>
                    <a:pt x="132" y="83"/>
                  </a:cubicBezTo>
                  <a:cubicBezTo>
                    <a:pt x="132" y="12"/>
                    <a:pt x="132" y="12"/>
                    <a:pt x="132" y="12"/>
                  </a:cubicBezTo>
                  <a:cubicBezTo>
                    <a:pt x="132" y="5"/>
                    <a:pt x="127" y="0"/>
                    <a:pt x="120" y="0"/>
                  </a:cubicBezTo>
                  <a:cubicBezTo>
                    <a:pt x="95" y="0"/>
                    <a:pt x="95" y="0"/>
                    <a:pt x="95" y="0"/>
                  </a:cubicBezTo>
                  <a:cubicBezTo>
                    <a:pt x="88" y="0"/>
                    <a:pt x="82" y="5"/>
                    <a:pt x="82" y="12"/>
                  </a:cubicBezTo>
                  <a:cubicBezTo>
                    <a:pt x="82" y="83"/>
                    <a:pt x="82" y="83"/>
                    <a:pt x="82" y="83"/>
                  </a:cubicBezTo>
                  <a:cubicBezTo>
                    <a:pt x="12" y="83"/>
                    <a:pt x="12" y="83"/>
                    <a:pt x="12" y="83"/>
                  </a:cubicBezTo>
                  <a:cubicBezTo>
                    <a:pt x="5" y="83"/>
                    <a:pt x="0" y="88"/>
                    <a:pt x="0" y="95"/>
                  </a:cubicBezTo>
                  <a:cubicBezTo>
                    <a:pt x="0" y="120"/>
                    <a:pt x="0" y="120"/>
                    <a:pt x="0" y="120"/>
                  </a:cubicBezTo>
                  <a:cubicBezTo>
                    <a:pt x="0" y="127"/>
                    <a:pt x="5" y="132"/>
                    <a:pt x="12"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sp>
        <p:nvSpPr>
          <p:cNvPr id="49" name="文本框 66"/>
          <p:cNvSpPr txBox="1">
            <a:spLocks noChangeArrowheads="1"/>
          </p:cNvSpPr>
          <p:nvPr/>
        </p:nvSpPr>
        <p:spPr bwMode="auto">
          <a:xfrm>
            <a:off x="2212117" y="4083918"/>
            <a:ext cx="4880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在此录入上述图片的综合分析说明在此录入上述图片的综合分析说明</a:t>
            </a:r>
            <a:endPar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a:t>
            </a:r>
            <a:r>
              <a:rPr lang="zh-CN" altLang="en-US" sz="10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图片</a:t>
            </a:r>
            <a:r>
              <a:rPr lang="zh-CN" altLang="en-US" sz="10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a:t>
            </a:r>
            <a:r>
              <a:rPr lang="zh-CN" altLang="en-US" sz="10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录入</a:t>
            </a:r>
            <a:endPar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46291" y="3792458"/>
            <a:ext cx="1011815" cy="338554"/>
          </a:xfrm>
          <a:prstGeom prst="rect">
            <a:avLst/>
          </a:prstGeom>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smtClean="0">
                <a:ln>
                  <a:noFill/>
                </a:ln>
                <a:solidFill>
                  <a:prstClr val="black">
                    <a:lumMod val="90000"/>
                    <a:lumOff val="10000"/>
                  </a:prstClr>
                </a:solidFill>
                <a:effectLst/>
                <a:uLnTx/>
                <a:uFillTx/>
                <a:latin typeface="微软雅黑" panose="020B0503020204020204" pitchFamily="34" charset="-122"/>
                <a:ea typeface="微软雅黑" panose="020B0503020204020204" pitchFamily="34" charset="-122"/>
              </a:rPr>
              <a:t>标题文本</a:t>
            </a:r>
            <a:endParaRPr kumimoji="0" lang="zh-CN" altLang="en-US" sz="1600" b="1" i="0" u="none" strike="noStrike" kern="0" cap="none" spc="0" normalizeH="0" baseline="0" noProof="0" dirty="0" smtClean="0">
              <a:ln>
                <a:noFill/>
              </a:ln>
              <a:solidFill>
                <a:prstClr val="black">
                  <a:lumMod val="90000"/>
                  <a:lumOff val="10000"/>
                </a:prstClr>
              </a:solidFill>
              <a:effectLst/>
              <a:uLnTx/>
              <a:uFillTx/>
              <a:latin typeface="微软雅黑" panose="020B0503020204020204" pitchFamily="34" charset="-122"/>
              <a:ea typeface="微软雅黑" panose="020B0503020204020204" pitchFamily="34" charset="-122"/>
            </a:endParaRPr>
          </a:p>
        </p:txBody>
      </p:sp>
      <p:grpSp>
        <p:nvGrpSpPr>
          <p:cNvPr id="51" name="组合 50"/>
          <p:cNvGrpSpPr/>
          <p:nvPr/>
        </p:nvGrpSpPr>
        <p:grpSpPr>
          <a:xfrm>
            <a:off x="6637278" y="2007465"/>
            <a:ext cx="1695828" cy="744728"/>
            <a:chOff x="1964947" y="597930"/>
            <a:chExt cx="1695828" cy="744728"/>
          </a:xfrm>
        </p:grpSpPr>
        <p:sp>
          <p:nvSpPr>
            <p:cNvPr id="52" name="文本框 51"/>
            <p:cNvSpPr txBox="1"/>
            <p:nvPr/>
          </p:nvSpPr>
          <p:spPr bwMode="auto">
            <a:xfrm>
              <a:off x="1964947" y="788660"/>
              <a:ext cx="1695828" cy="55399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eaLnBrk="0" fontAlgn="base" hangingPunct="0">
                <a:spcBef>
                  <a:spcPct val="0"/>
                </a:spcBef>
                <a:spcAft>
                  <a:spcPct val="0"/>
                </a:spcAft>
              </a:pP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a:t>
              </a:r>
              <a:r>
                <a:rPr lang="zh-CN" altLang="en-US" sz="7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说明</a:t>
              </a:r>
              <a:r>
                <a:rPr lang="zh-CN" altLang="en-US" sz="8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a:t>
              </a:r>
              <a:endParaRPr lang="zh-CN" altLang="en-US" dirty="0">
                <a:solidFill>
                  <a:prstClr val="black">
                    <a:lumMod val="75000"/>
                    <a:lumOff val="25000"/>
                  </a:prstClr>
                </a:solidFill>
              </a:endParaRPr>
            </a:p>
            <a:p>
              <a:pPr eaLnBrk="0" fontAlgn="base" hangingPunct="0">
                <a:spcBef>
                  <a:spcPct val="0"/>
                </a:spcBef>
                <a:spcAft>
                  <a:spcPct val="0"/>
                </a:spcAft>
              </a:pPr>
              <a:r>
                <a:rPr lang="zh-CN" altLang="en-US" sz="8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a:t>
              </a:r>
              <a:r>
                <a:rPr lang="zh-CN" altLang="en-US" sz="800" kern="0" dirty="0" smtClean="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图片</a:t>
              </a:r>
              <a:endParaRPr lang="zh-CN" altLang="en-US" sz="800" dirty="0">
                <a:solidFill>
                  <a:prstClr val="black">
                    <a:lumMod val="75000"/>
                    <a:lumOff val="25000"/>
                  </a:prstClr>
                </a:solidFill>
              </a:endParaRPr>
            </a:p>
          </p:txBody>
        </p:sp>
        <p:sp>
          <p:nvSpPr>
            <p:cNvPr id="53" name="文本框 24"/>
            <p:cNvSpPr txBox="1">
              <a:spLocks noChangeArrowheads="1"/>
            </p:cNvSpPr>
            <p:nvPr/>
          </p:nvSpPr>
          <p:spPr bwMode="auto">
            <a:xfrm>
              <a:off x="1969162" y="597930"/>
              <a:ext cx="14562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ts val="1200"/>
                </a:lnSpc>
                <a:spcBef>
                  <a:spcPct val="0"/>
                </a:spcBef>
                <a:spcAft>
                  <a:spcPct val="0"/>
                </a:spcAft>
                <a:buClrTx/>
                <a:buSzTx/>
                <a:buFontTx/>
                <a:buNone/>
                <a:defRPr/>
              </a:pPr>
              <a:r>
                <a:rPr kumimoji="0" lang="zh-CN" altLang="en-US" sz="1200" b="1"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标题文本</a:t>
              </a:r>
              <a:endParaRPr kumimoji="0" lang="zh-CN" altLang="en-US" sz="12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4" name="文本框 53"/>
          <p:cNvSpPr txBox="1"/>
          <p:nvPr/>
        </p:nvSpPr>
        <p:spPr>
          <a:xfrm>
            <a:off x="4970692" y="2010969"/>
            <a:ext cx="1087157" cy="769441"/>
          </a:xfrm>
          <a:prstGeom prst="rect">
            <a:avLst/>
          </a:prstGeom>
          <a:noFill/>
        </p:spPr>
        <p:txBody>
          <a:bodyPr wrap="none" rtlCol="0">
            <a:spAutoFit/>
          </a:bodyPr>
          <a:lstStyle/>
          <a:p>
            <a:pPr eaLnBrk="0" fontAlgn="base" hangingPunct="0">
              <a:spcBef>
                <a:spcPct val="0"/>
              </a:spcBef>
              <a:spcAft>
                <a:spcPct val="0"/>
              </a:spcAft>
            </a:pPr>
            <a:r>
              <a:rPr lang="en-US" altLang="zh-CN" sz="4400" dirty="0">
                <a:solidFill>
                  <a:prstClr val="black"/>
                </a:solidFill>
                <a:latin typeface="Arial" panose="020B0604020202020204" pitchFamily="34" charset="0"/>
                <a:cs typeface="Arial" panose="020B0604020202020204" pitchFamily="34" charset="0"/>
              </a:rPr>
              <a:t>50</a:t>
            </a:r>
            <a:r>
              <a:rPr lang="en-US" altLang="zh-CN" sz="2400" dirty="0">
                <a:solidFill>
                  <a:prstClr val="black"/>
                </a:solidFill>
                <a:latin typeface="Arial" panose="020B0604020202020204" pitchFamily="34" charset="0"/>
                <a:cs typeface="Arial" panose="020B0604020202020204" pitchFamily="34" charset="0"/>
              </a:rPr>
              <a:t>%</a:t>
            </a:r>
            <a:endParaRPr lang="zh-CN" altLang="en-US" sz="2400" dirty="0">
              <a:solidFill>
                <a:prstClr val="black"/>
              </a:solidFill>
              <a:latin typeface="Arial" panose="020B0604020202020204" pitchFamily="34" charset="0"/>
              <a:cs typeface="Arial" panose="020B0604020202020204" pitchFamily="34" charset="0"/>
            </a:endParaRPr>
          </a:p>
        </p:txBody>
      </p:sp>
      <p:sp>
        <p:nvSpPr>
          <p:cNvPr id="55" name="文本框 54"/>
          <p:cNvSpPr txBox="1"/>
          <p:nvPr/>
        </p:nvSpPr>
        <p:spPr>
          <a:xfrm>
            <a:off x="3132367" y="2010969"/>
            <a:ext cx="1087157" cy="769441"/>
          </a:xfrm>
          <a:prstGeom prst="rect">
            <a:avLst/>
          </a:prstGeom>
          <a:noFill/>
        </p:spPr>
        <p:txBody>
          <a:bodyPr wrap="none" rtlCol="0">
            <a:spAutoFit/>
          </a:bodyPr>
          <a:lstStyle/>
          <a:p>
            <a:pPr eaLnBrk="0" fontAlgn="base" hangingPunct="0">
              <a:spcBef>
                <a:spcPct val="0"/>
              </a:spcBef>
              <a:spcAft>
                <a:spcPct val="0"/>
              </a:spcAft>
            </a:pPr>
            <a:r>
              <a:rPr lang="en-US" altLang="zh-CN" sz="4400" dirty="0">
                <a:solidFill>
                  <a:prstClr val="black"/>
                </a:solidFill>
                <a:latin typeface="Arial" panose="020B0604020202020204" pitchFamily="34" charset="0"/>
                <a:cs typeface="Arial" panose="020B0604020202020204" pitchFamily="34" charset="0"/>
              </a:rPr>
              <a:t>78</a:t>
            </a:r>
            <a:r>
              <a:rPr lang="en-US" altLang="zh-CN" sz="2400" dirty="0">
                <a:solidFill>
                  <a:prstClr val="black"/>
                </a:solidFill>
                <a:latin typeface="Arial" panose="020B0604020202020204" pitchFamily="34" charset="0"/>
                <a:cs typeface="Arial" panose="020B0604020202020204" pitchFamily="34" charset="0"/>
              </a:rPr>
              <a:t>%</a:t>
            </a:r>
            <a:endParaRPr lang="zh-CN" altLang="en-US" sz="2400" dirty="0">
              <a:solidFill>
                <a:prstClr val="black"/>
              </a:solidFill>
              <a:latin typeface="Arial" panose="020B0604020202020204" pitchFamily="34" charset="0"/>
              <a:cs typeface="Arial" panose="020B0604020202020204" pitchFamily="34" charset="0"/>
            </a:endParaRPr>
          </a:p>
        </p:txBody>
      </p:sp>
      <p:grpSp>
        <p:nvGrpSpPr>
          <p:cNvPr id="56" name="组合 55"/>
          <p:cNvGrpSpPr/>
          <p:nvPr/>
        </p:nvGrpSpPr>
        <p:grpSpPr>
          <a:xfrm>
            <a:off x="618785" y="2007465"/>
            <a:ext cx="1720967" cy="744728"/>
            <a:chOff x="1964947" y="597930"/>
            <a:chExt cx="1720967" cy="744728"/>
          </a:xfrm>
        </p:grpSpPr>
        <p:sp>
          <p:nvSpPr>
            <p:cNvPr id="57" name="文本框 56"/>
            <p:cNvSpPr txBox="1"/>
            <p:nvPr/>
          </p:nvSpPr>
          <p:spPr bwMode="auto">
            <a:xfrm>
              <a:off x="1964947" y="788660"/>
              <a:ext cx="1695828" cy="55399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eaLnBrk="0" fontAlgn="base" hangingPunct="0">
                <a:spcBef>
                  <a:spcPct val="0"/>
                </a:spcBef>
                <a:spcAft>
                  <a:spcPct val="0"/>
                </a:spcAft>
              </a:pPr>
              <a:r>
                <a:rPr lang="zh-CN" altLang="en-US" sz="6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a:t>
              </a: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在此录入上述图片的综合分析说明</a:t>
              </a:r>
              <a:endParaRPr lang="zh-CN" altLang="en-US" sz="800" dirty="0">
                <a:solidFill>
                  <a:prstClr val="black">
                    <a:lumMod val="75000"/>
                    <a:lumOff val="25000"/>
                  </a:prstClr>
                </a:solidFill>
              </a:endParaRPr>
            </a:p>
            <a:p>
              <a:pPr algn="r" eaLnBrk="0" fontAlgn="base" hangingPunct="0">
                <a:spcBef>
                  <a:spcPct val="0"/>
                </a:spcBef>
                <a:spcAft>
                  <a:spcPct val="0"/>
                </a:spcAft>
              </a:pPr>
              <a:r>
                <a:rPr lang="zh-CN" altLang="en-US" sz="700" kern="0" dirty="0">
                  <a:solidFill>
                    <a:srgbClr val="000000">
                      <a:lumMod val="85000"/>
                      <a:lumOff val="15000"/>
                    </a:srgbClr>
                  </a:solidFill>
                  <a:latin typeface="微软雅黑" panose="020B0503020204020204" pitchFamily="34" charset="-122"/>
                  <a:ea typeface="微软雅黑" panose="020B0503020204020204" pitchFamily="34" charset="-122"/>
                  <a:sym typeface="方正兰亭黑_GBK" pitchFamily="2" charset="-122"/>
                </a:rPr>
                <a:t>在此录入上述图片</a:t>
              </a:r>
              <a:endParaRPr lang="zh-CN" altLang="en-US" sz="700" dirty="0">
                <a:solidFill>
                  <a:prstClr val="black">
                    <a:lumMod val="75000"/>
                    <a:lumOff val="25000"/>
                  </a:prstClr>
                </a:solidFill>
              </a:endParaRPr>
            </a:p>
          </p:txBody>
        </p:sp>
        <p:sp>
          <p:nvSpPr>
            <p:cNvPr id="58" name="文本框 24"/>
            <p:cNvSpPr txBox="1">
              <a:spLocks noChangeArrowheads="1"/>
            </p:cNvSpPr>
            <p:nvPr/>
          </p:nvSpPr>
          <p:spPr bwMode="auto">
            <a:xfrm>
              <a:off x="2229625" y="597930"/>
              <a:ext cx="14562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eaLnBrk="1" fontAlgn="base" latinLnBrk="0" hangingPunct="1">
                <a:lnSpc>
                  <a:spcPts val="1200"/>
                </a:lnSpc>
                <a:spcBef>
                  <a:spcPct val="0"/>
                </a:spcBef>
                <a:spcAft>
                  <a:spcPct val="0"/>
                </a:spcAft>
                <a:buClrTx/>
                <a:buSzTx/>
                <a:buFontTx/>
                <a:buNone/>
                <a:defRPr/>
              </a:pPr>
              <a:r>
                <a:rPr kumimoji="0" lang="zh-CN" altLang="en-US" sz="1200" b="1"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标题文本</a:t>
              </a:r>
              <a:endParaRPr kumimoji="0" lang="zh-CN" altLang="en-US" sz="12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ppt_x"/>
                                          </p:val>
                                        </p:tav>
                                        <p:tav tm="100000">
                                          <p:val>
                                            <p:strVal val="#ppt_x"/>
                                          </p:val>
                                        </p:tav>
                                      </p:tavLst>
                                    </p:anim>
                                    <p:anim calcmode="lin" valueType="num">
                                      <p:cBhvr additive="base">
                                        <p:cTn id="19" dur="500" fill="hold"/>
                                        <p:tgtEl>
                                          <p:spTgt spid="5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1+#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4"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五边形 34"/>
          <p:cNvSpPr/>
          <p:nvPr/>
        </p:nvSpPr>
        <p:spPr>
          <a:xfrm rot="16200000" flipV="1">
            <a:off x="7721808" y="3983990"/>
            <a:ext cx="1716097" cy="625252"/>
          </a:xfrm>
          <a:prstGeom prst="homePlat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TextBox 39"/>
          <p:cNvSpPr txBox="1"/>
          <p:nvPr/>
        </p:nvSpPr>
        <p:spPr bwMode="auto">
          <a:xfrm>
            <a:off x="302330" y="1580190"/>
            <a:ext cx="4629710"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a:t>
            </a:r>
            <a:r>
              <a:rPr lang="zh-CN" altLang="en-US" sz="1200" dirty="0" smtClean="0">
                <a:solidFill>
                  <a:prstClr val="black">
                    <a:lumMod val="95000"/>
                    <a:lumOff val="5000"/>
                  </a:prstClr>
                </a:solidFill>
                <a:latin typeface="微软雅黑" panose="020B0503020204020204" pitchFamily="34" charset="-122"/>
                <a:ea typeface="微软雅黑" panose="020B0503020204020204" pitchFamily="34" charset="-122"/>
              </a:rPr>
              <a:t>输入</a:t>
            </a:r>
            <a:endPar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37" name="矩形 36"/>
          <p:cNvSpPr/>
          <p:nvPr/>
        </p:nvSpPr>
        <p:spPr bwMode="auto">
          <a:xfrm>
            <a:off x="374340" y="1347614"/>
            <a:ext cx="2020887" cy="338554"/>
          </a:xfrm>
          <a:prstGeom prst="rect">
            <a:avLst/>
          </a:prstGeom>
        </p:spPr>
        <p:txBody>
          <a:bodyPr>
            <a:spAutoFit/>
          </a:bodyPr>
          <a:lstStyle/>
          <a:p>
            <a:pPr>
              <a:defRPr/>
            </a:pPr>
            <a:r>
              <a:rPr lang="zh-CN" altLang="en-US" sz="1600" b="1" dirty="0">
                <a:solidFill>
                  <a:srgbClr val="003466"/>
                </a:solidFill>
                <a:latin typeface="微软雅黑" panose="020B0503020204020204" pitchFamily="34" charset="-122"/>
                <a:ea typeface="微软雅黑" panose="020B0503020204020204" pitchFamily="34" charset="-122"/>
              </a:rPr>
              <a:t>输入相关标题</a:t>
            </a:r>
            <a:endParaRPr lang="zh-CN" altLang="en-US" sz="1600" b="1" dirty="0">
              <a:solidFill>
                <a:srgbClr val="003466"/>
              </a:solidFill>
              <a:latin typeface="微软雅黑" panose="020B0503020204020204" pitchFamily="34" charset="-122"/>
              <a:ea typeface="微软雅黑" panose="020B0503020204020204" pitchFamily="34" charset="-122"/>
            </a:endParaRPr>
          </a:p>
        </p:txBody>
      </p:sp>
      <p:sp>
        <p:nvSpPr>
          <p:cNvPr id="38" name="TextBox 41"/>
          <p:cNvSpPr txBox="1"/>
          <p:nvPr/>
        </p:nvSpPr>
        <p:spPr bwMode="auto">
          <a:xfrm>
            <a:off x="302330" y="2622543"/>
            <a:ext cx="4629710"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a:t>
            </a:r>
            <a:r>
              <a:rPr lang="zh-CN" altLang="en-US" sz="1200" dirty="0" smtClean="0">
                <a:solidFill>
                  <a:prstClr val="black">
                    <a:lumMod val="95000"/>
                    <a:lumOff val="5000"/>
                  </a:prstClr>
                </a:solidFill>
                <a:latin typeface="微软雅黑" panose="020B0503020204020204" pitchFamily="34" charset="-122"/>
                <a:ea typeface="微软雅黑" panose="020B0503020204020204" pitchFamily="34" charset="-122"/>
              </a:rPr>
              <a:t>这里</a:t>
            </a:r>
            <a:endPar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39" name="矩形 38"/>
          <p:cNvSpPr/>
          <p:nvPr/>
        </p:nvSpPr>
        <p:spPr bwMode="auto">
          <a:xfrm>
            <a:off x="374340" y="2389967"/>
            <a:ext cx="2020887" cy="338554"/>
          </a:xfrm>
          <a:prstGeom prst="rect">
            <a:avLst/>
          </a:prstGeom>
        </p:spPr>
        <p:txBody>
          <a:bodyPr>
            <a:spAutoFit/>
          </a:bodyPr>
          <a:lstStyle/>
          <a:p>
            <a:pPr>
              <a:defRPr/>
            </a:pPr>
            <a:r>
              <a:rPr lang="zh-CN" altLang="en-US" sz="1600" b="1" dirty="0">
                <a:solidFill>
                  <a:srgbClr val="003466"/>
                </a:solidFill>
                <a:latin typeface="微软雅黑" panose="020B0503020204020204" pitchFamily="34" charset="-122"/>
                <a:ea typeface="微软雅黑" panose="020B0503020204020204" pitchFamily="34" charset="-122"/>
              </a:rPr>
              <a:t>输入相关标题</a:t>
            </a:r>
            <a:endParaRPr lang="zh-CN" altLang="en-US" sz="1600" b="1" dirty="0">
              <a:solidFill>
                <a:srgbClr val="003466"/>
              </a:solidFill>
              <a:latin typeface="微软雅黑" panose="020B0503020204020204" pitchFamily="34" charset="-122"/>
              <a:ea typeface="微软雅黑" panose="020B0503020204020204" pitchFamily="34" charset="-122"/>
            </a:endParaRPr>
          </a:p>
        </p:txBody>
      </p:sp>
      <p:sp>
        <p:nvSpPr>
          <p:cNvPr id="40" name="TextBox 43"/>
          <p:cNvSpPr txBox="1"/>
          <p:nvPr/>
        </p:nvSpPr>
        <p:spPr bwMode="auto">
          <a:xfrm>
            <a:off x="302330" y="3668422"/>
            <a:ext cx="4629710" cy="646331"/>
          </a:xfrm>
          <a:prstGeom prst="rect">
            <a:avLst/>
          </a:prstGeom>
          <a:noFill/>
        </p:spPr>
        <p:txBody>
          <a:bodyPr wrap="square">
            <a:spAutoFit/>
          </a:bodyPr>
          <a:lstStyle/>
          <a:p>
            <a:pPr>
              <a:lnSpc>
                <a:spcPct val="15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a:t>
            </a:r>
            <a:r>
              <a:rPr lang="zh-CN" altLang="en-US" sz="1200" dirty="0" smtClean="0">
                <a:solidFill>
                  <a:prstClr val="black">
                    <a:lumMod val="95000"/>
                    <a:lumOff val="5000"/>
                  </a:prstClr>
                </a:solidFill>
                <a:latin typeface="微软雅黑" panose="020B0503020204020204" pitchFamily="34" charset="-122"/>
                <a:ea typeface="微软雅黑" panose="020B0503020204020204" pitchFamily="34" charset="-122"/>
              </a:rPr>
              <a:t>文字</a:t>
            </a:r>
            <a:endPar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41" name="矩形 40"/>
          <p:cNvSpPr/>
          <p:nvPr/>
        </p:nvSpPr>
        <p:spPr bwMode="auto">
          <a:xfrm>
            <a:off x="374340" y="3435846"/>
            <a:ext cx="2020887" cy="338554"/>
          </a:xfrm>
          <a:prstGeom prst="rect">
            <a:avLst/>
          </a:prstGeom>
        </p:spPr>
        <p:txBody>
          <a:bodyPr>
            <a:spAutoFit/>
          </a:bodyPr>
          <a:lstStyle/>
          <a:p>
            <a:pPr>
              <a:defRPr/>
            </a:pPr>
            <a:r>
              <a:rPr lang="zh-CN" altLang="en-US" sz="1600" b="1" dirty="0">
                <a:solidFill>
                  <a:srgbClr val="003466"/>
                </a:solidFill>
                <a:latin typeface="微软雅黑" panose="020B0503020204020204" pitchFamily="34" charset="-122"/>
                <a:ea typeface="微软雅黑" panose="020B0503020204020204" pitchFamily="34" charset="-122"/>
              </a:rPr>
              <a:t>输入相关标题</a:t>
            </a:r>
            <a:endParaRPr lang="zh-CN" altLang="en-US" sz="1600" b="1" dirty="0">
              <a:solidFill>
                <a:srgbClr val="003466"/>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5458916" y="-15765"/>
            <a:ext cx="625252" cy="2837227"/>
            <a:chOff x="5458916" y="625254"/>
            <a:chExt cx="625252" cy="2837227"/>
          </a:xfrm>
        </p:grpSpPr>
        <p:sp>
          <p:nvSpPr>
            <p:cNvPr id="43" name="五边形 42"/>
            <p:cNvSpPr/>
            <p:nvPr/>
          </p:nvSpPr>
          <p:spPr>
            <a:xfrm rot="5400000">
              <a:off x="4352928" y="1731242"/>
              <a:ext cx="2837227" cy="625252"/>
            </a:xfrm>
            <a:prstGeom prst="homePlat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TextBox 45"/>
            <p:cNvSpPr txBox="1"/>
            <p:nvPr/>
          </p:nvSpPr>
          <p:spPr>
            <a:xfrm>
              <a:off x="5540708" y="761745"/>
              <a:ext cx="461665" cy="1938992"/>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输入相关文字标题</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331124" y="-15763"/>
            <a:ext cx="625252" cy="4066685"/>
            <a:chOff x="7331124" y="625256"/>
            <a:chExt cx="625252" cy="4066685"/>
          </a:xfrm>
        </p:grpSpPr>
        <p:sp>
          <p:nvSpPr>
            <p:cNvPr id="46" name="五边形 45"/>
            <p:cNvSpPr/>
            <p:nvPr/>
          </p:nvSpPr>
          <p:spPr>
            <a:xfrm rot="5400000">
              <a:off x="5610407" y="2345973"/>
              <a:ext cx="4066685" cy="625252"/>
            </a:xfrm>
            <a:prstGeom prst="homePlat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7" name="TextBox 46"/>
            <p:cNvSpPr txBox="1"/>
            <p:nvPr/>
          </p:nvSpPr>
          <p:spPr>
            <a:xfrm>
              <a:off x="7412916" y="941186"/>
              <a:ext cx="461665" cy="1938992"/>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输入相关文字标题</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6395020" y="1937125"/>
            <a:ext cx="625252" cy="3217540"/>
            <a:chOff x="6395020" y="2376256"/>
            <a:chExt cx="625252" cy="3217540"/>
          </a:xfrm>
        </p:grpSpPr>
        <p:sp>
          <p:nvSpPr>
            <p:cNvPr id="49" name="五边形 48"/>
            <p:cNvSpPr/>
            <p:nvPr/>
          </p:nvSpPr>
          <p:spPr>
            <a:xfrm rot="16200000" flipV="1">
              <a:off x="5098876" y="3672400"/>
              <a:ext cx="3217540" cy="625252"/>
            </a:xfrm>
            <a:prstGeom prst="homePlate">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0" name="TextBox 47"/>
            <p:cNvSpPr txBox="1"/>
            <p:nvPr/>
          </p:nvSpPr>
          <p:spPr>
            <a:xfrm>
              <a:off x="6476813" y="2921377"/>
              <a:ext cx="461665" cy="1938992"/>
            </a:xfrm>
            <a:prstGeom prst="rect">
              <a:avLst/>
            </a:prstGeom>
            <a:noFill/>
          </p:spPr>
          <p:txBody>
            <a:bodyPr vert="eaVert"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输入相关文字标题</a:t>
              </a:r>
              <a:endParaRPr kumimoji="0" lang="zh-CN" altLang="en-US" sz="1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2"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1+#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1+#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1+#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1+#ppt_w/2"/>
                                          </p:val>
                                        </p:tav>
                                        <p:tav tm="100000">
                                          <p:val>
                                            <p:strVal val="#ppt_x"/>
                                          </p:val>
                                        </p:tav>
                                      </p:tavLst>
                                    </p:anim>
                                    <p:anim calcmode="lin" valueType="num">
                                      <p:cBhvr additive="base">
                                        <p:cTn id="4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p:bldP spid="38"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6"/>
          <p:cNvSpPr>
            <a:spLocks noEditPoints="1"/>
          </p:cNvSpPr>
          <p:nvPr/>
        </p:nvSpPr>
        <p:spPr bwMode="auto">
          <a:xfrm>
            <a:off x="1187624" y="2083544"/>
            <a:ext cx="568213" cy="605284"/>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79" name="Freeform 11"/>
          <p:cNvSpPr>
            <a:spLocks noEditPoints="1"/>
          </p:cNvSpPr>
          <p:nvPr/>
        </p:nvSpPr>
        <p:spPr bwMode="auto">
          <a:xfrm>
            <a:off x="3059832" y="2199865"/>
            <a:ext cx="732327" cy="733103"/>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759144" y="1100889"/>
            <a:ext cx="7409687" cy="2703491"/>
            <a:chOff x="759144" y="1100889"/>
            <a:chExt cx="7409687" cy="2703491"/>
          </a:xfrm>
        </p:grpSpPr>
        <p:sp>
          <p:nvSpPr>
            <p:cNvPr id="81" name="圆角矩形 80"/>
            <p:cNvSpPr/>
            <p:nvPr/>
          </p:nvSpPr>
          <p:spPr>
            <a:xfrm>
              <a:off x="759144" y="1877581"/>
              <a:ext cx="1451329" cy="1197043"/>
            </a:xfrm>
            <a:prstGeom prst="roundRect">
              <a:avLst>
                <a:gd name="adj" fmla="val 10000"/>
              </a:avLst>
            </a:prstGeom>
            <a:noFill/>
            <a:ln w="25400" cap="flat" cmpd="sng" algn="ctr">
              <a:solidFill>
                <a:srgbClr val="003466"/>
              </a:solidFill>
              <a:prstDash val="solid"/>
            </a:ln>
            <a:effectLst/>
          </p:spPr>
        </p:sp>
        <p:sp>
          <p:nvSpPr>
            <p:cNvPr id="82" name="形状 81"/>
            <p:cNvSpPr/>
            <p:nvPr/>
          </p:nvSpPr>
          <p:spPr>
            <a:xfrm>
              <a:off x="1550746" y="2076455"/>
              <a:ext cx="1727925" cy="1727925"/>
            </a:xfrm>
            <a:prstGeom prst="leftCircularArrow">
              <a:avLst>
                <a:gd name="adj1" fmla="val 3886"/>
                <a:gd name="adj2" fmla="val 486698"/>
                <a:gd name="adj3" fmla="val 2262209"/>
                <a:gd name="adj4" fmla="val 9024489"/>
                <a:gd name="adj5" fmla="val 4534"/>
              </a:avLst>
            </a:prstGeom>
            <a:solidFill>
              <a:srgbClr val="003466"/>
            </a:solidFill>
            <a:ln>
              <a:noFill/>
            </a:ln>
            <a:effectLst/>
          </p:spPr>
        </p:sp>
        <p:sp>
          <p:nvSpPr>
            <p:cNvPr id="83" name="任意多边形 82"/>
            <p:cNvSpPr/>
            <p:nvPr/>
          </p:nvSpPr>
          <p:spPr>
            <a:xfrm>
              <a:off x="1081661"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marL="0" marR="0" lvl="0" indent="0" algn="ctr" defTabSz="533400" eaLnBrk="1" fontAlgn="base" latinLnBrk="0" hangingPunct="1">
                <a:lnSpc>
                  <a:spcPct val="90000"/>
                </a:lnSpc>
                <a:spcBef>
                  <a:spcPct val="0"/>
                </a:spcBef>
                <a:spcAft>
                  <a:spcPct val="35000"/>
                </a:spcAft>
                <a:buClrTx/>
                <a:buSzTx/>
                <a:buFontTx/>
                <a:buNone/>
                <a:defRPr/>
              </a:pPr>
              <a:r>
                <a:rPr kumimoji="0" lang="zh-CN" alt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工作中的不足</a:t>
              </a:r>
              <a:endParaRPr kumimoji="0" 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4" name="圆角矩形 83"/>
            <p:cNvSpPr/>
            <p:nvPr/>
          </p:nvSpPr>
          <p:spPr>
            <a:xfrm>
              <a:off x="2691510" y="1877581"/>
              <a:ext cx="1451329" cy="1197043"/>
            </a:xfrm>
            <a:prstGeom prst="roundRect">
              <a:avLst>
                <a:gd name="adj" fmla="val 10000"/>
              </a:avLst>
            </a:prstGeom>
            <a:noFill/>
            <a:ln w="25400" cap="flat" cmpd="sng" algn="ctr">
              <a:solidFill>
                <a:srgbClr val="003466"/>
              </a:solidFill>
              <a:prstDash val="solid"/>
            </a:ln>
            <a:effectLst/>
          </p:spPr>
        </p:sp>
        <p:sp>
          <p:nvSpPr>
            <p:cNvPr id="85" name="环形箭头 84"/>
            <p:cNvSpPr/>
            <p:nvPr/>
          </p:nvSpPr>
          <p:spPr>
            <a:xfrm>
              <a:off x="3471017" y="1100889"/>
              <a:ext cx="1913373" cy="1913373"/>
            </a:xfrm>
            <a:prstGeom prst="circularArrow">
              <a:avLst>
                <a:gd name="adj1" fmla="val 3510"/>
                <a:gd name="adj2" fmla="val 435572"/>
                <a:gd name="adj3" fmla="val 19388917"/>
                <a:gd name="adj4" fmla="val 12575511"/>
                <a:gd name="adj5" fmla="val 4095"/>
              </a:avLst>
            </a:prstGeom>
            <a:solidFill>
              <a:srgbClr val="003466"/>
            </a:solidFill>
            <a:ln>
              <a:noFill/>
            </a:ln>
            <a:effectLst/>
          </p:spPr>
        </p:sp>
        <p:sp>
          <p:nvSpPr>
            <p:cNvPr id="86" name="任意多边形 85"/>
            <p:cNvSpPr/>
            <p:nvPr/>
          </p:nvSpPr>
          <p:spPr>
            <a:xfrm>
              <a:off x="3014028"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marL="0" marR="0" lvl="0" indent="0" algn="ctr" defTabSz="533400" eaLnBrk="1" fontAlgn="base" latinLnBrk="0" hangingPunct="1">
                <a:lnSpc>
                  <a:spcPct val="90000"/>
                </a:lnSpc>
                <a:spcBef>
                  <a:spcPct val="0"/>
                </a:spcBef>
                <a:spcAft>
                  <a:spcPct val="35000"/>
                </a:spcAft>
                <a:buClrTx/>
                <a:buSzTx/>
                <a:buFontTx/>
                <a:buNone/>
                <a:defRPr/>
              </a:pPr>
              <a:r>
                <a:rPr kumimoji="0" lang="zh-CN" alt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工作中的不足</a:t>
              </a:r>
              <a:endParaRPr kumimoji="0" lang="en-US" altLang="zh-CN"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7" name="圆角矩形 86"/>
            <p:cNvSpPr/>
            <p:nvPr/>
          </p:nvSpPr>
          <p:spPr>
            <a:xfrm>
              <a:off x="4623877" y="1877581"/>
              <a:ext cx="1451329" cy="1197043"/>
            </a:xfrm>
            <a:prstGeom prst="roundRect">
              <a:avLst>
                <a:gd name="adj" fmla="val 10000"/>
              </a:avLst>
            </a:prstGeom>
            <a:noFill/>
            <a:ln w="25400" cap="flat" cmpd="sng" algn="ctr">
              <a:solidFill>
                <a:srgbClr val="003466"/>
              </a:solidFill>
              <a:prstDash val="solid"/>
            </a:ln>
            <a:effectLst/>
          </p:spPr>
        </p:sp>
        <p:sp>
          <p:nvSpPr>
            <p:cNvPr id="88" name="形状 87"/>
            <p:cNvSpPr/>
            <p:nvPr/>
          </p:nvSpPr>
          <p:spPr>
            <a:xfrm>
              <a:off x="5415478" y="2076455"/>
              <a:ext cx="1727925" cy="1727925"/>
            </a:xfrm>
            <a:prstGeom prst="leftCircularArrow">
              <a:avLst>
                <a:gd name="adj1" fmla="val 3886"/>
                <a:gd name="adj2" fmla="val 486698"/>
                <a:gd name="adj3" fmla="val 2262209"/>
                <a:gd name="adj4" fmla="val 9024489"/>
                <a:gd name="adj5" fmla="val 4534"/>
              </a:avLst>
            </a:prstGeom>
            <a:solidFill>
              <a:srgbClr val="003466"/>
            </a:solidFill>
            <a:ln>
              <a:noFill/>
            </a:ln>
            <a:effectLst/>
          </p:spPr>
        </p:sp>
        <p:sp>
          <p:nvSpPr>
            <p:cNvPr id="89" name="任意多边形 88"/>
            <p:cNvSpPr/>
            <p:nvPr/>
          </p:nvSpPr>
          <p:spPr>
            <a:xfrm>
              <a:off x="4946394"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marL="0" marR="0" lvl="0" indent="0" algn="ctr" defTabSz="533400" eaLnBrk="1" fontAlgn="base" latinLnBrk="0" hangingPunct="1">
                <a:lnSpc>
                  <a:spcPct val="90000"/>
                </a:lnSpc>
                <a:spcBef>
                  <a:spcPct val="0"/>
                </a:spcBef>
                <a:spcAft>
                  <a:spcPct val="35000"/>
                </a:spcAft>
                <a:buClrTx/>
                <a:buSzTx/>
                <a:buFontTx/>
                <a:buNone/>
                <a:defRPr/>
              </a:pPr>
              <a:r>
                <a:rPr kumimoji="0" lang="zh-CN" alt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工作中的不足</a:t>
              </a:r>
              <a:endParaRPr kumimoji="0" lang="en-US" altLang="zh-CN"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0" name="圆角矩形 89"/>
            <p:cNvSpPr/>
            <p:nvPr/>
          </p:nvSpPr>
          <p:spPr>
            <a:xfrm>
              <a:off x="6556243" y="1877581"/>
              <a:ext cx="1451329" cy="1197043"/>
            </a:xfrm>
            <a:prstGeom prst="roundRect">
              <a:avLst>
                <a:gd name="adj" fmla="val 10000"/>
              </a:avLst>
            </a:prstGeom>
            <a:noFill/>
            <a:ln w="25400" cap="flat" cmpd="sng" algn="ctr">
              <a:solidFill>
                <a:srgbClr val="003466"/>
              </a:solidFill>
              <a:prstDash val="solid"/>
            </a:ln>
            <a:effectLst/>
          </p:spPr>
        </p:sp>
        <p:sp>
          <p:nvSpPr>
            <p:cNvPr id="91" name="任意多边形 90"/>
            <p:cNvSpPr/>
            <p:nvPr/>
          </p:nvSpPr>
          <p:spPr>
            <a:xfrm>
              <a:off x="6878761"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rgbClr val="003466"/>
            </a:solidFill>
            <a:ln w="25400" cap="flat" cmpd="sng" algn="ctr">
              <a:noFill/>
              <a:prstDash val="solid"/>
            </a:ln>
            <a:effectLst/>
          </p:spPr>
          <p:txBody>
            <a:bodyPr spcFirstLastPara="0" vert="horz" wrap="square" lIns="37886" tIns="30266" rIns="37886" bIns="30266" numCol="1" spcCol="1270" anchor="ctr" anchorCtr="0">
              <a:noAutofit/>
            </a:bodyPr>
            <a:lstStyle/>
            <a:p>
              <a:pPr marL="0" marR="0" lvl="0" indent="0" algn="ctr" defTabSz="533400" eaLnBrk="1" fontAlgn="base" latinLnBrk="0" hangingPunct="1">
                <a:lnSpc>
                  <a:spcPct val="90000"/>
                </a:lnSpc>
                <a:spcBef>
                  <a:spcPct val="0"/>
                </a:spcBef>
                <a:spcAft>
                  <a:spcPct val="35000"/>
                </a:spcAft>
                <a:buClrTx/>
                <a:buSzTx/>
                <a:buFontTx/>
                <a:buNone/>
                <a:defRPr/>
              </a:pPr>
              <a:r>
                <a:rPr kumimoji="0" lang="zh-CN" altLang="en-US"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工作中的不足</a:t>
              </a:r>
              <a:endParaRPr kumimoji="0" lang="en-US" altLang="zh-CN" sz="1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92" name="Freeform 21"/>
          <p:cNvSpPr>
            <a:spLocks noEditPoints="1"/>
          </p:cNvSpPr>
          <p:nvPr/>
        </p:nvSpPr>
        <p:spPr bwMode="auto">
          <a:xfrm>
            <a:off x="5004859" y="2073278"/>
            <a:ext cx="623849" cy="625816"/>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3" name="Freeform 26"/>
          <p:cNvSpPr/>
          <p:nvPr/>
        </p:nvSpPr>
        <p:spPr bwMode="auto">
          <a:xfrm>
            <a:off x="7092280" y="2237772"/>
            <a:ext cx="513556" cy="5326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3466"/>
          </a:solidFill>
          <a:ln>
            <a:noFill/>
          </a:ln>
        </p:spPr>
        <p:txBody>
          <a:bodyPr vert="horz" wrap="square" lIns="91440" tIns="45720" rIns="91440" bIns="45720" numCol="1" anchor="t" anchorCtr="0" compatLnSpc="1"/>
          <a:lstStyle/>
          <a:p>
            <a:pPr algn="ct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4" name="矩形 93"/>
          <p:cNvSpPr/>
          <p:nvPr/>
        </p:nvSpPr>
        <p:spPr>
          <a:xfrm>
            <a:off x="838994" y="3867944"/>
            <a:ext cx="7538516" cy="830997"/>
          </a:xfrm>
          <a:prstGeom prst="rect">
            <a:avLst/>
          </a:prstGeom>
        </p:spPr>
        <p:txBody>
          <a:bodyPr wrap="square">
            <a:spAutoFit/>
          </a:bodyPr>
          <a:lstStyle/>
          <a:p>
            <a:pPr algn="ctr">
              <a:lnSpc>
                <a:spcPct val="120000"/>
              </a:lnSpc>
              <a:defRPr/>
            </a:pPr>
            <a:r>
              <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a:t>
            </a:r>
            <a:r>
              <a:rPr lang="zh-CN" altLang="en-US" sz="8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a:t>
            </a:r>
            <a:r>
              <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在此录入上述图表的综合描述</a:t>
            </a:r>
            <a:r>
              <a:rPr lang="zh-CN" altLang="en-US" sz="8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a:t>
            </a:r>
            <a:r>
              <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a:t>
            </a:r>
            <a:r>
              <a:rPr lang="zh-CN" altLang="en-US" sz="8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说明在此</a:t>
            </a:r>
            <a:r>
              <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录入上述图表的综合描述说明，在此录入上述图表的综合描述说明在此录入上述图表的综合描述</a:t>
            </a:r>
            <a:r>
              <a:rPr lang="zh-CN" altLang="en-US" sz="8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说明在此</a:t>
            </a:r>
            <a:r>
              <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录入上述图表的综合描述说明，在此录入上述图表的综合描述说明在此录入上述图表的综合描述</a:t>
            </a:r>
            <a:r>
              <a:rPr lang="zh-CN" altLang="en-US" sz="800" kern="0" dirty="0" smtClean="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说明在此</a:t>
            </a:r>
            <a:r>
              <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rPr>
              <a:t>录入上述图表的综合描述说明，在此录入上述图表的综合描述说明在此录入上述图表的综合描述说明</a:t>
            </a:r>
            <a:endPar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endParaRPr>
          </a:p>
          <a:p>
            <a:pPr algn="ctr">
              <a:lnSpc>
                <a:spcPct val="120000"/>
              </a:lnSpc>
              <a:defRPr/>
            </a:pPr>
            <a:endParaRPr lang="zh-CN" altLang="en-US" sz="800" kern="0" dirty="0">
              <a:solidFill>
                <a:srgbClr val="7F7F7F">
                  <a:lumMod val="75000"/>
                </a:srgbClr>
              </a:solidFill>
              <a:latin typeface="微软雅黑" panose="020B0503020204020204" pitchFamily="34" charset="-122"/>
              <a:ea typeface="微软雅黑" panose="020B0503020204020204" pitchFamily="34" charset="-122"/>
              <a:sym typeface="方正兰亭黑_GBK" pitchFamily="2" charset="-122"/>
            </a:endParaRPr>
          </a:p>
        </p:txBody>
      </p:sp>
      <p:sp>
        <p:nvSpPr>
          <p:cNvPr id="23"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500"/>
                                        <p:tgtEl>
                                          <p:spTgt spid="8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92" grpId="0" animBg="1"/>
      <p:bldP spid="93" grpId="0" animBg="1"/>
      <p:bldP spid="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1784407" y="1337721"/>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04</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614" y="2115293"/>
            <a:ext cx="1781944" cy="0"/>
          </a:xfrm>
          <a:prstGeom prst="line">
            <a:avLst/>
          </a:prstGeom>
          <a:noFill/>
          <a:ln w="95250" cap="flat" cmpd="sng" algn="ctr">
            <a:solidFill>
              <a:srgbClr val="003466"/>
            </a:solidFill>
            <a:prstDash val="solid"/>
          </a:ln>
          <a:effectLst/>
        </p:spPr>
      </p:cxnSp>
      <p:cxnSp>
        <p:nvCxnSpPr>
          <p:cNvPr id="29" name="直接连接符 28"/>
          <p:cNvCxnSpPr>
            <a:stCxn id="27" idx="3"/>
          </p:cNvCxnSpPr>
          <p:nvPr/>
        </p:nvCxnSpPr>
        <p:spPr>
          <a:xfrm flipV="1">
            <a:off x="3488720" y="2115293"/>
            <a:ext cx="5655280" cy="7258"/>
          </a:xfrm>
          <a:prstGeom prst="line">
            <a:avLst/>
          </a:prstGeom>
          <a:noFill/>
          <a:ln w="95250" cap="flat" cmpd="sng" algn="ctr">
            <a:solidFill>
              <a:srgbClr val="003466"/>
            </a:solidFill>
            <a:prstDash val="solid"/>
          </a:ln>
          <a:effectLst/>
        </p:spPr>
      </p:cxnSp>
      <p:sp>
        <p:nvSpPr>
          <p:cNvPr id="30" name="TextBox 6"/>
          <p:cNvSpPr txBox="1"/>
          <p:nvPr/>
        </p:nvSpPr>
        <p:spPr>
          <a:xfrm>
            <a:off x="3563888" y="1263391"/>
            <a:ext cx="4288353" cy="707886"/>
          </a:xfrm>
          <a:prstGeom prst="rect">
            <a:avLst/>
          </a:prstGeom>
          <a:noFill/>
        </p:spPr>
        <p:txBody>
          <a:bodyPr wrap="none" rtlCol="0">
            <a:spAutoFit/>
          </a:bodyPr>
          <a:lstStyle/>
          <a:p>
            <a:r>
              <a:rPr lang="zh-CN" altLang="en-US" sz="4000" b="1" dirty="0" smtClean="0">
                <a:solidFill>
                  <a:prstClr val="black">
                    <a:lumMod val="85000"/>
                    <a:lumOff val="15000"/>
                  </a:prstClr>
                </a:solidFill>
                <a:latin typeface="微软雅黑" panose="020B0503020204020204" pitchFamily="34" charset="-122"/>
                <a:ea typeface="微软雅黑" panose="020B0503020204020204" pitchFamily="34" charset="-122"/>
              </a:rPr>
              <a:t>点击添加标题文本</a:t>
            </a:r>
            <a:endPar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1" name="TextBox 7"/>
          <p:cNvSpPr txBox="1"/>
          <p:nvPr/>
        </p:nvSpPr>
        <p:spPr>
          <a:xfrm>
            <a:off x="3667917"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01</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2" name="TextBox 8"/>
          <p:cNvSpPr txBox="1"/>
          <p:nvPr/>
        </p:nvSpPr>
        <p:spPr>
          <a:xfrm>
            <a:off x="3667917"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02</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 name="TextBox 9"/>
          <p:cNvSpPr txBox="1"/>
          <p:nvPr/>
        </p:nvSpPr>
        <p:spPr>
          <a:xfrm>
            <a:off x="5436096"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03</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TextBox 10"/>
          <p:cNvSpPr txBox="1"/>
          <p:nvPr/>
        </p:nvSpPr>
        <p:spPr>
          <a:xfrm>
            <a:off x="5436096"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04</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92280" y="2840948"/>
            <a:ext cx="2093107" cy="252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14" presetClass="entr" presetSubtype="1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p:cNvSpPr txBox="1"/>
          <p:nvPr/>
        </p:nvSpPr>
        <p:spPr>
          <a:xfrm>
            <a:off x="797650" y="2874927"/>
            <a:ext cx="5200108" cy="959943"/>
          </a:xfrm>
          <a:prstGeom prst="rect">
            <a:avLst/>
          </a:prstGeom>
          <a:noFill/>
        </p:spPr>
        <p:txBody>
          <a:bodyPr wrap="square" rtlCol="0">
            <a:spAutoFit/>
          </a:bodyPr>
          <a:lstStyle/>
          <a:p>
            <a:pPr algn="just">
              <a:lnSpc>
                <a:spcPct val="120000"/>
              </a:lnSpc>
            </a:pPr>
            <a:r>
              <a:rPr lang="zh-CN" altLang="en-US" sz="1200">
                <a:solidFill>
                  <a:prstClr val="black"/>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20" name="五角星 18"/>
          <p:cNvSpPr/>
          <p:nvPr/>
        </p:nvSpPr>
        <p:spPr>
          <a:xfrm rot="2134838">
            <a:off x="918564" y="1120893"/>
            <a:ext cx="1484341"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w="6350" cap="flat" cmpd="sng">
            <a:solidFill>
              <a:srgbClr val="FCFCFC"/>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srgbClr val="000000"/>
              </a:solidFill>
              <a:effectLst/>
              <a:uLnTx/>
              <a:uFillTx/>
            </a:endParaRPr>
          </a:p>
        </p:txBody>
      </p:sp>
      <p:grpSp>
        <p:nvGrpSpPr>
          <p:cNvPr id="21" name="组合 20"/>
          <p:cNvGrpSpPr/>
          <p:nvPr/>
        </p:nvGrpSpPr>
        <p:grpSpPr>
          <a:xfrm>
            <a:off x="1500626" y="1445046"/>
            <a:ext cx="337568" cy="339214"/>
            <a:chOff x="1912141" y="1824035"/>
            <a:chExt cx="488159" cy="490540"/>
          </a:xfrm>
          <a:solidFill>
            <a:srgbClr val="FFFFFF"/>
          </a:solidFill>
        </p:grpSpPr>
        <p:sp>
          <p:nvSpPr>
            <p:cNvPr id="22" name="饼形 21"/>
            <p:cNvSpPr/>
            <p:nvPr/>
          </p:nvSpPr>
          <p:spPr>
            <a:xfrm>
              <a:off x="1912141" y="1847847"/>
              <a:ext cx="466728" cy="466728"/>
            </a:xfrm>
            <a:prstGeom prst="pie">
              <a:avLst>
                <a:gd name="adj1" fmla="val 2668795"/>
                <a:gd name="adj2" fmla="val 16200000"/>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3" name="饼形 22"/>
            <p:cNvSpPr/>
            <p:nvPr/>
          </p:nvSpPr>
          <p:spPr>
            <a:xfrm>
              <a:off x="1933572" y="1824035"/>
              <a:ext cx="466728" cy="466728"/>
            </a:xfrm>
            <a:prstGeom prst="pie">
              <a:avLst>
                <a:gd name="adj1" fmla="val 16168367"/>
                <a:gd name="adj2" fmla="val 21599985"/>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grpSp>
      <p:sp>
        <p:nvSpPr>
          <p:cNvPr id="24" name="TextBox 6"/>
          <p:cNvSpPr txBox="1"/>
          <p:nvPr/>
        </p:nvSpPr>
        <p:spPr>
          <a:xfrm>
            <a:off x="1047012" y="1805218"/>
            <a:ext cx="1241226" cy="5909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620" dirty="0">
                <a:latin typeface="微软雅黑" panose="020B0503020204020204" pitchFamily="34" charset="-122"/>
                <a:ea typeface="微软雅黑" panose="020B0503020204020204" pitchFamily="34" charset="-122"/>
              </a:rPr>
              <a:t>最好</a:t>
            </a:r>
            <a:endParaRPr lang="en-US" altLang="zh-CN" sz="1620" dirty="0">
              <a:latin typeface="微软雅黑" panose="020B0503020204020204" pitchFamily="34" charset="-122"/>
              <a:ea typeface="微软雅黑" panose="020B0503020204020204" pitchFamily="34" charset="-122"/>
            </a:endParaRPr>
          </a:p>
          <a:p>
            <a:r>
              <a:rPr lang="zh-CN" altLang="en-US" sz="1620" dirty="0">
                <a:latin typeface="微软雅黑" panose="020B0503020204020204" pitchFamily="34" charset="-122"/>
                <a:ea typeface="微软雅黑" panose="020B0503020204020204" pitchFamily="34" charset="-122"/>
              </a:rPr>
              <a:t>数据分析</a:t>
            </a:r>
            <a:endParaRPr lang="zh-CN" altLang="en-US" sz="1620" dirty="0">
              <a:latin typeface="微软雅黑" panose="020B0503020204020204" pitchFamily="34" charset="-122"/>
              <a:ea typeface="微软雅黑" panose="020B0503020204020204" pitchFamily="34" charset="-122"/>
            </a:endParaRPr>
          </a:p>
        </p:txBody>
      </p:sp>
      <p:sp>
        <p:nvSpPr>
          <p:cNvPr id="25" name="五角星 18"/>
          <p:cNvSpPr/>
          <p:nvPr/>
        </p:nvSpPr>
        <p:spPr>
          <a:xfrm rot="2134838">
            <a:off x="2652849" y="1115178"/>
            <a:ext cx="1484341"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w="6350" cap="flat" cmpd="sng">
            <a:solidFill>
              <a:srgbClr val="FCFCFC"/>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srgbClr val="000000"/>
              </a:solidFill>
              <a:effectLst/>
              <a:uLnTx/>
              <a:uFillTx/>
            </a:endParaRPr>
          </a:p>
        </p:txBody>
      </p:sp>
      <p:sp>
        <p:nvSpPr>
          <p:cNvPr id="30" name="TextBox 8"/>
          <p:cNvSpPr txBox="1"/>
          <p:nvPr/>
        </p:nvSpPr>
        <p:spPr>
          <a:xfrm>
            <a:off x="2823314" y="1805931"/>
            <a:ext cx="1133622" cy="5909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620" dirty="0">
                <a:latin typeface="微软雅黑" panose="020B0503020204020204" pitchFamily="34" charset="-122"/>
                <a:ea typeface="微软雅黑" panose="020B0503020204020204" pitchFamily="34" charset="-122"/>
              </a:rPr>
              <a:t>顶尖</a:t>
            </a:r>
            <a:endParaRPr lang="en-US" altLang="zh-CN" sz="1620" dirty="0">
              <a:latin typeface="微软雅黑" panose="020B0503020204020204" pitchFamily="34" charset="-122"/>
              <a:ea typeface="微软雅黑" panose="020B0503020204020204" pitchFamily="34" charset="-122"/>
            </a:endParaRPr>
          </a:p>
          <a:p>
            <a:r>
              <a:rPr lang="zh-CN" altLang="en-US" sz="1620" dirty="0">
                <a:latin typeface="微软雅黑" panose="020B0503020204020204" pitchFamily="34" charset="-122"/>
                <a:ea typeface="微软雅黑" panose="020B0503020204020204" pitchFamily="34" charset="-122"/>
              </a:rPr>
              <a:t>合作者</a:t>
            </a:r>
            <a:endParaRPr lang="zh-CN" altLang="en-US" sz="1620" dirty="0">
              <a:latin typeface="微软雅黑" panose="020B0503020204020204" pitchFamily="34" charset="-122"/>
              <a:ea typeface="微软雅黑" panose="020B0503020204020204" pitchFamily="34" charset="-122"/>
            </a:endParaRPr>
          </a:p>
        </p:txBody>
      </p:sp>
      <p:sp>
        <p:nvSpPr>
          <p:cNvPr id="31" name="五角星 18"/>
          <p:cNvSpPr/>
          <p:nvPr/>
        </p:nvSpPr>
        <p:spPr>
          <a:xfrm rot="2134838">
            <a:off x="4402644" y="1115178"/>
            <a:ext cx="1484341"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3466"/>
          </a:solidFill>
          <a:ln>
            <a:noFill/>
          </a:ln>
        </p:spPr>
        <p:txBody>
          <a:bodyPr vert="horz" wrap="square" lIns="82296" tIns="41148" rIns="82296" bIns="4114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black"/>
              </a:solidFill>
              <a:effectLst/>
              <a:uLnTx/>
              <a:uFillTx/>
            </a:endParaRPr>
          </a:p>
        </p:txBody>
      </p:sp>
      <p:sp>
        <p:nvSpPr>
          <p:cNvPr id="32" name="TextBox 10"/>
          <p:cNvSpPr txBox="1"/>
          <p:nvPr/>
        </p:nvSpPr>
        <p:spPr>
          <a:xfrm>
            <a:off x="4507193" y="1808075"/>
            <a:ext cx="1241226" cy="590931"/>
          </a:xfrm>
          <a:prstGeom prst="rect">
            <a:avLst/>
          </a:prstGeom>
          <a:noFill/>
        </p:spPr>
        <p:txBody>
          <a:bodyPr wrap="square" rtlCol="0">
            <a:spAutoFit/>
          </a:bodyPr>
          <a:lstStyle/>
          <a:p>
            <a:pPr algn="ctr"/>
            <a:r>
              <a:rPr lang="zh-CN" altLang="en-US" sz="1620" dirty="0">
                <a:solidFill>
                  <a:srgbClr val="FFFFFF"/>
                </a:solidFill>
                <a:latin typeface="微软雅黑" panose="020B0503020204020204" pitchFamily="34" charset="-122"/>
                <a:ea typeface="微软雅黑" panose="020B0503020204020204" pitchFamily="34" charset="-122"/>
              </a:rPr>
              <a:t>最好</a:t>
            </a:r>
            <a:endParaRPr lang="en-US" altLang="zh-CN" sz="1620" dirty="0">
              <a:solidFill>
                <a:srgbClr val="FFFFFF"/>
              </a:solidFill>
              <a:latin typeface="微软雅黑" panose="020B0503020204020204" pitchFamily="34" charset="-122"/>
              <a:ea typeface="微软雅黑" panose="020B0503020204020204" pitchFamily="34" charset="-122"/>
            </a:endParaRPr>
          </a:p>
          <a:p>
            <a:pPr algn="ctr"/>
            <a:r>
              <a:rPr lang="zh-CN" altLang="en-US" sz="1620" dirty="0">
                <a:solidFill>
                  <a:srgbClr val="FFFFFF"/>
                </a:solidFill>
                <a:latin typeface="微软雅黑" panose="020B0503020204020204" pitchFamily="34" charset="-122"/>
                <a:ea typeface="微软雅黑" panose="020B0503020204020204" pitchFamily="34" charset="-122"/>
              </a:rPr>
              <a:t>销售员</a:t>
            </a:r>
            <a:endParaRPr lang="zh-CN" altLang="en-US" sz="1620" dirty="0">
              <a:solidFill>
                <a:srgbClr val="FFFFFF"/>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167919" y="1444353"/>
            <a:ext cx="461587" cy="324085"/>
            <a:chOff x="2409665" y="939861"/>
            <a:chExt cx="5638961" cy="3959164"/>
          </a:xfrm>
          <a:solidFill>
            <a:srgbClr val="FFFFFF"/>
          </a:solidFill>
        </p:grpSpPr>
        <p:sp>
          <p:nvSpPr>
            <p:cNvPr id="3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srgbClr val="33A6B2"/>
                </a:solidFill>
                <a:effectLst/>
                <a:uLnTx/>
                <a:uFillTx/>
                <a:latin typeface="Calibri" panose="020F0502020204030204"/>
                <a:ea typeface="宋体" panose="02010600030101010101" pitchFamily="2" charset="-122"/>
              </a:endParaRPr>
            </a:p>
          </p:txBody>
        </p:sp>
        <p:sp>
          <p:nvSpPr>
            <p:cNvPr id="3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srgbClr val="33A6B2"/>
                </a:solidFill>
                <a:effectLst/>
                <a:uLnTx/>
                <a:uFillTx/>
                <a:latin typeface="Calibri" panose="020F0502020204030204"/>
                <a:ea typeface="宋体" panose="02010600030101010101" pitchFamily="2" charset="-122"/>
              </a:endParaRPr>
            </a:p>
          </p:txBody>
        </p:sp>
        <p:sp>
          <p:nvSpPr>
            <p:cNvPr id="3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srgbClr val="33A6B2"/>
                </a:solidFill>
                <a:effectLst/>
                <a:uLnTx/>
                <a:uFillTx/>
                <a:latin typeface="Calibri" panose="020F0502020204030204"/>
                <a:ea typeface="宋体" panose="02010600030101010101" pitchFamily="2" charset="-122"/>
              </a:endParaRPr>
            </a:p>
          </p:txBody>
        </p:sp>
      </p:grpSp>
      <p:sp>
        <p:nvSpPr>
          <p:cNvPr id="37" name="矩形 25"/>
          <p:cNvSpPr/>
          <p:nvPr/>
        </p:nvSpPr>
        <p:spPr>
          <a:xfrm>
            <a:off x="4955999" y="1426600"/>
            <a:ext cx="354782" cy="35900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pic>
        <p:nvPicPr>
          <p:cNvPr id="38"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199815" y="960917"/>
            <a:ext cx="2143172" cy="1419935"/>
          </a:xfrm>
          <a:prstGeom prst="rect">
            <a:avLst/>
          </a:prstGeom>
          <a:blipFill>
            <a:blip r:embed="rId2"/>
            <a:stretch>
              <a:fillRect/>
            </a:stretch>
          </a:blipFill>
        </p:spPr>
      </p:pic>
      <p:pic>
        <p:nvPicPr>
          <p:cNvPr id="3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92202" y="2638860"/>
            <a:ext cx="2160271" cy="140596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ppt_x</p:attrName>
                                        </p:attrNameLst>
                                      </p:cBhvr>
                                      <p:tavLst>
                                        <p:tav tm="0">
                                          <p:val>
                                            <p:strVal val="#ppt_x"/>
                                          </p:val>
                                        </p:tav>
                                        <p:tav tm="100000">
                                          <p:val>
                                            <p:strVal val="#ppt_x"/>
                                          </p:val>
                                        </p:tav>
                                      </p:tavLst>
                                    </p:anim>
                                    <p:anim calcmode="lin" valueType="num">
                                      <p:cBhvr>
                                        <p:cTn id="56" dur="500" fill="hold"/>
                                        <p:tgtEl>
                                          <p:spTgt spid="3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anim calcmode="lin" valueType="num">
                                      <p:cBhvr>
                                        <p:cTn id="61" dur="500" fill="hold"/>
                                        <p:tgtEl>
                                          <p:spTgt spid="39"/>
                                        </p:tgtEl>
                                        <p:attrNameLst>
                                          <p:attrName>ppt_x</p:attrName>
                                        </p:attrNameLst>
                                      </p:cBhvr>
                                      <p:tavLst>
                                        <p:tav tm="0">
                                          <p:val>
                                            <p:strVal val="#ppt_x"/>
                                          </p:val>
                                        </p:tav>
                                        <p:tav tm="100000">
                                          <p:val>
                                            <p:strVal val="#ppt_x"/>
                                          </p:val>
                                        </p:tav>
                                      </p:tavLst>
                                    </p:anim>
                                    <p:anim calcmode="lin" valueType="num">
                                      <p:cBhvr>
                                        <p:cTn id="62"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4" grpId="0"/>
      <p:bldP spid="25" grpId="0" animBg="1"/>
      <p:bldP spid="30" grpId="0"/>
      <p:bldP spid="31" grpId="0" animBg="1"/>
      <p:bldP spid="32"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
          <p:cNvSpPr/>
          <p:nvPr/>
        </p:nvSpPr>
        <p:spPr bwMode="auto">
          <a:xfrm>
            <a:off x="1219200" y="843558"/>
            <a:ext cx="6677025" cy="357188"/>
          </a:xfrm>
          <a:prstGeom prst="rect">
            <a:avLst/>
          </a:prstGeom>
          <a:noFill/>
          <a:ln>
            <a:noFill/>
          </a:ln>
        </p:spPr>
        <p:txBody>
          <a:bodyPr lIns="0" tIns="0" rIns="0" bIns="0"/>
          <a:lstStyle/>
          <a:p>
            <a:pPr fontAlgn="base">
              <a:lnSpc>
                <a:spcPct val="150000"/>
              </a:lnSpc>
              <a:spcBef>
                <a:spcPts val="300"/>
              </a:spcBef>
              <a:spcAft>
                <a:spcPct val="0"/>
              </a:spcAft>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单击此处添加说明文字单击此处添加说明文字单击此处添加说明文字</a:t>
            </a:r>
            <a:r>
              <a:rPr lang="zh-CN" altLang="en-US" sz="1200" dirty="0" smtClean="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单击此处添加说明文字单击此处添加说明文字单击此处添加说明文字</a:t>
            </a:r>
            <a:r>
              <a:rPr lang="zh-CN" altLang="en-US" sz="1200" dirty="0" smtClean="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fontAlgn="base">
              <a:lnSpc>
                <a:spcPct val="150000"/>
              </a:lnSpc>
              <a:spcBef>
                <a:spcPts val="300"/>
              </a:spcBef>
              <a:spcAft>
                <a:spcPct val="0"/>
              </a:spcAft>
            </a:pP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AutoShape 19"/>
          <p:cNvSpPr/>
          <p:nvPr/>
        </p:nvSpPr>
        <p:spPr bwMode="auto">
          <a:xfrm>
            <a:off x="1837730" y="1927622"/>
            <a:ext cx="317897" cy="317897"/>
          </a:xfrm>
          <a:custGeom>
            <a:avLst/>
            <a:gdLst/>
            <a:ahLst/>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0" name="AutoShape 20"/>
          <p:cNvSpPr/>
          <p:nvPr/>
        </p:nvSpPr>
        <p:spPr bwMode="auto">
          <a:xfrm>
            <a:off x="1802011" y="2534246"/>
            <a:ext cx="391120" cy="266700"/>
          </a:xfrm>
          <a:custGeom>
            <a:avLst/>
            <a:gdLst/>
            <a:ahLst/>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1" name="AutoShape 21"/>
          <p:cNvSpPr/>
          <p:nvPr/>
        </p:nvSpPr>
        <p:spPr bwMode="auto">
          <a:xfrm>
            <a:off x="1820466" y="3109913"/>
            <a:ext cx="339328" cy="335756"/>
          </a:xfrm>
          <a:custGeom>
            <a:avLst/>
            <a:gdLst/>
            <a:ahLst/>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2" name="AutoShape 22"/>
          <p:cNvSpPr/>
          <p:nvPr/>
        </p:nvSpPr>
        <p:spPr bwMode="auto">
          <a:xfrm>
            <a:off x="1817489" y="3687961"/>
            <a:ext cx="317897" cy="264914"/>
          </a:xfrm>
          <a:custGeom>
            <a:avLst/>
            <a:gdLst/>
            <a:ahLst/>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3" name="AutoShape 23"/>
          <p:cNvSpPr/>
          <p:nvPr/>
        </p:nvSpPr>
        <p:spPr bwMode="auto">
          <a:xfrm>
            <a:off x="1833563" y="4255889"/>
            <a:ext cx="301228" cy="266700"/>
          </a:xfrm>
          <a:custGeom>
            <a:avLst/>
            <a:gdLst/>
            <a:ahLst/>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4" name="AutoShape 24"/>
          <p:cNvSpPr/>
          <p:nvPr/>
        </p:nvSpPr>
        <p:spPr bwMode="auto">
          <a:xfrm rot="-3041528">
            <a:off x="5515570" y="3015258"/>
            <a:ext cx="2024063" cy="2100263"/>
          </a:xfrm>
          <a:custGeom>
            <a:avLst/>
            <a:gdLst/>
            <a:ahLst/>
            <a:cxnLst/>
            <a:rect l="0" t="0" r="r" b="b"/>
            <a:pathLst>
              <a:path w="21600" h="21600">
                <a:moveTo>
                  <a:pt x="15609" y="8670"/>
                </a:moveTo>
                <a:cubicBezTo>
                  <a:pt x="21600" y="8670"/>
                  <a:pt x="21600" y="8670"/>
                  <a:pt x="21600" y="8670"/>
                </a:cubicBezTo>
                <a:cubicBezTo>
                  <a:pt x="20496" y="4411"/>
                  <a:pt x="16555" y="1065"/>
                  <a:pt x="11982" y="608"/>
                </a:cubicBezTo>
                <a:cubicBezTo>
                  <a:pt x="11667" y="304"/>
                  <a:pt x="11352" y="0"/>
                  <a:pt x="10879" y="0"/>
                </a:cubicBezTo>
                <a:cubicBezTo>
                  <a:pt x="10406" y="0"/>
                  <a:pt x="10091" y="304"/>
                  <a:pt x="9775" y="608"/>
                </a:cubicBezTo>
                <a:cubicBezTo>
                  <a:pt x="5045" y="1065"/>
                  <a:pt x="1104" y="4259"/>
                  <a:pt x="0" y="8670"/>
                </a:cubicBezTo>
                <a:cubicBezTo>
                  <a:pt x="6149" y="8670"/>
                  <a:pt x="6149" y="8670"/>
                  <a:pt x="6149" y="8670"/>
                </a:cubicBezTo>
                <a:cubicBezTo>
                  <a:pt x="6149" y="3651"/>
                  <a:pt x="9145" y="1217"/>
                  <a:pt x="9775" y="761"/>
                </a:cubicBezTo>
                <a:cubicBezTo>
                  <a:pt x="9775" y="761"/>
                  <a:pt x="9775" y="761"/>
                  <a:pt x="9775" y="913"/>
                </a:cubicBezTo>
                <a:cubicBezTo>
                  <a:pt x="6464" y="4868"/>
                  <a:pt x="6937" y="8670"/>
                  <a:pt x="6937" y="8670"/>
                </a:cubicBezTo>
                <a:cubicBezTo>
                  <a:pt x="10091" y="8670"/>
                  <a:pt x="10091" y="8670"/>
                  <a:pt x="10091" y="8670"/>
                </a:cubicBezTo>
                <a:cubicBezTo>
                  <a:pt x="10091" y="18710"/>
                  <a:pt x="10091" y="18710"/>
                  <a:pt x="10091" y="18710"/>
                </a:cubicBezTo>
                <a:cubicBezTo>
                  <a:pt x="10091" y="19014"/>
                  <a:pt x="10091" y="19014"/>
                  <a:pt x="10091" y="19014"/>
                </a:cubicBezTo>
                <a:cubicBezTo>
                  <a:pt x="10091" y="19775"/>
                  <a:pt x="10091" y="19775"/>
                  <a:pt x="10091" y="19775"/>
                </a:cubicBezTo>
                <a:cubicBezTo>
                  <a:pt x="10091" y="20839"/>
                  <a:pt x="10879" y="21600"/>
                  <a:pt x="11982" y="21600"/>
                </a:cubicBezTo>
                <a:cubicBezTo>
                  <a:pt x="12928" y="21600"/>
                  <a:pt x="13874" y="20839"/>
                  <a:pt x="13874" y="19775"/>
                </a:cubicBezTo>
                <a:cubicBezTo>
                  <a:pt x="13874" y="19014"/>
                  <a:pt x="13874" y="19014"/>
                  <a:pt x="13874" y="19014"/>
                </a:cubicBezTo>
                <a:cubicBezTo>
                  <a:pt x="12455" y="19014"/>
                  <a:pt x="12455" y="19014"/>
                  <a:pt x="12455" y="19014"/>
                </a:cubicBezTo>
                <a:cubicBezTo>
                  <a:pt x="12455" y="19318"/>
                  <a:pt x="12455" y="19318"/>
                  <a:pt x="12455" y="19318"/>
                </a:cubicBezTo>
                <a:cubicBezTo>
                  <a:pt x="12455" y="19775"/>
                  <a:pt x="12455" y="19775"/>
                  <a:pt x="12455" y="19775"/>
                </a:cubicBezTo>
                <a:cubicBezTo>
                  <a:pt x="12455" y="20079"/>
                  <a:pt x="12298" y="20383"/>
                  <a:pt x="11982" y="20383"/>
                </a:cubicBezTo>
                <a:cubicBezTo>
                  <a:pt x="11667" y="20383"/>
                  <a:pt x="11352" y="20079"/>
                  <a:pt x="11352" y="19775"/>
                </a:cubicBezTo>
                <a:cubicBezTo>
                  <a:pt x="11352" y="19318"/>
                  <a:pt x="11352" y="19318"/>
                  <a:pt x="11352" y="19318"/>
                </a:cubicBezTo>
                <a:cubicBezTo>
                  <a:pt x="11352" y="19014"/>
                  <a:pt x="11352" y="19014"/>
                  <a:pt x="11352" y="19014"/>
                </a:cubicBezTo>
                <a:cubicBezTo>
                  <a:pt x="11352" y="17037"/>
                  <a:pt x="11352" y="17037"/>
                  <a:pt x="11352" y="17037"/>
                </a:cubicBezTo>
                <a:cubicBezTo>
                  <a:pt x="11352" y="8670"/>
                  <a:pt x="11352" y="8670"/>
                  <a:pt x="11352" y="8670"/>
                </a:cubicBezTo>
                <a:cubicBezTo>
                  <a:pt x="14820" y="8670"/>
                  <a:pt x="14820" y="8670"/>
                  <a:pt x="14820" y="8670"/>
                </a:cubicBezTo>
                <a:cubicBezTo>
                  <a:pt x="14820" y="8670"/>
                  <a:pt x="15293" y="4868"/>
                  <a:pt x="11982" y="913"/>
                </a:cubicBezTo>
                <a:cubicBezTo>
                  <a:pt x="11982" y="761"/>
                  <a:pt x="11982" y="761"/>
                  <a:pt x="11982" y="761"/>
                </a:cubicBezTo>
                <a:cubicBezTo>
                  <a:pt x="12613" y="1217"/>
                  <a:pt x="15609" y="3651"/>
                  <a:pt x="15609" y="8670"/>
                </a:cubicBezTo>
                <a:close/>
                <a:moveTo>
                  <a:pt x="15609" y="8670"/>
                </a:moveTo>
              </a:path>
            </a:pathLst>
          </a:custGeom>
          <a:solidFill>
            <a:srgbClr val="003466"/>
          </a:solidFill>
          <a:ln>
            <a:no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grpSp>
        <p:nvGrpSpPr>
          <p:cNvPr id="55" name="组合 54"/>
          <p:cNvGrpSpPr/>
          <p:nvPr/>
        </p:nvGrpSpPr>
        <p:grpSpPr>
          <a:xfrm>
            <a:off x="2352675" y="1624608"/>
            <a:ext cx="4057650" cy="1275755"/>
            <a:chOff x="2352675" y="1624608"/>
            <a:chExt cx="4057650" cy="1275755"/>
          </a:xfrm>
        </p:grpSpPr>
        <p:sp>
          <p:nvSpPr>
            <p:cNvPr id="56" name="Freeform 4"/>
            <p:cNvSpPr/>
            <p:nvPr/>
          </p:nvSpPr>
          <p:spPr bwMode="auto">
            <a:xfrm>
              <a:off x="2364581" y="1761530"/>
              <a:ext cx="4010025" cy="1090613"/>
            </a:xfrm>
            <a:custGeom>
              <a:avLst/>
              <a:gdLst>
                <a:gd name="T0" fmla="*/ 0 w 21600"/>
                <a:gd name="T1" fmla="+- 0 13111 9169"/>
                <a:gd name="T2" fmla="*/ 13111 h 12431"/>
                <a:gd name="T3" fmla="*/ 21600 w 21600"/>
                <a:gd name="T4" fmla="+- 0 21600 9169"/>
                <a:gd name="T5" fmla="*/ 21600 h 12431"/>
              </a:gdLst>
              <a:ahLst/>
              <a:cxnLst>
                <a:cxn ang="0">
                  <a:pos x="T0" y="T2"/>
                </a:cxn>
                <a:cxn ang="0">
                  <a:pos x="T3" y="T5"/>
                </a:cxn>
              </a:cxnLst>
              <a:rect l="0" t="0" r="r" b="b"/>
              <a:pathLst>
                <a:path w="21600" h="12431">
                  <a:moveTo>
                    <a:pt x="0" y="3942"/>
                  </a:moveTo>
                  <a:cubicBezTo>
                    <a:pt x="0" y="3942"/>
                    <a:pt x="10491" y="-9169"/>
                    <a:pt x="21600" y="12431"/>
                  </a:cubicBezTo>
                </a:path>
              </a:pathLst>
            </a:custGeom>
            <a:noFill/>
            <a:ln w="38100" cap="flat">
              <a:solidFill>
                <a:srgbClr val="003466"/>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7" name="Oval 9"/>
            <p:cNvSpPr/>
            <p:nvPr/>
          </p:nvSpPr>
          <p:spPr bwMode="auto">
            <a:xfrm>
              <a:off x="2352675" y="2047875"/>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8" name="Oval 10"/>
            <p:cNvSpPr/>
            <p:nvPr/>
          </p:nvSpPr>
          <p:spPr bwMode="auto">
            <a:xfrm>
              <a:off x="6315075" y="2805113"/>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59" name="AutoShape 25"/>
            <p:cNvSpPr/>
            <p:nvPr/>
          </p:nvSpPr>
          <p:spPr bwMode="auto">
            <a:xfrm>
              <a:off x="2768203" y="1624608"/>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60" name="Rectangle 31"/>
            <p:cNvSpPr/>
            <p:nvPr/>
          </p:nvSpPr>
          <p:spPr bwMode="auto">
            <a:xfrm>
              <a:off x="2843808" y="1726406"/>
              <a:ext cx="404813" cy="266700"/>
            </a:xfrm>
            <a:prstGeom prst="rect">
              <a:avLst/>
            </a:prstGeom>
            <a:noFill/>
            <a:ln>
              <a:noFill/>
            </a:ln>
          </p:spPr>
          <p:txBody>
            <a:bodyPr lIns="0" tIns="0" rIns="0" bIns="0" anchor="ctr"/>
            <a:lstStyle/>
            <a:p>
              <a:pPr fontAlgn="base">
                <a:spcBef>
                  <a:spcPct val="0"/>
                </a:spcBef>
                <a:spcAft>
                  <a:spcPct val="0"/>
                </a:spcAft>
              </a:pPr>
              <a:r>
                <a:rPr lang="en-US" sz="1400" dirty="0" smtClean="0">
                  <a:solidFill>
                    <a:prstClr val="white"/>
                  </a:solidFill>
                  <a:latin typeface="Lato Light" charset="0"/>
                  <a:ea typeface="MS PGothic" panose="020B0600070205080204" charset="-128"/>
                  <a:cs typeface="Lato Light" charset="0"/>
                  <a:sym typeface="Lato Light" charset="0"/>
                </a:rPr>
                <a:t>75%</a:t>
              </a:r>
              <a:endParaRPr lang="en-US" sz="1400" dirty="0">
                <a:solidFill>
                  <a:prstClr val="white"/>
                </a:solidFill>
                <a:latin typeface="Lato Light" charset="0"/>
                <a:ea typeface="MS PGothic" panose="020B0600070205080204" charset="-128"/>
                <a:cs typeface="Lato Light" charset="0"/>
                <a:sym typeface="Lato Light" charset="0"/>
              </a:endParaRPr>
            </a:p>
          </p:txBody>
        </p:sp>
      </p:grpSp>
      <p:grpSp>
        <p:nvGrpSpPr>
          <p:cNvPr id="61" name="组合 60"/>
          <p:cNvGrpSpPr/>
          <p:nvPr/>
        </p:nvGrpSpPr>
        <p:grpSpPr>
          <a:xfrm>
            <a:off x="2338388" y="2081808"/>
            <a:ext cx="3557587" cy="947142"/>
            <a:chOff x="2338388" y="2081808"/>
            <a:chExt cx="3557587" cy="947142"/>
          </a:xfrm>
        </p:grpSpPr>
        <p:sp>
          <p:nvSpPr>
            <p:cNvPr id="62" name="Freeform 5"/>
            <p:cNvSpPr/>
            <p:nvPr/>
          </p:nvSpPr>
          <p:spPr bwMode="auto">
            <a:xfrm>
              <a:off x="2368749" y="2250877"/>
              <a:ext cx="3474244" cy="719733"/>
            </a:xfrm>
            <a:custGeom>
              <a:avLst/>
              <a:gdLst>
                <a:gd name="T0" fmla="*/ 0 w 21600"/>
                <a:gd name="T1" fmla="+- 0 17301 10743"/>
                <a:gd name="T2" fmla="*/ 17301 h 10857"/>
                <a:gd name="T3" fmla="*/ 21600 w 21600"/>
                <a:gd name="T4" fmla="+- 0 21600 10743"/>
                <a:gd name="T5" fmla="*/ 21600 h 10857"/>
              </a:gdLst>
              <a:ahLst/>
              <a:cxnLst>
                <a:cxn ang="0">
                  <a:pos x="T0" y="T2"/>
                </a:cxn>
                <a:cxn ang="0">
                  <a:pos x="T3" y="T5"/>
                </a:cxn>
              </a:cxnLst>
              <a:rect l="0" t="0" r="r" b="b"/>
              <a:pathLst>
                <a:path w="21600" h="10857">
                  <a:moveTo>
                    <a:pt x="0" y="6558"/>
                  </a:moveTo>
                  <a:cubicBezTo>
                    <a:pt x="0" y="6558"/>
                    <a:pt x="9675" y="-10743"/>
                    <a:pt x="21600" y="10857"/>
                  </a:cubicBezTo>
                </a:path>
              </a:pathLst>
            </a:custGeom>
            <a:noFill/>
            <a:ln w="38100" cap="flat">
              <a:solidFill>
                <a:srgbClr val="003466"/>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63" name="Oval 11"/>
            <p:cNvSpPr/>
            <p:nvPr/>
          </p:nvSpPr>
          <p:spPr bwMode="auto">
            <a:xfrm>
              <a:off x="5800725" y="293370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64" name="Oval 12"/>
            <p:cNvSpPr/>
            <p:nvPr/>
          </p:nvSpPr>
          <p:spPr bwMode="auto">
            <a:xfrm>
              <a:off x="2338388" y="2633663"/>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65" name="AutoShape 26"/>
            <p:cNvSpPr/>
            <p:nvPr/>
          </p:nvSpPr>
          <p:spPr bwMode="auto">
            <a:xfrm>
              <a:off x="3177778" y="2081808"/>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66" name="Rectangle 34"/>
            <p:cNvSpPr/>
            <p:nvPr/>
          </p:nvSpPr>
          <p:spPr bwMode="auto">
            <a:xfrm>
              <a:off x="3243440" y="2181676"/>
              <a:ext cx="404813" cy="266700"/>
            </a:xfrm>
            <a:prstGeom prst="rect">
              <a:avLst/>
            </a:prstGeom>
            <a:noFill/>
            <a:ln>
              <a:noFill/>
            </a:ln>
          </p:spPr>
          <p:txBody>
            <a:bodyPr lIns="0" tIns="0" rIns="0" bIns="0" anchor="ctr"/>
            <a:lstStyle/>
            <a:p>
              <a:pPr fontAlgn="base">
                <a:spcBef>
                  <a:spcPct val="0"/>
                </a:spcBef>
                <a:spcAft>
                  <a:spcPct val="0"/>
                </a:spcAft>
              </a:pPr>
              <a:r>
                <a:rPr lang="en-US" sz="1400" dirty="0" smtClean="0">
                  <a:solidFill>
                    <a:prstClr val="white"/>
                  </a:solidFill>
                  <a:latin typeface="Lato Light" charset="0"/>
                  <a:ea typeface="MS PGothic" panose="020B0600070205080204" charset="-128"/>
                  <a:cs typeface="Lato Light" charset="0"/>
                  <a:sym typeface="Lato Light" charset="0"/>
                </a:rPr>
                <a:t>30%</a:t>
              </a:r>
              <a:endParaRPr lang="en-US" sz="1400" dirty="0">
                <a:solidFill>
                  <a:prstClr val="white"/>
                </a:solidFill>
                <a:latin typeface="Lato Light" charset="0"/>
                <a:ea typeface="MS PGothic" panose="020B0600070205080204" charset="-128"/>
                <a:cs typeface="Lato Light" charset="0"/>
                <a:sym typeface="Lato Light" charset="0"/>
              </a:endParaRPr>
            </a:p>
          </p:txBody>
        </p:sp>
      </p:grpSp>
      <p:grpSp>
        <p:nvGrpSpPr>
          <p:cNvPr id="67" name="组合 66"/>
          <p:cNvGrpSpPr/>
          <p:nvPr/>
        </p:nvGrpSpPr>
        <p:grpSpPr>
          <a:xfrm>
            <a:off x="2328863" y="2586633"/>
            <a:ext cx="3228975" cy="804267"/>
            <a:chOff x="2328863" y="2586633"/>
            <a:chExt cx="3228975" cy="804267"/>
          </a:xfrm>
        </p:grpSpPr>
        <p:sp>
          <p:nvSpPr>
            <p:cNvPr id="68" name="Freeform 6"/>
            <p:cNvSpPr/>
            <p:nvPr/>
          </p:nvSpPr>
          <p:spPr bwMode="auto">
            <a:xfrm>
              <a:off x="2374702" y="2813447"/>
              <a:ext cx="3137892" cy="525066"/>
            </a:xfrm>
            <a:custGeom>
              <a:avLst/>
              <a:gdLst>
                <a:gd name="T0" fmla="*/ 0 w 21600"/>
                <a:gd name="T1" fmla="+- 0 21003 11843"/>
                <a:gd name="T2" fmla="*/ 21003 h 9757"/>
                <a:gd name="T3" fmla="*/ 21600 w 21600"/>
                <a:gd name="T4" fmla="+- 0 21600 11843"/>
                <a:gd name="T5" fmla="*/ 21600 h 9757"/>
              </a:gdLst>
              <a:ahLst/>
              <a:cxnLst>
                <a:cxn ang="0">
                  <a:pos x="T0" y="T2"/>
                </a:cxn>
                <a:cxn ang="0">
                  <a:pos x="T3" y="T5"/>
                </a:cxn>
              </a:cxnLst>
              <a:rect l="0" t="0" r="r" b="b"/>
              <a:pathLst>
                <a:path w="21600" h="9757">
                  <a:moveTo>
                    <a:pt x="0" y="9160"/>
                  </a:moveTo>
                  <a:cubicBezTo>
                    <a:pt x="0" y="9160"/>
                    <a:pt x="9110" y="-11843"/>
                    <a:pt x="21600" y="9757"/>
                  </a:cubicBezTo>
                </a:path>
              </a:pathLst>
            </a:custGeom>
            <a:noFill/>
            <a:ln w="38100" cap="flat">
              <a:solidFill>
                <a:srgbClr val="003466"/>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69" name="Oval 13"/>
            <p:cNvSpPr/>
            <p:nvPr/>
          </p:nvSpPr>
          <p:spPr bwMode="auto">
            <a:xfrm>
              <a:off x="2328863" y="325755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70" name="Oval 14"/>
            <p:cNvSpPr/>
            <p:nvPr/>
          </p:nvSpPr>
          <p:spPr bwMode="auto">
            <a:xfrm>
              <a:off x="5462588" y="329565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71" name="AutoShape 27"/>
            <p:cNvSpPr/>
            <p:nvPr/>
          </p:nvSpPr>
          <p:spPr bwMode="auto">
            <a:xfrm>
              <a:off x="3606403" y="2586633"/>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72" name="Rectangle 37"/>
            <p:cNvSpPr/>
            <p:nvPr/>
          </p:nvSpPr>
          <p:spPr bwMode="auto">
            <a:xfrm>
              <a:off x="3677552" y="2686501"/>
              <a:ext cx="404813" cy="266700"/>
            </a:xfrm>
            <a:prstGeom prst="rect">
              <a:avLst/>
            </a:prstGeom>
            <a:noFill/>
            <a:ln>
              <a:noFill/>
            </a:ln>
          </p:spPr>
          <p:txBody>
            <a:bodyPr lIns="0" tIns="0" rIns="0" bIns="0" anchor="ctr"/>
            <a:lstStyle/>
            <a:p>
              <a:pPr fontAlgn="base">
                <a:spcBef>
                  <a:spcPct val="0"/>
                </a:spcBef>
                <a:spcAft>
                  <a:spcPct val="0"/>
                </a:spcAft>
              </a:pPr>
              <a:r>
                <a:rPr lang="en-US" sz="1400" dirty="0" smtClean="0">
                  <a:solidFill>
                    <a:prstClr val="white"/>
                  </a:solidFill>
                  <a:latin typeface="Lato Light" charset="0"/>
                  <a:ea typeface="MS PGothic" panose="020B0600070205080204" charset="-128"/>
                  <a:cs typeface="Lato Light" charset="0"/>
                  <a:sym typeface="Lato Light" charset="0"/>
                </a:rPr>
                <a:t>85%</a:t>
              </a:r>
              <a:endParaRPr lang="en-US" sz="1400" dirty="0">
                <a:solidFill>
                  <a:prstClr val="white"/>
                </a:solidFill>
                <a:latin typeface="Lato Light" charset="0"/>
                <a:ea typeface="MS PGothic" panose="020B0600070205080204" charset="-128"/>
                <a:cs typeface="Lato Light" charset="0"/>
                <a:sym typeface="Lato Light" charset="0"/>
              </a:endParaRPr>
            </a:p>
          </p:txBody>
        </p:sp>
      </p:grpSp>
      <p:grpSp>
        <p:nvGrpSpPr>
          <p:cNvPr id="73" name="组合 72"/>
          <p:cNvGrpSpPr/>
          <p:nvPr/>
        </p:nvGrpSpPr>
        <p:grpSpPr>
          <a:xfrm>
            <a:off x="2314575" y="3153371"/>
            <a:ext cx="3048000" cy="770929"/>
            <a:chOff x="2314575" y="3153371"/>
            <a:chExt cx="3048000" cy="770929"/>
          </a:xfrm>
        </p:grpSpPr>
        <p:sp>
          <p:nvSpPr>
            <p:cNvPr id="74" name="Freeform 7"/>
            <p:cNvSpPr/>
            <p:nvPr/>
          </p:nvSpPr>
          <p:spPr bwMode="auto">
            <a:xfrm>
              <a:off x="2352080" y="3368278"/>
              <a:ext cx="2966442" cy="511969"/>
            </a:xfrm>
            <a:custGeom>
              <a:avLst/>
              <a:gdLst>
                <a:gd name="T0" fmla="*/ 0 w 21600"/>
                <a:gd name="T1" fmla="+- 0 21600 11614"/>
                <a:gd name="T2" fmla="*/ 21600 h 9986"/>
                <a:gd name="T3" fmla="*/ 21600 w 21600"/>
                <a:gd name="T4" fmla="+- 0 20336 11614"/>
                <a:gd name="T5" fmla="*/ 20336 h 9986"/>
              </a:gdLst>
              <a:ahLst/>
              <a:cxnLst>
                <a:cxn ang="0">
                  <a:pos x="T0" y="T2"/>
                </a:cxn>
                <a:cxn ang="0">
                  <a:pos x="T3" y="T5"/>
                </a:cxn>
              </a:cxnLst>
              <a:rect l="0" t="0" r="r" b="b"/>
              <a:pathLst>
                <a:path w="21600" h="9986">
                  <a:moveTo>
                    <a:pt x="0" y="9986"/>
                  </a:moveTo>
                  <a:cubicBezTo>
                    <a:pt x="0" y="9986"/>
                    <a:pt x="8857" y="-11614"/>
                    <a:pt x="21600" y="8722"/>
                  </a:cubicBezTo>
                </a:path>
              </a:pathLst>
            </a:custGeom>
            <a:noFill/>
            <a:ln w="38100" cap="flat">
              <a:solidFill>
                <a:srgbClr val="003466"/>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75" name="Oval 15"/>
            <p:cNvSpPr/>
            <p:nvPr/>
          </p:nvSpPr>
          <p:spPr bwMode="auto">
            <a:xfrm>
              <a:off x="5267325" y="377190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76" name="Oval 16"/>
            <p:cNvSpPr/>
            <p:nvPr/>
          </p:nvSpPr>
          <p:spPr bwMode="auto">
            <a:xfrm>
              <a:off x="2314575" y="3829050"/>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77" name="AutoShape 28"/>
            <p:cNvSpPr/>
            <p:nvPr/>
          </p:nvSpPr>
          <p:spPr bwMode="auto">
            <a:xfrm>
              <a:off x="4044553" y="3153371"/>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78" name="Rectangle 40"/>
            <p:cNvSpPr/>
            <p:nvPr/>
          </p:nvSpPr>
          <p:spPr bwMode="auto">
            <a:xfrm>
              <a:off x="4095179" y="3250406"/>
              <a:ext cx="404813" cy="266700"/>
            </a:xfrm>
            <a:prstGeom prst="rect">
              <a:avLst/>
            </a:prstGeom>
            <a:noFill/>
            <a:ln>
              <a:noFill/>
            </a:ln>
          </p:spPr>
          <p:txBody>
            <a:bodyPr lIns="0" tIns="0" rIns="0" bIns="0" anchor="ctr"/>
            <a:lstStyle/>
            <a:p>
              <a:pPr fontAlgn="base">
                <a:spcBef>
                  <a:spcPct val="0"/>
                </a:spcBef>
                <a:spcAft>
                  <a:spcPct val="0"/>
                </a:spcAft>
              </a:pPr>
              <a:r>
                <a:rPr lang="en-US" sz="1500" dirty="0" smtClean="0">
                  <a:solidFill>
                    <a:prstClr val="white"/>
                  </a:solidFill>
                  <a:latin typeface="Lato Light" charset="0"/>
                  <a:ea typeface="MS PGothic" panose="020B0600070205080204" charset="-128"/>
                  <a:cs typeface="Lato Light" charset="0"/>
                  <a:sym typeface="Lato Light" charset="0"/>
                </a:rPr>
                <a:t>70%</a:t>
              </a:r>
              <a:endParaRPr lang="en-US" sz="1500" dirty="0">
                <a:solidFill>
                  <a:prstClr val="white"/>
                </a:solidFill>
                <a:latin typeface="Lato Light" charset="0"/>
                <a:ea typeface="MS PGothic" panose="020B0600070205080204" charset="-128"/>
                <a:cs typeface="Lato Light" charset="0"/>
                <a:sym typeface="Lato Light" charset="0"/>
              </a:endParaRPr>
            </a:p>
          </p:txBody>
        </p:sp>
      </p:grpSp>
      <p:grpSp>
        <p:nvGrpSpPr>
          <p:cNvPr id="79" name="组合 78"/>
          <p:cNvGrpSpPr/>
          <p:nvPr/>
        </p:nvGrpSpPr>
        <p:grpSpPr>
          <a:xfrm>
            <a:off x="2305050" y="3805833"/>
            <a:ext cx="3057525" cy="623292"/>
            <a:chOff x="2305050" y="3805833"/>
            <a:chExt cx="3057525" cy="623292"/>
          </a:xfrm>
        </p:grpSpPr>
        <p:sp>
          <p:nvSpPr>
            <p:cNvPr id="80" name="Freeform 8"/>
            <p:cNvSpPr/>
            <p:nvPr/>
          </p:nvSpPr>
          <p:spPr bwMode="auto">
            <a:xfrm>
              <a:off x="2340769" y="3890367"/>
              <a:ext cx="2980134" cy="491133"/>
            </a:xfrm>
            <a:custGeom>
              <a:avLst/>
              <a:gdLst>
                <a:gd name="T0" fmla="*/ 0 w 21600"/>
                <a:gd name="T1" fmla="+- 0 21600 11894"/>
                <a:gd name="T2" fmla="*/ 21600 h 9706"/>
                <a:gd name="T3" fmla="*/ 21600 w 21600"/>
                <a:gd name="T4" fmla="+- 0 21246 11894"/>
                <a:gd name="T5" fmla="*/ 21246 h 9706"/>
              </a:gdLst>
              <a:ahLst/>
              <a:cxnLst>
                <a:cxn ang="0">
                  <a:pos x="T0" y="T2"/>
                </a:cxn>
                <a:cxn ang="0">
                  <a:pos x="T3" y="T5"/>
                </a:cxn>
              </a:cxnLst>
              <a:rect l="0" t="0" r="r" b="b"/>
              <a:pathLst>
                <a:path w="21600" h="9706">
                  <a:moveTo>
                    <a:pt x="0" y="9706"/>
                  </a:moveTo>
                  <a:cubicBezTo>
                    <a:pt x="0" y="9706"/>
                    <a:pt x="8982" y="-11894"/>
                    <a:pt x="21600" y="9352"/>
                  </a:cubicBezTo>
                </a:path>
              </a:pathLst>
            </a:custGeom>
            <a:noFill/>
            <a:ln w="38100" cap="flat">
              <a:solidFill>
                <a:srgbClr val="003466"/>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81" name="Oval 17"/>
            <p:cNvSpPr/>
            <p:nvPr/>
          </p:nvSpPr>
          <p:spPr bwMode="auto">
            <a:xfrm>
              <a:off x="2305050" y="4333875"/>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82" name="Oval 18"/>
            <p:cNvSpPr/>
            <p:nvPr/>
          </p:nvSpPr>
          <p:spPr bwMode="auto">
            <a:xfrm>
              <a:off x="5267325" y="4314825"/>
              <a:ext cx="95250" cy="95250"/>
            </a:xfrm>
            <a:prstGeom prst="ellipse">
              <a:avLst/>
            </a:prstGeom>
            <a:solidFill>
              <a:srgbClr val="003466"/>
            </a:solidFill>
            <a:ln>
              <a:solidFill>
                <a:srgbClr val="003466"/>
              </a:solidFill>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83" name="AutoShape 29"/>
            <p:cNvSpPr/>
            <p:nvPr/>
          </p:nvSpPr>
          <p:spPr bwMode="auto">
            <a:xfrm>
              <a:off x="4420791" y="3805833"/>
              <a:ext cx="485775" cy="4857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3466"/>
            </a:solidFill>
            <a:ln w="101600" cap="flat">
              <a:solidFill>
                <a:srgbClr val="FFFEFE"/>
              </a:solidFill>
              <a:prstDash val="solid"/>
              <a:bevel/>
              <a:headEnd type="none" w="med" len="med"/>
              <a:tailEnd type="none" w="med" len="med"/>
            </a:ln>
          </p:spPr>
          <p:txBody>
            <a:bodyPr lIns="0" tIns="0" rIns="0" bIns="0"/>
            <a:lstStyle/>
            <a:p>
              <a:pPr algn="ctr" fontAlgn="base">
                <a:spcBef>
                  <a:spcPct val="0"/>
                </a:spcBef>
                <a:spcAft>
                  <a:spcPct val="0"/>
                </a:spcAft>
                <a:defRPr/>
              </a:pPr>
              <a:endParaRPr lang="es-ES" sz="815" kern="0" smtClean="0">
                <a:solidFill>
                  <a:srgbClr val="000000"/>
                </a:solidFill>
                <a:latin typeface="Gill Sans" charset="0"/>
                <a:sym typeface="Gill Sans" charset="0"/>
              </a:endParaRPr>
            </a:p>
          </p:txBody>
        </p:sp>
        <p:sp>
          <p:nvSpPr>
            <p:cNvPr id="84" name="Rectangle 43"/>
            <p:cNvSpPr/>
            <p:nvPr/>
          </p:nvSpPr>
          <p:spPr bwMode="auto">
            <a:xfrm>
              <a:off x="4467225" y="3902869"/>
              <a:ext cx="404813" cy="266700"/>
            </a:xfrm>
            <a:prstGeom prst="rect">
              <a:avLst/>
            </a:prstGeom>
            <a:noFill/>
            <a:ln>
              <a:noFill/>
            </a:ln>
          </p:spPr>
          <p:txBody>
            <a:bodyPr lIns="0" tIns="0" rIns="0" bIns="0" anchor="ctr"/>
            <a:lstStyle/>
            <a:p>
              <a:pPr fontAlgn="base">
                <a:spcBef>
                  <a:spcPct val="0"/>
                </a:spcBef>
                <a:spcAft>
                  <a:spcPct val="0"/>
                </a:spcAft>
              </a:pPr>
              <a:r>
                <a:rPr lang="en-US" sz="1500" dirty="0" smtClean="0">
                  <a:solidFill>
                    <a:prstClr val="white"/>
                  </a:solidFill>
                  <a:latin typeface="Lato Light" charset="0"/>
                  <a:ea typeface="MS PGothic" panose="020B0600070205080204" charset="-128"/>
                  <a:cs typeface="Lato Light" charset="0"/>
                  <a:sym typeface="Lato Light" charset="0"/>
                </a:rPr>
                <a:t>45%</a:t>
              </a:r>
              <a:endParaRPr lang="en-US" sz="1500" dirty="0">
                <a:solidFill>
                  <a:prstClr val="white"/>
                </a:solidFill>
                <a:latin typeface="Lato Light" charset="0"/>
                <a:ea typeface="MS PGothic" panose="020B0600070205080204" charset="-128"/>
                <a:cs typeface="Lato Light" charset="0"/>
                <a:sym typeface="Lato Light" charset="0"/>
              </a:endParaRPr>
            </a:p>
          </p:txBody>
        </p:sp>
      </p:grpSp>
      <p:sp>
        <p:nvSpPr>
          <p:cNvPr id="85"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 calcmode="lin" valueType="num">
                                      <p:cBhvr>
                                        <p:cTn id="13" dur="500" fill="hold"/>
                                        <p:tgtEl>
                                          <p:spTgt spid="54"/>
                                        </p:tgtEl>
                                        <p:attrNameLst>
                                          <p:attrName>style.rotation</p:attrName>
                                        </p:attrNameLst>
                                      </p:cBhvr>
                                      <p:tavLst>
                                        <p:tav tm="0">
                                          <p:val>
                                            <p:fltVal val="360"/>
                                          </p:val>
                                        </p:tav>
                                        <p:tav tm="100000">
                                          <p:val>
                                            <p:fltVal val="0"/>
                                          </p:val>
                                        </p:tav>
                                      </p:tavLst>
                                    </p:anim>
                                    <p:animEffect transition="in" filter="fade">
                                      <p:cBhvr>
                                        <p:cTn id="14" dur="500"/>
                                        <p:tgtEl>
                                          <p:spTgt spid="54"/>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right)">
                                      <p:cBhvr>
                                        <p:cTn id="18" dur="500"/>
                                        <p:tgtEl>
                                          <p:spTgt spid="55"/>
                                        </p:tgtEl>
                                      </p:cBhvr>
                                    </p:animEffect>
                                  </p:childTnLst>
                                </p:cTn>
                              </p:par>
                              <p:par>
                                <p:cTn id="19" presetID="22" presetClass="entr" presetSubtype="2" fill="hold" nodeType="withEffect">
                                  <p:stCondLst>
                                    <p:cond delay="10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par>
                                <p:cTn id="22" presetID="22" presetClass="entr" presetSubtype="2" fill="hold" nodeType="withEffect">
                                  <p:stCondLst>
                                    <p:cond delay="20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2" fill="hold" nodeType="withEffect">
                                  <p:stCondLst>
                                    <p:cond delay="30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500"/>
                                        <p:tgtEl>
                                          <p:spTgt spid="73"/>
                                        </p:tgtEl>
                                      </p:cBhvr>
                                    </p:animEffect>
                                  </p:childTnLst>
                                </p:cTn>
                              </p:par>
                              <p:par>
                                <p:cTn id="28" presetID="22" presetClass="entr" presetSubtype="2" fill="hold" nodeType="withEffect">
                                  <p:stCondLst>
                                    <p:cond delay="400"/>
                                  </p:stCondLst>
                                  <p:childTnLst>
                                    <p:set>
                                      <p:cBhvr>
                                        <p:cTn id="29" dur="1" fill="hold">
                                          <p:stCondLst>
                                            <p:cond delay="0"/>
                                          </p:stCondLst>
                                        </p:cTn>
                                        <p:tgtEl>
                                          <p:spTgt spid="79"/>
                                        </p:tgtEl>
                                        <p:attrNameLst>
                                          <p:attrName>style.visibility</p:attrName>
                                        </p:attrNameLst>
                                      </p:cBhvr>
                                      <p:to>
                                        <p:strVal val="visible"/>
                                      </p:to>
                                    </p:set>
                                    <p:animEffect transition="in" filter="wipe(right)">
                                      <p:cBhvr>
                                        <p:cTn id="30" dur="500"/>
                                        <p:tgtEl>
                                          <p:spTgt spid="79"/>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animEffect transition="in" filter="fade">
                                      <p:cBhvr>
                                        <p:cTn id="41" dur="500"/>
                                        <p:tgtEl>
                                          <p:spTgt spid="50"/>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51"/>
                                        </p:tgtEl>
                                        <p:attrNameLst>
                                          <p:attrName>style.visibility</p:attrName>
                                        </p:attrNameLst>
                                      </p:cBhvr>
                                      <p:to>
                                        <p:strVal val="visible"/>
                                      </p:to>
                                    </p:set>
                                    <p:anim calcmode="lin" valueType="num">
                                      <p:cBhvr>
                                        <p:cTn id="44" dur="500" fill="hold"/>
                                        <p:tgtEl>
                                          <p:spTgt spid="51"/>
                                        </p:tgtEl>
                                        <p:attrNameLst>
                                          <p:attrName>ppt_w</p:attrName>
                                        </p:attrNameLst>
                                      </p:cBhvr>
                                      <p:tavLst>
                                        <p:tav tm="0">
                                          <p:val>
                                            <p:fltVal val="0"/>
                                          </p:val>
                                        </p:tav>
                                        <p:tav tm="100000">
                                          <p:val>
                                            <p:strVal val="#ppt_w"/>
                                          </p:val>
                                        </p:tav>
                                      </p:tavLst>
                                    </p:anim>
                                    <p:anim calcmode="lin" valueType="num">
                                      <p:cBhvr>
                                        <p:cTn id="45" dur="500" fill="hold"/>
                                        <p:tgtEl>
                                          <p:spTgt spid="51"/>
                                        </p:tgtEl>
                                        <p:attrNameLst>
                                          <p:attrName>ppt_h</p:attrName>
                                        </p:attrNameLst>
                                      </p:cBhvr>
                                      <p:tavLst>
                                        <p:tav tm="0">
                                          <p:val>
                                            <p:fltVal val="0"/>
                                          </p:val>
                                        </p:tav>
                                        <p:tav tm="100000">
                                          <p:val>
                                            <p:strVal val="#ppt_h"/>
                                          </p:val>
                                        </p:tav>
                                      </p:tavLst>
                                    </p:anim>
                                    <p:animEffect transition="in" filter="fade">
                                      <p:cBhvr>
                                        <p:cTn id="46" dur="500"/>
                                        <p:tgtEl>
                                          <p:spTgt spid="51"/>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4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animBg="1"/>
      <p:bldP spid="51" grpId="0" animBg="1"/>
      <p:bldP spid="52" grpId="0" animBg="1"/>
      <p:bldP spid="53"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3"/>
          <p:cNvSpPr txBox="1"/>
          <p:nvPr/>
        </p:nvSpPr>
        <p:spPr>
          <a:xfrm>
            <a:off x="1784407" y="1337721"/>
            <a:ext cx="1704313" cy="156966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smtClean="0">
                <a:ln>
                  <a:noFill/>
                </a:ln>
                <a:solidFill>
                  <a:srgbClr val="003466"/>
                </a:solidFill>
                <a:effectLst/>
                <a:uLnTx/>
                <a:uFillTx/>
                <a:latin typeface="微软雅黑" panose="020B0503020204020204" pitchFamily="34" charset="-122"/>
                <a:ea typeface="微软雅黑" panose="020B0503020204020204" pitchFamily="34" charset="-122"/>
              </a:rPr>
              <a:t>01</a:t>
            </a:r>
            <a:endParaRPr kumimoji="0" lang="zh-CN" altLang="en-US" sz="9600" b="1" i="0" u="none" strike="noStrike" kern="0" cap="none" spc="0" normalizeH="0" baseline="0" noProof="0" dirty="0">
              <a:ln>
                <a:noFill/>
              </a:ln>
              <a:solidFill>
                <a:srgbClr val="003466"/>
              </a:solidFill>
              <a:effectLst/>
              <a:uLnTx/>
              <a:uFillTx/>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614" y="2115293"/>
            <a:ext cx="1781944" cy="0"/>
          </a:xfrm>
          <a:prstGeom prst="line">
            <a:avLst/>
          </a:prstGeom>
          <a:noFill/>
          <a:ln w="95250" cap="flat" cmpd="sng" algn="ctr">
            <a:solidFill>
              <a:srgbClr val="003466"/>
            </a:solidFill>
            <a:prstDash val="solid"/>
          </a:ln>
          <a:effectLst/>
        </p:spPr>
      </p:cxnSp>
      <p:cxnSp>
        <p:nvCxnSpPr>
          <p:cNvPr id="29" name="直接连接符 28"/>
          <p:cNvCxnSpPr>
            <a:stCxn id="27" idx="3"/>
          </p:cNvCxnSpPr>
          <p:nvPr/>
        </p:nvCxnSpPr>
        <p:spPr>
          <a:xfrm flipV="1">
            <a:off x="3488720" y="2115293"/>
            <a:ext cx="5655280" cy="7258"/>
          </a:xfrm>
          <a:prstGeom prst="line">
            <a:avLst/>
          </a:prstGeom>
          <a:noFill/>
          <a:ln w="95250" cap="flat" cmpd="sng" algn="ctr">
            <a:solidFill>
              <a:srgbClr val="003466"/>
            </a:solidFill>
            <a:prstDash val="solid"/>
          </a:ln>
          <a:effectLst/>
        </p:spPr>
      </p:cxnSp>
      <p:sp>
        <p:nvSpPr>
          <p:cNvPr id="30" name="TextBox 6"/>
          <p:cNvSpPr txBox="1"/>
          <p:nvPr/>
        </p:nvSpPr>
        <p:spPr>
          <a:xfrm>
            <a:off x="3563888" y="1263391"/>
            <a:ext cx="4288353" cy="707886"/>
          </a:xfrm>
          <a:prstGeom prst="rect">
            <a:avLst/>
          </a:prstGeom>
          <a:noFill/>
        </p:spPr>
        <p:txBody>
          <a:bodyPr wrap="none" rtlCol="0">
            <a:spAutoFit/>
          </a:bodyPr>
          <a:lstStyle/>
          <a:p>
            <a:r>
              <a:rPr lang="zh-CN" altLang="en-US" sz="4000" b="1" dirty="0" smtClean="0">
                <a:solidFill>
                  <a:prstClr val="black">
                    <a:lumMod val="85000"/>
                    <a:lumOff val="15000"/>
                  </a:prstClr>
                </a:solidFill>
                <a:latin typeface="微软雅黑" panose="020B0503020204020204" pitchFamily="34" charset="-122"/>
                <a:ea typeface="微软雅黑" panose="020B0503020204020204" pitchFamily="34" charset="-122"/>
              </a:rPr>
              <a:t>点击添加标题文本</a:t>
            </a:r>
            <a:endPar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1" name="TextBox 7"/>
          <p:cNvSpPr txBox="1"/>
          <p:nvPr/>
        </p:nvSpPr>
        <p:spPr>
          <a:xfrm>
            <a:off x="3667917"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01</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2" name="TextBox 8"/>
          <p:cNvSpPr txBox="1"/>
          <p:nvPr/>
        </p:nvSpPr>
        <p:spPr>
          <a:xfrm>
            <a:off x="3667917"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02</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：标题文本</a:t>
            </a:r>
            <a:endPar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 name="TextBox 9"/>
          <p:cNvSpPr txBox="1"/>
          <p:nvPr/>
        </p:nvSpPr>
        <p:spPr>
          <a:xfrm>
            <a:off x="5436096" y="2355726"/>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03</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4" name="TextBox 10"/>
          <p:cNvSpPr txBox="1"/>
          <p:nvPr/>
        </p:nvSpPr>
        <p:spPr>
          <a:xfrm>
            <a:off x="5436096" y="2785451"/>
            <a:ext cx="1451038" cy="338554"/>
          </a:xfrm>
          <a:prstGeom prst="rect">
            <a:avLst/>
          </a:prstGeom>
          <a:noFill/>
        </p:spPr>
        <p:txBody>
          <a:bodyPr wrap="none" rtlCol="0">
            <a:spAutoFit/>
          </a:bodyPr>
          <a:lstStyle/>
          <a:p>
            <a:r>
              <a:rPr lang="en-US" altLang="zh-CN" sz="1600" dirty="0" smtClean="0">
                <a:solidFill>
                  <a:prstClr val="black">
                    <a:lumMod val="85000"/>
                    <a:lumOff val="15000"/>
                  </a:prstClr>
                </a:solidFill>
                <a:latin typeface="微软雅黑" panose="020B0503020204020204" pitchFamily="34" charset="-122"/>
                <a:ea typeface="微软雅黑" panose="020B0503020204020204" pitchFamily="34" charset="-122"/>
              </a:rPr>
              <a:t>04</a:t>
            </a: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：标题</a:t>
            </a: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92280" y="2840948"/>
            <a:ext cx="2093107" cy="252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0-#ppt_h/2"/>
                                          </p:val>
                                        </p:tav>
                                        <p:tav tm="100000">
                                          <p:val>
                                            <p:strVal val="#ppt_y"/>
                                          </p:val>
                                        </p:tav>
                                      </p:tavLst>
                                    </p:anim>
                                  </p:childTnLst>
                                </p:cTn>
                              </p:par>
                            </p:childTnLst>
                          </p:cTn>
                        </p:par>
                        <p:par>
                          <p:cTn id="18" fill="hold">
                            <p:stCondLst>
                              <p:cond delay="1049"/>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by="(-#ppt_w*2)" calcmode="lin" valueType="num">
                                      <p:cBhvr rctx="PPT">
                                        <p:cTn id="21" dur="500" autoRev="1" fill="hold">
                                          <p:stCondLst>
                                            <p:cond delay="0"/>
                                          </p:stCondLst>
                                        </p:cTn>
                                        <p:tgtEl>
                                          <p:spTgt spid="30"/>
                                        </p:tgtEl>
                                        <p:attrNameLst>
                                          <p:attrName>ppt_w</p:attrName>
                                        </p:attrNameLst>
                                      </p:cBhvr>
                                    </p:anim>
                                    <p:anim by="(#ppt_w*0.50)" calcmode="lin" valueType="num">
                                      <p:cBhvr>
                                        <p:cTn id="22" dur="500" decel="50000" autoRev="1" fill="hold">
                                          <p:stCondLst>
                                            <p:cond delay="0"/>
                                          </p:stCondLst>
                                        </p:cTn>
                                        <p:tgtEl>
                                          <p:spTgt spid="30"/>
                                        </p:tgtEl>
                                        <p:attrNameLst>
                                          <p:attrName>ppt_x</p:attrName>
                                        </p:attrNameLst>
                                      </p:cBhvr>
                                    </p:anim>
                                    <p:anim from="(-#ppt_h/2)" to="(#ppt_y)" calcmode="lin" valueType="num">
                                      <p:cBhvr>
                                        <p:cTn id="23" dur="1000" fill="hold">
                                          <p:stCondLst>
                                            <p:cond delay="0"/>
                                          </p:stCondLst>
                                        </p:cTn>
                                        <p:tgtEl>
                                          <p:spTgt spid="30"/>
                                        </p:tgtEl>
                                        <p:attrNameLst>
                                          <p:attrName>ppt_y</p:attrName>
                                        </p:attrNameLst>
                                      </p:cBhvr>
                                    </p:anim>
                                    <p:animRot by="21600000">
                                      <p:cBhvr>
                                        <p:cTn id="24" dur="1000" fill="hold">
                                          <p:stCondLst>
                                            <p:cond delay="0"/>
                                          </p:stCondLst>
                                        </p:cTn>
                                        <p:tgtEl>
                                          <p:spTgt spid="30"/>
                                        </p:tgtEl>
                                        <p:attrNameLst>
                                          <p:attrName>r</p:attrName>
                                        </p:attrNameLst>
                                      </p:cBhvr>
                                    </p:animRo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45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65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14" presetClass="entr" presetSubtype="1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4660739" y="2826314"/>
            <a:ext cx="1971052" cy="535531"/>
          </a:xfrm>
          <a:prstGeom prst="rect">
            <a:avLst/>
          </a:prstGeom>
          <a:noFill/>
        </p:spPr>
        <p:txBody>
          <a:bodyPr wrap="none">
            <a:spAutoFit/>
          </a:bodyPr>
          <a:lstStyle/>
          <a:p>
            <a:pPr marL="308610" indent="-308610" fontAlgn="base">
              <a:spcBef>
                <a:spcPct val="0"/>
              </a:spcBef>
              <a:spcAft>
                <a:spcPct val="0"/>
              </a:spcAft>
              <a:buFont typeface="Arial" panose="020B0604020202020204" pitchFamily="34" charset="0"/>
              <a:buChar char="•"/>
              <a:defRPr/>
            </a:pPr>
            <a:r>
              <a:rPr lang="zh-CN" altLang="en-US" sz="1440" dirty="0">
                <a:solidFill>
                  <a:srgbClr val="003466"/>
                </a:solidFill>
                <a:latin typeface="微软雅黑" panose="020B0503020204020204" pitchFamily="34" charset="-122"/>
                <a:ea typeface="微软雅黑" panose="020B0503020204020204" pitchFamily="34" charset="-122"/>
              </a:rPr>
              <a:t>点击此处输入文字</a:t>
            </a:r>
            <a:endParaRPr lang="en-US" altLang="zh-CN" sz="1440" dirty="0">
              <a:solidFill>
                <a:srgbClr val="003466"/>
              </a:solidFill>
              <a:latin typeface="微软雅黑" panose="020B0503020204020204" pitchFamily="34" charset="-122"/>
              <a:ea typeface="微软雅黑" panose="020B0503020204020204" pitchFamily="34" charset="-122"/>
            </a:endParaRPr>
          </a:p>
          <a:p>
            <a:pPr marL="308610" indent="-308610" fontAlgn="base">
              <a:spcBef>
                <a:spcPct val="0"/>
              </a:spcBef>
              <a:spcAft>
                <a:spcPct val="0"/>
              </a:spcAft>
              <a:buFont typeface="Arial" panose="020B0604020202020204" pitchFamily="34" charset="0"/>
              <a:buChar char="•"/>
              <a:defRPr/>
            </a:pPr>
            <a:r>
              <a:rPr lang="zh-CN" altLang="en-US" sz="1440" dirty="0">
                <a:solidFill>
                  <a:srgbClr val="003466"/>
                </a:solidFill>
                <a:latin typeface="微软雅黑" panose="020B0503020204020204" pitchFamily="34" charset="-122"/>
                <a:ea typeface="微软雅黑" panose="020B0503020204020204" pitchFamily="34" charset="-122"/>
              </a:rPr>
              <a:t>点击此处输入文字</a:t>
            </a:r>
            <a:endParaRPr lang="en-US" altLang="zh-CN" sz="1440" dirty="0">
              <a:solidFill>
                <a:srgbClr val="003466"/>
              </a:solidFill>
              <a:latin typeface="微软雅黑" panose="020B0503020204020204" pitchFamily="34" charset="-122"/>
              <a:ea typeface="微软雅黑" panose="020B0503020204020204" pitchFamily="34" charset="-122"/>
            </a:endParaRPr>
          </a:p>
        </p:txBody>
      </p:sp>
      <p:sp>
        <p:nvSpPr>
          <p:cNvPr id="42" name="TextBox 2"/>
          <p:cNvSpPr txBox="1"/>
          <p:nvPr/>
        </p:nvSpPr>
        <p:spPr>
          <a:xfrm>
            <a:off x="2976244" y="3504969"/>
            <a:ext cx="2163413" cy="590931"/>
          </a:xfrm>
          <a:prstGeom prst="rect">
            <a:avLst/>
          </a:prstGeom>
          <a:noFill/>
        </p:spPr>
        <p:txBody>
          <a:bodyPr wrap="none">
            <a:spAutoFit/>
          </a:bodyPr>
          <a:lstStyle/>
          <a:p>
            <a:pPr marL="308610" indent="-308610" fontAlgn="base">
              <a:spcBef>
                <a:spcPct val="0"/>
              </a:spcBef>
              <a:spcAft>
                <a:spcPct val="0"/>
              </a:spcAft>
              <a:buFont typeface="Arial" panose="020B0604020202020204" pitchFamily="34" charset="0"/>
              <a:buChar char="•"/>
              <a:defRPr/>
            </a:pPr>
            <a:r>
              <a:rPr lang="zh-CN" altLang="en-US" sz="1620" b="1" dirty="0">
                <a:solidFill>
                  <a:srgbClr val="003466"/>
                </a:solidFill>
                <a:latin typeface="微软雅黑" panose="020B0503020204020204" pitchFamily="34" charset="-122"/>
                <a:ea typeface="微软雅黑" panose="020B0503020204020204" pitchFamily="34" charset="-122"/>
              </a:rPr>
              <a:t>点击此处输入文字</a:t>
            </a:r>
            <a:endParaRPr lang="en-US" altLang="zh-CN" sz="1620" b="1" dirty="0">
              <a:solidFill>
                <a:srgbClr val="003466"/>
              </a:solidFill>
              <a:latin typeface="微软雅黑" panose="020B0503020204020204" pitchFamily="34" charset="-122"/>
              <a:ea typeface="微软雅黑" panose="020B0503020204020204" pitchFamily="34" charset="-122"/>
            </a:endParaRPr>
          </a:p>
          <a:p>
            <a:pPr marL="308610" indent="-308610" fontAlgn="base">
              <a:spcBef>
                <a:spcPct val="0"/>
              </a:spcBef>
              <a:spcAft>
                <a:spcPct val="0"/>
              </a:spcAft>
              <a:buFont typeface="Arial" panose="020B0604020202020204" pitchFamily="34" charset="0"/>
              <a:buChar char="•"/>
              <a:defRPr/>
            </a:pPr>
            <a:r>
              <a:rPr lang="zh-CN" altLang="en-US" sz="1620" b="1" dirty="0">
                <a:solidFill>
                  <a:srgbClr val="003466"/>
                </a:solidFill>
                <a:latin typeface="微软雅黑" panose="020B0503020204020204" pitchFamily="34" charset="-122"/>
                <a:ea typeface="微软雅黑" panose="020B0503020204020204" pitchFamily="34" charset="-122"/>
              </a:rPr>
              <a:t>点击此处输入文字</a:t>
            </a:r>
            <a:endParaRPr lang="en-US" altLang="zh-CN" sz="1620" b="1" dirty="0">
              <a:solidFill>
                <a:srgbClr val="003466"/>
              </a:solidFill>
              <a:latin typeface="微软雅黑" panose="020B0503020204020204" pitchFamily="34" charset="-122"/>
              <a:ea typeface="微软雅黑" panose="020B0503020204020204" pitchFamily="34" charset="-122"/>
            </a:endParaRPr>
          </a:p>
        </p:txBody>
      </p:sp>
      <p:sp>
        <p:nvSpPr>
          <p:cNvPr id="43" name="TextBox 3"/>
          <p:cNvSpPr txBox="1"/>
          <p:nvPr/>
        </p:nvSpPr>
        <p:spPr>
          <a:xfrm>
            <a:off x="6269512" y="1961919"/>
            <a:ext cx="1791516" cy="480131"/>
          </a:xfrm>
          <a:prstGeom prst="rect">
            <a:avLst/>
          </a:prstGeom>
          <a:noFill/>
        </p:spPr>
        <p:txBody>
          <a:bodyPr wrap="none">
            <a:spAutoFit/>
          </a:bodyPr>
          <a:lstStyle/>
          <a:p>
            <a:pPr marL="308610" indent="-308610" fontAlgn="base">
              <a:spcBef>
                <a:spcPct val="0"/>
              </a:spcBef>
              <a:spcAft>
                <a:spcPct val="0"/>
              </a:spcAft>
              <a:buFont typeface="Arial" panose="020B0604020202020204" pitchFamily="34" charset="0"/>
              <a:buChar char="•"/>
              <a:defRPr/>
            </a:pPr>
            <a:r>
              <a:rPr lang="zh-CN" altLang="en-US" sz="1260" dirty="0">
                <a:solidFill>
                  <a:srgbClr val="003466"/>
                </a:solidFill>
                <a:latin typeface="微软雅黑" panose="020B0503020204020204" pitchFamily="34" charset="-122"/>
                <a:ea typeface="微软雅黑" panose="020B0503020204020204" pitchFamily="34" charset="-122"/>
              </a:rPr>
              <a:t>点击此处输入文字</a:t>
            </a:r>
            <a:endParaRPr lang="en-US" altLang="zh-CN" sz="1260" dirty="0">
              <a:solidFill>
                <a:srgbClr val="003466"/>
              </a:solidFill>
              <a:latin typeface="微软雅黑" panose="020B0503020204020204" pitchFamily="34" charset="-122"/>
              <a:ea typeface="微软雅黑" panose="020B0503020204020204" pitchFamily="34" charset="-122"/>
            </a:endParaRPr>
          </a:p>
          <a:p>
            <a:pPr marL="308610" indent="-308610" fontAlgn="base">
              <a:spcBef>
                <a:spcPct val="0"/>
              </a:spcBef>
              <a:spcAft>
                <a:spcPct val="0"/>
              </a:spcAft>
              <a:buFont typeface="Arial" panose="020B0604020202020204" pitchFamily="34" charset="0"/>
              <a:buChar char="•"/>
              <a:defRPr/>
            </a:pPr>
            <a:r>
              <a:rPr lang="zh-CN" altLang="en-US" sz="1260" dirty="0">
                <a:solidFill>
                  <a:srgbClr val="003466"/>
                </a:solidFill>
                <a:latin typeface="微软雅黑" panose="020B0503020204020204" pitchFamily="34" charset="-122"/>
                <a:ea typeface="微软雅黑" panose="020B0503020204020204" pitchFamily="34" charset="-122"/>
              </a:rPr>
              <a:t>点击此处输入文字</a:t>
            </a:r>
            <a:endParaRPr lang="en-US" altLang="zh-CN" sz="1260" dirty="0">
              <a:solidFill>
                <a:srgbClr val="003466"/>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526062" y="1667597"/>
            <a:ext cx="1750219" cy="2203133"/>
            <a:chOff x="681032" y="1902140"/>
            <a:chExt cx="1944688" cy="2447925"/>
          </a:xfrm>
        </p:grpSpPr>
        <p:sp>
          <p:nvSpPr>
            <p:cNvPr id="45"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w="6350" cap="flat" cmpd="sng">
              <a:solidFill>
                <a:srgbClr val="FCFCFC"/>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smtClean="0">
                <a:ln>
                  <a:noFill/>
                </a:ln>
                <a:solidFill>
                  <a:srgbClr val="000000"/>
                </a:solidFill>
                <a:effectLst/>
                <a:uLnTx/>
                <a:uFillTx/>
              </a:endParaRPr>
            </a:p>
          </p:txBody>
        </p:sp>
        <p:sp>
          <p:nvSpPr>
            <p:cNvPr id="46" name="矩形​​ 16"/>
            <p:cNvSpPr>
              <a:spLocks noChangeArrowheads="1"/>
            </p:cNvSpPr>
            <p:nvPr/>
          </p:nvSpPr>
          <p:spPr bwMode="auto">
            <a:xfrm>
              <a:off x="1076966" y="2412848"/>
              <a:ext cx="1129583" cy="84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822960" eaLnBrk="1" fontAlgn="base" latinLnBrk="0" hangingPunct="1">
                <a:lnSpc>
                  <a:spcPct val="100000"/>
                </a:lnSpc>
                <a:spcBef>
                  <a:spcPct val="0"/>
                </a:spcBef>
                <a:spcAft>
                  <a:spcPct val="0"/>
                </a:spcAft>
                <a:buClrTx/>
                <a:buSzTx/>
                <a:buFontTx/>
                <a:buNone/>
                <a:defRPr/>
              </a:pPr>
              <a:r>
                <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eaLnBrk="1" fontAlgn="base" latinLnBrk="0" hangingPunct="1">
                <a:lnSpc>
                  <a:spcPct val="100000"/>
                </a:lnSpc>
                <a:spcBef>
                  <a:spcPct val="0"/>
                </a:spcBef>
                <a:spcAft>
                  <a:spcPct val="0"/>
                </a:spcAft>
                <a:buClrTx/>
                <a:buSzTx/>
                <a:buFontTx/>
                <a:buNone/>
                <a:defRPr/>
              </a:pPr>
              <a:r>
                <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47" name="组合 46"/>
          <p:cNvGrpSpPr/>
          <p:nvPr/>
        </p:nvGrpSpPr>
        <p:grpSpPr>
          <a:xfrm>
            <a:off x="3744911" y="1331841"/>
            <a:ext cx="1295876" cy="1631633"/>
            <a:chOff x="3146420" y="1529078"/>
            <a:chExt cx="1439862" cy="1812925"/>
          </a:xfrm>
        </p:grpSpPr>
        <p:sp>
          <p:nvSpPr>
            <p:cNvPr id="48"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20" b="0" i="0" u="none" strike="noStrike" kern="0" cap="none" spc="0" normalizeH="0" baseline="0" noProof="0" smtClean="0">
                <a:ln>
                  <a:noFill/>
                </a:ln>
                <a:solidFill>
                  <a:srgbClr val="48B3CC"/>
                </a:solidFill>
                <a:effectLst/>
                <a:uLnTx/>
                <a:uFillTx/>
                <a:latin typeface="Arial" panose="020B0604020202020204" pitchFamily="34" charset="0"/>
                <a:ea typeface="微软雅黑" panose="020B0503020204020204" pitchFamily="34" charset="-122"/>
              </a:endParaRPr>
            </a:p>
          </p:txBody>
        </p:sp>
        <p:sp>
          <p:nvSpPr>
            <p:cNvPr id="49" name="矩形​​ 17"/>
            <p:cNvSpPr>
              <a:spLocks noChangeArrowheads="1"/>
            </p:cNvSpPr>
            <p:nvPr/>
          </p:nvSpPr>
          <p:spPr bwMode="auto">
            <a:xfrm>
              <a:off x="3350053" y="1855757"/>
              <a:ext cx="974627"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50" name="组合 49"/>
          <p:cNvGrpSpPr/>
          <p:nvPr/>
        </p:nvGrpSpPr>
        <p:grpSpPr>
          <a:xfrm>
            <a:off x="5479414" y="1083238"/>
            <a:ext cx="911543" cy="1147286"/>
            <a:chOff x="5073645" y="1252853"/>
            <a:chExt cx="1012825" cy="1274762"/>
          </a:xfrm>
        </p:grpSpPr>
        <p:sp>
          <p:nvSpPr>
            <p:cNvPr id="51"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3466"/>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20" b="0" i="0" u="none" strike="noStrike" kern="0" cap="none" spc="0" normalizeH="0" baseline="0" noProof="0" smtClean="0">
                <a:ln>
                  <a:noFill/>
                </a:ln>
                <a:solidFill>
                  <a:srgbClr val="48B3CC"/>
                </a:solidFill>
                <a:effectLst/>
                <a:uLnTx/>
                <a:uFillTx/>
                <a:latin typeface="Arial" panose="020B0604020202020204" pitchFamily="34" charset="0"/>
                <a:ea typeface="微软雅黑" panose="020B0503020204020204" pitchFamily="34" charset="-122"/>
              </a:endParaRPr>
            </a:p>
          </p:txBody>
        </p:sp>
        <p:sp>
          <p:nvSpPr>
            <p:cNvPr id="52" name="矩形​​ 18"/>
            <p:cNvSpPr>
              <a:spLocks noChangeArrowheads="1"/>
            </p:cNvSpPr>
            <p:nvPr/>
          </p:nvSpPr>
          <p:spPr bwMode="auto">
            <a:xfrm>
              <a:off x="5169429" y="1463486"/>
              <a:ext cx="819668" cy="59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4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44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endParaRPr kumimoji="0" lang="zh-CN" altLang="en-US" sz="144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sp>
        <p:nvSpPr>
          <p:cNvPr id="53"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362">
                                          <p:stCondLst>
                                            <p:cond delay="0"/>
                                          </p:stCondLst>
                                        </p:cTn>
                                        <p:tgtEl>
                                          <p:spTgt spid="44"/>
                                        </p:tgtEl>
                                      </p:cBhvr>
                                    </p:animEffect>
                                    <p:anim calcmode="lin" valueType="num">
                                      <p:cBhvr>
                                        <p:cTn id="8" dur="1139"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4"/>
                                        </p:tgtEl>
                                        <p:attrNameLst>
                                          <p:attrName>ppt_y</p:attrName>
                                        </p:attrNameLst>
                                      </p:cBhvr>
                                      <p:tavLst>
                                        <p:tav tm="0" fmla="#ppt_y-sin(pi*$)/81">
                                          <p:val>
                                            <p:fltVal val="0"/>
                                          </p:val>
                                        </p:tav>
                                        <p:tav tm="100000">
                                          <p:val>
                                            <p:fltVal val="1"/>
                                          </p:val>
                                        </p:tav>
                                      </p:tavLst>
                                    </p:anim>
                                    <p:animScale>
                                      <p:cBhvr>
                                        <p:cTn id="13" dur="16">
                                          <p:stCondLst>
                                            <p:cond delay="406"/>
                                          </p:stCondLst>
                                        </p:cTn>
                                        <p:tgtEl>
                                          <p:spTgt spid="44"/>
                                        </p:tgtEl>
                                      </p:cBhvr>
                                      <p:to x="100000" y="60000"/>
                                    </p:animScale>
                                    <p:animScale>
                                      <p:cBhvr>
                                        <p:cTn id="14" dur="104" decel="50000">
                                          <p:stCondLst>
                                            <p:cond delay="423"/>
                                          </p:stCondLst>
                                        </p:cTn>
                                        <p:tgtEl>
                                          <p:spTgt spid="44"/>
                                        </p:tgtEl>
                                      </p:cBhvr>
                                      <p:to x="100000" y="100000"/>
                                    </p:animScale>
                                    <p:animScale>
                                      <p:cBhvr>
                                        <p:cTn id="15" dur="16">
                                          <p:stCondLst>
                                            <p:cond delay="820"/>
                                          </p:stCondLst>
                                        </p:cTn>
                                        <p:tgtEl>
                                          <p:spTgt spid="44"/>
                                        </p:tgtEl>
                                      </p:cBhvr>
                                      <p:to x="100000" y="80000"/>
                                    </p:animScale>
                                    <p:animScale>
                                      <p:cBhvr>
                                        <p:cTn id="16" dur="104" decel="50000">
                                          <p:stCondLst>
                                            <p:cond delay="836"/>
                                          </p:stCondLst>
                                        </p:cTn>
                                        <p:tgtEl>
                                          <p:spTgt spid="44"/>
                                        </p:tgtEl>
                                      </p:cBhvr>
                                      <p:to x="100000" y="100000"/>
                                    </p:animScale>
                                    <p:animScale>
                                      <p:cBhvr>
                                        <p:cTn id="17" dur="16">
                                          <p:stCondLst>
                                            <p:cond delay="1026"/>
                                          </p:stCondLst>
                                        </p:cTn>
                                        <p:tgtEl>
                                          <p:spTgt spid="44"/>
                                        </p:tgtEl>
                                      </p:cBhvr>
                                      <p:to x="100000" y="90000"/>
                                    </p:animScale>
                                    <p:animScale>
                                      <p:cBhvr>
                                        <p:cTn id="18" dur="104" decel="50000">
                                          <p:stCondLst>
                                            <p:cond delay="1042"/>
                                          </p:stCondLst>
                                        </p:cTn>
                                        <p:tgtEl>
                                          <p:spTgt spid="44"/>
                                        </p:tgtEl>
                                      </p:cBhvr>
                                      <p:to x="100000" y="100000"/>
                                    </p:animScale>
                                    <p:animScale>
                                      <p:cBhvr>
                                        <p:cTn id="19" dur="16">
                                          <p:stCondLst>
                                            <p:cond delay="1130"/>
                                          </p:stCondLst>
                                        </p:cTn>
                                        <p:tgtEl>
                                          <p:spTgt spid="44"/>
                                        </p:tgtEl>
                                      </p:cBhvr>
                                      <p:to x="100000" y="95000"/>
                                    </p:animScale>
                                    <p:animScale>
                                      <p:cBhvr>
                                        <p:cTn id="20" dur="104" decel="50000">
                                          <p:stCondLst>
                                            <p:cond delay="1146"/>
                                          </p:stCondLst>
                                        </p:cTn>
                                        <p:tgtEl>
                                          <p:spTgt spid="44"/>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362">
                                          <p:stCondLst>
                                            <p:cond delay="0"/>
                                          </p:stCondLst>
                                        </p:cTn>
                                        <p:tgtEl>
                                          <p:spTgt spid="47"/>
                                        </p:tgtEl>
                                      </p:cBhvr>
                                    </p:animEffect>
                                    <p:anim calcmode="lin" valueType="num">
                                      <p:cBhvr>
                                        <p:cTn id="24" dur="1139"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47"/>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47"/>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47"/>
                                        </p:tgtEl>
                                        <p:attrNameLst>
                                          <p:attrName>ppt_y</p:attrName>
                                        </p:attrNameLst>
                                      </p:cBhvr>
                                      <p:tavLst>
                                        <p:tav tm="0" fmla="#ppt_y-sin(pi*$)/81">
                                          <p:val>
                                            <p:fltVal val="0"/>
                                          </p:val>
                                        </p:tav>
                                        <p:tav tm="100000">
                                          <p:val>
                                            <p:fltVal val="1"/>
                                          </p:val>
                                        </p:tav>
                                      </p:tavLst>
                                    </p:anim>
                                    <p:animScale>
                                      <p:cBhvr>
                                        <p:cTn id="29" dur="16">
                                          <p:stCondLst>
                                            <p:cond delay="406"/>
                                          </p:stCondLst>
                                        </p:cTn>
                                        <p:tgtEl>
                                          <p:spTgt spid="47"/>
                                        </p:tgtEl>
                                      </p:cBhvr>
                                      <p:to x="100000" y="60000"/>
                                    </p:animScale>
                                    <p:animScale>
                                      <p:cBhvr>
                                        <p:cTn id="30" dur="104" decel="50000">
                                          <p:stCondLst>
                                            <p:cond delay="423"/>
                                          </p:stCondLst>
                                        </p:cTn>
                                        <p:tgtEl>
                                          <p:spTgt spid="47"/>
                                        </p:tgtEl>
                                      </p:cBhvr>
                                      <p:to x="100000" y="100000"/>
                                    </p:animScale>
                                    <p:animScale>
                                      <p:cBhvr>
                                        <p:cTn id="31" dur="16">
                                          <p:stCondLst>
                                            <p:cond delay="820"/>
                                          </p:stCondLst>
                                        </p:cTn>
                                        <p:tgtEl>
                                          <p:spTgt spid="47"/>
                                        </p:tgtEl>
                                      </p:cBhvr>
                                      <p:to x="100000" y="80000"/>
                                    </p:animScale>
                                    <p:animScale>
                                      <p:cBhvr>
                                        <p:cTn id="32" dur="104" decel="50000">
                                          <p:stCondLst>
                                            <p:cond delay="836"/>
                                          </p:stCondLst>
                                        </p:cTn>
                                        <p:tgtEl>
                                          <p:spTgt spid="47"/>
                                        </p:tgtEl>
                                      </p:cBhvr>
                                      <p:to x="100000" y="100000"/>
                                    </p:animScale>
                                    <p:animScale>
                                      <p:cBhvr>
                                        <p:cTn id="33" dur="16">
                                          <p:stCondLst>
                                            <p:cond delay="1026"/>
                                          </p:stCondLst>
                                        </p:cTn>
                                        <p:tgtEl>
                                          <p:spTgt spid="47"/>
                                        </p:tgtEl>
                                      </p:cBhvr>
                                      <p:to x="100000" y="90000"/>
                                    </p:animScale>
                                    <p:animScale>
                                      <p:cBhvr>
                                        <p:cTn id="34" dur="104" decel="50000">
                                          <p:stCondLst>
                                            <p:cond delay="1042"/>
                                          </p:stCondLst>
                                        </p:cTn>
                                        <p:tgtEl>
                                          <p:spTgt spid="47"/>
                                        </p:tgtEl>
                                      </p:cBhvr>
                                      <p:to x="100000" y="100000"/>
                                    </p:animScale>
                                    <p:animScale>
                                      <p:cBhvr>
                                        <p:cTn id="35" dur="16">
                                          <p:stCondLst>
                                            <p:cond delay="1130"/>
                                          </p:stCondLst>
                                        </p:cTn>
                                        <p:tgtEl>
                                          <p:spTgt spid="47"/>
                                        </p:tgtEl>
                                      </p:cBhvr>
                                      <p:to x="100000" y="95000"/>
                                    </p:animScale>
                                    <p:animScale>
                                      <p:cBhvr>
                                        <p:cTn id="36" dur="104" decel="50000">
                                          <p:stCondLst>
                                            <p:cond delay="1146"/>
                                          </p:stCondLst>
                                        </p:cTn>
                                        <p:tgtEl>
                                          <p:spTgt spid="47"/>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362">
                                          <p:stCondLst>
                                            <p:cond delay="0"/>
                                          </p:stCondLst>
                                        </p:cTn>
                                        <p:tgtEl>
                                          <p:spTgt spid="50"/>
                                        </p:tgtEl>
                                      </p:cBhvr>
                                    </p:animEffect>
                                    <p:anim calcmode="lin" valueType="num">
                                      <p:cBhvr>
                                        <p:cTn id="40" dur="1139"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50"/>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50"/>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50"/>
                                        </p:tgtEl>
                                        <p:attrNameLst>
                                          <p:attrName>ppt_y</p:attrName>
                                        </p:attrNameLst>
                                      </p:cBhvr>
                                      <p:tavLst>
                                        <p:tav tm="0" fmla="#ppt_y-sin(pi*$)/81">
                                          <p:val>
                                            <p:fltVal val="0"/>
                                          </p:val>
                                        </p:tav>
                                        <p:tav tm="100000">
                                          <p:val>
                                            <p:fltVal val="1"/>
                                          </p:val>
                                        </p:tav>
                                      </p:tavLst>
                                    </p:anim>
                                    <p:animScale>
                                      <p:cBhvr>
                                        <p:cTn id="45" dur="16">
                                          <p:stCondLst>
                                            <p:cond delay="406"/>
                                          </p:stCondLst>
                                        </p:cTn>
                                        <p:tgtEl>
                                          <p:spTgt spid="50"/>
                                        </p:tgtEl>
                                      </p:cBhvr>
                                      <p:to x="100000" y="60000"/>
                                    </p:animScale>
                                    <p:animScale>
                                      <p:cBhvr>
                                        <p:cTn id="46" dur="104" decel="50000">
                                          <p:stCondLst>
                                            <p:cond delay="423"/>
                                          </p:stCondLst>
                                        </p:cTn>
                                        <p:tgtEl>
                                          <p:spTgt spid="50"/>
                                        </p:tgtEl>
                                      </p:cBhvr>
                                      <p:to x="100000" y="100000"/>
                                    </p:animScale>
                                    <p:animScale>
                                      <p:cBhvr>
                                        <p:cTn id="47" dur="16">
                                          <p:stCondLst>
                                            <p:cond delay="820"/>
                                          </p:stCondLst>
                                        </p:cTn>
                                        <p:tgtEl>
                                          <p:spTgt spid="50"/>
                                        </p:tgtEl>
                                      </p:cBhvr>
                                      <p:to x="100000" y="80000"/>
                                    </p:animScale>
                                    <p:animScale>
                                      <p:cBhvr>
                                        <p:cTn id="48" dur="104" decel="50000">
                                          <p:stCondLst>
                                            <p:cond delay="836"/>
                                          </p:stCondLst>
                                        </p:cTn>
                                        <p:tgtEl>
                                          <p:spTgt spid="50"/>
                                        </p:tgtEl>
                                      </p:cBhvr>
                                      <p:to x="100000" y="100000"/>
                                    </p:animScale>
                                    <p:animScale>
                                      <p:cBhvr>
                                        <p:cTn id="49" dur="16">
                                          <p:stCondLst>
                                            <p:cond delay="1026"/>
                                          </p:stCondLst>
                                        </p:cTn>
                                        <p:tgtEl>
                                          <p:spTgt spid="50"/>
                                        </p:tgtEl>
                                      </p:cBhvr>
                                      <p:to x="100000" y="90000"/>
                                    </p:animScale>
                                    <p:animScale>
                                      <p:cBhvr>
                                        <p:cTn id="50" dur="104" decel="50000">
                                          <p:stCondLst>
                                            <p:cond delay="1042"/>
                                          </p:stCondLst>
                                        </p:cTn>
                                        <p:tgtEl>
                                          <p:spTgt spid="50"/>
                                        </p:tgtEl>
                                      </p:cBhvr>
                                      <p:to x="100000" y="100000"/>
                                    </p:animScale>
                                    <p:animScale>
                                      <p:cBhvr>
                                        <p:cTn id="51" dur="16">
                                          <p:stCondLst>
                                            <p:cond delay="1130"/>
                                          </p:stCondLst>
                                        </p:cTn>
                                        <p:tgtEl>
                                          <p:spTgt spid="50"/>
                                        </p:tgtEl>
                                      </p:cBhvr>
                                      <p:to x="100000" y="95000"/>
                                    </p:animScale>
                                    <p:animScale>
                                      <p:cBhvr>
                                        <p:cTn id="52" dur="104" decel="50000">
                                          <p:stCondLst>
                                            <p:cond delay="1146"/>
                                          </p:stCondLst>
                                        </p:cTn>
                                        <p:tgtEl>
                                          <p:spTgt spid="50"/>
                                        </p:tgtEl>
                                      </p:cBhvr>
                                      <p:to x="100000" y="100000"/>
                                    </p:animScale>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right)">
                                      <p:cBhvr>
                                        <p:cTn id="56" dur="250"/>
                                        <p:tgtEl>
                                          <p:spTgt spid="43"/>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41"/>
                                        </p:tgtEl>
                                        <p:attrNameLst>
                                          <p:attrName>style.visibility</p:attrName>
                                        </p:attrNameLst>
                                      </p:cBhvr>
                                      <p:to>
                                        <p:strVal val="visible"/>
                                      </p:to>
                                    </p:set>
                                    <p:animEffect transition="in" filter="wipe(right)">
                                      <p:cBhvr>
                                        <p:cTn id="59" dur="250"/>
                                        <p:tgtEl>
                                          <p:spTgt spid="41"/>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42"/>
                                        </p:tgtEl>
                                        <p:attrNameLst>
                                          <p:attrName>style.visibility</p:attrName>
                                        </p:attrNameLst>
                                      </p:cBhvr>
                                      <p:to>
                                        <p:strVal val="visible"/>
                                      </p:to>
                                    </p:set>
                                    <p:animEffect transition="in" filter="wipe(right)">
                                      <p:cBhvr>
                                        <p:cTn id="62"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762794" y="972344"/>
            <a:ext cx="3010513" cy="3725746"/>
            <a:chOff x="865232" y="1286330"/>
            <a:chExt cx="4013321" cy="4966128"/>
          </a:xfrm>
        </p:grpSpPr>
        <p:pic>
          <p:nvPicPr>
            <p:cNvPr id="30" name="Picture 3"/>
            <p:cNvPicPr>
              <a:picLocks noChangeAspect="1"/>
            </p:cNvPicPr>
            <p:nvPr/>
          </p:nvPicPr>
          <p:blipFill rotWithShape="1">
            <a:blip r:embed="rId1" cstate="print"/>
            <a:srcRect l="5354" t="8440" r="6203" b="10137"/>
            <a:stretch>
              <a:fillRect/>
            </a:stretch>
          </p:blipFill>
          <p:spPr>
            <a:xfrm>
              <a:off x="865232" y="1286330"/>
              <a:ext cx="4013321" cy="4966128"/>
            </a:xfrm>
            <a:prstGeom prst="rect">
              <a:avLst/>
            </a:prstGeom>
          </p:spPr>
        </p:pic>
        <p:sp>
          <p:nvSpPr>
            <p:cNvPr id="31" name="Rectangle 4"/>
            <p:cNvSpPr/>
            <p:nvPr/>
          </p:nvSpPr>
          <p:spPr>
            <a:xfrm>
              <a:off x="1454929" y="1875864"/>
              <a:ext cx="2838784" cy="3697941"/>
            </a:xfrm>
            <a:prstGeom prst="rect">
              <a:avLst/>
            </a:prstGeom>
            <a:blipFill>
              <a:blip r:embed="rId2"/>
              <a:srcRect/>
              <a:stretch>
                <a:fillRect/>
              </a:stretch>
            </a:blipFill>
            <a:ln w="28575" cap="flat" cmpd="sng" algn="ctr">
              <a:noFill/>
              <a:prstDash val="solid"/>
            </a:ln>
            <a:effectLst/>
          </p:spPr>
          <p:txBody>
            <a:bodyPr rtlCol="0" anchor="ctr"/>
            <a:lstStyle/>
            <a:p>
              <a:pPr algn="ctr">
                <a:defRPr/>
              </a:pPr>
              <a:endParaRPr lang="en-US" sz="2400" kern="0">
                <a:solidFill>
                  <a:sysClr val="window" lastClr="FFFFFF"/>
                </a:solidFill>
                <a:latin typeface="Palatino Linotype" panose="02040502050505030304"/>
              </a:endParaRPr>
            </a:p>
          </p:txBody>
        </p:sp>
      </p:grpSp>
      <p:sp>
        <p:nvSpPr>
          <p:cNvPr id="32" name="矩形 31"/>
          <p:cNvSpPr/>
          <p:nvPr/>
        </p:nvSpPr>
        <p:spPr>
          <a:xfrm>
            <a:off x="4132877" y="1532545"/>
            <a:ext cx="2568494" cy="354434"/>
          </a:xfrm>
          <a:prstGeom prst="rect">
            <a:avLst/>
          </a:prstGeom>
          <a:solidFill>
            <a:srgbClr val="003466"/>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endParaRPr>
          </a:p>
        </p:txBody>
      </p:sp>
      <p:sp>
        <p:nvSpPr>
          <p:cNvPr id="33" name="TextBox 32"/>
          <p:cNvSpPr txBox="1"/>
          <p:nvPr/>
        </p:nvSpPr>
        <p:spPr>
          <a:xfrm>
            <a:off x="4305471" y="1595076"/>
            <a:ext cx="2269211" cy="236678"/>
          </a:xfrm>
          <a:prstGeom prst="rect">
            <a:avLst/>
          </a:prstGeom>
          <a:noFill/>
        </p:spPr>
        <p:txBody>
          <a:bodyPr wrap="square" lIns="51442" tIns="25722" rIns="51442" bIns="25722" rtlCol="0">
            <a:spAutoFit/>
          </a:bodyPr>
          <a:lstStyle/>
          <a:p>
            <a:pPr>
              <a:defRPr/>
            </a:pPr>
            <a:r>
              <a:rPr lang="zh-CN" altLang="en-US" sz="1200"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在此添加您的描述说明</a:t>
            </a:r>
            <a:endParaRPr lang="zh-CN" altLang="en-US" sz="1200" kern="0" dirty="0">
              <a:solidFill>
                <a:prstClr val="white"/>
              </a:solidFill>
              <a:latin typeface="Arial" panose="020B0604020202020204" pitchFamily="34" charset="0"/>
              <a:ea typeface="黑体" panose="02010609060101010101" charset="-122"/>
            </a:endParaRPr>
          </a:p>
        </p:txBody>
      </p:sp>
      <p:sp>
        <p:nvSpPr>
          <p:cNvPr id="34" name="矩形 33"/>
          <p:cNvSpPr/>
          <p:nvPr/>
        </p:nvSpPr>
        <p:spPr>
          <a:xfrm>
            <a:off x="4132874" y="1943513"/>
            <a:ext cx="2823072" cy="354434"/>
          </a:xfrm>
          <a:prstGeom prst="rect">
            <a:avLst/>
          </a:prstGeom>
          <a:solidFill>
            <a:srgbClr val="003466"/>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endParaRPr>
          </a:p>
        </p:txBody>
      </p:sp>
      <p:sp>
        <p:nvSpPr>
          <p:cNvPr id="35" name="TextBox 34"/>
          <p:cNvSpPr txBox="1"/>
          <p:nvPr/>
        </p:nvSpPr>
        <p:spPr>
          <a:xfrm>
            <a:off x="4305469" y="2006045"/>
            <a:ext cx="2376290" cy="236678"/>
          </a:xfrm>
          <a:prstGeom prst="rect">
            <a:avLst/>
          </a:prstGeom>
          <a:noFill/>
        </p:spPr>
        <p:txBody>
          <a:bodyPr wrap="square" lIns="51442" tIns="25722" rIns="51442" bIns="25722" rtlCol="0">
            <a:spAutoFit/>
          </a:bodyPr>
          <a:lstStyle/>
          <a:p>
            <a:pPr>
              <a:defRPr/>
            </a:pPr>
            <a:r>
              <a:rPr lang="zh-CN" altLang="en-US" sz="1200"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在此添加您的描述</a:t>
            </a:r>
            <a:endParaRPr lang="zh-CN" altLang="en-US" sz="1200" kern="0" dirty="0">
              <a:solidFill>
                <a:prstClr val="white"/>
              </a:solidFill>
              <a:latin typeface="Arial" panose="020B0604020202020204" pitchFamily="34" charset="0"/>
              <a:ea typeface="黑体" panose="02010609060101010101" charset="-122"/>
            </a:endParaRPr>
          </a:p>
        </p:txBody>
      </p:sp>
      <p:sp>
        <p:nvSpPr>
          <p:cNvPr id="36" name="矩形 35"/>
          <p:cNvSpPr/>
          <p:nvPr/>
        </p:nvSpPr>
        <p:spPr>
          <a:xfrm>
            <a:off x="4132876" y="2354482"/>
            <a:ext cx="2823072" cy="354434"/>
          </a:xfrm>
          <a:prstGeom prst="rect">
            <a:avLst/>
          </a:prstGeom>
          <a:solidFill>
            <a:srgbClr val="003466"/>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endParaRPr>
          </a:p>
        </p:txBody>
      </p:sp>
      <p:sp>
        <p:nvSpPr>
          <p:cNvPr id="37" name="TextBox 36"/>
          <p:cNvSpPr txBox="1"/>
          <p:nvPr/>
        </p:nvSpPr>
        <p:spPr>
          <a:xfrm>
            <a:off x="4305469" y="2417013"/>
            <a:ext cx="2544427" cy="236678"/>
          </a:xfrm>
          <a:prstGeom prst="rect">
            <a:avLst/>
          </a:prstGeom>
          <a:noFill/>
        </p:spPr>
        <p:txBody>
          <a:bodyPr wrap="square" lIns="51442" tIns="25722" rIns="51442" bIns="25722" rtlCol="0">
            <a:spAutoFit/>
          </a:bodyPr>
          <a:lstStyle/>
          <a:p>
            <a:pPr>
              <a:defRPr/>
            </a:pPr>
            <a:r>
              <a:rPr lang="zh-CN" altLang="en-US" sz="1200"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在此添加您的小标签</a:t>
            </a:r>
            <a:endParaRPr lang="zh-CN" altLang="en-US" sz="1200" kern="0" dirty="0">
              <a:solidFill>
                <a:prstClr val="white"/>
              </a:solidFill>
              <a:latin typeface="Arial" panose="020B0604020202020204" pitchFamily="34" charset="0"/>
              <a:ea typeface="黑体" panose="02010609060101010101" charset="-122"/>
            </a:endParaRPr>
          </a:p>
        </p:txBody>
      </p:sp>
      <p:sp>
        <p:nvSpPr>
          <p:cNvPr id="38" name="矩形 37"/>
          <p:cNvSpPr/>
          <p:nvPr/>
        </p:nvSpPr>
        <p:spPr>
          <a:xfrm>
            <a:off x="4132874" y="2765450"/>
            <a:ext cx="3241104" cy="354434"/>
          </a:xfrm>
          <a:prstGeom prst="rect">
            <a:avLst/>
          </a:prstGeom>
          <a:solidFill>
            <a:srgbClr val="003466"/>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endParaRPr>
          </a:p>
        </p:txBody>
      </p:sp>
      <p:sp>
        <p:nvSpPr>
          <p:cNvPr id="39" name="TextBox 38"/>
          <p:cNvSpPr txBox="1"/>
          <p:nvPr/>
        </p:nvSpPr>
        <p:spPr>
          <a:xfrm>
            <a:off x="4305469" y="2827981"/>
            <a:ext cx="2860469" cy="236678"/>
          </a:xfrm>
          <a:prstGeom prst="rect">
            <a:avLst/>
          </a:prstGeom>
          <a:noFill/>
        </p:spPr>
        <p:txBody>
          <a:bodyPr wrap="square" lIns="51442" tIns="25722" rIns="51442" bIns="25722" rtlCol="0">
            <a:spAutoFit/>
          </a:bodyPr>
          <a:lstStyle/>
          <a:p>
            <a:pPr>
              <a:defRPr/>
            </a:pPr>
            <a:r>
              <a:rPr lang="zh-CN" altLang="en-US" sz="1200" kern="0" dirty="0">
                <a:solidFill>
                  <a:sysClr val="window" lastClr="FFFFFF">
                    <a:lumMod val="95000"/>
                  </a:sysClr>
                </a:solidFill>
                <a:latin typeface="微软雅黑" panose="020B0503020204020204" pitchFamily="34" charset="-122"/>
                <a:ea typeface="微软雅黑" panose="020B0503020204020204" pitchFamily="34" charset="-122"/>
                <a:sym typeface="微软雅黑" panose="020B0503020204020204" pitchFamily="34" charset="-122"/>
              </a:rPr>
              <a:t>在此添加您的描述</a:t>
            </a:r>
            <a:endParaRPr lang="zh-CN" altLang="en-US" sz="1200" kern="0" dirty="0">
              <a:solidFill>
                <a:sysClr val="window" lastClr="FFFFFF">
                  <a:lumMod val="95000"/>
                </a:sysClr>
              </a:solidFill>
              <a:latin typeface="Arial" panose="020B0604020202020204" pitchFamily="34" charset="0"/>
              <a:ea typeface="黑体" panose="02010609060101010101" charset="-122"/>
            </a:endParaRPr>
          </a:p>
        </p:txBody>
      </p:sp>
      <p:sp>
        <p:nvSpPr>
          <p:cNvPr id="40" name="矩形 39"/>
          <p:cNvSpPr/>
          <p:nvPr/>
        </p:nvSpPr>
        <p:spPr>
          <a:xfrm>
            <a:off x="4132874" y="1121575"/>
            <a:ext cx="3083111" cy="354434"/>
          </a:xfrm>
          <a:prstGeom prst="rect">
            <a:avLst/>
          </a:prstGeom>
          <a:solidFill>
            <a:srgbClr val="003466"/>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endParaRPr>
          </a:p>
        </p:txBody>
      </p:sp>
      <p:sp>
        <p:nvSpPr>
          <p:cNvPr id="41" name="TextBox 40"/>
          <p:cNvSpPr txBox="1"/>
          <p:nvPr/>
        </p:nvSpPr>
        <p:spPr>
          <a:xfrm>
            <a:off x="4305468" y="1184107"/>
            <a:ext cx="2327733" cy="236678"/>
          </a:xfrm>
          <a:prstGeom prst="rect">
            <a:avLst/>
          </a:prstGeom>
          <a:noFill/>
        </p:spPr>
        <p:txBody>
          <a:bodyPr wrap="square" lIns="51442" tIns="25722" rIns="51442" bIns="25722" rtlCol="0">
            <a:spAutoFit/>
          </a:bodyPr>
          <a:lstStyle/>
          <a:p>
            <a:pPr>
              <a:defRPr/>
            </a:pPr>
            <a:r>
              <a:rPr lang="zh-CN" altLang="en-US" sz="1200"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在此添加您的小标签</a:t>
            </a:r>
            <a:endParaRPr lang="zh-CN" altLang="en-US" sz="1200" kern="0" dirty="0">
              <a:solidFill>
                <a:prstClr val="white"/>
              </a:solidFill>
              <a:latin typeface="Arial" panose="020B0604020202020204" pitchFamily="34" charset="0"/>
              <a:ea typeface="黑体" panose="02010609060101010101" charset="-122"/>
            </a:endParaRPr>
          </a:p>
        </p:txBody>
      </p:sp>
      <p:sp>
        <p:nvSpPr>
          <p:cNvPr id="42" name="矩形 41"/>
          <p:cNvSpPr/>
          <p:nvPr/>
        </p:nvSpPr>
        <p:spPr>
          <a:xfrm>
            <a:off x="4132876" y="3176420"/>
            <a:ext cx="2186212" cy="354434"/>
          </a:xfrm>
          <a:prstGeom prst="rect">
            <a:avLst/>
          </a:prstGeom>
          <a:solidFill>
            <a:srgbClr val="003466"/>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smtClean="0">
              <a:ln>
                <a:noFill/>
              </a:ln>
              <a:solidFill>
                <a:prstClr val="white"/>
              </a:solidFill>
              <a:effectLst/>
              <a:uLnTx/>
              <a:uFillTx/>
              <a:latin typeface="Palatino Linotype" panose="02040502050505030304"/>
              <a:ea typeface="宋体" panose="02010600030101010101" pitchFamily="2" charset="-122"/>
            </a:endParaRPr>
          </a:p>
        </p:txBody>
      </p:sp>
      <p:sp>
        <p:nvSpPr>
          <p:cNvPr id="43" name="TextBox 42"/>
          <p:cNvSpPr txBox="1"/>
          <p:nvPr/>
        </p:nvSpPr>
        <p:spPr>
          <a:xfrm>
            <a:off x="4305470" y="3225503"/>
            <a:ext cx="1825757" cy="236678"/>
          </a:xfrm>
          <a:prstGeom prst="rect">
            <a:avLst/>
          </a:prstGeom>
          <a:noFill/>
        </p:spPr>
        <p:txBody>
          <a:bodyPr wrap="square" lIns="51442" tIns="25722" rIns="51442" bIns="25722" rtlCol="0">
            <a:spAutoFit/>
          </a:bodyPr>
          <a:lstStyle/>
          <a:p>
            <a:pPr>
              <a:defRPr/>
            </a:pPr>
            <a:r>
              <a:rPr lang="zh-CN" altLang="en-US" sz="1200" kern="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在此添加您的小标签</a:t>
            </a:r>
            <a:endParaRPr lang="zh-CN" altLang="en-US" sz="1200" kern="0" dirty="0">
              <a:solidFill>
                <a:prstClr val="white"/>
              </a:solidFill>
              <a:latin typeface="Arial" panose="020B0604020202020204" pitchFamily="34" charset="0"/>
              <a:ea typeface="黑体" panose="02010609060101010101" charset="-122"/>
            </a:endParaRPr>
          </a:p>
        </p:txBody>
      </p:sp>
      <p:sp>
        <p:nvSpPr>
          <p:cNvPr id="44" name="矩形 43"/>
          <p:cNvSpPr/>
          <p:nvPr/>
        </p:nvSpPr>
        <p:spPr>
          <a:xfrm>
            <a:off x="4120183" y="3671248"/>
            <a:ext cx="792535" cy="330868"/>
          </a:xfrm>
          <a:prstGeom prst="rect">
            <a:avLst/>
          </a:prstGeom>
        </p:spPr>
        <p:txBody>
          <a:bodyPr wrap="none" lIns="68585" tIns="34294" rIns="68585" bIns="34294">
            <a:spAutoFit/>
          </a:bodyPr>
          <a:lstStyle/>
          <a:p>
            <a:pPr algn="ctr">
              <a:defRPr/>
            </a:pPr>
            <a:r>
              <a:rPr lang="zh-CN" altLang="en-US" sz="1700" b="1" kern="0" dirty="0" smtClean="0">
                <a:solidFill>
                  <a:srgbClr val="000000">
                    <a:lumMod val="85000"/>
                    <a:lumOff val="15000"/>
                  </a:srgbClr>
                </a:solidFill>
                <a:latin typeface="微软雅黑" panose="020B0503020204020204" pitchFamily="34" charset="-122"/>
                <a:ea typeface="微软雅黑" panose="020B0503020204020204" pitchFamily="34" charset="-122"/>
              </a:rPr>
              <a:t>方案一</a:t>
            </a:r>
            <a:endParaRPr lang="en-US" altLang="zh-CN" sz="1700" b="1"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4000668" y="3958955"/>
            <a:ext cx="2346026" cy="4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4" rIns="68585" bIns="34294">
            <a:spAutoFit/>
          </a:bodyPr>
          <a:lstStyle/>
          <a:p>
            <a:pPr>
              <a:lnSpc>
                <a:spcPct val="120000"/>
              </a:lnSpc>
              <a:spcBef>
                <a:spcPct val="0"/>
              </a:spcBef>
              <a:buFont typeface="Arial" panose="020B0604020202020204" pitchFamily="34" charset="0"/>
              <a:buNone/>
              <a:defRPr/>
            </a:pPr>
            <a:r>
              <a:rPr lang="zh-CN" altLang="en-US" sz="1100" kern="0" dirty="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kern="0" dirty="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矩形 45"/>
          <p:cNvSpPr/>
          <p:nvPr/>
        </p:nvSpPr>
        <p:spPr>
          <a:xfrm>
            <a:off x="6434281" y="3671248"/>
            <a:ext cx="792535" cy="330868"/>
          </a:xfrm>
          <a:prstGeom prst="rect">
            <a:avLst/>
          </a:prstGeom>
        </p:spPr>
        <p:txBody>
          <a:bodyPr wrap="none" lIns="68585" tIns="34294" rIns="68585" bIns="34294">
            <a:spAutoFit/>
          </a:bodyPr>
          <a:lstStyle/>
          <a:p>
            <a:pPr algn="ctr">
              <a:defRPr/>
            </a:pPr>
            <a:r>
              <a:rPr lang="zh-CN" altLang="en-US" sz="1700" b="1" kern="0" dirty="0" smtClean="0">
                <a:solidFill>
                  <a:srgbClr val="000000">
                    <a:lumMod val="85000"/>
                    <a:lumOff val="15000"/>
                  </a:srgbClr>
                </a:solidFill>
                <a:latin typeface="微软雅黑" panose="020B0503020204020204" pitchFamily="34" charset="-122"/>
                <a:ea typeface="微软雅黑" panose="020B0503020204020204" pitchFamily="34" charset="-122"/>
              </a:rPr>
              <a:t>方案二</a:t>
            </a:r>
            <a:endParaRPr lang="en-US" altLang="zh-CN" sz="1700" b="1" kern="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47" name="矩形 46"/>
          <p:cNvSpPr>
            <a:spLocks noChangeArrowheads="1"/>
          </p:cNvSpPr>
          <p:nvPr/>
        </p:nvSpPr>
        <p:spPr bwMode="auto">
          <a:xfrm>
            <a:off x="6314766" y="3958955"/>
            <a:ext cx="2346026" cy="4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4" rIns="68585" bIns="34294">
            <a:spAutoFit/>
          </a:bodyPr>
          <a:lstStyle/>
          <a:p>
            <a:pPr>
              <a:lnSpc>
                <a:spcPct val="120000"/>
              </a:lnSpc>
              <a:spcBef>
                <a:spcPct val="0"/>
              </a:spcBef>
              <a:buFont typeface="Arial" panose="020B0604020202020204" pitchFamily="34" charset="0"/>
              <a:buNone/>
              <a:defRPr/>
            </a:pPr>
            <a:r>
              <a:rPr lang="zh-CN" altLang="en-US" sz="1100" kern="0" dirty="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kern="0" dirty="0">
              <a:solidFill>
                <a:srgbClr val="000000">
                  <a:lumMod val="85000"/>
                  <a:lumOff val="1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350"/>
                                        <p:tgtEl>
                                          <p:spTgt spid="41"/>
                                        </p:tgtEl>
                                        <p:attrNameLst>
                                          <p:attrName>ppt_x</p:attrName>
                                        </p:attrNameLst>
                                      </p:cBhvr>
                                      <p:tavLst>
                                        <p:tav tm="0">
                                          <p:val>
                                            <p:strVal val="#ppt_x-#ppt_w*1.125000"/>
                                          </p:val>
                                        </p:tav>
                                        <p:tav tm="100000">
                                          <p:val>
                                            <p:strVal val="#ppt_x"/>
                                          </p:val>
                                        </p:tav>
                                      </p:tavLst>
                                    </p:anim>
                                    <p:animEffect transition="in" filter="wipe(right)">
                                      <p:cBhvr>
                                        <p:cTn id="13" dur="350"/>
                                        <p:tgtEl>
                                          <p:spTgt spid="4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50"/>
                                        <p:tgtEl>
                                          <p:spTgt spid="40"/>
                                        </p:tgtEl>
                                        <p:attrNameLst>
                                          <p:attrName>ppt_x</p:attrName>
                                        </p:attrNameLst>
                                      </p:cBhvr>
                                      <p:tavLst>
                                        <p:tav tm="0">
                                          <p:val>
                                            <p:strVal val="#ppt_x-#ppt_w*1.125000"/>
                                          </p:val>
                                        </p:tav>
                                        <p:tav tm="100000">
                                          <p:val>
                                            <p:strVal val="#ppt_x"/>
                                          </p:val>
                                        </p:tav>
                                      </p:tavLst>
                                    </p:anim>
                                    <p:animEffect transition="in" filter="wipe(right)">
                                      <p:cBhvr>
                                        <p:cTn id="17" dur="350"/>
                                        <p:tgtEl>
                                          <p:spTgt spid="40"/>
                                        </p:tgtEl>
                                      </p:cBhvr>
                                    </p:animEffect>
                                  </p:childTnLst>
                                </p:cTn>
                              </p:par>
                              <p:par>
                                <p:cTn id="18" presetID="12" presetClass="entr" presetSubtype="8" fill="hold" grpId="0" nodeType="withEffect">
                                  <p:stCondLst>
                                    <p:cond delay="25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350"/>
                                        <p:tgtEl>
                                          <p:spTgt spid="33"/>
                                        </p:tgtEl>
                                        <p:attrNameLst>
                                          <p:attrName>ppt_x</p:attrName>
                                        </p:attrNameLst>
                                      </p:cBhvr>
                                      <p:tavLst>
                                        <p:tav tm="0">
                                          <p:val>
                                            <p:strVal val="#ppt_x-#ppt_w*1.125000"/>
                                          </p:val>
                                        </p:tav>
                                        <p:tav tm="100000">
                                          <p:val>
                                            <p:strVal val="#ppt_x"/>
                                          </p:val>
                                        </p:tav>
                                      </p:tavLst>
                                    </p:anim>
                                    <p:animEffect transition="in" filter="wipe(right)">
                                      <p:cBhvr>
                                        <p:cTn id="21" dur="350"/>
                                        <p:tgtEl>
                                          <p:spTgt spid="33"/>
                                        </p:tgtEl>
                                      </p:cBhvr>
                                    </p:animEffect>
                                  </p:childTnLst>
                                </p:cTn>
                              </p:par>
                              <p:par>
                                <p:cTn id="22" presetID="12" presetClass="entr" presetSubtype="8" fill="hold" grpId="0" nodeType="withEffect">
                                  <p:stCondLst>
                                    <p:cond delay="25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par>
                                <p:cTn id="26" presetID="12" presetClass="entr" presetSubtype="8" fill="hold" grpId="0" nodeType="withEffect">
                                  <p:stCondLst>
                                    <p:cond delay="50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350"/>
                                        <p:tgtEl>
                                          <p:spTgt spid="35"/>
                                        </p:tgtEl>
                                        <p:attrNameLst>
                                          <p:attrName>ppt_x</p:attrName>
                                        </p:attrNameLst>
                                      </p:cBhvr>
                                      <p:tavLst>
                                        <p:tav tm="0">
                                          <p:val>
                                            <p:strVal val="#ppt_x-#ppt_w*1.125000"/>
                                          </p:val>
                                        </p:tav>
                                        <p:tav tm="100000">
                                          <p:val>
                                            <p:strVal val="#ppt_x"/>
                                          </p:val>
                                        </p:tav>
                                      </p:tavLst>
                                    </p:anim>
                                    <p:animEffect transition="in" filter="wipe(right)">
                                      <p:cBhvr>
                                        <p:cTn id="29" dur="350"/>
                                        <p:tgtEl>
                                          <p:spTgt spid="35"/>
                                        </p:tgtEl>
                                      </p:cBhvr>
                                    </p:animEffect>
                                  </p:childTnLst>
                                </p:cTn>
                              </p:par>
                              <p:par>
                                <p:cTn id="30" presetID="12" presetClass="entr" presetSubtype="8" fill="hold" grpId="0" nodeType="withEffect">
                                  <p:stCondLst>
                                    <p:cond delay="50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350"/>
                                        <p:tgtEl>
                                          <p:spTgt spid="34"/>
                                        </p:tgtEl>
                                        <p:attrNameLst>
                                          <p:attrName>ppt_x</p:attrName>
                                        </p:attrNameLst>
                                      </p:cBhvr>
                                      <p:tavLst>
                                        <p:tav tm="0">
                                          <p:val>
                                            <p:strVal val="#ppt_x-#ppt_w*1.125000"/>
                                          </p:val>
                                        </p:tav>
                                        <p:tav tm="100000">
                                          <p:val>
                                            <p:strVal val="#ppt_x"/>
                                          </p:val>
                                        </p:tav>
                                      </p:tavLst>
                                    </p:anim>
                                    <p:animEffect transition="in" filter="wipe(right)">
                                      <p:cBhvr>
                                        <p:cTn id="33" dur="350"/>
                                        <p:tgtEl>
                                          <p:spTgt spid="34"/>
                                        </p:tgtEl>
                                      </p:cBhvr>
                                    </p:animEffect>
                                  </p:childTnLst>
                                </p:cTn>
                              </p:par>
                              <p:par>
                                <p:cTn id="34" presetID="12" presetClass="entr" presetSubtype="8" fill="hold" grpId="0" nodeType="withEffect">
                                  <p:stCondLst>
                                    <p:cond delay="25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350"/>
                                        <p:tgtEl>
                                          <p:spTgt spid="37"/>
                                        </p:tgtEl>
                                        <p:attrNameLst>
                                          <p:attrName>ppt_x</p:attrName>
                                        </p:attrNameLst>
                                      </p:cBhvr>
                                      <p:tavLst>
                                        <p:tav tm="0">
                                          <p:val>
                                            <p:strVal val="#ppt_x-#ppt_w*1.125000"/>
                                          </p:val>
                                        </p:tav>
                                        <p:tav tm="100000">
                                          <p:val>
                                            <p:strVal val="#ppt_x"/>
                                          </p:val>
                                        </p:tav>
                                      </p:tavLst>
                                    </p:anim>
                                    <p:animEffect transition="in" filter="wipe(right)">
                                      <p:cBhvr>
                                        <p:cTn id="37" dur="350"/>
                                        <p:tgtEl>
                                          <p:spTgt spid="37"/>
                                        </p:tgtEl>
                                      </p:cBhvr>
                                    </p:animEffect>
                                  </p:childTnLst>
                                </p:cTn>
                              </p:par>
                              <p:par>
                                <p:cTn id="38" presetID="12" presetClass="entr" presetSubtype="8"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350"/>
                                        <p:tgtEl>
                                          <p:spTgt spid="36"/>
                                        </p:tgtEl>
                                        <p:attrNameLst>
                                          <p:attrName>ppt_x</p:attrName>
                                        </p:attrNameLst>
                                      </p:cBhvr>
                                      <p:tavLst>
                                        <p:tav tm="0">
                                          <p:val>
                                            <p:strVal val="#ppt_x-#ppt_w*1.125000"/>
                                          </p:val>
                                        </p:tav>
                                        <p:tav tm="100000">
                                          <p:val>
                                            <p:strVal val="#ppt_x"/>
                                          </p:val>
                                        </p:tav>
                                      </p:tavLst>
                                    </p:anim>
                                    <p:animEffect transition="in" filter="wipe(right)">
                                      <p:cBhvr>
                                        <p:cTn id="41" dur="350"/>
                                        <p:tgtEl>
                                          <p:spTgt spid="36"/>
                                        </p:tgtEl>
                                      </p:cBhvr>
                                    </p:animEffect>
                                  </p:childTnLst>
                                </p:cTn>
                              </p:par>
                              <p:par>
                                <p:cTn id="42" presetID="12" presetClass="entr" presetSubtype="8" fill="hold" grpId="0" nodeType="withEffect">
                                  <p:stCondLst>
                                    <p:cond delay="75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350"/>
                                        <p:tgtEl>
                                          <p:spTgt spid="39"/>
                                        </p:tgtEl>
                                        <p:attrNameLst>
                                          <p:attrName>ppt_x</p:attrName>
                                        </p:attrNameLst>
                                      </p:cBhvr>
                                      <p:tavLst>
                                        <p:tav tm="0">
                                          <p:val>
                                            <p:strVal val="#ppt_x-#ppt_w*1.125000"/>
                                          </p:val>
                                        </p:tav>
                                        <p:tav tm="100000">
                                          <p:val>
                                            <p:strVal val="#ppt_x"/>
                                          </p:val>
                                        </p:tav>
                                      </p:tavLst>
                                    </p:anim>
                                    <p:animEffect transition="in" filter="wipe(right)">
                                      <p:cBhvr>
                                        <p:cTn id="45" dur="350"/>
                                        <p:tgtEl>
                                          <p:spTgt spid="39"/>
                                        </p:tgtEl>
                                      </p:cBhvr>
                                    </p:animEffect>
                                  </p:childTnLst>
                                </p:cTn>
                              </p:par>
                              <p:par>
                                <p:cTn id="46" presetID="12" presetClass="entr" presetSubtype="8" fill="hold" grpId="0" nodeType="withEffect">
                                  <p:stCondLst>
                                    <p:cond delay="75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350"/>
                                        <p:tgtEl>
                                          <p:spTgt spid="38"/>
                                        </p:tgtEl>
                                        <p:attrNameLst>
                                          <p:attrName>ppt_x</p:attrName>
                                        </p:attrNameLst>
                                      </p:cBhvr>
                                      <p:tavLst>
                                        <p:tav tm="0">
                                          <p:val>
                                            <p:strVal val="#ppt_x-#ppt_w*1.125000"/>
                                          </p:val>
                                        </p:tav>
                                        <p:tav tm="100000">
                                          <p:val>
                                            <p:strVal val="#ppt_x"/>
                                          </p:val>
                                        </p:tav>
                                      </p:tavLst>
                                    </p:anim>
                                    <p:animEffect transition="in" filter="wipe(right)">
                                      <p:cBhvr>
                                        <p:cTn id="49" dur="350"/>
                                        <p:tgtEl>
                                          <p:spTgt spid="38"/>
                                        </p:tgtEl>
                                      </p:cBhvr>
                                    </p:animEffect>
                                  </p:childTnLst>
                                </p:cTn>
                              </p:par>
                              <p:par>
                                <p:cTn id="50" presetID="12" presetClass="entr" presetSubtype="8" fill="hold" grpId="0" nodeType="withEffect">
                                  <p:stCondLst>
                                    <p:cond delay="10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350"/>
                                        <p:tgtEl>
                                          <p:spTgt spid="43"/>
                                        </p:tgtEl>
                                        <p:attrNameLst>
                                          <p:attrName>ppt_x</p:attrName>
                                        </p:attrNameLst>
                                      </p:cBhvr>
                                      <p:tavLst>
                                        <p:tav tm="0">
                                          <p:val>
                                            <p:strVal val="#ppt_x-#ppt_w*1.125000"/>
                                          </p:val>
                                        </p:tav>
                                        <p:tav tm="100000">
                                          <p:val>
                                            <p:strVal val="#ppt_x"/>
                                          </p:val>
                                        </p:tav>
                                      </p:tavLst>
                                    </p:anim>
                                    <p:animEffect transition="in" filter="wipe(right)">
                                      <p:cBhvr>
                                        <p:cTn id="53" dur="350"/>
                                        <p:tgtEl>
                                          <p:spTgt spid="43"/>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350"/>
                                        <p:tgtEl>
                                          <p:spTgt spid="42"/>
                                        </p:tgtEl>
                                        <p:attrNameLst>
                                          <p:attrName>ppt_x</p:attrName>
                                        </p:attrNameLst>
                                      </p:cBhvr>
                                      <p:tavLst>
                                        <p:tav tm="0">
                                          <p:val>
                                            <p:strVal val="#ppt_x-#ppt_w*1.125000"/>
                                          </p:val>
                                        </p:tav>
                                        <p:tav tm="100000">
                                          <p:val>
                                            <p:strVal val="#ppt_x"/>
                                          </p:val>
                                        </p:tav>
                                      </p:tavLst>
                                    </p:anim>
                                    <p:animEffect transition="in" filter="wipe(right)">
                                      <p:cBhvr>
                                        <p:cTn id="57" dur="350"/>
                                        <p:tgtEl>
                                          <p:spTgt spid="42"/>
                                        </p:tgtEl>
                                      </p:cBhvr>
                                    </p:animEffect>
                                  </p:childTnLst>
                                </p:cTn>
                              </p:par>
                            </p:childTnLst>
                          </p:cTn>
                        </p:par>
                        <p:par>
                          <p:cTn id="58" fill="hold">
                            <p:stCondLst>
                              <p:cond delay="1000"/>
                            </p:stCondLst>
                            <p:childTnLst>
                              <p:par>
                                <p:cTn id="59" presetID="12" presetClass="entr" presetSubtype="4"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p:tgtEl>
                                          <p:spTgt spid="44"/>
                                        </p:tgtEl>
                                        <p:attrNameLst>
                                          <p:attrName>ppt_y</p:attrName>
                                        </p:attrNameLst>
                                      </p:cBhvr>
                                      <p:tavLst>
                                        <p:tav tm="0">
                                          <p:val>
                                            <p:strVal val="#ppt_y+#ppt_h*1.125000"/>
                                          </p:val>
                                        </p:tav>
                                        <p:tav tm="100000">
                                          <p:val>
                                            <p:strVal val="#ppt_y"/>
                                          </p:val>
                                        </p:tav>
                                      </p:tavLst>
                                    </p:anim>
                                    <p:animEffect transition="in" filter="wipe(up)">
                                      <p:cBhvr>
                                        <p:cTn id="62" dur="500"/>
                                        <p:tgtEl>
                                          <p:spTgt spid="44"/>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p:tgtEl>
                                          <p:spTgt spid="46"/>
                                        </p:tgtEl>
                                        <p:attrNameLst>
                                          <p:attrName>ppt_y</p:attrName>
                                        </p:attrNameLst>
                                      </p:cBhvr>
                                      <p:tavLst>
                                        <p:tav tm="0">
                                          <p:val>
                                            <p:strVal val="#ppt_y+#ppt_h*1.125000"/>
                                          </p:val>
                                        </p:tav>
                                        <p:tav tm="100000">
                                          <p:val>
                                            <p:strVal val="#ppt_y"/>
                                          </p:val>
                                        </p:tav>
                                      </p:tavLst>
                                    </p:anim>
                                    <p:animEffect transition="in" filter="wipe(up)">
                                      <p:cBhvr>
                                        <p:cTn id="66" dur="500"/>
                                        <p:tgtEl>
                                          <p:spTgt spid="46"/>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p:tgtEl>
                                          <p:spTgt spid="45"/>
                                        </p:tgtEl>
                                        <p:attrNameLst>
                                          <p:attrName>ppt_y</p:attrName>
                                        </p:attrNameLst>
                                      </p:cBhvr>
                                      <p:tavLst>
                                        <p:tav tm="0">
                                          <p:val>
                                            <p:strVal val="#ppt_y+#ppt_h*1.125000"/>
                                          </p:val>
                                        </p:tav>
                                        <p:tav tm="100000">
                                          <p:val>
                                            <p:strVal val="#ppt_y"/>
                                          </p:val>
                                        </p:tav>
                                      </p:tavLst>
                                    </p:anim>
                                    <p:animEffect transition="in" filter="wipe(up)">
                                      <p:cBhvr>
                                        <p:cTn id="70" dur="500"/>
                                        <p:tgtEl>
                                          <p:spTgt spid="45"/>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p:tgtEl>
                                          <p:spTgt spid="47"/>
                                        </p:tgtEl>
                                        <p:attrNameLst>
                                          <p:attrName>ppt_y</p:attrName>
                                        </p:attrNameLst>
                                      </p:cBhvr>
                                      <p:tavLst>
                                        <p:tav tm="0">
                                          <p:val>
                                            <p:strVal val="#ppt_y+#ppt_h*1.125000"/>
                                          </p:val>
                                        </p:tav>
                                        <p:tav tm="100000">
                                          <p:val>
                                            <p:strVal val="#ppt_y"/>
                                          </p:val>
                                        </p:tav>
                                      </p:tavLst>
                                    </p:anim>
                                    <p:animEffect transition="in" filter="wipe(up)">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P spid="36" grpId="0" animBg="1"/>
      <p:bldP spid="37" grpId="0"/>
      <p:bldP spid="38" grpId="0" animBg="1"/>
      <p:bldP spid="39" grpId="0"/>
      <p:bldP spid="40" grpId="0" animBg="1"/>
      <p:bldP spid="41" grpId="0"/>
      <p:bldP spid="42" grpId="0" animBg="1"/>
      <p:bldP spid="43" grpId="0"/>
      <p:bldP spid="44" grpId="0"/>
      <p:bldP spid="45"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椭圆 52"/>
          <p:cNvSpPr/>
          <p:nvPr/>
        </p:nvSpPr>
        <p:spPr bwMode="auto">
          <a:xfrm>
            <a:off x="5230916" y="1131590"/>
            <a:ext cx="1088567" cy="1086932"/>
          </a:xfrm>
          <a:prstGeom prst="ellipse">
            <a:avLst/>
          </a:prstGeom>
          <a:solidFill>
            <a:sysClr val="window" lastClr="FFFFFF"/>
          </a:solidFill>
          <a:ln w="12700" cap="flat" cmpd="sng" algn="ctr">
            <a:solidFill>
              <a:srgbClr val="003466"/>
            </a:solidFill>
            <a:prstDash val="solid"/>
          </a:ln>
          <a:effectLst/>
        </p:spPr>
        <p:txBody>
          <a:bodyPr lIns="0" tIns="0" rIns="0" bIns="0" anchor="ctr"/>
          <a:lstStyle/>
          <a:p>
            <a:pPr algn="ctr" fontAlgn="base">
              <a:spcBef>
                <a:spcPct val="0"/>
              </a:spcBef>
              <a:spcAft>
                <a:spcPct val="0"/>
              </a:spcAft>
              <a:defRPr/>
            </a:pP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4" name="椭圆 53"/>
          <p:cNvSpPr/>
          <p:nvPr/>
        </p:nvSpPr>
        <p:spPr bwMode="auto">
          <a:xfrm>
            <a:off x="2742262" y="1131590"/>
            <a:ext cx="1088567" cy="1086932"/>
          </a:xfrm>
          <a:prstGeom prst="ellipse">
            <a:avLst/>
          </a:prstGeom>
          <a:solidFill>
            <a:sysClr val="window" lastClr="FFFFFF"/>
          </a:solidFill>
          <a:ln w="12700" cap="flat" cmpd="sng" algn="ctr">
            <a:solidFill>
              <a:srgbClr val="003466"/>
            </a:solidFill>
            <a:prstDash val="solid"/>
          </a:ln>
          <a:effectLst/>
        </p:spPr>
        <p:txBody>
          <a:bodyPr lIns="0" tIns="0" rIns="0" bIns="0" anchor="ctr"/>
          <a:lstStyle/>
          <a:p>
            <a:pPr algn="ctr" fontAlgn="base">
              <a:spcBef>
                <a:spcPct val="0"/>
              </a:spcBef>
              <a:spcAft>
                <a:spcPct val="0"/>
              </a:spcAft>
              <a:defRPr/>
            </a:pP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椭圆 54"/>
          <p:cNvSpPr/>
          <p:nvPr/>
        </p:nvSpPr>
        <p:spPr bwMode="auto">
          <a:xfrm>
            <a:off x="5230916" y="3422724"/>
            <a:ext cx="1088567" cy="1086931"/>
          </a:xfrm>
          <a:prstGeom prst="ellipse">
            <a:avLst/>
          </a:prstGeom>
          <a:solidFill>
            <a:sysClr val="window" lastClr="FFFFFF"/>
          </a:solidFill>
          <a:ln w="12700" cap="flat" cmpd="sng" algn="ctr">
            <a:solidFill>
              <a:srgbClr val="003466"/>
            </a:solidFill>
            <a:prstDash val="solid"/>
          </a:ln>
          <a:effectLst/>
        </p:spPr>
        <p:txBody>
          <a:bodyPr lIns="0" tIns="0" rIns="0" bIns="0" anchor="ctr"/>
          <a:lstStyle/>
          <a:p>
            <a:pPr algn="ctr" fontAlgn="base">
              <a:spcBef>
                <a:spcPct val="0"/>
              </a:spcBef>
              <a:spcAft>
                <a:spcPct val="0"/>
              </a:spcAft>
              <a:defRPr/>
            </a:pP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6" name="椭圆 55"/>
          <p:cNvSpPr/>
          <p:nvPr/>
        </p:nvSpPr>
        <p:spPr bwMode="auto">
          <a:xfrm>
            <a:off x="2742262" y="3422724"/>
            <a:ext cx="1088567" cy="1086931"/>
          </a:xfrm>
          <a:prstGeom prst="ellipse">
            <a:avLst/>
          </a:prstGeom>
          <a:solidFill>
            <a:sysClr val="window" lastClr="FFFFFF"/>
          </a:solidFill>
          <a:ln w="12700" cap="flat" cmpd="sng" algn="ctr">
            <a:solidFill>
              <a:srgbClr val="003466"/>
            </a:solidFill>
            <a:prstDash val="solid"/>
          </a:ln>
          <a:effectLst/>
        </p:spPr>
        <p:txBody>
          <a:bodyPr lIns="0" tIns="0" rIns="0" bIns="0" anchor="ctr"/>
          <a:lstStyle/>
          <a:p>
            <a:pPr algn="ctr" fontAlgn="base">
              <a:spcBef>
                <a:spcPct val="0"/>
              </a:spcBef>
              <a:spcAft>
                <a:spcPct val="0"/>
              </a:spcAft>
              <a:defRPr/>
            </a:pP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标题</a:t>
            </a:r>
            <a:endPar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7" name="文本框 12"/>
          <p:cNvSpPr/>
          <p:nvPr/>
        </p:nvSpPr>
        <p:spPr bwMode="auto">
          <a:xfrm>
            <a:off x="3553641" y="1818471"/>
            <a:ext cx="1954464" cy="1957048"/>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03466"/>
          </a:solidFill>
          <a:ln>
            <a:noFill/>
          </a:ln>
        </p:spPr>
        <p:txBody>
          <a:bodyPr lIns="0" tIns="0" rIns="0" bIns="0" anchor="ctr"/>
          <a:lstStyle/>
          <a:p>
            <a:pPr algn="ctr" fontAlgn="base">
              <a:spcBef>
                <a:spcPct val="0"/>
              </a:spcBef>
              <a:spcAft>
                <a:spcPct val="0"/>
              </a:spcAft>
            </a:pPr>
            <a:r>
              <a:rPr lang="zh-CN" altLang="en-US" sz="2600" b="1">
                <a:solidFill>
                  <a:prstClr val="white"/>
                </a:solidFill>
                <a:latin typeface="微软雅黑" panose="020B0503020204020204" pitchFamily="34" charset="-122"/>
                <a:ea typeface="微软雅黑" panose="020B0503020204020204" pitchFamily="34" charset="-122"/>
              </a:rPr>
              <a:t>标题</a:t>
            </a:r>
            <a:endParaRPr lang="zh-CN" altLang="en-US" sz="2600" b="1">
              <a:solidFill>
                <a:prstClr val="white"/>
              </a:solidFill>
              <a:latin typeface="微软雅黑" panose="020B0503020204020204" pitchFamily="34" charset="-122"/>
              <a:ea typeface="微软雅黑" panose="020B0503020204020204" pitchFamily="34" charset="-122"/>
            </a:endParaRPr>
          </a:p>
        </p:txBody>
      </p:sp>
      <p:sp>
        <p:nvSpPr>
          <p:cNvPr id="58" name="TextBox 27"/>
          <p:cNvSpPr txBox="1"/>
          <p:nvPr/>
        </p:nvSpPr>
        <p:spPr>
          <a:xfrm>
            <a:off x="6464742" y="1227856"/>
            <a:ext cx="2005624" cy="821973"/>
          </a:xfrm>
          <a:prstGeom prst="rect">
            <a:avLst/>
          </a:prstGeom>
          <a:noFill/>
        </p:spPr>
        <p:txBody>
          <a:bodyPr lIns="100790" tIns="50396" rIns="100790" bIns="50396">
            <a:spAutoFit/>
          </a:bodyPr>
          <a:lstStyle/>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9" name="TextBox 29"/>
          <p:cNvSpPr txBox="1"/>
          <p:nvPr/>
        </p:nvSpPr>
        <p:spPr>
          <a:xfrm>
            <a:off x="6464742" y="3536491"/>
            <a:ext cx="2005624" cy="821973"/>
          </a:xfrm>
          <a:prstGeom prst="rect">
            <a:avLst/>
          </a:prstGeom>
          <a:noFill/>
        </p:spPr>
        <p:txBody>
          <a:bodyPr lIns="100790" tIns="50396" rIns="100790" bIns="50396">
            <a:spAutoFit/>
          </a:bodyPr>
          <a:lstStyle/>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0" name="TextBox 30"/>
          <p:cNvSpPr txBox="1"/>
          <p:nvPr/>
        </p:nvSpPr>
        <p:spPr>
          <a:xfrm>
            <a:off x="673634" y="3518990"/>
            <a:ext cx="2005624" cy="821973"/>
          </a:xfrm>
          <a:prstGeom prst="rect">
            <a:avLst/>
          </a:prstGeom>
          <a:noFill/>
        </p:spPr>
        <p:txBody>
          <a:bodyPr lIns="100790" tIns="50396" rIns="100790" bIns="50396">
            <a:spAutoFit/>
          </a:bodyPr>
          <a:lstStyle/>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1" name="TextBox 31"/>
          <p:cNvSpPr txBox="1"/>
          <p:nvPr/>
        </p:nvSpPr>
        <p:spPr>
          <a:xfrm>
            <a:off x="673634" y="1227856"/>
            <a:ext cx="2005624" cy="821973"/>
          </a:xfrm>
          <a:prstGeom prst="rect">
            <a:avLst/>
          </a:prstGeom>
          <a:noFill/>
        </p:spPr>
        <p:txBody>
          <a:bodyPr lIns="100790" tIns="50396" rIns="100790" bIns="50396">
            <a:spAutoFit/>
          </a:bodyPr>
          <a:lstStyle/>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a:p>
            <a:pPr algn="just" fontAlgn="base">
              <a:lnSpc>
                <a:spcPct val="130000"/>
              </a:lnSpc>
              <a:spcBef>
                <a:spcPct val="0"/>
              </a:spcBef>
              <a:spcAft>
                <a:spcPct val="0"/>
              </a:spcAft>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请在此处输入您的文本</a:t>
            </a:r>
            <a:endPar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2"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500"/>
                                        <p:tgtEl>
                                          <p:spTgt spid="6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right)">
                                      <p:cBhvr>
                                        <p:cTn id="39" dur="500"/>
                                        <p:tgtEl>
                                          <p:spTgt spid="60"/>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left)">
                                      <p:cBhvr>
                                        <p:cTn id="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p:bldP spid="59" grpId="0"/>
      <p:bldP spid="60" grpId="0"/>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
        <p:nvSpPr>
          <p:cNvPr id="46" name="矩形 45"/>
          <p:cNvSpPr/>
          <p:nvPr/>
        </p:nvSpPr>
        <p:spPr>
          <a:xfrm rot="9205952">
            <a:off x="3698028" y="2568146"/>
            <a:ext cx="1684862" cy="187315"/>
          </a:xfrm>
          <a:prstGeom prst="rect">
            <a:avLst/>
          </a:prstGeom>
          <a:solidFill>
            <a:srgbClr val="003466"/>
          </a:solidFill>
          <a:ln w="25400" cap="flat" cmpd="sng" algn="ctr">
            <a:noFill/>
            <a:prstDash val="solid"/>
          </a:ln>
          <a:effectLst>
            <a:innerShdw blurRad="63500" dist="50800" dir="27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FA783A"/>
              </a:solidFill>
              <a:effectLst/>
              <a:uLnTx/>
              <a:uFillTx/>
              <a:latin typeface="Impact MT Std" pitchFamily="34" charset="0"/>
              <a:ea typeface="宋体" panose="02010600030101010101" pitchFamily="2" charset="-122"/>
            </a:endParaRPr>
          </a:p>
        </p:txBody>
      </p:sp>
      <p:sp>
        <p:nvSpPr>
          <p:cNvPr id="47" name="矩形 46"/>
          <p:cNvSpPr/>
          <p:nvPr/>
        </p:nvSpPr>
        <p:spPr>
          <a:xfrm rot="2256138">
            <a:off x="3490362" y="3462585"/>
            <a:ext cx="1904407" cy="175448"/>
          </a:xfrm>
          <a:prstGeom prst="rect">
            <a:avLst/>
          </a:prstGeom>
          <a:solidFill>
            <a:srgbClr val="003466"/>
          </a:solidFill>
          <a:ln w="25400" cap="flat" cmpd="sng" algn="ctr">
            <a:noFill/>
            <a:prstDash val="solid"/>
          </a:ln>
          <a:effectLst>
            <a:innerShdw blurRad="50800" dist="50800" dir="135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FA783A"/>
              </a:solidFill>
              <a:effectLst/>
              <a:uLnTx/>
              <a:uFillTx/>
              <a:latin typeface="Impact MT Std" pitchFamily="34" charset="0"/>
              <a:ea typeface="宋体" panose="02010600030101010101" pitchFamily="2" charset="-122"/>
            </a:endParaRPr>
          </a:p>
        </p:txBody>
      </p:sp>
      <p:sp>
        <p:nvSpPr>
          <p:cNvPr id="48" name="矩形 47"/>
          <p:cNvSpPr/>
          <p:nvPr/>
        </p:nvSpPr>
        <p:spPr>
          <a:xfrm rot="2256138">
            <a:off x="3490362" y="1564392"/>
            <a:ext cx="1904407" cy="175448"/>
          </a:xfrm>
          <a:prstGeom prst="rect">
            <a:avLst/>
          </a:prstGeom>
          <a:solidFill>
            <a:srgbClr val="003466"/>
          </a:solidFill>
          <a:ln w="25400" cap="flat" cmpd="sng" algn="ctr">
            <a:noFill/>
            <a:prstDash val="solid"/>
          </a:ln>
          <a:effectLst>
            <a:innerShdw blurRad="50800" dist="50800" dir="16200000">
              <a:prstClr val="black">
                <a:alpha val="3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FA783A"/>
              </a:solidFill>
              <a:effectLst/>
              <a:uLnTx/>
              <a:uFillTx/>
              <a:latin typeface="Impact MT Std" pitchFamily="34" charset="0"/>
              <a:ea typeface="宋体" panose="02010600030101010101" pitchFamily="2" charset="-122"/>
            </a:endParaRPr>
          </a:p>
        </p:txBody>
      </p:sp>
      <p:grpSp>
        <p:nvGrpSpPr>
          <p:cNvPr id="49" name="组合 48"/>
          <p:cNvGrpSpPr/>
          <p:nvPr/>
        </p:nvGrpSpPr>
        <p:grpSpPr>
          <a:xfrm>
            <a:off x="3456385" y="812121"/>
            <a:ext cx="576907" cy="576907"/>
            <a:chOff x="4609713" y="938201"/>
            <a:chExt cx="769410" cy="769410"/>
          </a:xfrm>
        </p:grpSpPr>
        <p:grpSp>
          <p:nvGrpSpPr>
            <p:cNvPr id="50" name="组合 49"/>
            <p:cNvGrpSpPr/>
            <p:nvPr/>
          </p:nvGrpSpPr>
          <p:grpSpPr>
            <a:xfrm>
              <a:off x="4609713" y="938201"/>
              <a:ext cx="769410" cy="769410"/>
              <a:chOff x="1273629" y="1224643"/>
              <a:chExt cx="2171700" cy="2171700"/>
            </a:xfrm>
          </p:grpSpPr>
          <p:sp>
            <p:nvSpPr>
              <p:cNvPr id="52" name="圆角矩形 51"/>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FFB850"/>
                  </a:solidFill>
                  <a:effectLst/>
                  <a:uLnTx/>
                  <a:uFillTx/>
                  <a:latin typeface="Impact MT Std" pitchFamily="34" charset="0"/>
                  <a:ea typeface="宋体" panose="02010600030101010101" pitchFamily="2" charset="-122"/>
                </a:endParaRPr>
              </a:p>
            </p:txBody>
          </p:sp>
          <p:sp>
            <p:nvSpPr>
              <p:cNvPr id="53" name="圆角矩形 52"/>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FFB850"/>
                  </a:solidFill>
                  <a:effectLst/>
                  <a:uLnTx/>
                  <a:uFillTx/>
                  <a:latin typeface="Impact MT Std" pitchFamily="34" charset="0"/>
                  <a:ea typeface="宋体" panose="02010600030101010101" pitchFamily="2" charset="-122"/>
                </a:endParaRPr>
              </a:p>
            </p:txBody>
          </p:sp>
        </p:grpSp>
        <p:sp>
          <p:nvSpPr>
            <p:cNvPr id="51" name="文本框 23"/>
            <p:cNvSpPr txBox="1"/>
            <p:nvPr/>
          </p:nvSpPr>
          <p:spPr>
            <a:xfrm>
              <a:off x="4673292" y="1104819"/>
              <a:ext cx="656010" cy="53361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rPr>
                <a:t>01</a:t>
              </a:r>
              <a:endParaRPr kumimoji="0" lang="zh-CN" altLang="en-US"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endParaRPr>
            </a:p>
          </p:txBody>
        </p:sp>
      </p:grpSp>
      <p:grpSp>
        <p:nvGrpSpPr>
          <p:cNvPr id="54" name="组合 53"/>
          <p:cNvGrpSpPr/>
          <p:nvPr/>
        </p:nvGrpSpPr>
        <p:grpSpPr>
          <a:xfrm>
            <a:off x="4963011" y="1882273"/>
            <a:ext cx="576907" cy="576907"/>
            <a:chOff x="6619070" y="2365442"/>
            <a:chExt cx="769410" cy="769410"/>
          </a:xfrm>
        </p:grpSpPr>
        <p:grpSp>
          <p:nvGrpSpPr>
            <p:cNvPr id="55" name="组合 54"/>
            <p:cNvGrpSpPr/>
            <p:nvPr/>
          </p:nvGrpSpPr>
          <p:grpSpPr>
            <a:xfrm>
              <a:off x="6619070" y="2365442"/>
              <a:ext cx="769410" cy="769410"/>
              <a:chOff x="1273629" y="1224643"/>
              <a:chExt cx="2171700" cy="2171700"/>
            </a:xfrm>
          </p:grpSpPr>
          <p:sp>
            <p:nvSpPr>
              <p:cNvPr id="57" name="圆角矩形 56"/>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00ACBE"/>
                  </a:solidFill>
                  <a:effectLst/>
                  <a:uLnTx/>
                  <a:uFillTx/>
                  <a:latin typeface="Impact MT Std" pitchFamily="34" charset="0"/>
                  <a:ea typeface="宋体" panose="02010600030101010101" pitchFamily="2" charset="-122"/>
                </a:endParaRPr>
              </a:p>
            </p:txBody>
          </p:sp>
          <p:sp>
            <p:nvSpPr>
              <p:cNvPr id="58" name="圆角矩形 57"/>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00ACBE"/>
                  </a:solidFill>
                  <a:effectLst/>
                  <a:uLnTx/>
                  <a:uFillTx/>
                  <a:latin typeface="Impact MT Std" pitchFamily="34" charset="0"/>
                  <a:ea typeface="宋体" panose="02010600030101010101" pitchFamily="2" charset="-122"/>
                </a:endParaRPr>
              </a:p>
            </p:txBody>
          </p:sp>
        </p:grpSp>
        <p:sp>
          <p:nvSpPr>
            <p:cNvPr id="56" name="文本框 24"/>
            <p:cNvSpPr txBox="1"/>
            <p:nvPr/>
          </p:nvSpPr>
          <p:spPr>
            <a:xfrm>
              <a:off x="6700219" y="2496463"/>
              <a:ext cx="686188" cy="53361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rPr>
                <a:t>02</a:t>
              </a:r>
              <a:endParaRPr kumimoji="0" lang="zh-CN" altLang="en-US"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endParaRPr>
            </a:p>
          </p:txBody>
        </p:sp>
      </p:grpSp>
      <p:grpSp>
        <p:nvGrpSpPr>
          <p:cNvPr id="59" name="组合 58"/>
          <p:cNvGrpSpPr/>
          <p:nvPr/>
        </p:nvGrpSpPr>
        <p:grpSpPr>
          <a:xfrm>
            <a:off x="3456385" y="2830895"/>
            <a:ext cx="576907" cy="576907"/>
            <a:chOff x="4609713" y="3630601"/>
            <a:chExt cx="769410" cy="769410"/>
          </a:xfrm>
        </p:grpSpPr>
        <p:grpSp>
          <p:nvGrpSpPr>
            <p:cNvPr id="60" name="组合 59"/>
            <p:cNvGrpSpPr/>
            <p:nvPr/>
          </p:nvGrpSpPr>
          <p:grpSpPr>
            <a:xfrm>
              <a:off x="4609713" y="3630601"/>
              <a:ext cx="769410" cy="769410"/>
              <a:chOff x="1273629" y="1224643"/>
              <a:chExt cx="2171700" cy="2171700"/>
            </a:xfrm>
          </p:grpSpPr>
          <p:sp>
            <p:nvSpPr>
              <p:cNvPr id="62" name="圆角矩形 61"/>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F8353D"/>
                  </a:solidFill>
                  <a:effectLst/>
                  <a:uLnTx/>
                  <a:uFillTx/>
                  <a:latin typeface="Impact MT Std" pitchFamily="34" charset="0"/>
                  <a:ea typeface="宋体" panose="02010600030101010101" pitchFamily="2" charset="-122"/>
                </a:endParaRPr>
              </a:p>
            </p:txBody>
          </p:sp>
          <p:sp>
            <p:nvSpPr>
              <p:cNvPr id="63" name="圆角矩形 62"/>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F8353D"/>
                  </a:solidFill>
                  <a:effectLst/>
                  <a:uLnTx/>
                  <a:uFillTx/>
                  <a:latin typeface="Impact MT Std" pitchFamily="34" charset="0"/>
                  <a:ea typeface="宋体" panose="02010600030101010101" pitchFamily="2" charset="-122"/>
                </a:endParaRPr>
              </a:p>
            </p:txBody>
          </p:sp>
        </p:grpSp>
        <p:sp>
          <p:nvSpPr>
            <p:cNvPr id="61" name="文本框 25"/>
            <p:cNvSpPr txBox="1"/>
            <p:nvPr/>
          </p:nvSpPr>
          <p:spPr>
            <a:xfrm>
              <a:off x="4658671" y="3749168"/>
              <a:ext cx="691066" cy="53361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rPr>
                <a:t>03</a:t>
              </a:r>
              <a:endParaRPr kumimoji="0" lang="zh-CN" altLang="en-US"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endParaRPr>
            </a:p>
          </p:txBody>
        </p:sp>
      </p:grpSp>
      <p:grpSp>
        <p:nvGrpSpPr>
          <p:cNvPr id="64" name="组合 63"/>
          <p:cNvGrpSpPr/>
          <p:nvPr/>
        </p:nvGrpSpPr>
        <p:grpSpPr>
          <a:xfrm>
            <a:off x="4961456" y="3773625"/>
            <a:ext cx="576907" cy="576907"/>
            <a:chOff x="6616997" y="4887901"/>
            <a:chExt cx="769410" cy="769410"/>
          </a:xfrm>
        </p:grpSpPr>
        <p:grpSp>
          <p:nvGrpSpPr>
            <p:cNvPr id="65" name="组合 64"/>
            <p:cNvGrpSpPr/>
            <p:nvPr/>
          </p:nvGrpSpPr>
          <p:grpSpPr>
            <a:xfrm>
              <a:off x="6616997" y="4887901"/>
              <a:ext cx="769410" cy="769410"/>
              <a:chOff x="1273629" y="1224643"/>
              <a:chExt cx="2171700" cy="2171700"/>
            </a:xfrm>
          </p:grpSpPr>
          <p:sp>
            <p:nvSpPr>
              <p:cNvPr id="67" name="圆角矩形 66"/>
              <p:cNvSpPr/>
              <p:nvPr/>
            </p:nvSpPr>
            <p:spPr>
              <a:xfrm>
                <a:off x="1273629" y="1224643"/>
                <a:ext cx="2171700" cy="2171700"/>
              </a:xfrm>
              <a:prstGeom prst="roundRect">
                <a:avLst/>
              </a:prstGeom>
              <a:solidFill>
                <a:srgbClr val="003466"/>
              </a:solidFill>
              <a:ln w="12700" cap="flat" cmpd="sng" algn="ctr">
                <a:gradFill>
                  <a:gsLst>
                    <a:gs pos="0">
                      <a:srgbClr val="4F81BD">
                        <a:lumMod val="5000"/>
                        <a:lumOff val="95000"/>
                      </a:srgbClr>
                    </a:gs>
                    <a:gs pos="100000">
                      <a:srgbClr val="EEEEEE"/>
                    </a:gs>
                  </a:gsLst>
                  <a:lin ang="8100000" scaled="0"/>
                </a:grad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7030A0"/>
                  </a:solidFill>
                  <a:effectLst/>
                  <a:uLnTx/>
                  <a:uFillTx/>
                  <a:latin typeface="Impact MT Std" pitchFamily="34" charset="0"/>
                  <a:ea typeface="宋体" panose="02010600030101010101" pitchFamily="2" charset="-122"/>
                </a:endParaRPr>
              </a:p>
            </p:txBody>
          </p:sp>
          <p:sp>
            <p:nvSpPr>
              <p:cNvPr id="86" name="圆角矩形 85"/>
              <p:cNvSpPr/>
              <p:nvPr/>
            </p:nvSpPr>
            <p:spPr>
              <a:xfrm>
                <a:off x="1532996" y="1484010"/>
                <a:ext cx="1652966" cy="1652966"/>
              </a:xfrm>
              <a:prstGeom prst="roundRect">
                <a:avLst/>
              </a:prstGeom>
              <a:noFill/>
              <a:ln w="19050" cap="flat" cmpd="sng" algn="ctr">
                <a:noFill/>
                <a:prstDash val="solid"/>
              </a:ln>
              <a:effectLst>
                <a:outerShdw blurRad="101600" dist="50800" dir="8100000" algn="tr" rotWithShape="0">
                  <a:prstClr val="black">
                    <a:alpha val="3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srgbClr val="7030A0"/>
                  </a:solidFill>
                  <a:effectLst/>
                  <a:uLnTx/>
                  <a:uFillTx/>
                  <a:latin typeface="Impact MT Std" pitchFamily="34" charset="0"/>
                  <a:ea typeface="宋体" panose="02010600030101010101" pitchFamily="2" charset="-122"/>
                </a:endParaRPr>
              </a:p>
            </p:txBody>
          </p:sp>
        </p:grpSp>
        <p:sp>
          <p:nvSpPr>
            <p:cNvPr id="66" name="文本框 26"/>
            <p:cNvSpPr txBox="1"/>
            <p:nvPr/>
          </p:nvSpPr>
          <p:spPr>
            <a:xfrm>
              <a:off x="6694266" y="5004465"/>
              <a:ext cx="692141" cy="53361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rPr>
                <a:t>04</a:t>
              </a:r>
              <a:endParaRPr kumimoji="0" lang="zh-CN" altLang="en-US" sz="2000" b="0" i="0" u="none" strike="noStrike" kern="0" cap="none" spc="0" normalizeH="0" baseline="0" noProof="0" dirty="0" smtClean="0">
                <a:ln>
                  <a:noFill/>
                </a:ln>
                <a:solidFill>
                  <a:schemeClr val="accent2"/>
                </a:solidFill>
                <a:effectLst/>
                <a:uLnTx/>
                <a:uFillTx/>
                <a:latin typeface="Impact MT Std" pitchFamily="34" charset="0"/>
                <a:cs typeface="Aharoni" panose="02010803020104030203" pitchFamily="2" charset="-79"/>
              </a:endParaRPr>
            </a:p>
          </p:txBody>
        </p:sp>
      </p:grpSp>
      <p:grpSp>
        <p:nvGrpSpPr>
          <p:cNvPr id="87" name="组合 86"/>
          <p:cNvGrpSpPr/>
          <p:nvPr/>
        </p:nvGrpSpPr>
        <p:grpSpPr>
          <a:xfrm>
            <a:off x="1388973" y="1552986"/>
            <a:ext cx="2988538" cy="920487"/>
            <a:chOff x="1852445" y="1926278"/>
            <a:chExt cx="3985755" cy="1227635"/>
          </a:xfrm>
        </p:grpSpPr>
        <p:sp>
          <p:nvSpPr>
            <p:cNvPr id="88" name="任意多边形 87"/>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89" name="椭圆 88"/>
            <p:cNvSpPr/>
            <p:nvPr/>
          </p:nvSpPr>
          <p:spPr>
            <a:xfrm>
              <a:off x="5702241" y="3017954"/>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90" name="组合 89"/>
          <p:cNvGrpSpPr/>
          <p:nvPr/>
        </p:nvGrpSpPr>
        <p:grpSpPr>
          <a:xfrm>
            <a:off x="1388973" y="3444521"/>
            <a:ext cx="2988538" cy="920487"/>
            <a:chOff x="1852445" y="4448982"/>
            <a:chExt cx="3985755" cy="1227635"/>
          </a:xfrm>
        </p:grpSpPr>
        <p:sp>
          <p:nvSpPr>
            <p:cNvPr id="91" name="任意多边形 90"/>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2" name="椭圆 91"/>
            <p:cNvSpPr/>
            <p:nvPr/>
          </p:nvSpPr>
          <p:spPr>
            <a:xfrm>
              <a:off x="5702241" y="5540658"/>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93" name="组合 92"/>
          <p:cNvGrpSpPr/>
          <p:nvPr/>
        </p:nvGrpSpPr>
        <p:grpSpPr>
          <a:xfrm>
            <a:off x="4681721" y="2862241"/>
            <a:ext cx="3183881" cy="951537"/>
            <a:chOff x="6243920" y="3672406"/>
            <a:chExt cx="4246280" cy="1269047"/>
          </a:xfrm>
        </p:grpSpPr>
        <p:sp>
          <p:nvSpPr>
            <p:cNvPr id="94" name="任意多边形 93"/>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5" name="椭圆 94"/>
            <p:cNvSpPr/>
            <p:nvPr/>
          </p:nvSpPr>
          <p:spPr>
            <a:xfrm>
              <a:off x="6243920" y="3672406"/>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grpSp>
        <p:nvGrpSpPr>
          <p:cNvPr id="96" name="组合 95"/>
          <p:cNvGrpSpPr/>
          <p:nvPr/>
        </p:nvGrpSpPr>
        <p:grpSpPr>
          <a:xfrm>
            <a:off x="4681721" y="937808"/>
            <a:ext cx="3183881" cy="951537"/>
            <a:chOff x="6243920" y="1105827"/>
            <a:chExt cx="4246280" cy="1269047"/>
          </a:xfrm>
        </p:grpSpPr>
        <p:sp>
          <p:nvSpPr>
            <p:cNvPr id="97" name="任意多边形 96"/>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cap="flat" cmpd="sng" algn="ctr">
              <a:solidFill>
                <a:sysClr val="window" lastClr="FFFFFF">
                  <a:lumMod val="65000"/>
                </a:sys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98" name="椭圆 97"/>
            <p:cNvSpPr/>
            <p:nvPr/>
          </p:nvSpPr>
          <p:spPr>
            <a:xfrm>
              <a:off x="6243920" y="1105827"/>
              <a:ext cx="135959" cy="135959"/>
            </a:xfrm>
            <a:prstGeom prst="ellipse">
              <a:avLst/>
            </a:prstGeom>
            <a:solidFill>
              <a:srgbClr val="A6A6A6"/>
            </a:solidFill>
            <a:ln w="1905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sp>
        <p:nvSpPr>
          <p:cNvPr id="99" name="文本框 44"/>
          <p:cNvSpPr txBox="1"/>
          <p:nvPr/>
        </p:nvSpPr>
        <p:spPr>
          <a:xfrm>
            <a:off x="6386825" y="1592928"/>
            <a:ext cx="963725" cy="248081"/>
          </a:xfrm>
          <a:prstGeom prst="rect">
            <a:avLst/>
          </a:prstGeom>
          <a:noFill/>
        </p:spPr>
        <p:txBody>
          <a:bodyPr wrap="none" rtlCol="0">
            <a:spAutoFit/>
          </a:bodyPr>
          <a:lstStyle/>
          <a:p>
            <a:pPr defTabSz="685800"/>
            <a:r>
              <a:rPr lang="zh-CN" altLang="en-US" sz="1010" b="1" dirty="0">
                <a:solidFill>
                  <a:srgbClr val="003466"/>
                </a:solidFill>
                <a:latin typeface="微软雅黑" panose="020B0503020204020204" pitchFamily="34" charset="-122"/>
                <a:ea typeface="微软雅黑" panose="020B0503020204020204" pitchFamily="34" charset="-122"/>
              </a:rPr>
              <a:t>添加文字标题</a:t>
            </a:r>
            <a:endParaRPr lang="zh-CN" altLang="en-US" sz="1010" b="1" dirty="0">
              <a:solidFill>
                <a:srgbClr val="003466"/>
              </a:solidFill>
              <a:latin typeface="微软雅黑" panose="020B0503020204020204" pitchFamily="34" charset="-122"/>
              <a:ea typeface="微软雅黑" panose="020B0503020204020204" pitchFamily="34" charset="-122"/>
            </a:endParaRPr>
          </a:p>
        </p:txBody>
      </p:sp>
      <p:sp>
        <p:nvSpPr>
          <p:cNvPr id="100" name="矩形 99"/>
          <p:cNvSpPr/>
          <p:nvPr/>
        </p:nvSpPr>
        <p:spPr>
          <a:xfrm>
            <a:off x="6404145" y="1889345"/>
            <a:ext cx="1512347" cy="722505"/>
          </a:xfrm>
          <a:prstGeom prst="rect">
            <a:avLst/>
          </a:prstGeom>
        </p:spPr>
        <p:txBody>
          <a:bodyPr wrap="square">
            <a:spAutoFit/>
          </a:bodyPr>
          <a:lstStyle/>
          <a:p>
            <a:pPr algn="just" defTabSz="685800">
              <a:lnSpc>
                <a:spcPct val="130000"/>
              </a:lnSpc>
            </a:pPr>
            <a:r>
              <a:rPr lang="zh-CN" altLang="en-US" sz="1050" dirty="0">
                <a:solidFill>
                  <a:prstClr val="white">
                    <a:lumMod val="50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1" name="文本框 44"/>
          <p:cNvSpPr txBox="1"/>
          <p:nvPr/>
        </p:nvSpPr>
        <p:spPr>
          <a:xfrm>
            <a:off x="6407726" y="3519803"/>
            <a:ext cx="963725" cy="248081"/>
          </a:xfrm>
          <a:prstGeom prst="rect">
            <a:avLst/>
          </a:prstGeom>
          <a:noFill/>
        </p:spPr>
        <p:txBody>
          <a:bodyPr wrap="none" rtlCol="0">
            <a:spAutoFit/>
          </a:bodyPr>
          <a:lstStyle/>
          <a:p>
            <a:pPr defTabSz="685800"/>
            <a:r>
              <a:rPr lang="zh-CN" altLang="en-US" sz="1010" b="1" dirty="0">
                <a:solidFill>
                  <a:srgbClr val="003466"/>
                </a:solidFill>
                <a:latin typeface="微软雅黑" panose="020B0503020204020204" pitchFamily="34" charset="-122"/>
                <a:ea typeface="微软雅黑" panose="020B0503020204020204" pitchFamily="34" charset="-122"/>
              </a:rPr>
              <a:t>添加文字标题</a:t>
            </a:r>
            <a:endParaRPr lang="zh-CN" altLang="en-US" sz="1010" b="1" dirty="0">
              <a:solidFill>
                <a:srgbClr val="003466"/>
              </a:solidFill>
              <a:latin typeface="微软雅黑" panose="020B0503020204020204" pitchFamily="34" charset="-122"/>
              <a:ea typeface="微软雅黑" panose="020B0503020204020204" pitchFamily="34" charset="-122"/>
            </a:endParaRPr>
          </a:p>
        </p:txBody>
      </p:sp>
      <p:sp>
        <p:nvSpPr>
          <p:cNvPr id="102" name="矩形 101"/>
          <p:cNvSpPr/>
          <p:nvPr/>
        </p:nvSpPr>
        <p:spPr>
          <a:xfrm>
            <a:off x="6425047" y="3816220"/>
            <a:ext cx="1512347" cy="722505"/>
          </a:xfrm>
          <a:prstGeom prst="rect">
            <a:avLst/>
          </a:prstGeom>
        </p:spPr>
        <p:txBody>
          <a:bodyPr wrap="square">
            <a:spAutoFit/>
          </a:bodyPr>
          <a:lstStyle/>
          <a:p>
            <a:pPr algn="just" defTabSz="685800">
              <a:lnSpc>
                <a:spcPct val="130000"/>
              </a:lnSpc>
            </a:pPr>
            <a:r>
              <a:rPr lang="zh-CN" altLang="en-US" sz="1050" dirty="0">
                <a:solidFill>
                  <a:prstClr val="white">
                    <a:lumMod val="50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3" name="文本框 44"/>
          <p:cNvSpPr txBox="1"/>
          <p:nvPr/>
        </p:nvSpPr>
        <p:spPr>
          <a:xfrm>
            <a:off x="1494460" y="3165662"/>
            <a:ext cx="963725" cy="248081"/>
          </a:xfrm>
          <a:prstGeom prst="rect">
            <a:avLst/>
          </a:prstGeom>
          <a:noFill/>
        </p:spPr>
        <p:txBody>
          <a:bodyPr wrap="none" rtlCol="0">
            <a:spAutoFit/>
          </a:bodyPr>
          <a:lstStyle/>
          <a:p>
            <a:pPr defTabSz="685800"/>
            <a:r>
              <a:rPr lang="zh-CN" altLang="en-US" sz="1010" b="1" dirty="0">
                <a:solidFill>
                  <a:srgbClr val="003466"/>
                </a:solidFill>
                <a:latin typeface="微软雅黑" panose="020B0503020204020204" pitchFamily="34" charset="-122"/>
                <a:ea typeface="微软雅黑" panose="020B0503020204020204" pitchFamily="34" charset="-122"/>
              </a:rPr>
              <a:t>添加文字标题</a:t>
            </a:r>
            <a:endParaRPr lang="zh-CN" altLang="en-US" sz="1010" b="1" dirty="0">
              <a:solidFill>
                <a:srgbClr val="003466"/>
              </a:solidFill>
              <a:latin typeface="微软雅黑" panose="020B0503020204020204" pitchFamily="34" charset="-122"/>
              <a:ea typeface="微软雅黑" panose="020B0503020204020204" pitchFamily="34" charset="-122"/>
            </a:endParaRPr>
          </a:p>
        </p:txBody>
      </p:sp>
      <p:sp>
        <p:nvSpPr>
          <p:cNvPr id="104" name="矩形 103"/>
          <p:cNvSpPr/>
          <p:nvPr/>
        </p:nvSpPr>
        <p:spPr>
          <a:xfrm>
            <a:off x="1511780" y="3462079"/>
            <a:ext cx="1512347" cy="722505"/>
          </a:xfrm>
          <a:prstGeom prst="rect">
            <a:avLst/>
          </a:prstGeom>
        </p:spPr>
        <p:txBody>
          <a:bodyPr wrap="square">
            <a:spAutoFit/>
          </a:bodyPr>
          <a:lstStyle/>
          <a:p>
            <a:pPr algn="just" defTabSz="685800">
              <a:lnSpc>
                <a:spcPct val="130000"/>
              </a:lnSpc>
            </a:pPr>
            <a:r>
              <a:rPr lang="zh-CN" altLang="en-US" sz="1050" dirty="0">
                <a:solidFill>
                  <a:prstClr val="white">
                    <a:lumMod val="50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5" name="文本框 44"/>
          <p:cNvSpPr txBox="1"/>
          <p:nvPr/>
        </p:nvSpPr>
        <p:spPr>
          <a:xfrm>
            <a:off x="1494460" y="1275944"/>
            <a:ext cx="963725" cy="248081"/>
          </a:xfrm>
          <a:prstGeom prst="rect">
            <a:avLst/>
          </a:prstGeom>
          <a:noFill/>
        </p:spPr>
        <p:txBody>
          <a:bodyPr wrap="none" rtlCol="0">
            <a:spAutoFit/>
          </a:bodyPr>
          <a:lstStyle/>
          <a:p>
            <a:pPr defTabSz="685800"/>
            <a:r>
              <a:rPr lang="zh-CN" altLang="en-US" sz="1010" b="1" dirty="0">
                <a:solidFill>
                  <a:srgbClr val="003466"/>
                </a:solidFill>
                <a:latin typeface="微软雅黑" panose="020B0503020204020204" pitchFamily="34" charset="-122"/>
                <a:ea typeface="微软雅黑" panose="020B0503020204020204" pitchFamily="34" charset="-122"/>
              </a:rPr>
              <a:t>添加文字标题</a:t>
            </a:r>
            <a:endParaRPr lang="zh-CN" altLang="en-US" sz="1010" b="1" dirty="0">
              <a:solidFill>
                <a:srgbClr val="003466"/>
              </a:solidFill>
              <a:latin typeface="微软雅黑" panose="020B0503020204020204" pitchFamily="34" charset="-122"/>
              <a:ea typeface="微软雅黑" panose="020B0503020204020204" pitchFamily="34" charset="-122"/>
            </a:endParaRPr>
          </a:p>
        </p:txBody>
      </p:sp>
      <p:sp>
        <p:nvSpPr>
          <p:cNvPr id="106" name="矩形 105"/>
          <p:cNvSpPr/>
          <p:nvPr/>
        </p:nvSpPr>
        <p:spPr>
          <a:xfrm>
            <a:off x="1511780" y="1572361"/>
            <a:ext cx="1512347" cy="722505"/>
          </a:xfrm>
          <a:prstGeom prst="rect">
            <a:avLst/>
          </a:prstGeom>
        </p:spPr>
        <p:txBody>
          <a:bodyPr wrap="square">
            <a:spAutoFit/>
          </a:bodyPr>
          <a:lstStyle/>
          <a:p>
            <a:pPr algn="just" defTabSz="685800">
              <a:lnSpc>
                <a:spcPct val="130000"/>
              </a:lnSpc>
            </a:pPr>
            <a:r>
              <a:rPr lang="zh-CN" altLang="en-US" sz="1050" dirty="0">
                <a:solidFill>
                  <a:prstClr val="white">
                    <a:lumMod val="50000"/>
                  </a:prstClr>
                </a:solidFill>
                <a:latin typeface="微软雅黑" panose="020B0503020204020204" pitchFamily="34" charset="-122"/>
                <a:ea typeface="微软雅黑" panose="020B0503020204020204" pitchFamily="34" charset="-122"/>
              </a:rPr>
              <a:t>请在此输入详细的文字介绍信息，表达图表的含义。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000"/>
                                        <p:tgtEl>
                                          <p:spTgt spid="96"/>
                                        </p:tgtEl>
                                      </p:cBhvr>
                                    </p:animEffect>
                                    <p:anim calcmode="lin" valueType="num">
                                      <p:cBhvr>
                                        <p:cTn id="17" dur="1000" fill="hold"/>
                                        <p:tgtEl>
                                          <p:spTgt spid="96"/>
                                        </p:tgtEl>
                                        <p:attrNameLst>
                                          <p:attrName>ppt_x</p:attrName>
                                        </p:attrNameLst>
                                      </p:cBhvr>
                                      <p:tavLst>
                                        <p:tav tm="0">
                                          <p:val>
                                            <p:strVal val="#ppt_x"/>
                                          </p:val>
                                        </p:tav>
                                        <p:tav tm="100000">
                                          <p:val>
                                            <p:strVal val="#ppt_x"/>
                                          </p:val>
                                        </p:tav>
                                      </p:tavLst>
                                    </p:anim>
                                    <p:anim calcmode="lin" valueType="num">
                                      <p:cBhvr>
                                        <p:cTn id="18" dur="1000" fill="hold"/>
                                        <p:tgtEl>
                                          <p:spTgt spid="9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additive="base">
                                        <p:cTn id="22" dur="500" fill="hold"/>
                                        <p:tgtEl>
                                          <p:spTgt spid="99"/>
                                        </p:tgtEl>
                                        <p:attrNameLst>
                                          <p:attrName>ppt_x</p:attrName>
                                        </p:attrNameLst>
                                      </p:cBhvr>
                                      <p:tavLst>
                                        <p:tav tm="0">
                                          <p:val>
                                            <p:strVal val="#ppt_x"/>
                                          </p:val>
                                        </p:tav>
                                        <p:tav tm="100000">
                                          <p:val>
                                            <p:strVal val="#ppt_x"/>
                                          </p:val>
                                        </p:tav>
                                      </p:tavLst>
                                    </p:anim>
                                    <p:anim calcmode="lin" valueType="num">
                                      <p:cBhvr additive="base">
                                        <p:cTn id="23" dur="500" fill="hold"/>
                                        <p:tgtEl>
                                          <p:spTgt spid="99"/>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1"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1+#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additive="base">
                                        <p:cTn id="43" dur="500" fill="hold"/>
                                        <p:tgtEl>
                                          <p:spTgt spid="105"/>
                                        </p:tgtEl>
                                        <p:attrNameLst>
                                          <p:attrName>ppt_x</p:attrName>
                                        </p:attrNameLst>
                                      </p:cBhvr>
                                      <p:tavLst>
                                        <p:tav tm="0">
                                          <p:val>
                                            <p:strVal val="0-#ppt_w/2"/>
                                          </p:val>
                                        </p:tav>
                                        <p:tav tm="100000">
                                          <p:val>
                                            <p:strVal val="#ppt_x"/>
                                          </p:val>
                                        </p:tav>
                                      </p:tavLst>
                                    </p:anim>
                                    <p:anim calcmode="lin" valueType="num">
                                      <p:cBhvr additive="base">
                                        <p:cTn id="44" dur="500" fill="hold"/>
                                        <p:tgtEl>
                                          <p:spTgt spid="105"/>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06"/>
                                        </p:tgtEl>
                                        <p:attrNameLst>
                                          <p:attrName>style.visibility</p:attrName>
                                        </p:attrNameLst>
                                      </p:cBhvr>
                                      <p:to>
                                        <p:strVal val="visible"/>
                                      </p:to>
                                    </p:set>
                                    <p:anim calcmode="lin" valueType="num">
                                      <p:cBhvr additive="base">
                                        <p:cTn id="48" dur="500" fill="hold"/>
                                        <p:tgtEl>
                                          <p:spTgt spid="106"/>
                                        </p:tgtEl>
                                        <p:attrNameLst>
                                          <p:attrName>ppt_x</p:attrName>
                                        </p:attrNameLst>
                                      </p:cBhvr>
                                      <p:tavLst>
                                        <p:tav tm="0">
                                          <p:val>
                                            <p:strVal val="0-#ppt_w/2"/>
                                          </p:val>
                                        </p:tav>
                                        <p:tav tm="100000">
                                          <p:val>
                                            <p:strVal val="#ppt_x"/>
                                          </p:val>
                                        </p:tav>
                                      </p:tavLst>
                                    </p:anim>
                                    <p:anim calcmode="lin" valueType="num">
                                      <p:cBhvr additive="base">
                                        <p:cTn id="49" dur="500" fill="hold"/>
                                        <p:tgtEl>
                                          <p:spTgt spid="106"/>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up)">
                                      <p:cBhvr>
                                        <p:cTn id="53" dur="500"/>
                                        <p:tgtEl>
                                          <p:spTgt spid="46"/>
                                        </p:tgtEl>
                                      </p:cBhvr>
                                    </p:animEffect>
                                  </p:childTnLst>
                                </p:cTn>
                              </p:par>
                            </p:childTnLst>
                          </p:cTn>
                        </p:par>
                        <p:par>
                          <p:cTn id="54" fill="hold">
                            <p:stCondLst>
                              <p:cond delay="600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1000"/>
                                        <p:tgtEl>
                                          <p:spTgt spid="90"/>
                                        </p:tgtEl>
                                      </p:cBhvr>
                                    </p:animEffect>
                                    <p:anim calcmode="lin" valueType="num">
                                      <p:cBhvr>
                                        <p:cTn id="63" dur="1000" fill="hold"/>
                                        <p:tgtEl>
                                          <p:spTgt spid="90"/>
                                        </p:tgtEl>
                                        <p:attrNameLst>
                                          <p:attrName>ppt_x</p:attrName>
                                        </p:attrNameLst>
                                      </p:cBhvr>
                                      <p:tavLst>
                                        <p:tav tm="0">
                                          <p:val>
                                            <p:strVal val="#ppt_x"/>
                                          </p:val>
                                        </p:tav>
                                        <p:tav tm="100000">
                                          <p:val>
                                            <p:strVal val="#ppt_x"/>
                                          </p:val>
                                        </p:tav>
                                      </p:tavLst>
                                    </p:anim>
                                    <p:anim calcmode="lin" valueType="num">
                                      <p:cBhvr>
                                        <p:cTn id="64" dur="1000" fill="hold"/>
                                        <p:tgtEl>
                                          <p:spTgt spid="90"/>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2" presetClass="entr" presetSubtype="4"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 calcmode="lin" valueType="num">
                                      <p:cBhvr additive="base">
                                        <p:cTn id="68" dur="500" fill="hold"/>
                                        <p:tgtEl>
                                          <p:spTgt spid="103"/>
                                        </p:tgtEl>
                                        <p:attrNameLst>
                                          <p:attrName>ppt_x</p:attrName>
                                        </p:attrNameLst>
                                      </p:cBhvr>
                                      <p:tavLst>
                                        <p:tav tm="0">
                                          <p:val>
                                            <p:strVal val="#ppt_x"/>
                                          </p:val>
                                        </p:tav>
                                        <p:tav tm="100000">
                                          <p:val>
                                            <p:strVal val="#ppt_x"/>
                                          </p:val>
                                        </p:tav>
                                      </p:tavLst>
                                    </p:anim>
                                    <p:anim calcmode="lin" valueType="num">
                                      <p:cBhvr additive="base">
                                        <p:cTn id="69" dur="500" fill="hold"/>
                                        <p:tgtEl>
                                          <p:spTgt spid="103"/>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2" presetClass="entr" presetSubtype="4" fill="hold" grpId="0" nodeType="afterEffect">
                                  <p:stCondLst>
                                    <p:cond delay="0"/>
                                  </p:stCondLst>
                                  <p:childTnLst>
                                    <p:set>
                                      <p:cBhvr>
                                        <p:cTn id="72" dur="1" fill="hold">
                                          <p:stCondLst>
                                            <p:cond delay="0"/>
                                          </p:stCondLst>
                                        </p:cTn>
                                        <p:tgtEl>
                                          <p:spTgt spid="104"/>
                                        </p:tgtEl>
                                        <p:attrNameLst>
                                          <p:attrName>style.visibility</p:attrName>
                                        </p:attrNameLst>
                                      </p:cBhvr>
                                      <p:to>
                                        <p:strVal val="visible"/>
                                      </p:to>
                                    </p:set>
                                    <p:anim calcmode="lin" valueType="num">
                                      <p:cBhvr additive="base">
                                        <p:cTn id="73" dur="500" fill="hold"/>
                                        <p:tgtEl>
                                          <p:spTgt spid="104"/>
                                        </p:tgtEl>
                                        <p:attrNameLst>
                                          <p:attrName>ppt_x</p:attrName>
                                        </p:attrNameLst>
                                      </p:cBhvr>
                                      <p:tavLst>
                                        <p:tav tm="0">
                                          <p:val>
                                            <p:strVal val="#ppt_x"/>
                                          </p:val>
                                        </p:tav>
                                        <p:tav tm="100000">
                                          <p:val>
                                            <p:strVal val="#ppt_x"/>
                                          </p:val>
                                        </p:tav>
                                      </p:tavLst>
                                    </p:anim>
                                    <p:anim calcmode="lin" valueType="num">
                                      <p:cBhvr additive="base">
                                        <p:cTn id="74" dur="500" fill="hold"/>
                                        <p:tgtEl>
                                          <p:spTgt spid="10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22" presetClass="entr" presetSubtype="1"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up)">
                                      <p:cBhvr>
                                        <p:cTn id="78" dur="500"/>
                                        <p:tgtEl>
                                          <p:spTgt spid="47"/>
                                        </p:tgtEl>
                                      </p:cBhvr>
                                    </p:animEffect>
                                  </p:childTnLst>
                                </p:cTn>
                              </p:par>
                            </p:childTnLst>
                          </p:cTn>
                        </p:par>
                        <p:par>
                          <p:cTn id="79" fill="hold">
                            <p:stCondLst>
                              <p:cond delay="9000"/>
                            </p:stCondLst>
                            <p:childTnLst>
                              <p:par>
                                <p:cTn id="80" presetID="2" presetClass="entr" presetSubtype="4" fill="hold"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fill="hold"/>
                                        <p:tgtEl>
                                          <p:spTgt spid="64"/>
                                        </p:tgtEl>
                                        <p:attrNameLst>
                                          <p:attrName>ppt_x</p:attrName>
                                        </p:attrNameLst>
                                      </p:cBhvr>
                                      <p:tavLst>
                                        <p:tav tm="0">
                                          <p:val>
                                            <p:strVal val="#ppt_x"/>
                                          </p:val>
                                        </p:tav>
                                        <p:tav tm="100000">
                                          <p:val>
                                            <p:strVal val="#ppt_x"/>
                                          </p:val>
                                        </p:tav>
                                      </p:tavLst>
                                    </p:anim>
                                    <p:anim calcmode="lin" valueType="num">
                                      <p:cBhvr additive="base">
                                        <p:cTn id="83" dur="500" fill="hold"/>
                                        <p:tgtEl>
                                          <p:spTgt spid="64"/>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fade">
                                      <p:cBhvr>
                                        <p:cTn id="87" dur="1000"/>
                                        <p:tgtEl>
                                          <p:spTgt spid="93"/>
                                        </p:tgtEl>
                                      </p:cBhvr>
                                    </p:animEffect>
                                    <p:anim calcmode="lin" valueType="num">
                                      <p:cBhvr>
                                        <p:cTn id="88" dur="1000" fill="hold"/>
                                        <p:tgtEl>
                                          <p:spTgt spid="93"/>
                                        </p:tgtEl>
                                        <p:attrNameLst>
                                          <p:attrName>ppt_x</p:attrName>
                                        </p:attrNameLst>
                                      </p:cBhvr>
                                      <p:tavLst>
                                        <p:tav tm="0">
                                          <p:val>
                                            <p:strVal val="#ppt_x"/>
                                          </p:val>
                                        </p:tav>
                                        <p:tav tm="100000">
                                          <p:val>
                                            <p:strVal val="#ppt_x"/>
                                          </p:val>
                                        </p:tav>
                                      </p:tavLst>
                                    </p:anim>
                                    <p:anim calcmode="lin" valueType="num">
                                      <p:cBhvr>
                                        <p:cTn id="89" dur="1000" fill="hold"/>
                                        <p:tgtEl>
                                          <p:spTgt spid="93"/>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 presetClass="entr" presetSubtype="4"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fill="hold"/>
                                        <p:tgtEl>
                                          <p:spTgt spid="101"/>
                                        </p:tgtEl>
                                        <p:attrNameLst>
                                          <p:attrName>ppt_x</p:attrName>
                                        </p:attrNameLst>
                                      </p:cBhvr>
                                      <p:tavLst>
                                        <p:tav tm="0">
                                          <p:val>
                                            <p:strVal val="#ppt_x"/>
                                          </p:val>
                                        </p:tav>
                                        <p:tav tm="100000">
                                          <p:val>
                                            <p:strVal val="#ppt_x"/>
                                          </p:val>
                                        </p:tav>
                                      </p:tavLst>
                                    </p:anim>
                                    <p:anim calcmode="lin" valueType="num">
                                      <p:cBhvr additive="base">
                                        <p:cTn id="94" dur="500" fill="hold"/>
                                        <p:tgtEl>
                                          <p:spTgt spid="101"/>
                                        </p:tgtEl>
                                        <p:attrNameLst>
                                          <p:attrName>ppt_y</p:attrName>
                                        </p:attrNameLst>
                                      </p:cBhvr>
                                      <p:tavLst>
                                        <p:tav tm="0">
                                          <p:val>
                                            <p:strVal val="1+#ppt_h/2"/>
                                          </p:val>
                                        </p:tav>
                                        <p:tav tm="100000">
                                          <p:val>
                                            <p:strVal val="#ppt_y"/>
                                          </p:val>
                                        </p:tav>
                                      </p:tavLst>
                                    </p:anim>
                                  </p:childTnLst>
                                </p:cTn>
                              </p:par>
                            </p:childTnLst>
                          </p:cTn>
                        </p:par>
                        <p:par>
                          <p:cTn id="95" fill="hold">
                            <p:stCondLst>
                              <p:cond delay="11000"/>
                            </p:stCondLst>
                            <p:childTnLst>
                              <p:par>
                                <p:cTn id="96" presetID="2" presetClass="entr" presetSubtype="4" fill="hold" grpId="0" nodeType="afterEffect">
                                  <p:stCondLst>
                                    <p:cond delay="0"/>
                                  </p:stCondLst>
                                  <p:childTnLst>
                                    <p:set>
                                      <p:cBhvr>
                                        <p:cTn id="97" dur="1" fill="hold">
                                          <p:stCondLst>
                                            <p:cond delay="0"/>
                                          </p:stCondLst>
                                        </p:cTn>
                                        <p:tgtEl>
                                          <p:spTgt spid="102"/>
                                        </p:tgtEl>
                                        <p:attrNameLst>
                                          <p:attrName>style.visibility</p:attrName>
                                        </p:attrNameLst>
                                      </p:cBhvr>
                                      <p:to>
                                        <p:strVal val="visible"/>
                                      </p:to>
                                    </p:set>
                                    <p:anim calcmode="lin" valueType="num">
                                      <p:cBhvr additive="base">
                                        <p:cTn id="98" dur="500" fill="hold"/>
                                        <p:tgtEl>
                                          <p:spTgt spid="102"/>
                                        </p:tgtEl>
                                        <p:attrNameLst>
                                          <p:attrName>ppt_x</p:attrName>
                                        </p:attrNameLst>
                                      </p:cBhvr>
                                      <p:tavLst>
                                        <p:tav tm="0">
                                          <p:val>
                                            <p:strVal val="#ppt_x"/>
                                          </p:val>
                                        </p:tav>
                                        <p:tav tm="100000">
                                          <p:val>
                                            <p:strVal val="#ppt_x"/>
                                          </p:val>
                                        </p:tav>
                                      </p:tavLst>
                                    </p:anim>
                                    <p:anim calcmode="lin" valueType="num">
                                      <p:cBhvr additive="base">
                                        <p:cTn id="99"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99" grpId="0"/>
      <p:bldP spid="100" grpId="0"/>
      <p:bldP spid="101" grpId="0"/>
      <p:bldP spid="102" grpId="0"/>
      <p:bldP spid="103" grpId="0"/>
      <p:bldP spid="104" grpId="0"/>
      <p:bldP spid="105" grpId="0"/>
      <p:bldP spid="1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右箭头 46"/>
          <p:cNvSpPr/>
          <p:nvPr/>
        </p:nvSpPr>
        <p:spPr>
          <a:xfrm>
            <a:off x="251520" y="987574"/>
            <a:ext cx="5040000" cy="1224136"/>
          </a:xfrm>
          <a:prstGeom prst="rightArrow">
            <a:avLst/>
          </a:prstGeom>
          <a:solidFill>
            <a:srgbClr val="003466"/>
          </a:solidFill>
          <a:ln w="254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zh-CN" altLang="en-US" b="1" kern="0" smtClean="0">
              <a:solidFill>
                <a:prstClr val="white"/>
              </a:solidFill>
              <a:latin typeface="Arial" panose="020B0604020202020204"/>
              <a:ea typeface="微软雅黑" panose="020B0503020204020204" pitchFamily="34" charset="-122"/>
            </a:endParaRPr>
          </a:p>
        </p:txBody>
      </p:sp>
      <p:sp>
        <p:nvSpPr>
          <p:cNvPr id="48" name="右箭头 47"/>
          <p:cNvSpPr/>
          <p:nvPr/>
        </p:nvSpPr>
        <p:spPr>
          <a:xfrm>
            <a:off x="2123728" y="1563638"/>
            <a:ext cx="5040000" cy="1224136"/>
          </a:xfrm>
          <a:prstGeom prst="rightArrow">
            <a:avLst/>
          </a:prstGeom>
          <a:solidFill>
            <a:srgbClr val="003466"/>
          </a:solidFill>
          <a:ln w="254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zh-CN" altLang="en-US" b="1" kern="0" smtClean="0">
              <a:solidFill>
                <a:prstClr val="white"/>
              </a:solidFill>
              <a:latin typeface="Arial" panose="020B0604020202020204"/>
              <a:ea typeface="微软雅黑" panose="020B0503020204020204" pitchFamily="34" charset="-122"/>
            </a:endParaRPr>
          </a:p>
        </p:txBody>
      </p:sp>
      <p:sp>
        <p:nvSpPr>
          <p:cNvPr id="77" name="右箭头 76"/>
          <p:cNvSpPr/>
          <p:nvPr/>
        </p:nvSpPr>
        <p:spPr>
          <a:xfrm>
            <a:off x="3923368" y="2139702"/>
            <a:ext cx="5040000" cy="1224136"/>
          </a:xfrm>
          <a:prstGeom prst="rightArrow">
            <a:avLst/>
          </a:prstGeom>
          <a:solidFill>
            <a:srgbClr val="003466"/>
          </a:solidFill>
          <a:ln w="254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zh-CN" altLang="en-US" b="1" kern="0" smtClean="0">
              <a:solidFill>
                <a:prstClr val="white"/>
              </a:solidFill>
              <a:latin typeface="Arial" panose="020B0604020202020204"/>
              <a:ea typeface="微软雅黑" panose="020B0503020204020204" pitchFamily="34" charset="-122"/>
            </a:endParaRPr>
          </a:p>
        </p:txBody>
      </p:sp>
      <p:sp>
        <p:nvSpPr>
          <p:cNvPr id="78" name="矩形 77"/>
          <p:cNvSpPr/>
          <p:nvPr/>
        </p:nvSpPr>
        <p:spPr>
          <a:xfrm>
            <a:off x="376804" y="1995686"/>
            <a:ext cx="1530900" cy="907941"/>
          </a:xfrm>
          <a:prstGeom prst="rect">
            <a:avLst/>
          </a:prstGeom>
        </p:spPr>
        <p:txBody>
          <a:bodyPr wrap="square">
            <a:spAutoFit/>
          </a:bodyPr>
          <a:lstStyle/>
          <a:p>
            <a:pPr algn="just" fontAlgn="base">
              <a:spcBef>
                <a:spcPct val="0"/>
              </a:spcBef>
              <a:spcAft>
                <a:spcPts val="60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添加文字</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gn="just" fontAlgn="base">
              <a:spcBef>
                <a:spcPct val="0"/>
              </a:spcBef>
              <a:spcAft>
                <a:spcPts val="60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9" name="TextBox 46"/>
          <p:cNvSpPr txBox="1"/>
          <p:nvPr/>
        </p:nvSpPr>
        <p:spPr>
          <a:xfrm>
            <a:off x="395536" y="1399587"/>
            <a:ext cx="1728192" cy="369332"/>
          </a:xfrm>
          <a:prstGeom prst="rect">
            <a:avLst/>
          </a:prstGeom>
          <a:noFill/>
        </p:spPr>
        <p:txBody>
          <a:bodyPr wrap="square" rtlCol="0">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此处添加标题</a:t>
            </a:r>
            <a:endParaRPr lang="zh-CN" altLang="en-US" b="1" kern="0" dirty="0">
              <a:solidFill>
                <a:prstClr val="white"/>
              </a:solidFill>
              <a:latin typeface="微软雅黑" panose="020B0503020204020204" pitchFamily="34" charset="-122"/>
              <a:ea typeface="微软雅黑" panose="020B0503020204020204" pitchFamily="34" charset="-122"/>
            </a:endParaRPr>
          </a:p>
        </p:txBody>
      </p:sp>
      <p:sp>
        <p:nvSpPr>
          <p:cNvPr id="80" name="TextBox 47"/>
          <p:cNvSpPr txBox="1"/>
          <p:nvPr/>
        </p:nvSpPr>
        <p:spPr>
          <a:xfrm>
            <a:off x="2267744" y="1986394"/>
            <a:ext cx="1728192" cy="369332"/>
          </a:xfrm>
          <a:prstGeom prst="rect">
            <a:avLst/>
          </a:prstGeom>
          <a:noFill/>
        </p:spPr>
        <p:txBody>
          <a:bodyPr wrap="square" rtlCol="0">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此处添加标题</a:t>
            </a:r>
            <a:endParaRPr lang="zh-CN" altLang="en-US" b="1" kern="0" dirty="0">
              <a:solidFill>
                <a:prstClr val="white"/>
              </a:solidFill>
              <a:latin typeface="微软雅黑" panose="020B0503020204020204" pitchFamily="34" charset="-122"/>
              <a:ea typeface="微软雅黑" panose="020B0503020204020204" pitchFamily="34" charset="-122"/>
            </a:endParaRPr>
          </a:p>
        </p:txBody>
      </p:sp>
      <p:sp>
        <p:nvSpPr>
          <p:cNvPr id="81" name="矩形 80"/>
          <p:cNvSpPr/>
          <p:nvPr/>
        </p:nvSpPr>
        <p:spPr>
          <a:xfrm>
            <a:off x="2267744" y="2571750"/>
            <a:ext cx="1530900" cy="830997"/>
          </a:xfrm>
          <a:prstGeom prst="rect">
            <a:avLst/>
          </a:prstGeom>
        </p:spPr>
        <p:txBody>
          <a:bodyPr wrap="square">
            <a:spAutoFit/>
          </a:bodyPr>
          <a:lstStyle/>
          <a:p>
            <a:pPr algn="just" fontAlgn="base">
              <a:spcBef>
                <a:spcPct val="0"/>
              </a:spcBef>
              <a:spcAft>
                <a:spcPts val="600"/>
              </a:spcAft>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单击添加文字单击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2" name="矩形 81"/>
          <p:cNvSpPr/>
          <p:nvPr/>
        </p:nvSpPr>
        <p:spPr>
          <a:xfrm>
            <a:off x="4121220" y="3187010"/>
            <a:ext cx="1530900" cy="646331"/>
          </a:xfrm>
          <a:prstGeom prst="rect">
            <a:avLst/>
          </a:prstGeom>
        </p:spPr>
        <p:txBody>
          <a:bodyPr wrap="square">
            <a:spAutoFit/>
          </a:bodyPr>
          <a:lstStyle/>
          <a:p>
            <a:pPr algn="just" fontAlgn="base">
              <a:spcBef>
                <a:spcPct val="0"/>
              </a:spcBef>
              <a:spcAft>
                <a:spcPts val="60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文字单击</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3" name="TextBox 50"/>
          <p:cNvSpPr txBox="1"/>
          <p:nvPr/>
        </p:nvSpPr>
        <p:spPr>
          <a:xfrm>
            <a:off x="4067944" y="2562458"/>
            <a:ext cx="1728192" cy="369332"/>
          </a:xfrm>
          <a:prstGeom prst="rect">
            <a:avLst/>
          </a:prstGeom>
          <a:noFill/>
        </p:spPr>
        <p:txBody>
          <a:bodyPr wrap="square" rtlCol="0">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此处添加标题</a:t>
            </a:r>
            <a:endParaRPr lang="zh-CN" altLang="en-US" b="1" kern="0" dirty="0">
              <a:solidFill>
                <a:prstClr val="white"/>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6012160" y="3507854"/>
            <a:ext cx="2520280" cy="1224136"/>
          </a:xfrm>
          <a:prstGeom prst="roundRect">
            <a:avLst/>
          </a:prstGeom>
          <a:noFill/>
          <a:ln w="25400" cap="flat" cmpd="sng" algn="ctr">
            <a:solidFill>
              <a:srgbClr val="003466"/>
            </a:solidFill>
            <a:prstDash val="solid"/>
          </a:ln>
          <a:effectLst/>
        </p:spPr>
        <p:txBody>
          <a:bodyPr rtlCol="0" anchor="ctr"/>
          <a:lstStyle/>
          <a:p>
            <a:pPr algn="ctr" fontAlgn="base">
              <a:spcBef>
                <a:spcPct val="0"/>
              </a:spcBef>
              <a:spcAft>
                <a:spcPct val="0"/>
              </a:spcAft>
              <a:defRPr/>
            </a:pPr>
            <a:endParaRPr lang="zh-CN" altLang="en-US" b="1" kern="0" smtClean="0">
              <a:solidFill>
                <a:prstClr val="white"/>
              </a:solidFill>
              <a:latin typeface="Arial" panose="020B0604020202020204"/>
              <a:ea typeface="微软雅黑" panose="020B0503020204020204" pitchFamily="34" charset="-122"/>
            </a:endParaRPr>
          </a:p>
        </p:txBody>
      </p:sp>
      <p:sp>
        <p:nvSpPr>
          <p:cNvPr id="85" name="矩形 84"/>
          <p:cNvSpPr/>
          <p:nvPr/>
        </p:nvSpPr>
        <p:spPr>
          <a:xfrm>
            <a:off x="6084168" y="3651870"/>
            <a:ext cx="2376264" cy="890693"/>
          </a:xfrm>
          <a:prstGeom prst="rect">
            <a:avLst/>
          </a:prstGeom>
        </p:spPr>
        <p:txBody>
          <a:bodyPr wrap="square">
            <a:spAutoFit/>
          </a:bodyPr>
          <a:lstStyle/>
          <a:p>
            <a:pPr fontAlgn="base">
              <a:lnSpc>
                <a:spcPct val="150000"/>
              </a:lnSpc>
              <a:spcBef>
                <a:spcPct val="0"/>
              </a:spcBef>
              <a:spcAft>
                <a:spcPct val="0"/>
              </a:spcAft>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请输入文本内容请输入文本内容请输入文本内容输入文本内容输入文本内容</a:t>
            </a:r>
            <a:endPar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86"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30000">
                                          <p:cBhvr additive="base">
                                            <p:cTn id="7" dur="500" fill="hold"/>
                                            <p:tgtEl>
                                              <p:spTgt spid="47"/>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14:bounceEnd="30000">
                                          <p:cBhvr additive="base">
                                            <p:cTn id="12"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14:bounceEnd="30000">
                                          <p:cBhvr additive="base">
                                            <p:cTn id="17" dur="500" fill="hold"/>
                                            <p:tgtEl>
                                              <p:spTgt spid="77"/>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up)">
                                          <p:cBhvr>
                                            <p:cTn id="26" dur="500"/>
                                            <p:tgtEl>
                                              <p:spTgt spid="7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up)">
                                          <p:cBhvr>
                                            <p:cTn id="34" dur="500"/>
                                            <p:tgtEl>
                                              <p:spTgt spid="81"/>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wipe(left)">
                                          <p:cBhvr>
                                            <p:cTn id="38" dur="500"/>
                                            <p:tgtEl>
                                              <p:spTgt spid="83"/>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up)">
                                          <p:cBhvr>
                                            <p:cTn id="42" dur="500"/>
                                            <p:tgtEl>
                                              <p:spTgt spid="82"/>
                                            </p:tgtEl>
                                          </p:cBhvr>
                                        </p:animEffect>
                                      </p:childTnLst>
                                    </p:cTn>
                                  </p:par>
                                </p:childTnLst>
                              </p:cTn>
                            </p:par>
                            <p:par>
                              <p:cTn id="43" fill="hold">
                                <p:stCondLst>
                                  <p:cond delay="4500"/>
                                </p:stCondLst>
                                <p:childTnLst>
                                  <p:par>
                                    <p:cTn id="44" presetID="21" presetClass="entr" presetSubtype="1"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heel(1)">
                                          <p:cBhvr>
                                            <p:cTn id="46" dur="1000"/>
                                            <p:tgtEl>
                                              <p:spTgt spid="84"/>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wipe(left)">
                                          <p:cBhvr>
                                            <p:cTn id="5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77" grpId="0" animBg="1"/>
          <p:bldP spid="78" grpId="0"/>
          <p:bldP spid="79" grpId="0"/>
          <p:bldP spid="80" grpId="0"/>
          <p:bldP spid="81" grpId="0"/>
          <p:bldP spid="82" grpId="0"/>
          <p:bldP spid="83" grpId="0"/>
          <p:bldP spid="84" grpId="0" animBg="1"/>
          <p:bldP spid="8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0-#ppt_w/2"/>
                                              </p:val>
                                            </p:tav>
                                            <p:tav tm="100000">
                                              <p:val>
                                                <p:strVal val="#ppt_x"/>
                                              </p:val>
                                            </p:tav>
                                          </p:tavLst>
                                        </p:anim>
                                        <p:anim calcmode="lin" valueType="num">
                                          <p:cBhvr additive="base">
                                            <p:cTn id="18" dur="500" fill="hold"/>
                                            <p:tgtEl>
                                              <p:spTgt spid="7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left)">
                                          <p:cBhvr>
                                            <p:cTn id="22" dur="500"/>
                                            <p:tgtEl>
                                              <p:spTgt spid="7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up)">
                                          <p:cBhvr>
                                            <p:cTn id="26" dur="500"/>
                                            <p:tgtEl>
                                              <p:spTgt spid="7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wipe(up)">
                                          <p:cBhvr>
                                            <p:cTn id="34" dur="500"/>
                                            <p:tgtEl>
                                              <p:spTgt spid="81"/>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wipe(left)">
                                          <p:cBhvr>
                                            <p:cTn id="38" dur="500"/>
                                            <p:tgtEl>
                                              <p:spTgt spid="83"/>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up)">
                                          <p:cBhvr>
                                            <p:cTn id="42" dur="500"/>
                                            <p:tgtEl>
                                              <p:spTgt spid="82"/>
                                            </p:tgtEl>
                                          </p:cBhvr>
                                        </p:animEffect>
                                      </p:childTnLst>
                                    </p:cTn>
                                  </p:par>
                                </p:childTnLst>
                              </p:cTn>
                            </p:par>
                            <p:par>
                              <p:cTn id="43" fill="hold">
                                <p:stCondLst>
                                  <p:cond delay="4500"/>
                                </p:stCondLst>
                                <p:childTnLst>
                                  <p:par>
                                    <p:cTn id="44" presetID="21" presetClass="entr" presetSubtype="1"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heel(1)">
                                          <p:cBhvr>
                                            <p:cTn id="46" dur="1000"/>
                                            <p:tgtEl>
                                              <p:spTgt spid="84"/>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wipe(left)">
                                          <p:cBhvr>
                                            <p:cTn id="5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77" grpId="0" animBg="1"/>
          <p:bldP spid="78" grpId="0"/>
          <p:bldP spid="79" grpId="0"/>
          <p:bldP spid="80" grpId="0"/>
          <p:bldP spid="81" grpId="0"/>
          <p:bldP spid="82" grpId="0"/>
          <p:bldP spid="83" grpId="0"/>
          <p:bldP spid="84" grpId="0" animBg="1"/>
          <p:bldP spid="85"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1043608" y="1335359"/>
            <a:ext cx="27000" cy="1773361"/>
            <a:chOff x="1331651" y="1597980"/>
            <a:chExt cx="36000" cy="2364481"/>
          </a:xfrm>
          <a:solidFill>
            <a:srgbClr val="003466"/>
          </a:solidFill>
        </p:grpSpPr>
        <p:cxnSp>
          <p:nvCxnSpPr>
            <p:cNvPr id="63" name="直接连接符 62"/>
            <p:cNvCxnSpPr/>
            <p:nvPr/>
          </p:nvCxnSpPr>
          <p:spPr>
            <a:xfrm>
              <a:off x="1331651" y="1597980"/>
              <a:ext cx="0" cy="236448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1651" y="1597980"/>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65" name="组合 64"/>
          <p:cNvGrpSpPr/>
          <p:nvPr/>
        </p:nvGrpSpPr>
        <p:grpSpPr>
          <a:xfrm flipV="1">
            <a:off x="2851600" y="2352894"/>
            <a:ext cx="27000" cy="1792745"/>
            <a:chOff x="1331651" y="1572132"/>
            <a:chExt cx="36000" cy="2390327"/>
          </a:xfrm>
          <a:solidFill>
            <a:srgbClr val="003466"/>
          </a:solidFill>
        </p:grpSpPr>
        <p:cxnSp>
          <p:nvCxnSpPr>
            <p:cNvPr id="66" name="直接连接符 65"/>
            <p:cNvCxnSpPr/>
            <p:nvPr/>
          </p:nvCxnSpPr>
          <p:spPr>
            <a:xfrm>
              <a:off x="1331651" y="1576008"/>
              <a:ext cx="0" cy="238645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31651" y="1572132"/>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68" name="组合 67"/>
          <p:cNvGrpSpPr/>
          <p:nvPr/>
        </p:nvGrpSpPr>
        <p:grpSpPr>
          <a:xfrm>
            <a:off x="4659591" y="1335359"/>
            <a:ext cx="27000" cy="1773361"/>
            <a:chOff x="1331651" y="1597980"/>
            <a:chExt cx="36000" cy="2364481"/>
          </a:xfrm>
          <a:solidFill>
            <a:srgbClr val="003466"/>
          </a:solidFill>
        </p:grpSpPr>
        <p:cxnSp>
          <p:nvCxnSpPr>
            <p:cNvPr id="69" name="直接连接符 68"/>
            <p:cNvCxnSpPr/>
            <p:nvPr/>
          </p:nvCxnSpPr>
          <p:spPr>
            <a:xfrm>
              <a:off x="1331651" y="1597980"/>
              <a:ext cx="0" cy="2364481"/>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331651" y="1597980"/>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71" name="组合 70"/>
          <p:cNvGrpSpPr/>
          <p:nvPr/>
        </p:nvGrpSpPr>
        <p:grpSpPr>
          <a:xfrm flipV="1">
            <a:off x="6467581" y="2352892"/>
            <a:ext cx="27000" cy="1792746"/>
            <a:chOff x="1331651" y="1572132"/>
            <a:chExt cx="36000" cy="2390328"/>
          </a:xfrm>
          <a:solidFill>
            <a:srgbClr val="003466"/>
          </a:solidFill>
        </p:grpSpPr>
        <p:cxnSp>
          <p:nvCxnSpPr>
            <p:cNvPr id="72" name="直接连接符 71"/>
            <p:cNvCxnSpPr/>
            <p:nvPr/>
          </p:nvCxnSpPr>
          <p:spPr>
            <a:xfrm>
              <a:off x="1331651" y="1576008"/>
              <a:ext cx="0" cy="2386452"/>
            </a:xfrm>
            <a:prstGeom prst="line">
              <a:avLst/>
            </a:prstGeom>
            <a:grpFill/>
            <a:ln>
              <a:solidFill>
                <a:srgbClr val="003466"/>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331651" y="1572132"/>
              <a:ext cx="36000" cy="1080000"/>
            </a:xfrm>
            <a:prstGeom prst="rect">
              <a:avLst/>
            </a:prstGeom>
            <a:grpFill/>
            <a:ln>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74" name="组合 73"/>
          <p:cNvGrpSpPr/>
          <p:nvPr/>
        </p:nvGrpSpPr>
        <p:grpSpPr>
          <a:xfrm>
            <a:off x="1069541" y="1308866"/>
            <a:ext cx="1549008" cy="880780"/>
            <a:chOff x="1366228" y="1562658"/>
            <a:chExt cx="2065344" cy="1174373"/>
          </a:xfrm>
        </p:grpSpPr>
        <p:sp>
          <p:nvSpPr>
            <p:cNvPr id="75" name="文本框 55"/>
            <p:cNvSpPr txBox="1"/>
            <p:nvPr/>
          </p:nvSpPr>
          <p:spPr>
            <a:xfrm>
              <a:off x="1366228" y="1562658"/>
              <a:ext cx="2065344" cy="418576"/>
            </a:xfrm>
            <a:prstGeom prst="rect">
              <a:avLst/>
            </a:prstGeom>
            <a:noFill/>
          </p:spPr>
          <p:txBody>
            <a:bodyPr wrap="square" rtlCol="0">
              <a:spAutoFit/>
            </a:bodyPr>
            <a:lstStyle/>
            <a:p>
              <a:pPr algn="just">
                <a:lnSpc>
                  <a:spcPct val="90000"/>
                </a:lnSpc>
                <a:spcBef>
                  <a:spcPts val="750"/>
                </a:spcBef>
              </a:pPr>
              <a:r>
                <a:rPr lang="zh-CN" altLang="en-US" sz="1600" dirty="0">
                  <a:solidFill>
                    <a:srgbClr val="003466"/>
                  </a:solidFill>
                  <a:latin typeface="微软雅黑" panose="020B0503020204020204" pitchFamily="34" charset="-122"/>
                  <a:ea typeface="微软雅黑" panose="020B0503020204020204" pitchFamily="34" charset="-122"/>
                </a:rPr>
                <a:t>添加标题</a:t>
              </a:r>
              <a:endParaRPr lang="zh-CN" altLang="en-US" sz="1600" dirty="0">
                <a:solidFill>
                  <a:srgbClr val="003466"/>
                </a:solidFill>
                <a:latin typeface="微软雅黑" panose="020B0503020204020204" pitchFamily="34" charset="-122"/>
                <a:ea typeface="微软雅黑" panose="020B0503020204020204" pitchFamily="34" charset="-122"/>
              </a:endParaRPr>
            </a:p>
          </p:txBody>
        </p:sp>
        <p:sp>
          <p:nvSpPr>
            <p:cNvPr id="76" name="文本框 56"/>
            <p:cNvSpPr txBox="1"/>
            <p:nvPr/>
          </p:nvSpPr>
          <p:spPr>
            <a:xfrm>
              <a:off x="1366228" y="1998367"/>
              <a:ext cx="2065344" cy="738664"/>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4688435" y="1308866"/>
            <a:ext cx="1546096" cy="880780"/>
            <a:chOff x="6191419" y="1562658"/>
            <a:chExt cx="2061461" cy="1174373"/>
          </a:xfrm>
        </p:grpSpPr>
        <p:sp>
          <p:nvSpPr>
            <p:cNvPr id="78" name="文本框 57"/>
            <p:cNvSpPr txBox="1"/>
            <p:nvPr/>
          </p:nvSpPr>
          <p:spPr>
            <a:xfrm>
              <a:off x="6191419" y="1562658"/>
              <a:ext cx="2061461" cy="418576"/>
            </a:xfrm>
            <a:prstGeom prst="rect">
              <a:avLst/>
            </a:prstGeom>
            <a:noFill/>
          </p:spPr>
          <p:txBody>
            <a:bodyPr wrap="square" rtlCol="0">
              <a:spAutoFit/>
            </a:bodyPr>
            <a:lstStyle/>
            <a:p>
              <a:pPr algn="just">
                <a:lnSpc>
                  <a:spcPct val="90000"/>
                </a:lnSpc>
                <a:spcBef>
                  <a:spcPts val="750"/>
                </a:spcBef>
              </a:pPr>
              <a:r>
                <a:rPr lang="zh-CN" altLang="en-US" sz="1600" dirty="0">
                  <a:solidFill>
                    <a:srgbClr val="003466"/>
                  </a:solidFill>
                  <a:latin typeface="微软雅黑" panose="020B0503020204020204" pitchFamily="34" charset="-122"/>
                  <a:ea typeface="微软雅黑" panose="020B0503020204020204" pitchFamily="34" charset="-122"/>
                </a:rPr>
                <a:t>添加标题</a:t>
              </a:r>
              <a:endParaRPr lang="zh-CN" altLang="en-US" sz="1600" dirty="0">
                <a:solidFill>
                  <a:srgbClr val="003466"/>
                </a:solidFill>
                <a:latin typeface="微软雅黑" panose="020B0503020204020204" pitchFamily="34" charset="-122"/>
                <a:ea typeface="微软雅黑" panose="020B0503020204020204" pitchFamily="34" charset="-122"/>
              </a:endParaRPr>
            </a:p>
          </p:txBody>
        </p:sp>
        <p:sp>
          <p:nvSpPr>
            <p:cNvPr id="79" name="文本框 58"/>
            <p:cNvSpPr txBox="1"/>
            <p:nvPr/>
          </p:nvSpPr>
          <p:spPr>
            <a:xfrm>
              <a:off x="6191419" y="1998367"/>
              <a:ext cx="2061461" cy="738664"/>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6494581" y="3298071"/>
            <a:ext cx="1547939" cy="857855"/>
            <a:chOff x="8599614" y="4214928"/>
            <a:chExt cx="2063919" cy="1143806"/>
          </a:xfrm>
        </p:grpSpPr>
        <p:sp>
          <p:nvSpPr>
            <p:cNvPr id="81" name="文本框 59"/>
            <p:cNvSpPr txBox="1"/>
            <p:nvPr/>
          </p:nvSpPr>
          <p:spPr>
            <a:xfrm>
              <a:off x="8599614" y="4214928"/>
              <a:ext cx="2063919" cy="418576"/>
            </a:xfrm>
            <a:prstGeom prst="rect">
              <a:avLst/>
            </a:prstGeom>
            <a:noFill/>
          </p:spPr>
          <p:txBody>
            <a:bodyPr wrap="square" rtlCol="0">
              <a:spAutoFit/>
            </a:bodyPr>
            <a:lstStyle/>
            <a:p>
              <a:pPr algn="just">
                <a:lnSpc>
                  <a:spcPct val="90000"/>
                </a:lnSpc>
                <a:spcBef>
                  <a:spcPts val="750"/>
                </a:spcBef>
              </a:pPr>
              <a:r>
                <a:rPr lang="zh-CN" altLang="en-US" sz="1600" dirty="0">
                  <a:solidFill>
                    <a:srgbClr val="003466"/>
                  </a:solidFill>
                  <a:latin typeface="微软雅黑" panose="020B0503020204020204" pitchFamily="34" charset="-122"/>
                  <a:ea typeface="微软雅黑" panose="020B0503020204020204" pitchFamily="34" charset="-122"/>
                </a:rPr>
                <a:t>添加标题</a:t>
              </a:r>
              <a:endParaRPr lang="zh-CN" altLang="en-US" sz="1600" dirty="0">
                <a:solidFill>
                  <a:srgbClr val="003466"/>
                </a:solidFill>
                <a:latin typeface="微软雅黑" panose="020B0503020204020204" pitchFamily="34" charset="-122"/>
                <a:ea typeface="微软雅黑" panose="020B0503020204020204" pitchFamily="34" charset="-122"/>
              </a:endParaRPr>
            </a:p>
          </p:txBody>
        </p:sp>
        <p:sp>
          <p:nvSpPr>
            <p:cNvPr id="82" name="文本框 60"/>
            <p:cNvSpPr txBox="1"/>
            <p:nvPr/>
          </p:nvSpPr>
          <p:spPr>
            <a:xfrm>
              <a:off x="8599614" y="4620069"/>
              <a:ext cx="2063919" cy="738665"/>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2878599" y="3298071"/>
            <a:ext cx="1547942" cy="857855"/>
            <a:chOff x="3778305" y="4214928"/>
            <a:chExt cx="2063922" cy="1143806"/>
          </a:xfrm>
        </p:grpSpPr>
        <p:sp>
          <p:nvSpPr>
            <p:cNvPr id="84" name="文本框 61"/>
            <p:cNvSpPr txBox="1"/>
            <p:nvPr/>
          </p:nvSpPr>
          <p:spPr>
            <a:xfrm>
              <a:off x="3778305" y="4214928"/>
              <a:ext cx="2063922" cy="418576"/>
            </a:xfrm>
            <a:prstGeom prst="rect">
              <a:avLst/>
            </a:prstGeom>
            <a:noFill/>
          </p:spPr>
          <p:txBody>
            <a:bodyPr wrap="square" rtlCol="0">
              <a:spAutoFit/>
            </a:bodyPr>
            <a:lstStyle/>
            <a:p>
              <a:pPr algn="just">
                <a:lnSpc>
                  <a:spcPct val="90000"/>
                </a:lnSpc>
                <a:spcBef>
                  <a:spcPts val="750"/>
                </a:spcBef>
              </a:pPr>
              <a:r>
                <a:rPr lang="zh-CN" altLang="en-US" sz="1600" dirty="0">
                  <a:solidFill>
                    <a:srgbClr val="003466"/>
                  </a:solidFill>
                  <a:latin typeface="微软雅黑" panose="020B0503020204020204" pitchFamily="34" charset="-122"/>
                  <a:ea typeface="微软雅黑" panose="020B0503020204020204" pitchFamily="34" charset="-122"/>
                </a:rPr>
                <a:t>添加标题</a:t>
              </a:r>
              <a:endParaRPr lang="zh-CN" altLang="en-US" sz="1600" dirty="0">
                <a:solidFill>
                  <a:srgbClr val="003466"/>
                </a:solidFill>
                <a:latin typeface="微软雅黑" panose="020B0503020204020204" pitchFamily="34" charset="-122"/>
                <a:ea typeface="微软雅黑" panose="020B0503020204020204" pitchFamily="34" charset="-122"/>
              </a:endParaRPr>
            </a:p>
          </p:txBody>
        </p:sp>
        <p:sp>
          <p:nvSpPr>
            <p:cNvPr id="85" name="文本框 62"/>
            <p:cNvSpPr txBox="1"/>
            <p:nvPr/>
          </p:nvSpPr>
          <p:spPr>
            <a:xfrm>
              <a:off x="3778305" y="4620069"/>
              <a:ext cx="2063922" cy="738665"/>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1043609" y="2352892"/>
            <a:ext cx="1574941" cy="762971"/>
            <a:chOff x="1331651" y="2945166"/>
            <a:chExt cx="2099921" cy="1017295"/>
          </a:xfrm>
        </p:grpSpPr>
        <p:sp>
          <p:nvSpPr>
            <p:cNvPr id="87" name="矩形 86"/>
            <p:cNvSpPr/>
            <p:nvPr/>
          </p:nvSpPr>
          <p:spPr>
            <a:xfrm>
              <a:off x="1331651"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88" name="文本框 63"/>
            <p:cNvSpPr txBox="1"/>
            <p:nvPr/>
          </p:nvSpPr>
          <p:spPr>
            <a:xfrm>
              <a:off x="1419946"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sp>
          <p:nvSpPr>
            <p:cNvPr id="89" name="文本框 67"/>
            <p:cNvSpPr txBox="1"/>
            <p:nvPr/>
          </p:nvSpPr>
          <p:spPr>
            <a:xfrm>
              <a:off x="184380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1</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2851600" y="2352892"/>
            <a:ext cx="1574941" cy="762971"/>
            <a:chOff x="3742306" y="2945166"/>
            <a:chExt cx="2099921" cy="1017295"/>
          </a:xfrm>
        </p:grpSpPr>
        <p:sp>
          <p:nvSpPr>
            <p:cNvPr id="91" name="矩形 90"/>
            <p:cNvSpPr/>
            <p:nvPr/>
          </p:nvSpPr>
          <p:spPr>
            <a:xfrm flipV="1">
              <a:off x="3742306"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92" name="文本框 64"/>
            <p:cNvSpPr txBox="1"/>
            <p:nvPr/>
          </p:nvSpPr>
          <p:spPr>
            <a:xfrm>
              <a:off x="3830598"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sp>
          <p:nvSpPr>
            <p:cNvPr id="93" name="文本框 68"/>
            <p:cNvSpPr txBox="1"/>
            <p:nvPr/>
          </p:nvSpPr>
          <p:spPr>
            <a:xfrm>
              <a:off x="427041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2</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4659591" y="2352892"/>
            <a:ext cx="1574941" cy="762971"/>
            <a:chOff x="6152961" y="2945166"/>
            <a:chExt cx="2099921" cy="1017295"/>
          </a:xfrm>
        </p:grpSpPr>
        <p:sp>
          <p:nvSpPr>
            <p:cNvPr id="95" name="矩形 94"/>
            <p:cNvSpPr/>
            <p:nvPr/>
          </p:nvSpPr>
          <p:spPr>
            <a:xfrm>
              <a:off x="6152961"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96" name="文本框 65"/>
            <p:cNvSpPr txBox="1"/>
            <p:nvPr/>
          </p:nvSpPr>
          <p:spPr>
            <a:xfrm>
              <a:off x="6246353"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sp>
          <p:nvSpPr>
            <p:cNvPr id="97" name="文本框 69"/>
            <p:cNvSpPr txBox="1"/>
            <p:nvPr/>
          </p:nvSpPr>
          <p:spPr>
            <a:xfrm>
              <a:off x="6665116"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3</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6467582" y="2352892"/>
            <a:ext cx="1574941" cy="762971"/>
            <a:chOff x="8563615" y="2945166"/>
            <a:chExt cx="2099921" cy="1017295"/>
          </a:xfrm>
        </p:grpSpPr>
        <p:sp>
          <p:nvSpPr>
            <p:cNvPr id="99" name="矩形 98"/>
            <p:cNvSpPr/>
            <p:nvPr/>
          </p:nvSpPr>
          <p:spPr>
            <a:xfrm flipV="1">
              <a:off x="8563615" y="2945166"/>
              <a:ext cx="2099921" cy="1017295"/>
            </a:xfrm>
            <a:prstGeom prst="rect">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00" name="文本框 66"/>
            <p:cNvSpPr txBox="1"/>
            <p:nvPr/>
          </p:nvSpPr>
          <p:spPr>
            <a:xfrm>
              <a:off x="8651906"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sp>
          <p:nvSpPr>
            <p:cNvPr id="101" name="文本框 70"/>
            <p:cNvSpPr txBox="1"/>
            <p:nvPr/>
          </p:nvSpPr>
          <p:spPr>
            <a:xfrm>
              <a:off x="9087650"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4</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sp>
        <p:nvSpPr>
          <p:cNvPr id="46"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1+#ppt_w/2"/>
                                          </p:val>
                                        </p:tav>
                                        <p:tav tm="100000">
                                          <p:val>
                                            <p:strVal val="#ppt_x"/>
                                          </p:val>
                                        </p:tav>
                                      </p:tavLst>
                                    </p:anim>
                                    <p:anim calcmode="lin" valueType="num">
                                      <p:cBhvr additive="base">
                                        <p:cTn id="8" dur="500" fill="hold"/>
                                        <p:tgtEl>
                                          <p:spTgt spid="8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1+#ppt_w/2"/>
                                          </p:val>
                                        </p:tav>
                                        <p:tav tm="100000">
                                          <p:val>
                                            <p:strVal val="#ppt_x"/>
                                          </p:val>
                                        </p:tav>
                                      </p:tavLst>
                                    </p:anim>
                                    <p:anim calcmode="lin" valueType="num">
                                      <p:cBhvr additive="base">
                                        <p:cTn id="12" dur="50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1+#ppt_w/2"/>
                                          </p:val>
                                        </p:tav>
                                        <p:tav tm="100000">
                                          <p:val>
                                            <p:strVal val="#ppt_x"/>
                                          </p:val>
                                        </p:tav>
                                      </p:tavLst>
                                    </p:anim>
                                    <p:anim calcmode="lin" valueType="num">
                                      <p:cBhvr additive="base">
                                        <p:cTn id="16" dur="500" fill="hold"/>
                                        <p:tgtEl>
                                          <p:spTgt spid="9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1+#ppt_w/2"/>
                                          </p:val>
                                        </p:tav>
                                        <p:tav tm="100000">
                                          <p:val>
                                            <p:strVal val="#ppt_x"/>
                                          </p:val>
                                        </p:tav>
                                      </p:tavLst>
                                    </p:anim>
                                    <p:anim calcmode="lin" valueType="num">
                                      <p:cBhvr additive="base">
                                        <p:cTn id="20" dur="500" fill="hold"/>
                                        <p:tgtEl>
                                          <p:spTgt spid="98"/>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62"/>
                                        </p:tgtEl>
                                        <p:attrNameLst>
                                          <p:attrName>style.visibility</p:attrName>
                                        </p:attrNameLst>
                                      </p:cBhvr>
                                      <p:to>
                                        <p:strVal val="visible"/>
                                      </p:to>
                                    </p:set>
                                    <p:animEffect transition="in" filter="wipe(down)">
                                      <p:cBhvr>
                                        <p:cTn id="23" dur="250"/>
                                        <p:tgtEl>
                                          <p:spTgt spid="62"/>
                                        </p:tgtEl>
                                      </p:cBhvr>
                                    </p:animEffect>
                                  </p:childTnLst>
                                </p:cTn>
                              </p:par>
                              <p:par>
                                <p:cTn id="24" presetID="22" presetClass="entr" presetSubtype="8" fill="hold" nodeType="withEffect">
                                  <p:stCondLst>
                                    <p:cond delay="750"/>
                                  </p:stCondLst>
                                  <p:childTnLst>
                                    <p:set>
                                      <p:cBhvr>
                                        <p:cTn id="25" dur="1" fill="hold">
                                          <p:stCondLst>
                                            <p:cond delay="0"/>
                                          </p:stCondLst>
                                        </p:cTn>
                                        <p:tgtEl>
                                          <p:spTgt spid="74"/>
                                        </p:tgtEl>
                                        <p:attrNameLst>
                                          <p:attrName>style.visibility</p:attrName>
                                        </p:attrNameLst>
                                      </p:cBhvr>
                                      <p:to>
                                        <p:strVal val="visible"/>
                                      </p:to>
                                    </p:set>
                                    <p:animEffect transition="in" filter="wipe(left)">
                                      <p:cBhvr>
                                        <p:cTn id="26" dur="250"/>
                                        <p:tgtEl>
                                          <p:spTgt spid="74"/>
                                        </p:tgtEl>
                                      </p:cBhvr>
                                    </p:animEffect>
                                  </p:childTnLst>
                                </p:cTn>
                              </p:par>
                              <p:par>
                                <p:cTn id="27" presetID="22" presetClass="entr" presetSubtype="1" fill="hold" nodeType="withEffect">
                                  <p:stCondLst>
                                    <p:cond delay="75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250"/>
                                        <p:tgtEl>
                                          <p:spTgt spid="65"/>
                                        </p:tgtEl>
                                      </p:cBhvr>
                                    </p:animEffect>
                                  </p:childTnLst>
                                </p:cTn>
                              </p:par>
                              <p:par>
                                <p:cTn id="30" presetID="22" presetClass="entr" presetSubtype="8" fill="hold" nodeType="withEffect">
                                  <p:stCondLst>
                                    <p:cond delay="100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250"/>
                                        <p:tgtEl>
                                          <p:spTgt spid="83"/>
                                        </p:tgtEl>
                                      </p:cBhvr>
                                    </p:animEffect>
                                  </p:childTnLst>
                                </p:cTn>
                              </p:par>
                              <p:par>
                                <p:cTn id="33" presetID="22" presetClass="entr" presetSubtype="4" fill="hold" nodeType="withEffect">
                                  <p:stCondLst>
                                    <p:cond delay="1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250"/>
                                        <p:tgtEl>
                                          <p:spTgt spid="68"/>
                                        </p:tgtEl>
                                      </p:cBhvr>
                                    </p:animEffect>
                                  </p:childTnLst>
                                </p:cTn>
                              </p:par>
                              <p:par>
                                <p:cTn id="36" presetID="22" presetClass="entr" presetSubtype="8" fill="hold" nodeType="withEffect">
                                  <p:stCondLst>
                                    <p:cond delay="1250"/>
                                  </p:stCondLst>
                                  <p:childTnLst>
                                    <p:set>
                                      <p:cBhvr>
                                        <p:cTn id="37" dur="1" fill="hold">
                                          <p:stCondLst>
                                            <p:cond delay="0"/>
                                          </p:stCondLst>
                                        </p:cTn>
                                        <p:tgtEl>
                                          <p:spTgt spid="77"/>
                                        </p:tgtEl>
                                        <p:attrNameLst>
                                          <p:attrName>style.visibility</p:attrName>
                                        </p:attrNameLst>
                                      </p:cBhvr>
                                      <p:to>
                                        <p:strVal val="visible"/>
                                      </p:to>
                                    </p:set>
                                    <p:animEffect transition="in" filter="wipe(left)">
                                      <p:cBhvr>
                                        <p:cTn id="38" dur="250"/>
                                        <p:tgtEl>
                                          <p:spTgt spid="77"/>
                                        </p:tgtEl>
                                      </p:cBhvr>
                                    </p:animEffect>
                                  </p:childTnLst>
                                </p:cTn>
                              </p:par>
                              <p:par>
                                <p:cTn id="39" presetID="22" presetClass="entr" presetSubtype="1" fill="hold" nodeType="withEffect">
                                  <p:stCondLst>
                                    <p:cond delay="1250"/>
                                  </p:stCondLst>
                                  <p:childTnLst>
                                    <p:set>
                                      <p:cBhvr>
                                        <p:cTn id="40" dur="1" fill="hold">
                                          <p:stCondLst>
                                            <p:cond delay="0"/>
                                          </p:stCondLst>
                                        </p:cTn>
                                        <p:tgtEl>
                                          <p:spTgt spid="71"/>
                                        </p:tgtEl>
                                        <p:attrNameLst>
                                          <p:attrName>style.visibility</p:attrName>
                                        </p:attrNameLst>
                                      </p:cBhvr>
                                      <p:to>
                                        <p:strVal val="visible"/>
                                      </p:to>
                                    </p:set>
                                    <p:animEffect transition="in" filter="wipe(up)">
                                      <p:cBhvr>
                                        <p:cTn id="41" dur="250"/>
                                        <p:tgtEl>
                                          <p:spTgt spid="71"/>
                                        </p:tgtEl>
                                      </p:cBhvr>
                                    </p:animEffect>
                                  </p:childTnLst>
                                </p:cTn>
                              </p:par>
                              <p:par>
                                <p:cTn id="42" presetID="22" presetClass="entr" presetSubtype="8" fill="hold" nodeType="withEffect">
                                  <p:stCondLst>
                                    <p:cond delay="1500"/>
                                  </p:stCondLst>
                                  <p:childTnLst>
                                    <p:set>
                                      <p:cBhvr>
                                        <p:cTn id="43" dur="1" fill="hold">
                                          <p:stCondLst>
                                            <p:cond delay="0"/>
                                          </p:stCondLst>
                                        </p:cTn>
                                        <p:tgtEl>
                                          <p:spTgt spid="80"/>
                                        </p:tgtEl>
                                        <p:attrNameLst>
                                          <p:attrName>style.visibility</p:attrName>
                                        </p:attrNameLst>
                                      </p:cBhvr>
                                      <p:to>
                                        <p:strVal val="visible"/>
                                      </p:to>
                                    </p:set>
                                    <p:animEffect transition="in" filter="wipe(left)">
                                      <p:cBhvr>
                                        <p:cTn id="44"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5143500"/>
          </a:xfrm>
          <a:prstGeom prst="rect">
            <a:avLst/>
          </a:prstGeom>
          <a:solidFill>
            <a:srgbClr val="EDEDE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endParaRPr>
          </a:p>
        </p:txBody>
      </p:sp>
      <p:sp>
        <p:nvSpPr>
          <p:cNvPr id="13" name="直角三角形 12"/>
          <p:cNvSpPr/>
          <p:nvPr/>
        </p:nvSpPr>
        <p:spPr>
          <a:xfrm flipH="1">
            <a:off x="3682219" y="0"/>
            <a:ext cx="5461781" cy="5143500"/>
          </a:xfrm>
          <a:prstGeom prst="rtTriangle">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斜纹 13"/>
          <p:cNvSpPr/>
          <p:nvPr/>
        </p:nvSpPr>
        <p:spPr>
          <a:xfrm>
            <a:off x="5591908" y="0"/>
            <a:ext cx="2877178" cy="2700997"/>
          </a:xfrm>
          <a:prstGeom prst="diagStripe">
            <a:avLst>
              <a:gd name="adj" fmla="val 46235"/>
            </a:avLst>
          </a:prstGeom>
          <a:blipFill>
            <a:blip r:embed="rId1"/>
            <a:stretch>
              <a:fillRect/>
            </a:stretch>
          </a:bli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7" name="斜纹 16"/>
          <p:cNvSpPr/>
          <p:nvPr/>
        </p:nvSpPr>
        <p:spPr>
          <a:xfrm>
            <a:off x="7973774" y="0"/>
            <a:ext cx="990623" cy="929963"/>
          </a:xfrm>
          <a:prstGeom prst="diagStripe">
            <a:avLst>
              <a:gd name="adj" fmla="val 75545"/>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18" name="任意多边形 17"/>
          <p:cNvSpPr/>
          <p:nvPr/>
        </p:nvSpPr>
        <p:spPr>
          <a:xfrm>
            <a:off x="4013425" y="4437039"/>
            <a:ext cx="990623" cy="706462"/>
          </a:xfrm>
          <a:custGeom>
            <a:avLst/>
            <a:gdLst>
              <a:gd name="connsiteX0" fmla="*/ 997821 w 1320830"/>
              <a:gd name="connsiteY0" fmla="*/ 0 h 941949"/>
              <a:gd name="connsiteX1" fmla="*/ 1320830 w 1320830"/>
              <a:gd name="connsiteY1" fmla="*/ 0 h 941949"/>
              <a:gd name="connsiteX2" fmla="*/ 317439 w 1320830"/>
              <a:gd name="connsiteY2" fmla="*/ 941949 h 941949"/>
              <a:gd name="connsiteX3" fmla="*/ 0 w 1320830"/>
              <a:gd name="connsiteY3" fmla="*/ 941949 h 941949"/>
              <a:gd name="connsiteX4" fmla="*/ 0 w 1320830"/>
              <a:gd name="connsiteY4" fmla="*/ 936720 h 94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30" h="941949">
                <a:moveTo>
                  <a:pt x="997821" y="0"/>
                </a:moveTo>
                <a:lnTo>
                  <a:pt x="1320830" y="0"/>
                </a:lnTo>
                <a:lnTo>
                  <a:pt x="317439" y="941949"/>
                </a:lnTo>
                <a:lnTo>
                  <a:pt x="0" y="941949"/>
                </a:lnTo>
                <a:lnTo>
                  <a:pt x="0" y="936720"/>
                </a:lnTo>
                <a:close/>
              </a:path>
            </a:pathLst>
          </a:custGeom>
          <a:solidFill>
            <a:srgbClr val="A6A6A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3" name="任意多边形 22"/>
          <p:cNvSpPr/>
          <p:nvPr/>
        </p:nvSpPr>
        <p:spPr>
          <a:xfrm>
            <a:off x="268196" y="3844977"/>
            <a:ext cx="1810306" cy="1301936"/>
          </a:xfrm>
          <a:custGeom>
            <a:avLst/>
            <a:gdLst>
              <a:gd name="connsiteX0" fmla="*/ 1823461 w 2413741"/>
              <a:gd name="connsiteY0" fmla="*/ 0 h 1735915"/>
              <a:gd name="connsiteX1" fmla="*/ 2413741 w 2413741"/>
              <a:gd name="connsiteY1" fmla="*/ 0 h 1735915"/>
              <a:gd name="connsiteX2" fmla="*/ 564595 w 2413741"/>
              <a:gd name="connsiteY2" fmla="*/ 1735915 h 1735915"/>
              <a:gd name="connsiteX3" fmla="*/ 0 w 2413741"/>
              <a:gd name="connsiteY3" fmla="*/ 1735915 h 1735915"/>
              <a:gd name="connsiteX4" fmla="*/ 0 w 2413741"/>
              <a:gd name="connsiteY4" fmla="*/ 1711802 h 173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741" h="1735915">
                <a:moveTo>
                  <a:pt x="1823461" y="0"/>
                </a:moveTo>
                <a:lnTo>
                  <a:pt x="2413741" y="0"/>
                </a:lnTo>
                <a:lnTo>
                  <a:pt x="564595" y="1735915"/>
                </a:lnTo>
                <a:lnTo>
                  <a:pt x="0" y="1735915"/>
                </a:lnTo>
                <a:lnTo>
                  <a:pt x="0" y="1711802"/>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4" name="任意多边形 23"/>
          <p:cNvSpPr/>
          <p:nvPr/>
        </p:nvSpPr>
        <p:spPr>
          <a:xfrm>
            <a:off x="0" y="4756278"/>
            <a:ext cx="523886" cy="387222"/>
          </a:xfrm>
          <a:custGeom>
            <a:avLst/>
            <a:gdLst>
              <a:gd name="connsiteX0" fmla="*/ 543196 w 698514"/>
              <a:gd name="connsiteY0" fmla="*/ 0 h 516296"/>
              <a:gd name="connsiteX1" fmla="*/ 698514 w 698514"/>
              <a:gd name="connsiteY1" fmla="*/ 0 h 516296"/>
              <a:gd name="connsiteX2" fmla="*/ 148541 w 698514"/>
              <a:gd name="connsiteY2" fmla="*/ 516296 h 516296"/>
              <a:gd name="connsiteX3" fmla="*/ 0 w 698514"/>
              <a:gd name="connsiteY3" fmla="*/ 516296 h 516296"/>
              <a:gd name="connsiteX4" fmla="*/ 0 w 698514"/>
              <a:gd name="connsiteY4" fmla="*/ 509934 h 51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14" h="516296">
                <a:moveTo>
                  <a:pt x="543196" y="0"/>
                </a:moveTo>
                <a:lnTo>
                  <a:pt x="698514" y="0"/>
                </a:lnTo>
                <a:lnTo>
                  <a:pt x="148541" y="516296"/>
                </a:lnTo>
                <a:lnTo>
                  <a:pt x="0" y="516296"/>
                </a:lnTo>
                <a:lnTo>
                  <a:pt x="0" y="509934"/>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5" name="斜纹 24"/>
          <p:cNvSpPr/>
          <p:nvPr/>
        </p:nvSpPr>
        <p:spPr>
          <a:xfrm>
            <a:off x="0" y="2767496"/>
            <a:ext cx="2295525" cy="2154960"/>
          </a:xfrm>
          <a:prstGeom prst="diagStripe">
            <a:avLst>
              <a:gd name="adj" fmla="val 75545"/>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6" name="任意多边形 25"/>
          <p:cNvSpPr/>
          <p:nvPr/>
        </p:nvSpPr>
        <p:spPr>
          <a:xfrm>
            <a:off x="0" y="3557572"/>
            <a:ext cx="834983" cy="783853"/>
          </a:xfrm>
          <a:custGeom>
            <a:avLst/>
            <a:gdLst>
              <a:gd name="connsiteX0" fmla="*/ 789260 w 1113310"/>
              <a:gd name="connsiteY0" fmla="*/ 0 h 1045137"/>
              <a:gd name="connsiteX1" fmla="*/ 1113310 w 1113310"/>
              <a:gd name="connsiteY1" fmla="*/ 0 h 1045137"/>
              <a:gd name="connsiteX2" fmla="*/ 0 w 1113310"/>
              <a:gd name="connsiteY2" fmla="*/ 1045137 h 1045137"/>
              <a:gd name="connsiteX3" fmla="*/ 0 w 1113310"/>
              <a:gd name="connsiteY3" fmla="*/ 740930 h 1045137"/>
            </a:gdLst>
            <a:ahLst/>
            <a:cxnLst>
              <a:cxn ang="0">
                <a:pos x="connsiteX0" y="connsiteY0"/>
              </a:cxn>
              <a:cxn ang="0">
                <a:pos x="connsiteX1" y="connsiteY1"/>
              </a:cxn>
              <a:cxn ang="0">
                <a:pos x="connsiteX2" y="connsiteY2"/>
              </a:cxn>
              <a:cxn ang="0">
                <a:pos x="connsiteX3" y="connsiteY3"/>
              </a:cxn>
            </a:cxnLst>
            <a:rect l="l" t="t" r="r" b="b"/>
            <a:pathLst>
              <a:path w="1113310" h="1045137">
                <a:moveTo>
                  <a:pt x="789260" y="0"/>
                </a:moveTo>
                <a:lnTo>
                  <a:pt x="1113310" y="0"/>
                </a:lnTo>
                <a:lnTo>
                  <a:pt x="0" y="1045137"/>
                </a:lnTo>
                <a:lnTo>
                  <a:pt x="0" y="740930"/>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sp>
        <p:nvSpPr>
          <p:cNvPr id="27" name="任意多边形 26"/>
          <p:cNvSpPr/>
          <p:nvPr/>
        </p:nvSpPr>
        <p:spPr>
          <a:xfrm>
            <a:off x="1" y="-5565"/>
            <a:ext cx="1053821" cy="989291"/>
          </a:xfrm>
          <a:custGeom>
            <a:avLst/>
            <a:gdLst>
              <a:gd name="connsiteX0" fmla="*/ 1025302 w 1405095"/>
              <a:gd name="connsiteY0" fmla="*/ 0 h 1319055"/>
              <a:gd name="connsiteX1" fmla="*/ 1405095 w 1405095"/>
              <a:gd name="connsiteY1" fmla="*/ 0 h 1319055"/>
              <a:gd name="connsiteX2" fmla="*/ 0 w 1405095"/>
              <a:gd name="connsiteY2" fmla="*/ 1319055 h 1319055"/>
              <a:gd name="connsiteX3" fmla="*/ 0 w 1405095"/>
              <a:gd name="connsiteY3" fmla="*/ 962518 h 1319055"/>
            </a:gdLst>
            <a:ahLst/>
            <a:cxnLst>
              <a:cxn ang="0">
                <a:pos x="connsiteX0" y="connsiteY0"/>
              </a:cxn>
              <a:cxn ang="0">
                <a:pos x="connsiteX1" y="connsiteY1"/>
              </a:cxn>
              <a:cxn ang="0">
                <a:pos x="connsiteX2" y="connsiteY2"/>
              </a:cxn>
              <a:cxn ang="0">
                <a:pos x="connsiteX3" y="connsiteY3"/>
              </a:cxn>
            </a:cxnLst>
            <a:rect l="l" t="t" r="r" b="b"/>
            <a:pathLst>
              <a:path w="1405095" h="1319055">
                <a:moveTo>
                  <a:pt x="1025302" y="0"/>
                </a:moveTo>
                <a:lnTo>
                  <a:pt x="1405095" y="0"/>
                </a:lnTo>
                <a:lnTo>
                  <a:pt x="0" y="1319055"/>
                </a:lnTo>
                <a:lnTo>
                  <a:pt x="0" y="96251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734" y="2499742"/>
            <a:ext cx="1705795" cy="1692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2208"/>
            <a:ext cx="1645784" cy="1383678"/>
          </a:xfrm>
          <a:prstGeom prst="rect">
            <a:avLst/>
          </a:prstGeom>
        </p:spPr>
      </p:pic>
      <p:sp>
        <p:nvSpPr>
          <p:cNvPr id="19" name="Text Box 197"/>
          <p:cNvSpPr txBox="1">
            <a:spLocks noChangeArrowheads="1"/>
          </p:cNvSpPr>
          <p:nvPr/>
        </p:nvSpPr>
        <p:spPr bwMode="ltGray">
          <a:xfrm>
            <a:off x="6862807" y="4408473"/>
            <a:ext cx="1813649" cy="323517"/>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FF0517"/>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500" tIns="36750" rIns="73500" bIns="36750">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defTabSz="822960">
              <a:spcBef>
                <a:spcPct val="50000"/>
              </a:spcBef>
            </a:pPr>
            <a:r>
              <a:rPr lang="zh-CN" altLang="en-US" sz="1620" dirty="0" smtClean="0">
                <a:solidFill>
                  <a:schemeClr val="accent2"/>
                </a:solidFill>
                <a:latin typeface="微软雅黑" panose="020B0503020204020204" pitchFamily="34" charset="-122"/>
                <a:ea typeface="微软雅黑" panose="020B0503020204020204" pitchFamily="34" charset="-122"/>
              </a:rPr>
              <a:t>请输入您单位名称</a:t>
            </a:r>
            <a:endParaRPr lang="en-US" altLang="zh-CN" sz="1620" dirty="0">
              <a:solidFill>
                <a:schemeClr val="accent2"/>
              </a:solidFill>
              <a:latin typeface="微软雅黑" panose="020B0503020204020204" pitchFamily="34" charset="-122"/>
              <a:ea typeface="微软雅黑" panose="020B0503020204020204" pitchFamily="34" charset="-122"/>
            </a:endParaRPr>
          </a:p>
        </p:txBody>
      </p:sp>
      <p:sp>
        <p:nvSpPr>
          <p:cNvPr id="20" name="TextBox 42"/>
          <p:cNvSpPr txBox="1"/>
          <p:nvPr/>
        </p:nvSpPr>
        <p:spPr>
          <a:xfrm>
            <a:off x="1331640" y="1218588"/>
            <a:ext cx="4015843" cy="646331"/>
          </a:xfrm>
          <a:prstGeom prst="rect">
            <a:avLst/>
          </a:prstGeom>
          <a:noFill/>
        </p:spPr>
        <p:txBody>
          <a:bodyPr wrap="none" rtlCol="0">
            <a:spAutoFit/>
          </a:bodyPr>
          <a:lstStyle/>
          <a:p>
            <a:r>
              <a:rPr lang="zh-CN" altLang="en-US" sz="3600" b="1" dirty="0" smtClean="0">
                <a:solidFill>
                  <a:prstClr val="black"/>
                </a:solidFill>
                <a:latin typeface="微软雅黑" panose="020B0503020204020204" pitchFamily="34" charset="-122"/>
                <a:ea typeface="微软雅黑" panose="020B0503020204020204" pitchFamily="34" charset="-122"/>
              </a:rPr>
              <a:t>演示完毕 谢谢观赏</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403648" y="1882584"/>
            <a:ext cx="3829973" cy="0"/>
          </a:xfrm>
          <a:prstGeom prst="line">
            <a:avLst/>
          </a:prstGeom>
          <a:noFill/>
          <a:ln w="28575" cap="flat" cmpd="sng" algn="ctr">
            <a:solidFill>
              <a:srgbClr val="003466"/>
            </a:solidFill>
            <a:prstDash val="solid"/>
          </a:ln>
          <a:effectLst/>
        </p:spPr>
      </p:cxnSp>
      <p:sp>
        <p:nvSpPr>
          <p:cNvPr id="22" name="TextBox 50"/>
          <p:cNvSpPr txBox="1"/>
          <p:nvPr/>
        </p:nvSpPr>
        <p:spPr>
          <a:xfrm>
            <a:off x="1403648" y="1923678"/>
            <a:ext cx="2499402" cy="400110"/>
          </a:xfrm>
          <a:prstGeom prst="rect">
            <a:avLst/>
          </a:prstGeom>
          <a:noFill/>
        </p:spPr>
        <p:txBody>
          <a:bodyPr wrap="none" rtlCol="0">
            <a:spAutoFit/>
          </a:bodyPr>
          <a:lstStyle/>
          <a:p>
            <a:r>
              <a:rPr lang="zh-CN" altLang="en-US" sz="2000" dirty="0">
                <a:solidFill>
                  <a:prstClr val="black"/>
                </a:solidFill>
                <a:latin typeface="微软雅黑" panose="020B0503020204020204" pitchFamily="34" charset="-122"/>
                <a:ea typeface="微软雅黑" panose="020B0503020204020204" pitchFamily="34" charset="-122"/>
              </a:rPr>
              <a:t>立警为公 </a:t>
            </a:r>
            <a:r>
              <a:rPr lang="en-US" altLang="zh-CN" sz="2000" dirty="0">
                <a:solidFill>
                  <a:srgbClr val="555555"/>
                </a:solidFill>
                <a:latin typeface="微软雅黑" panose="020B0503020204020204" pitchFamily="34" charset="-122"/>
                <a:ea typeface="微软雅黑" panose="020B0503020204020204" pitchFamily="34" charset="-122"/>
              </a:rPr>
              <a:t>• </a:t>
            </a:r>
            <a:r>
              <a:rPr lang="zh-CN" altLang="en-US" sz="2000" dirty="0">
                <a:solidFill>
                  <a:prstClr val="black"/>
                </a:solidFill>
                <a:latin typeface="微软雅黑" panose="020B0503020204020204" pitchFamily="34" charset="-122"/>
                <a:ea typeface="微软雅黑" panose="020B0503020204020204" pitchFamily="34" charset="-122"/>
              </a:rPr>
              <a:t>执法为民</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288290" y="3795886"/>
            <a:ext cx="1391285" cy="306705"/>
          </a:xfrm>
          <a:prstGeom prst="rect">
            <a:avLst/>
          </a:prstGeom>
          <a:noFill/>
        </p:spPr>
        <p:txBody>
          <a:bodyPr wrap="none" rtlCol="0">
            <a:spAutoFit/>
          </a:bodyPr>
          <a:lstStyle/>
          <a:p>
            <a:r>
              <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rPr>
              <a:t>汇报人：</a:t>
            </a:r>
            <a:r>
              <a:rPr lang="en-US" altLang="zh-CN" sz="1400" dirty="0" smtClean="0">
                <a:solidFill>
                  <a:schemeClr val="accent6">
                    <a:lumMod val="75000"/>
                    <a:lumOff val="25000"/>
                  </a:schemeClr>
                </a:solidFill>
                <a:latin typeface="微软雅黑" panose="020B0503020204020204" pitchFamily="34" charset="-122"/>
                <a:ea typeface="微软雅黑" panose="020B0503020204020204" pitchFamily="34" charset="-122"/>
              </a:rPr>
              <a:t>PPT</a:t>
            </a:r>
            <a:r>
              <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rPr>
              <a:t>营</a:t>
            </a:r>
            <a:endPar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288290" y="4117594"/>
            <a:ext cx="1779654" cy="307777"/>
          </a:xfrm>
          <a:prstGeom prst="rect">
            <a:avLst/>
          </a:prstGeom>
          <a:noFill/>
        </p:spPr>
        <p:txBody>
          <a:bodyPr wrap="none" rtlCol="0">
            <a:spAutoFit/>
          </a:bodyPr>
          <a:lstStyle/>
          <a:p>
            <a:r>
              <a:rPr lang="zh-CN" altLang="en-US" sz="1400" dirty="0" smtClean="0">
                <a:solidFill>
                  <a:schemeClr val="accent6">
                    <a:lumMod val="75000"/>
                    <a:lumOff val="25000"/>
                  </a:schemeClr>
                </a:solidFill>
                <a:latin typeface="微软雅黑" panose="020B0503020204020204" pitchFamily="34" charset="-122"/>
                <a:ea typeface="微软雅黑" panose="020B0503020204020204" pitchFamily="34" charset="-122"/>
              </a:rPr>
              <a:t>单   位：中国公安局</a:t>
            </a:r>
            <a:endParaRPr lang="zh-CN" altLang="en-US" sz="14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0"/>
                                        </p:tgtEl>
                                        <p:attrNameLst>
                                          <p:attrName>ppt_y</p:attrName>
                                        </p:attrNameLst>
                                      </p:cBhvr>
                                      <p:tavLst>
                                        <p:tav tm="0">
                                          <p:val>
                                            <p:strVal val="#ppt_y"/>
                                          </p:val>
                                        </p:tav>
                                        <p:tav tm="100000">
                                          <p:val>
                                            <p:strVal val="#ppt_y"/>
                                          </p:val>
                                        </p:tav>
                                      </p:tavLst>
                                    </p:anim>
                                    <p:anim calcmode="lin" valueType="num">
                                      <p:cBhvr>
                                        <p:cTn id="5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0"/>
                                        </p:tgtEl>
                                      </p:cBhvr>
                                    </p:animEffect>
                                  </p:childTnLst>
                                </p:cTn>
                              </p:par>
                            </p:childTnLst>
                          </p:cTn>
                        </p:par>
                        <p:par>
                          <p:cTn id="56" fill="hold">
                            <p:stCondLst>
                              <p:cond delay="5400"/>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5900"/>
                            </p:stCondLst>
                            <p:childTnLst>
                              <p:par>
                                <p:cTn id="61" presetID="31"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par>
                          <p:cTn id="67" fill="hold">
                            <p:stCondLst>
                              <p:cond delay="6900"/>
                            </p:stCondLst>
                            <p:childTnLst>
                              <p:par>
                                <p:cTn id="68" presetID="2" presetClass="entr" presetSubtype="4"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ppt_x"/>
                                          </p:val>
                                        </p:tav>
                                        <p:tav tm="100000">
                                          <p:val>
                                            <p:strVal val="#ppt_x"/>
                                          </p:val>
                                        </p:tav>
                                      </p:tavLst>
                                    </p:anim>
                                    <p:anim calcmode="lin" valueType="num">
                                      <p:cBhvr additive="base">
                                        <p:cTn id="75" dur="50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400"/>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par>
                          <p:cTn id="82" fill="hold">
                            <p:stCondLst>
                              <p:cond delay="8400"/>
                            </p:stCondLst>
                            <p:childTnLst>
                              <p:par>
                                <p:cTn id="83" presetID="22" presetClass="entr" presetSubtype="8"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23" grpId="0" animBg="1"/>
      <p:bldP spid="24" grpId="0" animBg="1"/>
      <p:bldP spid="25" grpId="0" animBg="1"/>
      <p:bldP spid="26" grpId="0" animBg="1"/>
      <p:bldP spid="27" grpId="0" animBg="1"/>
      <p:bldP spid="19" grpId="0"/>
      <p:bldP spid="20" grpId="0"/>
      <p:bldP spid="22" grpId="0"/>
      <p:bldP spid="3"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128082" y="1077250"/>
            <a:ext cx="2025687" cy="1094600"/>
            <a:chOff x="2862870" y="1133088"/>
            <a:chExt cx="2764517" cy="1344451"/>
          </a:xfrm>
        </p:grpSpPr>
        <p:grpSp>
          <p:nvGrpSpPr>
            <p:cNvPr id="18" name="组合 17"/>
            <p:cNvGrpSpPr/>
            <p:nvPr/>
          </p:nvGrpSpPr>
          <p:grpSpPr>
            <a:xfrm>
              <a:off x="2862870" y="1133088"/>
              <a:ext cx="2764517" cy="1344451"/>
              <a:chOff x="-170041" y="712948"/>
              <a:chExt cx="4348339" cy="2114702"/>
            </a:xfrm>
          </p:grpSpPr>
          <p:sp>
            <p:nvSpPr>
              <p:cNvPr id="20"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3466"/>
              </a:solidFill>
              <a:ln>
                <a:noFill/>
              </a:ln>
            </p:spPr>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sysClr val="window" lastClr="FFFFFF"/>
                  </a:solidFill>
                  <a:effectLst/>
                  <a:uLnTx/>
                  <a:uFillTx/>
                </a:endParaRPr>
              </a:p>
            </p:txBody>
          </p:sp>
          <p:grpSp>
            <p:nvGrpSpPr>
              <p:cNvPr id="21" name="组合 20"/>
              <p:cNvGrpSpPr/>
              <p:nvPr/>
            </p:nvGrpSpPr>
            <p:grpSpPr>
              <a:xfrm rot="3364155">
                <a:off x="1819210" y="-967637"/>
                <a:ext cx="369838" cy="4348339"/>
                <a:chOff x="1601672" y="-1118831"/>
                <a:chExt cx="154347" cy="9144000"/>
              </a:xfrm>
            </p:grpSpPr>
            <p:pic>
              <p:nvPicPr>
                <p:cNvPr id="2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22"/>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82296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 lastClr="FFFFFF"/>
                    </a:solidFill>
                    <a:effectLst/>
                    <a:uLnTx/>
                    <a:uFillTx/>
                  </a:endParaRPr>
                </a:p>
              </p:txBody>
            </p:sp>
          </p:grpSp>
        </p:grpSp>
        <p:sp>
          <p:nvSpPr>
            <p:cNvPr id="19" name="TextBox 3"/>
            <p:cNvSpPr txBox="1"/>
            <p:nvPr/>
          </p:nvSpPr>
          <p:spPr>
            <a:xfrm>
              <a:off x="3778779" y="1520305"/>
              <a:ext cx="794561" cy="58972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52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252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4" name="矩形 23"/>
          <p:cNvSpPr/>
          <p:nvPr/>
        </p:nvSpPr>
        <p:spPr>
          <a:xfrm>
            <a:off x="457200" y="1410777"/>
            <a:ext cx="2701172" cy="1991934"/>
          </a:xfrm>
          <a:prstGeom prst="rect">
            <a:avLst/>
          </a:prstGeom>
          <a:blipFill dpi="0" rotWithShape="1">
            <a:blip r:embed="rId2"/>
            <a:srcRect/>
            <a:stretch>
              <a:fillRect/>
            </a:stretch>
          </a:blipFill>
          <a:ln w="25400" cap="flat" cmpd="sng" algn="ctr">
            <a:noFill/>
            <a:prstDash val="solid"/>
          </a:ln>
          <a:effectLst/>
        </p:spPr>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5" name="TextBox 9"/>
          <p:cNvSpPr txBox="1"/>
          <p:nvPr/>
        </p:nvSpPr>
        <p:spPr>
          <a:xfrm>
            <a:off x="4540506" y="987574"/>
            <a:ext cx="3829111" cy="1100558"/>
          </a:xfrm>
          <a:prstGeom prst="rect">
            <a:avLst/>
          </a:prstGeom>
          <a:noFill/>
        </p:spPr>
        <p:txBody>
          <a:bodyPr wrap="square" rtlCol="0">
            <a:spAutoFit/>
          </a:bodyPr>
          <a:lstStyle/>
          <a:p>
            <a:pPr algn="just">
              <a:lnSpc>
                <a:spcPct val="130000"/>
              </a:lnSpc>
            </a:pPr>
            <a:r>
              <a:rPr lang="zh-CN" altLang="en-US" sz="126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60" dirty="0">
              <a:solidFill>
                <a:prstClr val="black"/>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128082" y="2677450"/>
            <a:ext cx="2025687" cy="1094600"/>
            <a:chOff x="2862870" y="1133088"/>
            <a:chExt cx="2764517" cy="1344451"/>
          </a:xfrm>
        </p:grpSpPr>
        <p:grpSp>
          <p:nvGrpSpPr>
            <p:cNvPr id="27" name="组合 26"/>
            <p:cNvGrpSpPr/>
            <p:nvPr/>
          </p:nvGrpSpPr>
          <p:grpSpPr>
            <a:xfrm>
              <a:off x="2862870" y="1133088"/>
              <a:ext cx="2764517" cy="1344451"/>
              <a:chOff x="-170041" y="712948"/>
              <a:chExt cx="4348339" cy="2114702"/>
            </a:xfrm>
          </p:grpSpPr>
          <p:sp>
            <p:nvSpPr>
              <p:cNvPr id="40"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1" fmla="*/ 1224136 w 1237784"/>
                  <a:gd name="connsiteY0-2" fmla="*/ 0 h 2334439"/>
                  <a:gd name="connsiteX1-3" fmla="*/ 1237784 w 1237784"/>
                  <a:gd name="connsiteY1-4" fmla="*/ 1485835 h 2334439"/>
                  <a:gd name="connsiteX2-5" fmla="*/ 0 w 1237784"/>
                  <a:gd name="connsiteY2-6" fmla="*/ 2334439 h 2334439"/>
                  <a:gd name="connsiteX3-7" fmla="*/ 0 w 1237784"/>
                  <a:gd name="connsiteY3-8" fmla="*/ 797918 h 2334439"/>
                  <a:gd name="connsiteX4-9" fmla="*/ 1224136 w 1237784"/>
                  <a:gd name="connsiteY4-10" fmla="*/ 0 h 2334439"/>
                  <a:gd name="connsiteX0-11" fmla="*/ 1224136 w 1237784"/>
                  <a:gd name="connsiteY0-12" fmla="*/ 0 h 2334439"/>
                  <a:gd name="connsiteX1-13" fmla="*/ 1237784 w 1237784"/>
                  <a:gd name="connsiteY1-14" fmla="*/ 1485835 h 2334439"/>
                  <a:gd name="connsiteX2-15" fmla="*/ 0 w 1237784"/>
                  <a:gd name="connsiteY2-16" fmla="*/ 2334439 h 2334439"/>
                  <a:gd name="connsiteX3-17" fmla="*/ 0 w 1237784"/>
                  <a:gd name="connsiteY3-18" fmla="*/ 871424 h 2334439"/>
                  <a:gd name="connsiteX4-19" fmla="*/ 1224136 w 1237784"/>
                  <a:gd name="connsiteY4-20" fmla="*/ 0 h 2334439"/>
                  <a:gd name="connsiteX0-21" fmla="*/ 1224136 w 1237784"/>
                  <a:gd name="connsiteY0-22" fmla="*/ 0 h 2334439"/>
                  <a:gd name="connsiteX1-23" fmla="*/ 1237784 w 1237784"/>
                  <a:gd name="connsiteY1-24" fmla="*/ 1485835 h 2334439"/>
                  <a:gd name="connsiteX2-25" fmla="*/ 0 w 1237784"/>
                  <a:gd name="connsiteY2-26" fmla="*/ 2334439 h 2334439"/>
                  <a:gd name="connsiteX3-27" fmla="*/ 0 w 1237784"/>
                  <a:gd name="connsiteY3-28" fmla="*/ 929311 h 2334439"/>
                  <a:gd name="connsiteX4-29" fmla="*/ 1224136 w 1237784"/>
                  <a:gd name="connsiteY4-30" fmla="*/ 0 h 2334439"/>
                  <a:gd name="connsiteX0-31" fmla="*/ 1224136 w 1237784"/>
                  <a:gd name="connsiteY0-32" fmla="*/ 0 h 2334439"/>
                  <a:gd name="connsiteX1-33" fmla="*/ 1237784 w 1237784"/>
                  <a:gd name="connsiteY1-34" fmla="*/ 1485835 h 2334439"/>
                  <a:gd name="connsiteX2-35" fmla="*/ 0 w 1237784"/>
                  <a:gd name="connsiteY2-36" fmla="*/ 2334439 h 2334439"/>
                  <a:gd name="connsiteX3-37" fmla="*/ 7492 w 1237784"/>
                  <a:gd name="connsiteY3-38" fmla="*/ 896233 h 2334439"/>
                  <a:gd name="connsiteX4-39" fmla="*/ 1224136 w 1237784"/>
                  <a:gd name="connsiteY4-40" fmla="*/ 0 h 2334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3466"/>
              </a:solidFill>
              <a:ln>
                <a:noFill/>
              </a:ln>
            </p:spPr>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smtClean="0">
                  <a:ln>
                    <a:noFill/>
                  </a:ln>
                  <a:solidFill>
                    <a:sysClr val="window" lastClr="FFFFFF"/>
                  </a:solidFill>
                  <a:effectLst/>
                  <a:uLnTx/>
                  <a:uFillTx/>
                </a:endParaRPr>
              </a:p>
            </p:txBody>
          </p:sp>
          <p:grpSp>
            <p:nvGrpSpPr>
              <p:cNvPr id="41" name="组合 40"/>
              <p:cNvGrpSpPr/>
              <p:nvPr/>
            </p:nvGrpSpPr>
            <p:grpSpPr>
              <a:xfrm rot="3364155">
                <a:off x="1819210" y="-967637"/>
                <a:ext cx="369838" cy="4348339"/>
                <a:chOff x="1601672" y="-1118831"/>
                <a:chExt cx="154347" cy="9144000"/>
              </a:xfrm>
            </p:grpSpPr>
            <p:pic>
              <p:nvPicPr>
                <p:cNvPr id="4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5400000">
                  <a:off x="-2886388" y="3382761"/>
                  <a:ext cx="9144000" cy="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矩形 46"/>
                <p:cNvSpPr/>
                <p:nvPr/>
              </p:nvSpPr>
              <p:spPr>
                <a:xfrm rot="5400000">
                  <a:off x="-2127855" y="3519835"/>
                  <a:ext cx="7477053" cy="18000"/>
                </a:xfrm>
                <a:prstGeom prst="rect">
                  <a:avLst/>
                </a:prstGeom>
                <a:gradFill>
                  <a:gsLst>
                    <a:gs pos="49628">
                      <a:sysClr val="windowText" lastClr="000000">
                        <a:lumMod val="85000"/>
                        <a:lumOff val="15000"/>
                      </a:sys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82296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 lastClr="FFFFFF"/>
                    </a:solidFill>
                    <a:effectLst/>
                    <a:uLnTx/>
                    <a:uFillTx/>
                  </a:endParaRPr>
                </a:p>
              </p:txBody>
            </p:sp>
          </p:grpSp>
        </p:grpSp>
        <p:sp>
          <p:nvSpPr>
            <p:cNvPr id="28" name="TextBox 12"/>
            <p:cNvSpPr txBox="1"/>
            <p:nvPr/>
          </p:nvSpPr>
          <p:spPr>
            <a:xfrm>
              <a:off x="3778779" y="1520305"/>
              <a:ext cx="794561" cy="58972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52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252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48" name="TextBox 17"/>
          <p:cNvSpPr txBox="1"/>
          <p:nvPr/>
        </p:nvSpPr>
        <p:spPr>
          <a:xfrm>
            <a:off x="4540506" y="2587774"/>
            <a:ext cx="3829111" cy="1100558"/>
          </a:xfrm>
          <a:prstGeom prst="rect">
            <a:avLst/>
          </a:prstGeom>
          <a:noFill/>
        </p:spPr>
        <p:txBody>
          <a:bodyPr wrap="square" rtlCol="0">
            <a:spAutoFit/>
          </a:bodyPr>
          <a:lstStyle/>
          <a:p>
            <a:pPr algn="just">
              <a:lnSpc>
                <a:spcPct val="130000"/>
              </a:lnSpc>
            </a:pPr>
            <a:r>
              <a:rPr lang="zh-CN" altLang="en-US" sz="1260"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60" dirty="0">
              <a:solidFill>
                <a:prstClr val="black"/>
              </a:solidFill>
              <a:latin typeface="微软雅黑" panose="020B0503020204020204" pitchFamily="34" charset="-122"/>
              <a:ea typeface="微软雅黑" panose="020B0503020204020204" pitchFamily="34" charset="-122"/>
            </a:endParaRPr>
          </a:p>
        </p:txBody>
      </p:sp>
      <p:sp>
        <p:nvSpPr>
          <p:cNvPr id="49" name="矩形 48"/>
          <p:cNvSpPr/>
          <p:nvPr/>
        </p:nvSpPr>
        <p:spPr>
          <a:xfrm>
            <a:off x="457200" y="4115590"/>
            <a:ext cx="8229600" cy="377929"/>
          </a:xfrm>
          <a:prstGeom prst="rect">
            <a:avLst/>
          </a:prstGeom>
          <a:solidFill>
            <a:srgbClr val="0034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您的内容打在这里您的内容打在这里您的内容打在这里</a:t>
            </a:r>
            <a:endParaRPr kumimoji="0" lang="zh-CN" altLang="en-US" sz="1800" b="1"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endParaRPr>
          </a:p>
        </p:txBody>
      </p:sp>
      <p:sp>
        <p:nvSpPr>
          <p:cNvPr id="29"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48" grpId="0"/>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657587" y="3405089"/>
            <a:ext cx="1400312" cy="1398909"/>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defRPr/>
            </a:pPr>
            <a:r>
              <a:rPr lang="zh-CN" altLang="en-US" kern="0" dirty="0">
                <a:solidFill>
                  <a:prstClr val="black"/>
                </a:solidFill>
                <a:latin typeface="微软雅黑" panose="020B0503020204020204" pitchFamily="34" charset="-122"/>
                <a:ea typeface="微软雅黑" panose="020B0503020204020204" pitchFamily="34" charset="-122"/>
              </a:rPr>
              <a:t>输入标题</a:t>
            </a:r>
            <a:endParaRPr lang="zh-CN" altLang="en-US" kern="0" dirty="0">
              <a:solidFill>
                <a:prstClr val="black"/>
              </a:solidFill>
              <a:latin typeface="微软雅黑" panose="020B0503020204020204" pitchFamily="34" charset="-122"/>
              <a:ea typeface="微软雅黑" panose="020B0503020204020204" pitchFamily="34" charset="-122"/>
            </a:endParaRPr>
          </a:p>
        </p:txBody>
      </p:sp>
      <p:sp>
        <p:nvSpPr>
          <p:cNvPr id="20" name="KSO_GT2.1.1"/>
          <p:cNvSpPr txBox="1"/>
          <p:nvPr/>
        </p:nvSpPr>
        <p:spPr>
          <a:xfrm>
            <a:off x="5824185" y="3249408"/>
            <a:ext cx="2852271" cy="1174287"/>
          </a:xfrm>
          <a:prstGeom prst="rect">
            <a:avLst/>
          </a:prstGeom>
          <a:noFill/>
        </p:spPr>
        <p:txBody>
          <a:bodyPr lIns="100790" tIns="50396" rIns="100790" bIns="50396" anchor="ctr"/>
          <a:lstStyle/>
          <a:p>
            <a:pPr algn="just" fontAlgn="base">
              <a:lnSpc>
                <a:spcPct val="130000"/>
              </a:lnSpc>
              <a:spcBef>
                <a:spcPct val="0"/>
              </a:spcBef>
              <a:spcAft>
                <a:spcPct val="0"/>
              </a:spcAft>
              <a:defRPr/>
            </a:pP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在此处输入您的文本</a:t>
            </a:r>
            <a:endPar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椭圆 20"/>
          <p:cNvSpPr/>
          <p:nvPr/>
        </p:nvSpPr>
        <p:spPr>
          <a:xfrm>
            <a:off x="1165782" y="2021689"/>
            <a:ext cx="2110548" cy="2110770"/>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defRPr/>
            </a:pPr>
            <a:r>
              <a:rPr lang="zh-CN" altLang="en-US" sz="2800" kern="0" dirty="0">
                <a:solidFill>
                  <a:prstClr val="black"/>
                </a:solidFill>
                <a:latin typeface="微软雅黑" panose="020B0503020204020204" pitchFamily="34" charset="-122"/>
                <a:ea typeface="微软雅黑" panose="020B0503020204020204" pitchFamily="34" charset="-122"/>
              </a:rPr>
              <a:t>输入标题</a:t>
            </a:r>
            <a:endParaRPr lang="zh-CN" altLang="en-US" sz="2800" kern="0" dirty="0">
              <a:solidFill>
                <a:prstClr val="black"/>
              </a:solidFill>
              <a:latin typeface="微软雅黑" panose="020B0503020204020204" pitchFamily="34" charset="-122"/>
              <a:ea typeface="微软雅黑" panose="020B0503020204020204" pitchFamily="34" charset="-122"/>
            </a:endParaRPr>
          </a:p>
        </p:txBody>
      </p:sp>
      <p:cxnSp>
        <p:nvCxnSpPr>
          <p:cNvPr id="22" name="肘形连接符 27"/>
          <p:cNvCxnSpPr>
            <a:cxnSpLocks noChangeShapeType="1"/>
          </p:cNvCxnSpPr>
          <p:nvPr/>
        </p:nvCxnSpPr>
        <p:spPr bwMode="auto">
          <a:xfrm flipV="1">
            <a:off x="3335257" y="2524181"/>
            <a:ext cx="1725967" cy="549017"/>
          </a:xfrm>
          <a:prstGeom prst="bentConnector3">
            <a:avLst>
              <a:gd name="adj1" fmla="val 29667"/>
            </a:avLst>
          </a:prstGeom>
          <a:noFill/>
          <a:ln w="38100" algn="ctr">
            <a:solidFill>
              <a:srgbClr val="003466"/>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3" name="KSO_GT1.1.1"/>
          <p:cNvSpPr txBox="1"/>
          <p:nvPr/>
        </p:nvSpPr>
        <p:spPr>
          <a:xfrm>
            <a:off x="5081383" y="1886753"/>
            <a:ext cx="2802985" cy="1334997"/>
          </a:xfrm>
          <a:prstGeom prst="rect">
            <a:avLst/>
          </a:prstGeom>
          <a:noFill/>
        </p:spPr>
        <p:txBody>
          <a:bodyPr lIns="100790" tIns="50396" rIns="100790" bIns="50396" anchor="ctr"/>
          <a:lstStyle/>
          <a:p>
            <a:pPr algn="just" fontAlgn="base">
              <a:lnSpc>
                <a:spcPct val="130000"/>
              </a:lnSpc>
              <a:spcBef>
                <a:spcPct val="0"/>
              </a:spcBef>
              <a:spcAft>
                <a:spcPct val="0"/>
              </a:spcAft>
              <a:defRPr/>
            </a:pP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在此处输入您的文本</a:t>
            </a:r>
            <a:endPar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24" name="肘形连接符 8"/>
          <p:cNvCxnSpPr>
            <a:cxnSpLocks noChangeShapeType="1"/>
          </p:cNvCxnSpPr>
          <p:nvPr/>
        </p:nvCxnSpPr>
        <p:spPr bwMode="auto">
          <a:xfrm flipV="1">
            <a:off x="4078060" y="3799018"/>
            <a:ext cx="1725966" cy="549017"/>
          </a:xfrm>
          <a:prstGeom prst="bentConnector3">
            <a:avLst>
              <a:gd name="adj1" fmla="val 29667"/>
            </a:avLst>
          </a:prstGeom>
          <a:noFill/>
          <a:ln w="38100" algn="ctr">
            <a:solidFill>
              <a:srgbClr val="003466"/>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5" name="椭圆 24"/>
          <p:cNvSpPr/>
          <p:nvPr/>
        </p:nvSpPr>
        <p:spPr>
          <a:xfrm>
            <a:off x="1052577" y="894188"/>
            <a:ext cx="1400314" cy="1398909"/>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defRPr/>
            </a:pPr>
            <a:r>
              <a:rPr lang="zh-CN" altLang="en-US" kern="0" dirty="0">
                <a:solidFill>
                  <a:prstClr val="black"/>
                </a:solidFill>
                <a:latin typeface="微软雅黑" panose="020B0503020204020204" pitchFamily="34" charset="-122"/>
                <a:ea typeface="微软雅黑" panose="020B0503020204020204" pitchFamily="34" charset="-122"/>
              </a:rPr>
              <a:t>输入标题</a:t>
            </a:r>
            <a:endParaRPr lang="zh-CN" altLang="en-US" kern="0" dirty="0">
              <a:solidFill>
                <a:prstClr val="black"/>
              </a:solidFill>
              <a:latin typeface="微软雅黑" panose="020B0503020204020204" pitchFamily="34" charset="-122"/>
              <a:ea typeface="微软雅黑" panose="020B0503020204020204" pitchFamily="34" charset="-122"/>
            </a:endParaRPr>
          </a:p>
        </p:txBody>
      </p:sp>
      <p:sp>
        <p:nvSpPr>
          <p:cNvPr id="26" name="KSO_GT2.1.1"/>
          <p:cNvSpPr txBox="1"/>
          <p:nvPr/>
        </p:nvSpPr>
        <p:spPr>
          <a:xfrm>
            <a:off x="4217624" y="771550"/>
            <a:ext cx="3090680" cy="955135"/>
          </a:xfrm>
          <a:prstGeom prst="rect">
            <a:avLst/>
          </a:prstGeom>
          <a:noFill/>
        </p:spPr>
        <p:txBody>
          <a:bodyPr lIns="100790" tIns="50396" rIns="100790" bIns="50396" anchor="ctr"/>
          <a:lstStyle/>
          <a:p>
            <a:pPr algn="just" fontAlgn="base">
              <a:lnSpc>
                <a:spcPct val="130000"/>
              </a:lnSpc>
              <a:spcBef>
                <a:spcPct val="0"/>
              </a:spcBef>
              <a:spcAft>
                <a:spcPct val="0"/>
              </a:spcAft>
              <a:defRPr/>
            </a:pP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请在此处输入您的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a:t>
            </a:r>
            <a:r>
              <a:rPr lang="zh-CN" altLang="en-US" sz="1400" kern="0" dirty="0" smtClean="0">
                <a:solidFill>
                  <a:prstClr val="black">
                    <a:lumMod val="85000"/>
                    <a:lumOff val="15000"/>
                  </a:prstClr>
                </a:solidFill>
                <a:latin typeface="微软雅黑" panose="020B0503020204020204" pitchFamily="34" charset="-122"/>
                <a:ea typeface="微软雅黑" panose="020B0503020204020204" pitchFamily="34" charset="-122"/>
              </a:rPr>
              <a:t>文本请</a:t>
            </a: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在此处输入您的文本</a:t>
            </a:r>
            <a:endPar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27" name="肘形连接符 11"/>
          <p:cNvCxnSpPr>
            <a:cxnSpLocks noChangeShapeType="1"/>
          </p:cNvCxnSpPr>
          <p:nvPr/>
        </p:nvCxnSpPr>
        <p:spPr bwMode="auto">
          <a:xfrm flipV="1">
            <a:off x="2473048" y="1288117"/>
            <a:ext cx="1724416" cy="549017"/>
          </a:xfrm>
          <a:prstGeom prst="bentConnector3">
            <a:avLst>
              <a:gd name="adj1" fmla="val 29667"/>
            </a:avLst>
          </a:prstGeom>
          <a:noFill/>
          <a:ln w="38100" algn="ctr">
            <a:solidFill>
              <a:srgbClr val="003466"/>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8"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75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75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750"/>
                                        <p:tgtEl>
                                          <p:spTgt spid="1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750"/>
                                        <p:tgtEl>
                                          <p:spTgt spid="2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750"/>
                                        <p:tgtEl>
                                          <p:spTgt spid="26"/>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750"/>
                                        <p:tgtEl>
                                          <p:spTgt spid="2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750"/>
                                        <p:tgtEl>
                                          <p:spTgt spid="23"/>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750"/>
                                        <p:tgtEl>
                                          <p:spTgt spid="24"/>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3"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7170659" y="2800600"/>
            <a:ext cx="641701" cy="1571872"/>
          </a:xfrm>
          <a:prstGeom prst="rect">
            <a:avLst/>
          </a:prstGeom>
          <a:solidFill>
            <a:srgbClr val="003466"/>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1335012" y="2800600"/>
            <a:ext cx="2356335" cy="1571872"/>
          </a:xfrm>
          <a:prstGeom prst="rect">
            <a:avLst/>
          </a:prstGeom>
          <a:blipFill dpi="0" rotWithShape="1">
            <a:blip r:embed="rId1"/>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3004022" y="1131590"/>
            <a:ext cx="2354864" cy="1570400"/>
          </a:xfrm>
          <a:prstGeom prst="rect">
            <a:avLst/>
          </a:prstGeom>
          <a:blipFill dpi="0" rotWithShape="1">
            <a:blip r:embed="rId2"/>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59"/>
          <p:cNvSpPr>
            <a:spLocks noChangeAspect="1" noChangeArrowheads="1"/>
          </p:cNvSpPr>
          <p:nvPr/>
        </p:nvSpPr>
        <p:spPr bwMode="auto">
          <a:xfrm>
            <a:off x="5456025" y="1131590"/>
            <a:ext cx="2356335" cy="1571872"/>
          </a:xfrm>
          <a:prstGeom prst="rect">
            <a:avLst/>
          </a:prstGeom>
          <a:blipFill dpi="0" rotWithShape="1">
            <a:blip r:embed="rId3"/>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807620" y="2800600"/>
            <a:ext cx="3245297" cy="1597588"/>
            <a:chOff x="4906841" y="3911271"/>
            <a:chExt cx="4327062" cy="2130117"/>
          </a:xfrm>
        </p:grpSpPr>
        <p:sp>
          <p:nvSpPr>
            <p:cNvPr id="15" name="矩形 37"/>
            <p:cNvSpPr>
              <a:spLocks noChangeArrowheads="1"/>
            </p:cNvSpPr>
            <p:nvPr/>
          </p:nvSpPr>
          <p:spPr bwMode="auto">
            <a:xfrm>
              <a:off x="4906841" y="3911271"/>
              <a:ext cx="4327062" cy="2095829"/>
            </a:xfrm>
            <a:prstGeom prst="rect">
              <a:avLst/>
            </a:prstGeom>
            <a:solidFill>
              <a:srgbClr val="0034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224341" y="4765826"/>
              <a:ext cx="3339805" cy="127556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1" y="4275250"/>
              <a:ext cx="3339805" cy="584776"/>
            </a:xfrm>
            <a:prstGeom prst="rect">
              <a:avLst/>
            </a:prstGeom>
          </p:spPr>
          <p:txBody>
            <a:bodyPr wrap="square">
              <a:spAutoFit/>
            </a:bodyPr>
            <a:lstStyle/>
            <a:p>
              <a:pPr>
                <a:lnSpc>
                  <a:spcPct val="150000"/>
                </a:lnSpc>
                <a:spcBef>
                  <a:spcPts val="750"/>
                </a:spcBef>
              </a:pPr>
              <a:r>
                <a:rPr lang="zh-CN" altLang="en-US" sz="15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15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8" name="组合 17"/>
          <p:cNvGrpSpPr/>
          <p:nvPr/>
        </p:nvGrpSpPr>
        <p:grpSpPr>
          <a:xfrm>
            <a:off x="1335013" y="1131590"/>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rgbClr val="0034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795637" y="2505225"/>
              <a:ext cx="1760364" cy="800219"/>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endPar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1" name="矩形 20"/>
          <p:cNvSpPr/>
          <p:nvPr/>
        </p:nvSpPr>
        <p:spPr>
          <a:xfrm>
            <a:off x="1493266" y="1378133"/>
            <a:ext cx="2504854" cy="415498"/>
          </a:xfrm>
          <a:prstGeom prst="rect">
            <a:avLst/>
          </a:prstGeom>
        </p:spPr>
        <p:txBody>
          <a:bodyPr wrap="square" lIns="68580" tIns="34290" rIns="68580" bIns="34290">
            <a:spAutoFit/>
          </a:bodyPr>
          <a:lstStyle/>
          <a:p>
            <a:pPr>
              <a:lnSpc>
                <a:spcPct val="150000"/>
              </a:lnSpc>
              <a:spcBef>
                <a:spcPts val="750"/>
              </a:spcBef>
            </a:pPr>
            <a:r>
              <a:rPr lang="zh-CN" altLang="en-US" sz="15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15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
        <p:nvSpPr>
          <p:cNvPr id="17" name="TextBox 10"/>
          <p:cNvSpPr txBox="1">
            <a:spLocks noChangeArrowheads="1"/>
          </p:cNvSpPr>
          <p:nvPr/>
        </p:nvSpPr>
        <p:spPr bwMode="auto">
          <a:xfrm>
            <a:off x="6671358" y="2256698"/>
            <a:ext cx="1718607" cy="1077218"/>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请输入您想要的文字内容请输入您想要的文字内容请输入您想要的文字内容请输入您想要的</a:t>
            </a:r>
            <a:r>
              <a:rPr lang="zh-CN" altLang="en-US" sz="1000" dirty="0" smtClean="0">
                <a:solidFill>
                  <a:srgbClr val="808080"/>
                </a:solidFill>
                <a:latin typeface="Arial" panose="020B0604020202020204" pitchFamily="34" charset="0"/>
                <a:ea typeface="微软雅黑" panose="020B0503020204020204" pitchFamily="34" charset="-122"/>
                <a:sym typeface="造字工房悦黑体验版常规体" pitchFamily="50" charset="-122"/>
              </a:rPr>
              <a:t>文字请</a:t>
            </a:r>
            <a:r>
              <a:rPr lang="zh-CN" altLang="en-US"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输入您想要的</a:t>
            </a:r>
            <a:r>
              <a:rPr lang="zh-CN" altLang="en-US" sz="1000" dirty="0" smtClean="0">
                <a:solidFill>
                  <a:srgbClr val="808080"/>
                </a:solidFill>
                <a:latin typeface="Arial" panose="020B0604020202020204" pitchFamily="34" charset="0"/>
                <a:ea typeface="微软雅黑" panose="020B0503020204020204" pitchFamily="34" charset="-122"/>
                <a:sym typeface="造字工房悦黑体验版常规体" pitchFamily="50" charset="-122"/>
              </a:rPr>
              <a:t>文</a:t>
            </a:r>
            <a:endParaRPr lang="zh-CN" altLang="en-US"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endParaRPr>
          </a:p>
          <a:p>
            <a:pPr defTabSz="913130" fontAlgn="base">
              <a:spcBef>
                <a:spcPct val="0"/>
              </a:spcBef>
              <a:spcAft>
                <a:spcPct val="0"/>
              </a:spcAft>
            </a:pPr>
            <a:r>
              <a:rPr lang="zh-CN" altLang="en-US"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输入您想要的文字内容请输入您想要的文字请输入您想要的文字请输入您想要的文字</a:t>
            </a:r>
            <a:endParaRPr lang="en-US" altLang="zh-CN"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endParaRPr>
          </a:p>
        </p:txBody>
      </p:sp>
      <p:sp>
        <p:nvSpPr>
          <p:cNvPr id="18" name="TextBox 16"/>
          <p:cNvSpPr txBox="1">
            <a:spLocks noChangeArrowheads="1"/>
          </p:cNvSpPr>
          <p:nvPr/>
        </p:nvSpPr>
        <p:spPr bwMode="auto">
          <a:xfrm>
            <a:off x="6671357" y="1952097"/>
            <a:ext cx="1642456" cy="215444"/>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400" b="1">
                <a:solidFill>
                  <a:srgbClr val="002221"/>
                </a:solidFill>
                <a:latin typeface="Arial" panose="020B0604020202020204" pitchFamily="34" charset="0"/>
                <a:ea typeface="微软雅黑" panose="020B0503020204020204" pitchFamily="34" charset="-122"/>
              </a:rPr>
              <a:t>请输入标题内容</a:t>
            </a:r>
            <a:endParaRPr lang="zh-CN" altLang="en-US" sz="1400" b="1">
              <a:solidFill>
                <a:srgbClr val="002221"/>
              </a:solidFill>
              <a:latin typeface="Arial" panose="020B0604020202020204" pitchFamily="34" charset="0"/>
              <a:ea typeface="微软雅黑" panose="020B0503020204020204" pitchFamily="34" charset="-122"/>
            </a:endParaRPr>
          </a:p>
        </p:txBody>
      </p:sp>
      <p:sp>
        <p:nvSpPr>
          <p:cNvPr id="19" name="TextBox 17"/>
          <p:cNvSpPr txBox="1">
            <a:spLocks noChangeArrowheads="1"/>
          </p:cNvSpPr>
          <p:nvPr/>
        </p:nvSpPr>
        <p:spPr bwMode="auto">
          <a:xfrm>
            <a:off x="901858" y="2256698"/>
            <a:ext cx="1718607" cy="923330"/>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请输入您想要的文字内容请输入您想要的文字内容请输入您想要的文字内容请输入您想</a:t>
            </a:r>
            <a:r>
              <a:rPr lang="zh-CN" altLang="en-US" sz="1000" dirty="0" smtClean="0">
                <a:solidFill>
                  <a:srgbClr val="808080"/>
                </a:solidFill>
                <a:latin typeface="Arial" panose="020B0604020202020204" pitchFamily="34" charset="0"/>
                <a:ea typeface="微软雅黑" panose="020B0503020204020204" pitchFamily="34" charset="-122"/>
                <a:sym typeface="造字工房悦黑体验版常规体" pitchFamily="50" charset="-122"/>
              </a:rPr>
              <a:t>要输入</a:t>
            </a:r>
            <a:r>
              <a:rPr lang="zh-CN" altLang="en-US"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rPr>
              <a:t>您想要的文字内容请输入您想要的文字请输入您想要的文字请输入您想要的文字</a:t>
            </a:r>
            <a:endParaRPr lang="en-US" altLang="zh-CN" sz="1000" dirty="0">
              <a:solidFill>
                <a:srgbClr val="808080"/>
              </a:solidFill>
              <a:latin typeface="Arial" panose="020B0604020202020204" pitchFamily="34" charset="0"/>
              <a:ea typeface="微软雅黑" panose="020B0503020204020204" pitchFamily="34" charset="-122"/>
              <a:sym typeface="造字工房悦黑体验版常规体" pitchFamily="50" charset="-122"/>
            </a:endParaRPr>
          </a:p>
        </p:txBody>
      </p:sp>
      <p:sp>
        <p:nvSpPr>
          <p:cNvPr id="20" name="TextBox 18"/>
          <p:cNvSpPr txBox="1">
            <a:spLocks noChangeArrowheads="1"/>
          </p:cNvSpPr>
          <p:nvPr/>
        </p:nvSpPr>
        <p:spPr bwMode="auto">
          <a:xfrm>
            <a:off x="901858" y="1952097"/>
            <a:ext cx="1642456" cy="215444"/>
          </a:xfrm>
          <a:prstGeom prst="rect">
            <a:avLst/>
          </a:prstGeom>
          <a:noFill/>
          <a:ln w="9525">
            <a:noFill/>
            <a:miter lim="800000"/>
          </a:ln>
        </p:spPr>
        <p:txBody>
          <a:bodyPr lIns="0" tIns="0" rIns="0" bIns="0">
            <a:spAutoFit/>
          </a:bodyPr>
          <a:lstStyle/>
          <a:p>
            <a:pPr defTabSz="913130" fontAlgn="base">
              <a:spcBef>
                <a:spcPct val="0"/>
              </a:spcBef>
              <a:spcAft>
                <a:spcPct val="0"/>
              </a:spcAft>
            </a:pPr>
            <a:r>
              <a:rPr lang="zh-CN" altLang="en-US" sz="1400" b="1">
                <a:solidFill>
                  <a:srgbClr val="002221"/>
                </a:solidFill>
                <a:latin typeface="微软雅黑" panose="020B0503020204020204" pitchFamily="34" charset="-122"/>
                <a:ea typeface="微软雅黑" panose="020B0503020204020204" pitchFamily="34" charset="-122"/>
              </a:rPr>
              <a:t>请输入标题内容</a:t>
            </a:r>
            <a:endParaRPr lang="zh-CN" altLang="en-US" sz="1400" b="1">
              <a:solidFill>
                <a:srgbClr val="002221"/>
              </a:solidFill>
              <a:latin typeface="微软雅黑" panose="020B0503020204020204" pitchFamily="34" charset="-122"/>
              <a:ea typeface="微软雅黑" panose="020B0503020204020204" pitchFamily="34" charset="-122"/>
            </a:endParaRPr>
          </a:p>
        </p:txBody>
      </p:sp>
      <p:sp>
        <p:nvSpPr>
          <p:cNvPr id="21" name="TextBox 9"/>
          <p:cNvSpPr txBox="1">
            <a:spLocks noChangeArrowheads="1"/>
          </p:cNvSpPr>
          <p:nvPr/>
        </p:nvSpPr>
        <p:spPr bwMode="auto">
          <a:xfrm>
            <a:off x="3826923" y="2504560"/>
            <a:ext cx="1626031" cy="984885"/>
          </a:xfrm>
          <a:prstGeom prst="rect">
            <a:avLst/>
          </a:prstGeom>
          <a:noFill/>
          <a:ln w="9525">
            <a:noFill/>
            <a:miter lim="800000"/>
          </a:ln>
        </p:spPr>
        <p:txBody>
          <a:bodyPr lIns="0" tIns="0" rIns="0" bIns="0">
            <a:spAutoFit/>
          </a:bodyPr>
          <a:lstStyle/>
          <a:p>
            <a:pPr algn="ctr" defTabSz="913130" fontAlgn="base">
              <a:spcBef>
                <a:spcPct val="0"/>
              </a:spcBef>
              <a:spcAft>
                <a:spcPct val="0"/>
              </a:spcAft>
            </a:pPr>
            <a:r>
              <a:rPr lang="zh-CN" altLang="en-US" sz="3200" b="1">
                <a:solidFill>
                  <a:srgbClr val="002221"/>
                </a:solidFill>
                <a:latin typeface="微软雅黑" panose="020B0503020204020204" pitchFamily="34" charset="-122"/>
                <a:ea typeface="微软雅黑" panose="020B0503020204020204" pitchFamily="34" charset="-122"/>
              </a:rPr>
              <a:t>标题</a:t>
            </a:r>
            <a:endParaRPr lang="zh-CN" altLang="en-US" sz="3200" b="1">
              <a:solidFill>
                <a:srgbClr val="002221"/>
              </a:solidFill>
              <a:latin typeface="微软雅黑" panose="020B0503020204020204" pitchFamily="34" charset="-122"/>
              <a:ea typeface="微软雅黑" panose="020B0503020204020204" pitchFamily="34" charset="-122"/>
            </a:endParaRPr>
          </a:p>
          <a:p>
            <a:pPr algn="ctr" defTabSz="913130" fontAlgn="base">
              <a:spcBef>
                <a:spcPct val="0"/>
              </a:spcBef>
              <a:spcAft>
                <a:spcPct val="0"/>
              </a:spcAft>
            </a:pPr>
            <a:r>
              <a:rPr lang="zh-CN" altLang="en-US" sz="3200" b="1">
                <a:solidFill>
                  <a:srgbClr val="002221"/>
                </a:solidFill>
                <a:latin typeface="微软雅黑" panose="020B0503020204020204" pitchFamily="34" charset="-122"/>
                <a:ea typeface="微软雅黑" panose="020B0503020204020204" pitchFamily="34" charset="-122"/>
              </a:rPr>
              <a:t>内容</a:t>
            </a:r>
            <a:endParaRPr lang="zh-CN" altLang="en-US" sz="3200" b="1">
              <a:solidFill>
                <a:srgbClr val="002221"/>
              </a:solidFill>
              <a:latin typeface="微软雅黑" panose="020B0503020204020204" pitchFamily="34" charset="-122"/>
              <a:ea typeface="微软雅黑" panose="020B0503020204020204" pitchFamily="34" charset="-122"/>
            </a:endParaRPr>
          </a:p>
        </p:txBody>
      </p:sp>
      <p:sp>
        <p:nvSpPr>
          <p:cNvPr id="22" name="AutoShape 23"/>
          <p:cNvSpPr>
            <a:spLocks noChangeArrowheads="1"/>
          </p:cNvSpPr>
          <p:nvPr/>
        </p:nvSpPr>
        <p:spPr bwMode="auto">
          <a:xfrm>
            <a:off x="3353597" y="1659441"/>
            <a:ext cx="2574176" cy="2402466"/>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smtClean="0">
              <a:solidFill>
                <a:srgbClr val="000000"/>
              </a:solidFill>
              <a:latin typeface="Arial" panose="020B0604020202020204" pitchFamily="34" charset="0"/>
              <a:ea typeface="微软雅黑" panose="020B0503020204020204" pitchFamily="34" charset="-122"/>
            </a:endParaRPr>
          </a:p>
        </p:txBody>
      </p:sp>
      <p:sp>
        <p:nvSpPr>
          <p:cNvPr id="23" name="AutoShape 26"/>
          <p:cNvSpPr>
            <a:spLocks noChangeArrowheads="1"/>
          </p:cNvSpPr>
          <p:nvPr/>
        </p:nvSpPr>
        <p:spPr bwMode="auto">
          <a:xfrm>
            <a:off x="2878777" y="2435875"/>
            <a:ext cx="1015336" cy="946652"/>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smtClean="0">
              <a:solidFill>
                <a:srgbClr val="000000"/>
              </a:solidFill>
              <a:latin typeface="Arial" panose="020B0604020202020204" pitchFamily="34" charset="0"/>
              <a:ea typeface="微软雅黑" panose="020B0503020204020204" pitchFamily="34" charset="-122"/>
            </a:endParaRPr>
          </a:p>
        </p:txBody>
      </p:sp>
      <p:sp>
        <p:nvSpPr>
          <p:cNvPr id="24" name="AutoShape 27"/>
          <p:cNvSpPr>
            <a:spLocks noChangeArrowheads="1"/>
          </p:cNvSpPr>
          <p:nvPr/>
        </p:nvSpPr>
        <p:spPr bwMode="auto">
          <a:xfrm>
            <a:off x="5384269" y="2435875"/>
            <a:ext cx="1015336" cy="946652"/>
          </a:xfrm>
          <a:prstGeom prst="diamond">
            <a:avLst/>
          </a:prstGeom>
          <a:noFill/>
          <a:ln w="190500" cmpd="thickThin">
            <a:solidFill>
              <a:srgbClr val="003466"/>
            </a:solidFill>
            <a:miter lim="800000"/>
          </a:ln>
        </p:spPr>
        <p:txBody>
          <a:bodyPr wrap="none" anchor="ctr"/>
          <a:lstStyle/>
          <a:p>
            <a:pPr defTabSz="913130" fontAlgn="base">
              <a:spcBef>
                <a:spcPct val="0"/>
              </a:spcBef>
              <a:spcAft>
                <a:spcPct val="0"/>
              </a:spcAft>
              <a:defRPr/>
            </a:pPr>
            <a:endParaRPr lang="zh-CN" altLang="en-US" kern="0" smtClean="0">
              <a:solidFill>
                <a:srgbClr val="000000"/>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2"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22" presetClass="entr" presetSubtype="2"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5"/>
          <p:cNvSpPr/>
          <p:nvPr/>
        </p:nvSpPr>
        <p:spPr bwMode="auto">
          <a:xfrm>
            <a:off x="2415538" y="2689860"/>
            <a:ext cx="1876542" cy="2459990"/>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65" name="Freeform 6"/>
          <p:cNvSpPr/>
          <p:nvPr/>
        </p:nvSpPr>
        <p:spPr bwMode="auto">
          <a:xfrm>
            <a:off x="4818688" y="2613660"/>
            <a:ext cx="1856431" cy="2536190"/>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66" name="Freeform 7"/>
          <p:cNvSpPr/>
          <p:nvPr/>
        </p:nvSpPr>
        <p:spPr bwMode="auto">
          <a:xfrm>
            <a:off x="3925559" y="2164079"/>
            <a:ext cx="483352" cy="2985771"/>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4687421" y="2164079"/>
            <a:ext cx="483352" cy="2985771"/>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rgbClr val="003466"/>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1501140" y="2407920"/>
            <a:ext cx="609600" cy="609600"/>
            <a:chOff x="1661160" y="2430780"/>
            <a:chExt cx="609600" cy="609600"/>
          </a:xfrm>
        </p:grpSpPr>
        <p:sp>
          <p:nvSpPr>
            <p:cNvPr id="69" name="椭圆 68"/>
            <p:cNvSpPr/>
            <p:nvPr/>
          </p:nvSpPr>
          <p:spPr>
            <a:xfrm>
              <a:off x="1661160" y="243078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70"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884662" y="1440180"/>
            <a:ext cx="609600" cy="609600"/>
            <a:chOff x="5128260" y="2514600"/>
            <a:chExt cx="609600" cy="609600"/>
          </a:xfrm>
        </p:grpSpPr>
        <p:sp>
          <p:nvSpPr>
            <p:cNvPr id="72" name="椭圆 71"/>
            <p:cNvSpPr/>
            <p:nvPr/>
          </p:nvSpPr>
          <p:spPr>
            <a:xfrm>
              <a:off x="5128260" y="251460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73"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3598055" y="1448651"/>
            <a:ext cx="609600" cy="609600"/>
            <a:chOff x="3383280" y="1615440"/>
            <a:chExt cx="609600" cy="609600"/>
          </a:xfrm>
        </p:grpSpPr>
        <p:sp>
          <p:nvSpPr>
            <p:cNvPr id="75" name="椭圆 74"/>
            <p:cNvSpPr/>
            <p:nvPr/>
          </p:nvSpPr>
          <p:spPr>
            <a:xfrm>
              <a:off x="3383280" y="161544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76"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949440" y="2316480"/>
            <a:ext cx="609600" cy="609600"/>
            <a:chOff x="6865620" y="1615440"/>
            <a:chExt cx="609600" cy="609600"/>
          </a:xfrm>
        </p:grpSpPr>
        <p:sp>
          <p:nvSpPr>
            <p:cNvPr id="78" name="椭圆 77"/>
            <p:cNvSpPr/>
            <p:nvPr/>
          </p:nvSpPr>
          <p:spPr>
            <a:xfrm>
              <a:off x="6865620" y="1615440"/>
              <a:ext cx="609600" cy="609600"/>
            </a:xfrm>
            <a:prstGeom prst="ellipse">
              <a:avLst/>
            </a:prstGeom>
            <a:solidFill>
              <a:srgbClr val="003466"/>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79"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984940" y="3085436"/>
            <a:ext cx="1628720" cy="970899"/>
            <a:chOff x="7896280" y="1622396"/>
            <a:chExt cx="1628720" cy="970899"/>
          </a:xfrm>
        </p:grpSpPr>
        <p:sp>
          <p:nvSpPr>
            <p:cNvPr id="81" name="矩形 80"/>
            <p:cNvSpPr/>
            <p:nvPr/>
          </p:nvSpPr>
          <p:spPr>
            <a:xfrm>
              <a:off x="8363433" y="1622396"/>
              <a:ext cx="902811" cy="307777"/>
            </a:xfrm>
            <a:prstGeom prst="rect">
              <a:avLst/>
            </a:prstGeom>
          </p:spPr>
          <p:txBody>
            <a:bodyPr wrap="none">
              <a:spAutoFit/>
            </a:bodyPr>
            <a:lstStyle/>
            <a:p>
              <a:pPr eaLnBrk="0" fontAlgn="base" hangingPunct="0">
                <a:spcBef>
                  <a:spcPct val="0"/>
                </a:spcBef>
                <a:spcAft>
                  <a:spcPct val="0"/>
                </a:spcAft>
                <a:defRPr/>
              </a:pPr>
              <a:r>
                <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cs typeface="Arial" panose="020B0604020202020204" pitchFamily="34" charset="0"/>
                </a:rPr>
                <a:t>标题文本</a:t>
              </a:r>
              <a:endPar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endParaRPr>
            </a:p>
          </p:txBody>
        </p:sp>
        <p:sp>
          <p:nvSpPr>
            <p:cNvPr id="82" name="文本框 81"/>
            <p:cNvSpPr txBox="1"/>
            <p:nvPr/>
          </p:nvSpPr>
          <p:spPr bwMode="auto">
            <a:xfrm>
              <a:off x="7896280" y="1900798"/>
              <a:ext cx="1628720" cy="692497"/>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点击此处添加文本内容点击此处添加文本内容点击此处</a:t>
              </a:r>
              <a:endParaRPr lang="zh-CN" altLang="en-US" sz="1000" kern="0" dirty="0">
                <a:solidFill>
                  <a:prstClr val="black">
                    <a:lumMod val="65000"/>
                    <a:lumOff val="35000"/>
                  </a:prstClr>
                </a:solidFill>
                <a:latin typeface="微软雅黑" panose="020B0503020204020204" pitchFamily="34" charset="-122"/>
              </a:endParaRPr>
            </a:p>
          </p:txBody>
        </p:sp>
      </p:grpSp>
      <p:grpSp>
        <p:nvGrpSpPr>
          <p:cNvPr id="83" name="组合 82"/>
          <p:cNvGrpSpPr/>
          <p:nvPr/>
        </p:nvGrpSpPr>
        <p:grpSpPr>
          <a:xfrm>
            <a:off x="6478960" y="3054956"/>
            <a:ext cx="1628720" cy="964579"/>
            <a:chOff x="7896280" y="1622396"/>
            <a:chExt cx="1628720" cy="964579"/>
          </a:xfrm>
        </p:grpSpPr>
        <p:sp>
          <p:nvSpPr>
            <p:cNvPr id="84" name="矩形 83"/>
            <p:cNvSpPr/>
            <p:nvPr/>
          </p:nvSpPr>
          <p:spPr>
            <a:xfrm>
              <a:off x="8254861" y="1622396"/>
              <a:ext cx="902811" cy="307777"/>
            </a:xfrm>
            <a:prstGeom prst="rect">
              <a:avLst/>
            </a:prstGeom>
          </p:spPr>
          <p:txBody>
            <a:bodyPr wrap="none">
              <a:spAutoFit/>
            </a:bodyPr>
            <a:lstStyle/>
            <a:p>
              <a:pPr eaLnBrk="0" fontAlgn="base" hangingPunct="0">
                <a:spcBef>
                  <a:spcPct val="0"/>
                </a:spcBef>
                <a:spcAft>
                  <a:spcPct val="0"/>
                </a:spcAft>
                <a:defRPr/>
              </a:pPr>
              <a:r>
                <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rPr>
                <a:t>标题文本</a:t>
              </a:r>
              <a:endPar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endParaRPr>
            </a:p>
          </p:txBody>
        </p:sp>
        <p:sp>
          <p:nvSpPr>
            <p:cNvPr id="85" name="文本框 84"/>
            <p:cNvSpPr txBox="1"/>
            <p:nvPr/>
          </p:nvSpPr>
          <p:spPr bwMode="auto">
            <a:xfrm>
              <a:off x="7896280" y="1894478"/>
              <a:ext cx="1628720" cy="692497"/>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点击此处添加文本内容点击此处添加文本内容点击此处</a:t>
              </a:r>
              <a:endParaRPr lang="zh-CN" altLang="en-US" sz="1000" kern="0" dirty="0">
                <a:solidFill>
                  <a:prstClr val="black">
                    <a:lumMod val="65000"/>
                    <a:lumOff val="35000"/>
                  </a:prstClr>
                </a:solidFill>
                <a:latin typeface="微软雅黑" panose="020B0503020204020204" pitchFamily="34" charset="-122"/>
              </a:endParaRPr>
            </a:p>
          </p:txBody>
        </p:sp>
      </p:grpSp>
      <p:grpSp>
        <p:nvGrpSpPr>
          <p:cNvPr id="86" name="组合 85"/>
          <p:cNvGrpSpPr/>
          <p:nvPr/>
        </p:nvGrpSpPr>
        <p:grpSpPr>
          <a:xfrm>
            <a:off x="1367845" y="1323311"/>
            <a:ext cx="2146448" cy="760353"/>
            <a:chOff x="6898060" y="1622396"/>
            <a:chExt cx="2146448" cy="760353"/>
          </a:xfrm>
        </p:grpSpPr>
        <p:sp>
          <p:nvSpPr>
            <p:cNvPr id="87" name="矩形 86"/>
            <p:cNvSpPr/>
            <p:nvPr/>
          </p:nvSpPr>
          <p:spPr>
            <a:xfrm>
              <a:off x="8047276" y="1622396"/>
              <a:ext cx="902811" cy="307777"/>
            </a:xfrm>
            <a:prstGeom prst="rect">
              <a:avLst/>
            </a:prstGeom>
          </p:spPr>
          <p:txBody>
            <a:bodyPr wrap="none">
              <a:spAutoFit/>
            </a:bodyPr>
            <a:lstStyle/>
            <a:p>
              <a:pPr eaLnBrk="0" fontAlgn="base" hangingPunct="0">
                <a:spcBef>
                  <a:spcPct val="0"/>
                </a:spcBef>
                <a:spcAft>
                  <a:spcPct val="0"/>
                </a:spcAft>
                <a:defRPr/>
              </a:pPr>
              <a:r>
                <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rPr>
                <a:t>标题文本</a:t>
              </a:r>
              <a:endPar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endParaRPr>
            </a:p>
          </p:txBody>
        </p:sp>
        <p:sp>
          <p:nvSpPr>
            <p:cNvPr id="88" name="文本框 87"/>
            <p:cNvSpPr txBox="1"/>
            <p:nvPr/>
          </p:nvSpPr>
          <p:spPr bwMode="auto">
            <a:xfrm>
              <a:off x="6898060" y="1890306"/>
              <a:ext cx="2146448" cy="49244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点击此处添加文本内容点击此处添加文本</a:t>
              </a:r>
              <a:r>
                <a:rPr lang="zh-CN" altLang="en-US" sz="1000" kern="0" dirty="0" smtClean="0">
                  <a:solidFill>
                    <a:prstClr val="black">
                      <a:lumMod val="65000"/>
                      <a:lumOff val="35000"/>
                    </a:prstClr>
                  </a:solidFill>
                  <a:latin typeface="微软雅黑" panose="020B0503020204020204" pitchFamily="34" charset="-122"/>
                </a:rPr>
                <a:t>内容</a:t>
              </a:r>
              <a:r>
                <a:rPr lang="zh-CN" altLang="en-US" sz="1000" kern="0" dirty="0">
                  <a:solidFill>
                    <a:prstClr val="black">
                      <a:lumMod val="65000"/>
                      <a:lumOff val="35000"/>
                    </a:prstClr>
                  </a:solidFill>
                  <a:latin typeface="微软雅黑" panose="020B0503020204020204" pitchFamily="34" charset="-122"/>
                </a:rPr>
                <a:t>点击</a:t>
              </a:r>
              <a:r>
                <a:rPr lang="zh-CN" altLang="en-US" sz="1000" kern="0" dirty="0" smtClean="0">
                  <a:solidFill>
                    <a:prstClr val="black">
                      <a:lumMod val="65000"/>
                      <a:lumOff val="35000"/>
                    </a:prstClr>
                  </a:solidFill>
                  <a:latin typeface="微软雅黑" panose="020B0503020204020204" pitchFamily="34" charset="-122"/>
                </a:rPr>
                <a:t>此处</a:t>
              </a:r>
              <a:endParaRPr lang="zh-CN" altLang="en-US" sz="1000" kern="0" dirty="0">
                <a:solidFill>
                  <a:prstClr val="black">
                    <a:lumMod val="65000"/>
                    <a:lumOff val="35000"/>
                  </a:prstClr>
                </a:solidFill>
                <a:latin typeface="微软雅黑" panose="020B0503020204020204" pitchFamily="34" charset="-122"/>
              </a:endParaRPr>
            </a:p>
          </p:txBody>
        </p:sp>
      </p:grpSp>
      <p:grpSp>
        <p:nvGrpSpPr>
          <p:cNvPr id="89" name="组合 88"/>
          <p:cNvGrpSpPr/>
          <p:nvPr/>
        </p:nvGrpSpPr>
        <p:grpSpPr>
          <a:xfrm>
            <a:off x="5559725" y="1323311"/>
            <a:ext cx="2349403" cy="767978"/>
            <a:chOff x="6695105" y="1622396"/>
            <a:chExt cx="2349403" cy="767978"/>
          </a:xfrm>
        </p:grpSpPr>
        <p:sp>
          <p:nvSpPr>
            <p:cNvPr id="90" name="矩形 89"/>
            <p:cNvSpPr/>
            <p:nvPr/>
          </p:nvSpPr>
          <p:spPr>
            <a:xfrm>
              <a:off x="6695105" y="1622396"/>
              <a:ext cx="902811" cy="307777"/>
            </a:xfrm>
            <a:prstGeom prst="rect">
              <a:avLst/>
            </a:prstGeom>
          </p:spPr>
          <p:txBody>
            <a:bodyPr wrap="none">
              <a:spAutoFit/>
            </a:bodyPr>
            <a:lstStyle/>
            <a:p>
              <a:pPr eaLnBrk="0" fontAlgn="base" hangingPunct="0">
                <a:spcBef>
                  <a:spcPct val="0"/>
                </a:spcBef>
                <a:spcAft>
                  <a:spcPct val="0"/>
                </a:spcAft>
                <a:defRPr/>
              </a:pPr>
              <a:r>
                <a:rPr lang="zh-CN" altLang="en-US" sz="1400" b="1" kern="0" dirty="0">
                  <a:solidFill>
                    <a:prstClr val="black">
                      <a:lumMod val="90000"/>
                      <a:lumOff val="10000"/>
                    </a:prstClr>
                  </a:solidFill>
                  <a:latin typeface="微软雅黑" panose="020B0503020204020204" pitchFamily="34" charset="-122"/>
                  <a:ea typeface="微软雅黑" panose="020B0503020204020204" pitchFamily="34" charset="-122"/>
                  <a:cs typeface="Arial" panose="020B0604020202020204" pitchFamily="34" charset="0"/>
                </a:rPr>
                <a:t>标题文本</a:t>
              </a:r>
              <a:endParaRPr lang="zh-CN" altLang="en-US" sz="1400" b="1" kern="0" dirty="0" smtClean="0">
                <a:solidFill>
                  <a:prstClr val="black">
                    <a:lumMod val="90000"/>
                    <a:lumOff val="10000"/>
                  </a:prstClr>
                </a:solidFill>
                <a:latin typeface="微软雅黑" panose="020B0503020204020204" pitchFamily="34" charset="-122"/>
                <a:ea typeface="微软雅黑" panose="020B0503020204020204" pitchFamily="34" charset="-122"/>
              </a:endParaRPr>
            </a:p>
          </p:txBody>
        </p:sp>
        <p:sp>
          <p:nvSpPr>
            <p:cNvPr id="91" name="文本框 90"/>
            <p:cNvSpPr txBox="1"/>
            <p:nvPr/>
          </p:nvSpPr>
          <p:spPr bwMode="auto">
            <a:xfrm>
              <a:off x="6700868" y="1897931"/>
              <a:ext cx="2343640" cy="49244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30000"/>
                </a:lnSpc>
                <a:spcBef>
                  <a:spcPts val="600"/>
                </a:spcBef>
                <a:defRPr/>
              </a:pPr>
              <a:r>
                <a:rPr lang="zh-CN" altLang="en-US" sz="1000" kern="0" dirty="0">
                  <a:solidFill>
                    <a:prstClr val="black">
                      <a:lumMod val="65000"/>
                      <a:lumOff val="35000"/>
                    </a:prstClr>
                  </a:solidFill>
                  <a:latin typeface="微软雅黑" panose="020B0503020204020204" pitchFamily="34" charset="-122"/>
                </a:rPr>
                <a:t>点击此处添加文本内容点击此处添加文本内容点击此处</a:t>
              </a:r>
              <a:endParaRPr lang="zh-CN" altLang="en-US" sz="1000" kern="0" dirty="0">
                <a:solidFill>
                  <a:prstClr val="black">
                    <a:lumMod val="65000"/>
                    <a:lumOff val="35000"/>
                  </a:prstClr>
                </a:solidFill>
                <a:latin typeface="微软雅黑" panose="020B0503020204020204" pitchFamily="34" charset="-122"/>
              </a:endParaRPr>
            </a:p>
          </p:txBody>
        </p:sp>
      </p:grpSp>
      <p:sp>
        <p:nvSpPr>
          <p:cNvPr id="92"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66"/>
                                        </p:tgtEl>
                                        <p:attrNameLst>
                                          <p:attrName>style.visibility</p:attrName>
                                        </p:attrNameLst>
                                      </p:cBhvr>
                                      <p:to>
                                        <p:strVal val="visible"/>
                                      </p:to>
                                    </p:set>
                                    <p:animEffect transition="in" filter="wipe(down)">
                                      <p:cBhvr>
                                        <p:cTn id="10" dur="500"/>
                                        <p:tgtEl>
                                          <p:spTgt spid="66"/>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67"/>
                                        </p:tgtEl>
                                        <p:attrNameLst>
                                          <p:attrName>style.visibility</p:attrName>
                                        </p:attrNameLst>
                                      </p:cBhvr>
                                      <p:to>
                                        <p:strVal val="visible"/>
                                      </p:to>
                                    </p:set>
                                    <p:animEffect transition="in" filter="wipe(down)">
                                      <p:cBhvr>
                                        <p:cTn id="13" dur="500"/>
                                        <p:tgtEl>
                                          <p:spTgt spid="67"/>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30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30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30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8"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500" fill="hold"/>
                                        <p:tgtEl>
                                          <p:spTgt spid="89"/>
                                        </p:tgtEl>
                                        <p:attrNameLst>
                                          <p:attrName>ppt_x</p:attrName>
                                        </p:attrNameLst>
                                      </p:cBhvr>
                                      <p:tavLst>
                                        <p:tav tm="0">
                                          <p:val>
                                            <p:strVal val="1+#ppt_w/2"/>
                                          </p:val>
                                        </p:tav>
                                        <p:tav tm="100000">
                                          <p:val>
                                            <p:strVal val="#ppt_x"/>
                                          </p:val>
                                        </p:tav>
                                      </p:tavLst>
                                    </p:anim>
                                    <p:anim calcmode="lin" valueType="num">
                                      <p:cBhvr additive="base">
                                        <p:cTn id="48" dur="500" fill="hold"/>
                                        <p:tgtEl>
                                          <p:spTgt spid="89"/>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4"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additive="base">
                                        <p:cTn id="52" dur="500" fill="hold"/>
                                        <p:tgtEl>
                                          <p:spTgt spid="83"/>
                                        </p:tgtEl>
                                        <p:attrNameLst>
                                          <p:attrName>ppt_x</p:attrName>
                                        </p:attrNameLst>
                                      </p:cBhvr>
                                      <p:tavLst>
                                        <p:tav tm="0">
                                          <p:val>
                                            <p:strVal val="#ppt_x"/>
                                          </p:val>
                                        </p:tav>
                                        <p:tav tm="100000">
                                          <p:val>
                                            <p:strVal val="#ppt_x"/>
                                          </p:val>
                                        </p:tav>
                                      </p:tavLst>
                                    </p:anim>
                                    <p:anim calcmode="lin" valueType="num">
                                      <p:cBhvr additive="base">
                                        <p:cTn id="53"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43"/>
          <p:cNvSpPr txBox="1">
            <a:spLocks noChangeArrowheads="1"/>
          </p:cNvSpPr>
          <p:nvPr/>
        </p:nvSpPr>
        <p:spPr bwMode="auto">
          <a:xfrm>
            <a:off x="899592" y="262884"/>
            <a:ext cx="306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b="1" dirty="0" smtClean="0">
                <a:solidFill>
                  <a:prstClr val="black">
                    <a:lumMod val="75000"/>
                    <a:lumOff val="25000"/>
                  </a:prstClr>
                </a:solidFill>
                <a:latin typeface="微软雅黑" panose="020B0503020204020204" pitchFamily="34" charset="-122"/>
              </a:rPr>
              <a:t>点击此处添加标题内容</a:t>
            </a:r>
            <a:endParaRPr lang="en-US" altLang="zh-CN" b="1" dirty="0">
              <a:solidFill>
                <a:prstClr val="black">
                  <a:lumMod val="75000"/>
                  <a:lumOff val="25000"/>
                </a:prstClr>
              </a:solidFill>
              <a:latin typeface="微软雅黑" panose="020B0503020204020204" pitchFamily="34" charset="-122"/>
            </a:endParaRPr>
          </a:p>
        </p:txBody>
      </p:sp>
      <p:sp>
        <p:nvSpPr>
          <p:cNvPr id="36" name="菱形 35"/>
          <p:cNvSpPr/>
          <p:nvPr/>
        </p:nvSpPr>
        <p:spPr>
          <a:xfrm>
            <a:off x="5730875" y="1276350"/>
            <a:ext cx="2873375" cy="2874963"/>
          </a:xfrm>
          <a:prstGeom prst="diamond">
            <a:avLst/>
          </a:prstGeom>
          <a:solidFill>
            <a:sysClr val="window" lastClr="FFFFFF">
              <a:lumMod val="75000"/>
            </a:sysClr>
          </a:solidFill>
          <a:ln w="10795" cap="flat" cmpd="sng" algn="ctr">
            <a:noFill/>
            <a:prstDash val="solid"/>
          </a:ln>
          <a:effectLst/>
        </p:spPr>
        <p:txBody>
          <a:bodyPr anchor="ctr"/>
          <a:lstStyle/>
          <a:p>
            <a:pPr algn="ctr">
              <a:defRPr/>
            </a:pPr>
            <a:endParaRPr lang="zh-CN" altLang="en-US" kern="0">
              <a:solidFill>
                <a:prstClr val="white"/>
              </a:solidFill>
            </a:endParaRPr>
          </a:p>
        </p:txBody>
      </p:sp>
      <p:grpSp>
        <p:nvGrpSpPr>
          <p:cNvPr id="37" name="组合 36"/>
          <p:cNvGrpSpPr/>
          <p:nvPr/>
        </p:nvGrpSpPr>
        <p:grpSpPr bwMode="auto">
          <a:xfrm>
            <a:off x="6086475" y="1633538"/>
            <a:ext cx="2160588" cy="2160587"/>
            <a:chOff x="5649081" y="1491629"/>
            <a:chExt cx="2160240" cy="2160240"/>
          </a:xfrm>
        </p:grpSpPr>
        <p:sp>
          <p:nvSpPr>
            <p:cNvPr id="38" name="菱形 37"/>
            <p:cNvSpPr/>
            <p:nvPr/>
          </p:nvSpPr>
          <p:spPr>
            <a:xfrm>
              <a:off x="5649081" y="1491629"/>
              <a:ext cx="2160240" cy="2160240"/>
            </a:xfrm>
            <a:prstGeom prst="diamond">
              <a:avLst/>
            </a:prstGeom>
            <a:solidFill>
              <a:sysClr val="window" lastClr="FFFFFF">
                <a:lumMod val="50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39" name="Freeform 37"/>
            <p:cNvSpPr>
              <a:spLocks noEditPoints="1"/>
            </p:cNvSpPr>
            <p:nvPr/>
          </p:nvSpPr>
          <p:spPr bwMode="auto">
            <a:xfrm>
              <a:off x="6444208" y="2280268"/>
              <a:ext cx="701089" cy="582961"/>
            </a:xfrm>
            <a:custGeom>
              <a:avLst/>
              <a:gdLst>
                <a:gd name="T0" fmla="*/ 2147483647 w 309"/>
                <a:gd name="T1" fmla="*/ 0 h 257"/>
                <a:gd name="T2" fmla="*/ 2147483647 w 309"/>
                <a:gd name="T3" fmla="*/ 2147483647 h 257"/>
                <a:gd name="T4" fmla="*/ 2147483647 w 309"/>
                <a:gd name="T5" fmla="*/ 2147483647 h 257"/>
                <a:gd name="T6" fmla="*/ 2147483647 w 309"/>
                <a:gd name="T7" fmla="*/ 2147483647 h 257"/>
                <a:gd name="T8" fmla="*/ 2147483647 w 309"/>
                <a:gd name="T9" fmla="*/ 2147483647 h 257"/>
                <a:gd name="T10" fmla="*/ 2147483647 w 309"/>
                <a:gd name="T11" fmla="*/ 2147483647 h 257"/>
                <a:gd name="T12" fmla="*/ 2147483647 w 309"/>
                <a:gd name="T13" fmla="*/ 2147483647 h 257"/>
                <a:gd name="T14" fmla="*/ 2147483647 w 309"/>
                <a:gd name="T15" fmla="*/ 2147483647 h 257"/>
                <a:gd name="T16" fmla="*/ 2147483647 w 309"/>
                <a:gd name="T17" fmla="*/ 2147483647 h 257"/>
                <a:gd name="T18" fmla="*/ 2147483647 w 309"/>
                <a:gd name="T19" fmla="*/ 2147483647 h 257"/>
                <a:gd name="T20" fmla="*/ 2147483647 w 309"/>
                <a:gd name="T21" fmla="*/ 2147483647 h 257"/>
                <a:gd name="T22" fmla="*/ 2147483647 w 309"/>
                <a:gd name="T23" fmla="*/ 2147483647 h 257"/>
                <a:gd name="T24" fmla="*/ 2147483647 w 309"/>
                <a:gd name="T25" fmla="*/ 2147483647 h 257"/>
                <a:gd name="T26" fmla="*/ 2147483647 w 309"/>
                <a:gd name="T27" fmla="*/ 2147483647 h 257"/>
                <a:gd name="T28" fmla="*/ 2147483647 w 309"/>
                <a:gd name="T29" fmla="*/ 2147483647 h 257"/>
                <a:gd name="T30" fmla="*/ 2147483647 w 309"/>
                <a:gd name="T31" fmla="*/ 2147483647 h 257"/>
                <a:gd name="T32" fmla="*/ 2147483647 w 309"/>
                <a:gd name="T33" fmla="*/ 2147483647 h 257"/>
                <a:gd name="T34" fmla="*/ 2147483647 w 309"/>
                <a:gd name="T35" fmla="*/ 2147483647 h 257"/>
                <a:gd name="T36" fmla="*/ 2147483647 w 309"/>
                <a:gd name="T37" fmla="*/ 2147483647 h 257"/>
                <a:gd name="T38" fmla="*/ 2147483647 w 309"/>
                <a:gd name="T39" fmla="*/ 2147483647 h 257"/>
                <a:gd name="T40" fmla="*/ 2147483647 w 309"/>
                <a:gd name="T41" fmla="*/ 2147483647 h 257"/>
                <a:gd name="T42" fmla="*/ 2147483647 w 309"/>
                <a:gd name="T43" fmla="*/ 2147483647 h 257"/>
                <a:gd name="T44" fmla="*/ 2147483647 w 309"/>
                <a:gd name="T45" fmla="*/ 2147483647 h 257"/>
                <a:gd name="T46" fmla="*/ 2147483647 w 309"/>
                <a:gd name="T47" fmla="*/ 2147483647 h 257"/>
                <a:gd name="T48" fmla="*/ 2147483647 w 309"/>
                <a:gd name="T49" fmla="*/ 2147483647 h 257"/>
                <a:gd name="T50" fmla="*/ 2147483647 w 309"/>
                <a:gd name="T51" fmla="*/ 2147483647 h 257"/>
                <a:gd name="T52" fmla="*/ 2147483647 w 309"/>
                <a:gd name="T53" fmla="*/ 2147483647 h 257"/>
                <a:gd name="T54" fmla="*/ 2147483647 w 309"/>
                <a:gd name="T55" fmla="*/ 2147483647 h 257"/>
                <a:gd name="T56" fmla="*/ 2147483647 w 309"/>
                <a:gd name="T57" fmla="*/ 2147483647 h 257"/>
                <a:gd name="T58" fmla="*/ 2147483647 w 309"/>
                <a:gd name="T59" fmla="*/ 2147483647 h 257"/>
                <a:gd name="T60" fmla="*/ 2147483647 w 309"/>
                <a:gd name="T61" fmla="*/ 2147483647 h 257"/>
                <a:gd name="T62" fmla="*/ 2147483647 w 309"/>
                <a:gd name="T63" fmla="*/ 2147483647 h 257"/>
                <a:gd name="T64" fmla="*/ 2147483647 w 309"/>
                <a:gd name="T65" fmla="*/ 2147483647 h 257"/>
                <a:gd name="T66" fmla="*/ 2147483647 w 309"/>
                <a:gd name="T67" fmla="*/ 2147483647 h 257"/>
                <a:gd name="T68" fmla="*/ 2147483647 w 309"/>
                <a:gd name="T69" fmla="*/ 2147483647 h 257"/>
                <a:gd name="T70" fmla="*/ 2147483647 w 309"/>
                <a:gd name="T71" fmla="*/ 2147483647 h 257"/>
                <a:gd name="T72" fmla="*/ 0 w 309"/>
                <a:gd name="T73" fmla="*/ 2147483647 h 257"/>
                <a:gd name="T74" fmla="*/ 2147483647 w 309"/>
                <a:gd name="T75" fmla="*/ 2147483647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9"/>
                <a:gd name="T115" fmla="*/ 0 h 257"/>
                <a:gd name="T116" fmla="*/ 309 w 309"/>
                <a:gd name="T117" fmla="*/ 257 h 2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smtClean="0">
                <a:solidFill>
                  <a:prstClr val="black"/>
                </a:solidFill>
                <a:latin typeface="Arial" panose="020B0604020202020204" pitchFamily="34" charset="0"/>
              </a:endParaRPr>
            </a:p>
          </p:txBody>
        </p:sp>
      </p:grpSp>
      <p:grpSp>
        <p:nvGrpSpPr>
          <p:cNvPr id="40" name="组合 39"/>
          <p:cNvGrpSpPr/>
          <p:nvPr/>
        </p:nvGrpSpPr>
        <p:grpSpPr bwMode="auto">
          <a:xfrm>
            <a:off x="5730875" y="1282700"/>
            <a:ext cx="1150938" cy="1152525"/>
            <a:chOff x="5292080" y="1139949"/>
            <a:chExt cx="1152128" cy="1152128"/>
          </a:xfrm>
        </p:grpSpPr>
        <p:sp>
          <p:nvSpPr>
            <p:cNvPr id="41" name="椭圆 40"/>
            <p:cNvSpPr/>
            <p:nvPr/>
          </p:nvSpPr>
          <p:spPr>
            <a:xfrm>
              <a:off x="5292080" y="1139949"/>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42" name="Freeform 42"/>
            <p:cNvSpPr>
              <a:spLocks noChangeAspect="1" noEditPoints="1"/>
            </p:cNvSpPr>
            <p:nvPr/>
          </p:nvSpPr>
          <p:spPr bwMode="auto">
            <a:xfrm>
              <a:off x="5629237" y="1424413"/>
              <a:ext cx="455894" cy="583200"/>
            </a:xfrm>
            <a:custGeom>
              <a:avLst/>
              <a:gdLst>
                <a:gd name="T0" fmla="*/ 2147483647 w 224"/>
                <a:gd name="T1" fmla="*/ 2147483647 h 287"/>
                <a:gd name="T2" fmla="*/ 2147483647 w 224"/>
                <a:gd name="T3" fmla="*/ 2147483647 h 287"/>
                <a:gd name="T4" fmla="*/ 2147483647 w 224"/>
                <a:gd name="T5" fmla="*/ 2147483647 h 287"/>
                <a:gd name="T6" fmla="*/ 0 w 224"/>
                <a:gd name="T7" fmla="*/ 2147483647 h 287"/>
                <a:gd name="T8" fmla="*/ 2147483647 w 224"/>
                <a:gd name="T9" fmla="*/ 2147483647 h 287"/>
                <a:gd name="T10" fmla="*/ 2147483647 w 224"/>
                <a:gd name="T11" fmla="*/ 2147483647 h 287"/>
                <a:gd name="T12" fmla="*/ 2147483647 w 224"/>
                <a:gd name="T13" fmla="*/ 2147483647 h 287"/>
                <a:gd name="T14" fmla="*/ 2147483647 w 224"/>
                <a:gd name="T15" fmla="*/ 2147483647 h 287"/>
                <a:gd name="T16" fmla="*/ 2147483647 w 224"/>
                <a:gd name="T17" fmla="*/ 2147483647 h 287"/>
                <a:gd name="T18" fmla="*/ 2147483647 w 224"/>
                <a:gd name="T19" fmla="*/ 2147483647 h 287"/>
                <a:gd name="T20" fmla="*/ 2147483647 w 224"/>
                <a:gd name="T21" fmla="*/ 2147483647 h 287"/>
                <a:gd name="T22" fmla="*/ 2147483647 w 224"/>
                <a:gd name="T23" fmla="*/ 2147483647 h 287"/>
                <a:gd name="T24" fmla="*/ 2147483647 w 224"/>
                <a:gd name="T25" fmla="*/ 2147483647 h 287"/>
                <a:gd name="T26" fmla="*/ 2147483647 w 224"/>
                <a:gd name="T27" fmla="*/ 2147483647 h 287"/>
                <a:gd name="T28" fmla="*/ 2147483647 w 224"/>
                <a:gd name="T29" fmla="*/ 2147483647 h 287"/>
                <a:gd name="T30" fmla="*/ 2147483647 w 224"/>
                <a:gd name="T31" fmla="*/ 2147483647 h 287"/>
                <a:gd name="T32" fmla="*/ 2147483647 w 224"/>
                <a:gd name="T33" fmla="*/ 2147483647 h 287"/>
                <a:gd name="T34" fmla="*/ 2147483647 w 224"/>
                <a:gd name="T35" fmla="*/ 2147483647 h 287"/>
                <a:gd name="T36" fmla="*/ 2147483647 w 224"/>
                <a:gd name="T37" fmla="*/ 2147483647 h 287"/>
                <a:gd name="T38" fmla="*/ 2147483647 w 224"/>
                <a:gd name="T39" fmla="*/ 2147483647 h 287"/>
                <a:gd name="T40" fmla="*/ 2147483647 w 224"/>
                <a:gd name="T41" fmla="*/ 2147483647 h 287"/>
                <a:gd name="T42" fmla="*/ 2147483647 w 224"/>
                <a:gd name="T43" fmla="*/ 2147483647 h 287"/>
                <a:gd name="T44" fmla="*/ 2147483647 w 224"/>
                <a:gd name="T45" fmla="*/ 2147483647 h 287"/>
                <a:gd name="T46" fmla="*/ 2147483647 w 224"/>
                <a:gd name="T47" fmla="*/ 2147483647 h 287"/>
                <a:gd name="T48" fmla="*/ 2147483647 w 224"/>
                <a:gd name="T49" fmla="*/ 2147483647 h 287"/>
                <a:gd name="T50" fmla="*/ 2147483647 w 224"/>
                <a:gd name="T51" fmla="*/ 2147483647 h 287"/>
                <a:gd name="T52" fmla="*/ 2147483647 w 224"/>
                <a:gd name="T53" fmla="*/ 2147483647 h 287"/>
                <a:gd name="T54" fmla="*/ 2147483647 w 224"/>
                <a:gd name="T55" fmla="*/ 2147483647 h 287"/>
                <a:gd name="T56" fmla="*/ 2147483647 w 224"/>
                <a:gd name="T57" fmla="*/ 2147483647 h 287"/>
                <a:gd name="T58" fmla="*/ 2147483647 w 224"/>
                <a:gd name="T59" fmla="*/ 2147483647 h 287"/>
                <a:gd name="T60" fmla="*/ 2147483647 w 224"/>
                <a:gd name="T61" fmla="*/ 2147483647 h 287"/>
                <a:gd name="T62" fmla="*/ 2147483647 w 224"/>
                <a:gd name="T63" fmla="*/ 2147483647 h 287"/>
                <a:gd name="T64" fmla="*/ 2147483647 w 224"/>
                <a:gd name="T65" fmla="*/ 2147483647 h 287"/>
                <a:gd name="T66" fmla="*/ 2147483647 w 224"/>
                <a:gd name="T67" fmla="*/ 2147483647 h 287"/>
                <a:gd name="T68" fmla="*/ 2147483647 w 224"/>
                <a:gd name="T69" fmla="*/ 2147483647 h 287"/>
                <a:gd name="T70" fmla="*/ 2147483647 w 224"/>
                <a:gd name="T71" fmla="*/ 2147483647 h 287"/>
                <a:gd name="T72" fmla="*/ 2147483647 w 224"/>
                <a:gd name="T73" fmla="*/ 2147483647 h 287"/>
                <a:gd name="T74" fmla="*/ 2147483647 w 224"/>
                <a:gd name="T75" fmla="*/ 2147483647 h 287"/>
                <a:gd name="T76" fmla="*/ 2147483647 w 224"/>
                <a:gd name="T77" fmla="*/ 2147483647 h 287"/>
                <a:gd name="T78" fmla="*/ 2147483647 w 224"/>
                <a:gd name="T79" fmla="*/ 2147483647 h 287"/>
                <a:gd name="T80" fmla="*/ 2147483647 w 224"/>
                <a:gd name="T81" fmla="*/ 2147483647 h 287"/>
                <a:gd name="T82" fmla="*/ 2147483647 w 224"/>
                <a:gd name="T83" fmla="*/ 2147483647 h 287"/>
                <a:gd name="T84" fmla="*/ 2147483647 w 224"/>
                <a:gd name="T85" fmla="*/ 2147483647 h 287"/>
                <a:gd name="T86" fmla="*/ 2147483647 w 224"/>
                <a:gd name="T87" fmla="*/ 2147483647 h 287"/>
                <a:gd name="T88" fmla="*/ 2147483647 w 224"/>
                <a:gd name="T89" fmla="*/ 2147483647 h 287"/>
                <a:gd name="T90" fmla="*/ 2147483647 w 224"/>
                <a:gd name="T91" fmla="*/ 2147483647 h 287"/>
                <a:gd name="T92" fmla="*/ 2147483647 w 224"/>
                <a:gd name="T93" fmla="*/ 2147483647 h 287"/>
                <a:gd name="T94" fmla="*/ 2147483647 w 224"/>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4"/>
                <a:gd name="T145" fmla="*/ 0 h 287"/>
                <a:gd name="T146" fmla="*/ 224 w 224"/>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smtClean="0">
                <a:solidFill>
                  <a:prstClr val="black"/>
                </a:solidFill>
                <a:latin typeface="Arial" panose="020B0604020202020204" pitchFamily="34" charset="0"/>
              </a:endParaRPr>
            </a:p>
          </p:txBody>
        </p:sp>
      </p:grpSp>
      <p:grpSp>
        <p:nvGrpSpPr>
          <p:cNvPr id="43" name="组合 42"/>
          <p:cNvGrpSpPr/>
          <p:nvPr/>
        </p:nvGrpSpPr>
        <p:grpSpPr bwMode="auto">
          <a:xfrm>
            <a:off x="5732463" y="2930525"/>
            <a:ext cx="1152525" cy="1152525"/>
            <a:chOff x="5295106" y="2787774"/>
            <a:chExt cx="1152128" cy="1152128"/>
          </a:xfrm>
        </p:grpSpPr>
        <p:sp>
          <p:nvSpPr>
            <p:cNvPr id="44" name="椭圆 43"/>
            <p:cNvSpPr/>
            <p:nvPr/>
          </p:nvSpPr>
          <p:spPr>
            <a:xfrm>
              <a:off x="5295106" y="2787774"/>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45" name="Freeform 47"/>
            <p:cNvSpPr>
              <a:spLocks noChangeAspect="1" noEditPoints="1"/>
            </p:cNvSpPr>
            <p:nvPr/>
          </p:nvSpPr>
          <p:spPr bwMode="auto">
            <a:xfrm>
              <a:off x="5511638" y="3101078"/>
              <a:ext cx="719064" cy="583200"/>
            </a:xfrm>
            <a:custGeom>
              <a:avLst/>
              <a:gdLst>
                <a:gd name="T0" fmla="*/ 2147483647 w 329"/>
                <a:gd name="T1" fmla="*/ 2147483647 h 267"/>
                <a:gd name="T2" fmla="*/ 2147483647 w 329"/>
                <a:gd name="T3" fmla="*/ 2147483647 h 267"/>
                <a:gd name="T4" fmla="*/ 2147483647 w 329"/>
                <a:gd name="T5" fmla="*/ 2147483647 h 267"/>
                <a:gd name="T6" fmla="*/ 2147483647 w 329"/>
                <a:gd name="T7" fmla="*/ 2147483647 h 267"/>
                <a:gd name="T8" fmla="*/ 2147483647 w 329"/>
                <a:gd name="T9" fmla="*/ 2147483647 h 267"/>
                <a:gd name="T10" fmla="*/ 2147483647 w 329"/>
                <a:gd name="T11" fmla="*/ 2147483647 h 267"/>
                <a:gd name="T12" fmla="*/ 2147483647 w 329"/>
                <a:gd name="T13" fmla="*/ 2147483647 h 267"/>
                <a:gd name="T14" fmla="*/ 2147483647 w 329"/>
                <a:gd name="T15" fmla="*/ 2147483647 h 267"/>
                <a:gd name="T16" fmla="*/ 2147483647 w 329"/>
                <a:gd name="T17" fmla="*/ 2147483647 h 267"/>
                <a:gd name="T18" fmla="*/ 2147483647 w 329"/>
                <a:gd name="T19" fmla="*/ 2147483647 h 267"/>
                <a:gd name="T20" fmla="*/ 2147483647 w 329"/>
                <a:gd name="T21" fmla="*/ 2147483647 h 267"/>
                <a:gd name="T22" fmla="*/ 2147483647 w 329"/>
                <a:gd name="T23" fmla="*/ 2147483647 h 267"/>
                <a:gd name="T24" fmla="*/ 2147483647 w 329"/>
                <a:gd name="T25" fmla="*/ 2147483647 h 267"/>
                <a:gd name="T26" fmla="*/ 2147483647 w 329"/>
                <a:gd name="T27" fmla="*/ 2147483647 h 267"/>
                <a:gd name="T28" fmla="*/ 2147483647 w 329"/>
                <a:gd name="T29" fmla="*/ 2147483647 h 267"/>
                <a:gd name="T30" fmla="*/ 2147483647 w 329"/>
                <a:gd name="T31" fmla="*/ 2147483647 h 267"/>
                <a:gd name="T32" fmla="*/ 2147483647 w 329"/>
                <a:gd name="T33" fmla="*/ 2147483647 h 267"/>
                <a:gd name="T34" fmla="*/ 2147483647 w 329"/>
                <a:gd name="T35" fmla="*/ 2147483647 h 267"/>
                <a:gd name="T36" fmla="*/ 2147483647 w 329"/>
                <a:gd name="T37" fmla="*/ 2147483647 h 267"/>
                <a:gd name="T38" fmla="*/ 2147483647 w 329"/>
                <a:gd name="T39" fmla="*/ 2147483647 h 267"/>
                <a:gd name="T40" fmla="*/ 2147483647 w 329"/>
                <a:gd name="T41" fmla="*/ 2147483647 h 267"/>
                <a:gd name="T42" fmla="*/ 2147483647 w 329"/>
                <a:gd name="T43" fmla="*/ 2147483647 h 267"/>
                <a:gd name="T44" fmla="*/ 2147483647 w 329"/>
                <a:gd name="T45" fmla="*/ 2147483647 h 267"/>
                <a:gd name="T46" fmla="*/ 2147483647 w 329"/>
                <a:gd name="T47" fmla="*/ 2147483647 h 267"/>
                <a:gd name="T48" fmla="*/ 2147483647 w 329"/>
                <a:gd name="T49" fmla="*/ 2147483647 h 267"/>
                <a:gd name="T50" fmla="*/ 2147483647 w 329"/>
                <a:gd name="T51" fmla="*/ 2147483647 h 267"/>
                <a:gd name="T52" fmla="*/ 2147483647 w 329"/>
                <a:gd name="T53" fmla="*/ 2147483647 h 267"/>
                <a:gd name="T54" fmla="*/ 2147483647 w 329"/>
                <a:gd name="T55" fmla="*/ 2147483647 h 267"/>
                <a:gd name="T56" fmla="*/ 2147483647 w 329"/>
                <a:gd name="T57" fmla="*/ 2147483647 h 267"/>
                <a:gd name="T58" fmla="*/ 2147483647 w 329"/>
                <a:gd name="T59" fmla="*/ 2147483647 h 267"/>
                <a:gd name="T60" fmla="*/ 2147483647 w 329"/>
                <a:gd name="T61" fmla="*/ 2147483647 h 267"/>
                <a:gd name="T62" fmla="*/ 2147483647 w 329"/>
                <a:gd name="T63" fmla="*/ 2147483647 h 267"/>
                <a:gd name="T64" fmla="*/ 2147483647 w 329"/>
                <a:gd name="T65" fmla="*/ 2147483647 h 267"/>
                <a:gd name="T66" fmla="*/ 2147483647 w 329"/>
                <a:gd name="T67" fmla="*/ 2147483647 h 267"/>
                <a:gd name="T68" fmla="*/ 2147483647 w 329"/>
                <a:gd name="T69" fmla="*/ 2147483647 h 267"/>
                <a:gd name="T70" fmla="*/ 2147483647 w 329"/>
                <a:gd name="T71" fmla="*/ 2147483647 h 267"/>
                <a:gd name="T72" fmla="*/ 2147483647 w 329"/>
                <a:gd name="T73" fmla="*/ 2147483647 h 267"/>
                <a:gd name="T74" fmla="*/ 2147483647 w 329"/>
                <a:gd name="T75" fmla="*/ 2147483647 h 267"/>
                <a:gd name="T76" fmla="*/ 2147483647 w 329"/>
                <a:gd name="T77" fmla="*/ 2147483647 h 267"/>
                <a:gd name="T78" fmla="*/ 2147483647 w 329"/>
                <a:gd name="T79" fmla="*/ 2147483647 h 267"/>
                <a:gd name="T80" fmla="*/ 2147483647 w 329"/>
                <a:gd name="T81" fmla="*/ 2147483647 h 267"/>
                <a:gd name="T82" fmla="*/ 2147483647 w 329"/>
                <a:gd name="T83" fmla="*/ 2147483647 h 267"/>
                <a:gd name="T84" fmla="*/ 2147483647 w 329"/>
                <a:gd name="T85" fmla="*/ 2147483647 h 267"/>
                <a:gd name="T86" fmla="*/ 2147483647 w 329"/>
                <a:gd name="T87" fmla="*/ 2147483647 h 267"/>
                <a:gd name="T88" fmla="*/ 2147483647 w 329"/>
                <a:gd name="T89" fmla="*/ 2147483647 h 267"/>
                <a:gd name="T90" fmla="*/ 2147483647 w 329"/>
                <a:gd name="T91" fmla="*/ 2147483647 h 267"/>
                <a:gd name="T92" fmla="*/ 2147483647 w 329"/>
                <a:gd name="T93" fmla="*/ 2147483647 h 267"/>
                <a:gd name="T94" fmla="*/ 2147483647 w 329"/>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
                <a:gd name="T145" fmla="*/ 0 h 267"/>
                <a:gd name="T146" fmla="*/ 329 w 329"/>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smtClean="0">
                <a:solidFill>
                  <a:prstClr val="black"/>
                </a:solidFill>
                <a:latin typeface="Arial" panose="020B0604020202020204" pitchFamily="34" charset="0"/>
              </a:endParaRPr>
            </a:p>
          </p:txBody>
        </p:sp>
      </p:grpSp>
      <p:grpSp>
        <p:nvGrpSpPr>
          <p:cNvPr id="46" name="组合 45"/>
          <p:cNvGrpSpPr/>
          <p:nvPr/>
        </p:nvGrpSpPr>
        <p:grpSpPr bwMode="auto">
          <a:xfrm>
            <a:off x="7361238" y="2930525"/>
            <a:ext cx="1152525" cy="1152525"/>
            <a:chOff x="6923881" y="2787774"/>
            <a:chExt cx="1152128" cy="1152128"/>
          </a:xfrm>
        </p:grpSpPr>
        <p:sp>
          <p:nvSpPr>
            <p:cNvPr id="47" name="椭圆 46"/>
            <p:cNvSpPr/>
            <p:nvPr/>
          </p:nvSpPr>
          <p:spPr>
            <a:xfrm>
              <a:off x="6923881" y="2787774"/>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grpSp>
          <p:nvGrpSpPr>
            <p:cNvPr id="48" name="组合 70"/>
            <p:cNvGrpSpPr/>
            <p:nvPr/>
          </p:nvGrpSpPr>
          <p:grpSpPr bwMode="auto">
            <a:xfrm>
              <a:off x="7162685" y="3062938"/>
              <a:ext cx="674520" cy="583200"/>
              <a:chOff x="4848315" y="2995479"/>
              <a:chExt cx="674520" cy="583200"/>
            </a:xfrm>
          </p:grpSpPr>
          <p:sp>
            <p:nvSpPr>
              <p:cNvPr id="49" name="Freeform 52"/>
              <p:cNvSpPr>
                <a:spLocks noEditPoints="1"/>
              </p:cNvSpPr>
              <p:nvPr/>
            </p:nvSpPr>
            <p:spPr bwMode="auto">
              <a:xfrm>
                <a:off x="4963503" y="3243495"/>
                <a:ext cx="456598" cy="250091"/>
              </a:xfrm>
              <a:custGeom>
                <a:avLst/>
                <a:gdLst>
                  <a:gd name="T0" fmla="*/ 2147483647 w 186"/>
                  <a:gd name="T1" fmla="*/ 2147483647 h 102"/>
                  <a:gd name="T2" fmla="*/ 2147483647 w 186"/>
                  <a:gd name="T3" fmla="*/ 2147483647 h 102"/>
                  <a:gd name="T4" fmla="*/ 2147483647 w 186"/>
                  <a:gd name="T5" fmla="*/ 2147483647 h 102"/>
                  <a:gd name="T6" fmla="*/ 2147483647 w 186"/>
                  <a:gd name="T7" fmla="*/ 2147483647 h 102"/>
                  <a:gd name="T8" fmla="*/ 2147483647 w 186"/>
                  <a:gd name="T9" fmla="*/ 2147483647 h 102"/>
                  <a:gd name="T10" fmla="*/ 2147483647 w 186"/>
                  <a:gd name="T11" fmla="*/ 2147483647 h 102"/>
                  <a:gd name="T12" fmla="*/ 2147483647 w 186"/>
                  <a:gd name="T13" fmla="*/ 2147483647 h 102"/>
                  <a:gd name="T14" fmla="*/ 2147483647 w 186"/>
                  <a:gd name="T15" fmla="*/ 2147483647 h 102"/>
                  <a:gd name="T16" fmla="*/ 2147483647 w 186"/>
                  <a:gd name="T17" fmla="*/ 2147483647 h 102"/>
                  <a:gd name="T18" fmla="*/ 2147483647 w 186"/>
                  <a:gd name="T19" fmla="*/ 2147483647 h 102"/>
                  <a:gd name="T20" fmla="*/ 2147483647 w 186"/>
                  <a:gd name="T21" fmla="*/ 2147483647 h 102"/>
                  <a:gd name="T22" fmla="*/ 2147483647 w 186"/>
                  <a:gd name="T23" fmla="*/ 2147483647 h 102"/>
                  <a:gd name="T24" fmla="*/ 2147483647 w 186"/>
                  <a:gd name="T25" fmla="*/ 2147483647 h 102"/>
                  <a:gd name="T26" fmla="*/ 2147483647 w 186"/>
                  <a:gd name="T27" fmla="*/ 2147483647 h 102"/>
                  <a:gd name="T28" fmla="*/ 2147483647 w 186"/>
                  <a:gd name="T29" fmla="*/ 2147483647 h 102"/>
                  <a:gd name="T30" fmla="*/ 2147483647 w 186"/>
                  <a:gd name="T31" fmla="*/ 2147483647 h 102"/>
                  <a:gd name="T32" fmla="*/ 2147483647 w 186"/>
                  <a:gd name="T33" fmla="*/ 2147483647 h 102"/>
                  <a:gd name="T34" fmla="*/ 2147483647 w 186"/>
                  <a:gd name="T35" fmla="*/ 2147483647 h 102"/>
                  <a:gd name="T36" fmla="*/ 2147483647 w 186"/>
                  <a:gd name="T37" fmla="*/ 2147483647 h 102"/>
                  <a:gd name="T38" fmla="*/ 2147483647 w 186"/>
                  <a:gd name="T39" fmla="*/ 2147483647 h 102"/>
                  <a:gd name="T40" fmla="*/ 2147483647 w 186"/>
                  <a:gd name="T41" fmla="*/ 2147483647 h 102"/>
                  <a:gd name="T42" fmla="*/ 2147483647 w 186"/>
                  <a:gd name="T43" fmla="*/ 2147483647 h 102"/>
                  <a:gd name="T44" fmla="*/ 2147483647 w 186"/>
                  <a:gd name="T45" fmla="*/ 2147483647 h 102"/>
                  <a:gd name="T46" fmla="*/ 2147483647 w 186"/>
                  <a:gd name="T47" fmla="*/ 2147483647 h 102"/>
                  <a:gd name="T48" fmla="*/ 2147483647 w 186"/>
                  <a:gd name="T49" fmla="*/ 2147483647 h 102"/>
                  <a:gd name="T50" fmla="*/ 2147483647 w 186"/>
                  <a:gd name="T51" fmla="*/ 2147483647 h 102"/>
                  <a:gd name="T52" fmla="*/ 2147483647 w 186"/>
                  <a:gd name="T53" fmla="*/ 2147483647 h 102"/>
                  <a:gd name="T54" fmla="*/ 2147483647 w 186"/>
                  <a:gd name="T55" fmla="*/ 2147483647 h 102"/>
                  <a:gd name="T56" fmla="*/ 2147483647 w 186"/>
                  <a:gd name="T57" fmla="*/ 2147483647 h 102"/>
                  <a:gd name="T58" fmla="*/ 2147483647 w 186"/>
                  <a:gd name="T59" fmla="*/ 2147483647 h 102"/>
                  <a:gd name="T60" fmla="*/ 2147483647 w 186"/>
                  <a:gd name="T61" fmla="*/ 2147483647 h 102"/>
                  <a:gd name="T62" fmla="*/ 2147483647 w 186"/>
                  <a:gd name="T63" fmla="*/ 2147483647 h 102"/>
                  <a:gd name="T64" fmla="*/ 2147483647 w 186"/>
                  <a:gd name="T65" fmla="*/ 2147483647 h 102"/>
                  <a:gd name="T66" fmla="*/ 2147483647 w 186"/>
                  <a:gd name="T67" fmla="*/ 2147483647 h 102"/>
                  <a:gd name="T68" fmla="*/ 2147483647 w 186"/>
                  <a:gd name="T69" fmla="*/ 2147483647 h 102"/>
                  <a:gd name="T70" fmla="*/ 2147483647 w 186"/>
                  <a:gd name="T71" fmla="*/ 2147483647 h 102"/>
                  <a:gd name="T72" fmla="*/ 2147483647 w 186"/>
                  <a:gd name="T73" fmla="*/ 2147483647 h 102"/>
                  <a:gd name="T74" fmla="*/ 2147483647 w 186"/>
                  <a:gd name="T75" fmla="*/ 2147483647 h 102"/>
                  <a:gd name="T76" fmla="*/ 2147483647 w 186"/>
                  <a:gd name="T77" fmla="*/ 2147483647 h 102"/>
                  <a:gd name="T78" fmla="*/ 2147483647 w 186"/>
                  <a:gd name="T79" fmla="*/ 2147483647 h 102"/>
                  <a:gd name="T80" fmla="*/ 2147483647 w 186"/>
                  <a:gd name="T81" fmla="*/ 2147483647 h 102"/>
                  <a:gd name="T82" fmla="*/ 2147483647 w 186"/>
                  <a:gd name="T83" fmla="*/ 2147483647 h 102"/>
                  <a:gd name="T84" fmla="*/ 2147483647 w 186"/>
                  <a:gd name="T85" fmla="*/ 2147483647 h 102"/>
                  <a:gd name="T86" fmla="*/ 2147483647 w 186"/>
                  <a:gd name="T87" fmla="*/ 2147483647 h 102"/>
                  <a:gd name="T88" fmla="*/ 0 w 186"/>
                  <a:gd name="T89" fmla="*/ 2147483647 h 102"/>
                  <a:gd name="T90" fmla="*/ 2147483647 w 186"/>
                  <a:gd name="T91" fmla="*/ 2147483647 h 102"/>
                  <a:gd name="T92" fmla="*/ 2147483647 w 186"/>
                  <a:gd name="T93" fmla="*/ 2147483647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102"/>
                  <a:gd name="T143" fmla="*/ 186 w 186"/>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smtClean="0">
                  <a:solidFill>
                    <a:prstClr val="black"/>
                  </a:solidFill>
                  <a:latin typeface="Arial" panose="020B0604020202020204" pitchFamily="34" charset="0"/>
                </a:endParaRPr>
              </a:p>
            </p:txBody>
          </p:sp>
          <p:sp>
            <p:nvSpPr>
              <p:cNvPr id="50" name="Freeform 53"/>
              <p:cNvSpPr>
                <a:spLocks noEditPoints="1"/>
              </p:cNvSpPr>
              <p:nvPr/>
            </p:nvSpPr>
            <p:spPr bwMode="auto">
              <a:xfrm>
                <a:off x="4848315" y="2995479"/>
                <a:ext cx="674520" cy="583200"/>
              </a:xfrm>
              <a:custGeom>
                <a:avLst/>
                <a:gdLst>
                  <a:gd name="T0" fmla="*/ 2147483647 w 275"/>
                  <a:gd name="T1" fmla="*/ 2147483647 h 238"/>
                  <a:gd name="T2" fmla="*/ 2147483647 w 275"/>
                  <a:gd name="T3" fmla="*/ 2147483647 h 238"/>
                  <a:gd name="T4" fmla="*/ 2147483647 w 275"/>
                  <a:gd name="T5" fmla="*/ 2147483647 h 238"/>
                  <a:gd name="T6" fmla="*/ 2147483647 w 275"/>
                  <a:gd name="T7" fmla="*/ 2147483647 h 238"/>
                  <a:gd name="T8" fmla="*/ 2147483647 w 275"/>
                  <a:gd name="T9" fmla="*/ 2147483647 h 238"/>
                  <a:gd name="T10" fmla="*/ 2147483647 w 275"/>
                  <a:gd name="T11" fmla="*/ 0 h 238"/>
                  <a:gd name="T12" fmla="*/ 2147483647 w 275"/>
                  <a:gd name="T13" fmla="*/ 0 h 238"/>
                  <a:gd name="T14" fmla="*/ 2147483647 w 275"/>
                  <a:gd name="T15" fmla="*/ 2147483647 h 238"/>
                  <a:gd name="T16" fmla="*/ 2147483647 w 275"/>
                  <a:gd name="T17" fmla="*/ 2147483647 h 238"/>
                  <a:gd name="T18" fmla="*/ 2147483647 w 275"/>
                  <a:gd name="T19" fmla="*/ 2147483647 h 238"/>
                  <a:gd name="T20" fmla="*/ 2147483647 w 275"/>
                  <a:gd name="T21" fmla="*/ 2147483647 h 238"/>
                  <a:gd name="T22" fmla="*/ 2147483647 w 275"/>
                  <a:gd name="T23" fmla="*/ 2147483647 h 238"/>
                  <a:gd name="T24" fmla="*/ 0 w 275"/>
                  <a:gd name="T25" fmla="*/ 2147483647 h 238"/>
                  <a:gd name="T26" fmla="*/ 0 w 275"/>
                  <a:gd name="T27" fmla="*/ 2147483647 h 238"/>
                  <a:gd name="T28" fmla="*/ 2147483647 w 275"/>
                  <a:gd name="T29" fmla="*/ 2147483647 h 238"/>
                  <a:gd name="T30" fmla="*/ 2147483647 w 275"/>
                  <a:gd name="T31" fmla="*/ 2147483647 h 238"/>
                  <a:gd name="T32" fmla="*/ 2147483647 w 275"/>
                  <a:gd name="T33" fmla="*/ 2147483647 h 238"/>
                  <a:gd name="T34" fmla="*/ 2147483647 w 275"/>
                  <a:gd name="T35" fmla="*/ 2147483647 h 238"/>
                  <a:gd name="T36" fmla="*/ 2147483647 w 275"/>
                  <a:gd name="T37" fmla="*/ 2147483647 h 238"/>
                  <a:gd name="T38" fmla="*/ 2147483647 w 275"/>
                  <a:gd name="T39" fmla="*/ 2147483647 h 238"/>
                  <a:gd name="T40" fmla="*/ 2147483647 w 275"/>
                  <a:gd name="T41" fmla="*/ 2147483647 h 238"/>
                  <a:gd name="T42" fmla="*/ 2147483647 w 275"/>
                  <a:gd name="T43" fmla="*/ 2147483647 h 238"/>
                  <a:gd name="T44" fmla="*/ 2147483647 w 275"/>
                  <a:gd name="T45" fmla="*/ 2147483647 h 238"/>
                  <a:gd name="T46" fmla="*/ 2147483647 w 275"/>
                  <a:gd name="T47" fmla="*/ 2147483647 h 238"/>
                  <a:gd name="T48" fmla="*/ 2147483647 w 275"/>
                  <a:gd name="T49" fmla="*/ 2147483647 h 238"/>
                  <a:gd name="T50" fmla="*/ 2147483647 w 275"/>
                  <a:gd name="T51" fmla="*/ 2147483647 h 238"/>
                  <a:gd name="T52" fmla="*/ 2147483647 w 275"/>
                  <a:gd name="T53" fmla="*/ 2147483647 h 238"/>
                  <a:gd name="T54" fmla="*/ 2147483647 w 275"/>
                  <a:gd name="T55" fmla="*/ 2147483647 h 238"/>
                  <a:gd name="T56" fmla="*/ 2147483647 w 275"/>
                  <a:gd name="T57" fmla="*/ 2147483647 h 238"/>
                  <a:gd name="T58" fmla="*/ 2147483647 w 275"/>
                  <a:gd name="T59" fmla="*/ 2147483647 h 238"/>
                  <a:gd name="T60" fmla="*/ 2147483647 w 275"/>
                  <a:gd name="T61" fmla="*/ 2147483647 h 238"/>
                  <a:gd name="T62" fmla="*/ 2147483647 w 275"/>
                  <a:gd name="T63" fmla="*/ 2147483647 h 238"/>
                  <a:gd name="T64" fmla="*/ 2147483647 w 275"/>
                  <a:gd name="T65" fmla="*/ 2147483647 h 238"/>
                  <a:gd name="T66" fmla="*/ 2147483647 w 275"/>
                  <a:gd name="T67" fmla="*/ 2147483647 h 238"/>
                  <a:gd name="T68" fmla="*/ 2147483647 w 275"/>
                  <a:gd name="T69" fmla="*/ 2147483647 h 238"/>
                  <a:gd name="T70" fmla="*/ 2147483647 w 275"/>
                  <a:gd name="T71" fmla="*/ 2147483647 h 238"/>
                  <a:gd name="T72" fmla="*/ 2147483647 w 275"/>
                  <a:gd name="T73" fmla="*/ 2147483647 h 238"/>
                  <a:gd name="T74" fmla="*/ 2147483647 w 275"/>
                  <a:gd name="T75" fmla="*/ 2147483647 h 238"/>
                  <a:gd name="T76" fmla="*/ 2147483647 w 275"/>
                  <a:gd name="T77" fmla="*/ 2147483647 h 238"/>
                  <a:gd name="T78" fmla="*/ 2147483647 w 275"/>
                  <a:gd name="T79" fmla="*/ 2147483647 h 238"/>
                  <a:gd name="T80" fmla="*/ 2147483647 w 275"/>
                  <a:gd name="T81" fmla="*/ 2147483647 h 238"/>
                  <a:gd name="T82" fmla="*/ 2147483647 w 275"/>
                  <a:gd name="T83" fmla="*/ 2147483647 h 238"/>
                  <a:gd name="T84" fmla="*/ 2147483647 w 275"/>
                  <a:gd name="T85" fmla="*/ 2147483647 h 238"/>
                  <a:gd name="T86" fmla="*/ 2147483647 w 275"/>
                  <a:gd name="T87" fmla="*/ 2147483647 h 238"/>
                  <a:gd name="T88" fmla="*/ 2147483647 w 275"/>
                  <a:gd name="T89" fmla="*/ 2147483647 h 238"/>
                  <a:gd name="T90" fmla="*/ 2147483647 w 275"/>
                  <a:gd name="T91" fmla="*/ 2147483647 h 238"/>
                  <a:gd name="T92" fmla="*/ 2147483647 w 275"/>
                  <a:gd name="T93" fmla="*/ 2147483647 h 2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238"/>
                  <a:gd name="T143" fmla="*/ 275 w 275"/>
                  <a:gd name="T144" fmla="*/ 238 h 2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smtClean="0">
                  <a:solidFill>
                    <a:prstClr val="black"/>
                  </a:solidFill>
                  <a:latin typeface="Arial" panose="020B0604020202020204" pitchFamily="34" charset="0"/>
                </a:endParaRPr>
              </a:p>
            </p:txBody>
          </p:sp>
        </p:grpSp>
      </p:grpSp>
      <p:grpSp>
        <p:nvGrpSpPr>
          <p:cNvPr id="51" name="组合 50"/>
          <p:cNvGrpSpPr/>
          <p:nvPr/>
        </p:nvGrpSpPr>
        <p:grpSpPr bwMode="auto">
          <a:xfrm>
            <a:off x="7361238" y="1282700"/>
            <a:ext cx="1152525" cy="1152525"/>
            <a:chOff x="6923881" y="1139949"/>
            <a:chExt cx="1152128" cy="1152128"/>
          </a:xfrm>
        </p:grpSpPr>
        <p:sp>
          <p:nvSpPr>
            <p:cNvPr id="52" name="椭圆 51"/>
            <p:cNvSpPr/>
            <p:nvPr/>
          </p:nvSpPr>
          <p:spPr>
            <a:xfrm>
              <a:off x="6923881" y="1139949"/>
              <a:ext cx="1152128" cy="1152128"/>
            </a:xfrm>
            <a:prstGeom prst="ellipse">
              <a:avLst/>
            </a:prstGeom>
            <a:solidFill>
              <a:srgbClr val="003466"/>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53" name="Freeform 21"/>
            <p:cNvSpPr>
              <a:spLocks noChangeAspect="1" noEditPoints="1"/>
            </p:cNvSpPr>
            <p:nvPr/>
          </p:nvSpPr>
          <p:spPr bwMode="auto">
            <a:xfrm>
              <a:off x="7177642" y="1415320"/>
              <a:ext cx="621073" cy="583200"/>
            </a:xfrm>
            <a:custGeom>
              <a:avLst/>
              <a:gdLst>
                <a:gd name="T0" fmla="*/ 2147483647 w 243"/>
                <a:gd name="T1" fmla="*/ 0 h 228"/>
                <a:gd name="T2" fmla="*/ 2147483647 w 243"/>
                <a:gd name="T3" fmla="*/ 2147483647 h 228"/>
                <a:gd name="T4" fmla="*/ 2147483647 w 243"/>
                <a:gd name="T5" fmla="*/ 2147483647 h 228"/>
                <a:gd name="T6" fmla="*/ 2147483647 w 243"/>
                <a:gd name="T7" fmla="*/ 2147483647 h 228"/>
                <a:gd name="T8" fmla="*/ 2147483647 w 243"/>
                <a:gd name="T9" fmla="*/ 2147483647 h 228"/>
                <a:gd name="T10" fmla="*/ 2147483647 w 243"/>
                <a:gd name="T11" fmla="*/ 2147483647 h 228"/>
                <a:gd name="T12" fmla="*/ 2147483647 w 243"/>
                <a:gd name="T13" fmla="*/ 2147483647 h 228"/>
                <a:gd name="T14" fmla="*/ 2147483647 w 243"/>
                <a:gd name="T15" fmla="*/ 2147483647 h 228"/>
                <a:gd name="T16" fmla="*/ 2147483647 w 243"/>
                <a:gd name="T17" fmla="*/ 2147483647 h 228"/>
                <a:gd name="T18" fmla="*/ 2147483647 w 243"/>
                <a:gd name="T19" fmla="*/ 2147483647 h 228"/>
                <a:gd name="T20" fmla="*/ 2147483647 w 243"/>
                <a:gd name="T21" fmla="*/ 2147483647 h 228"/>
                <a:gd name="T22" fmla="*/ 0 w 243"/>
                <a:gd name="T23" fmla="*/ 2147483647 h 228"/>
                <a:gd name="T24" fmla="*/ 2147483647 w 243"/>
                <a:gd name="T25" fmla="*/ 0 h 228"/>
                <a:gd name="T26" fmla="*/ 2147483647 w 243"/>
                <a:gd name="T27" fmla="*/ 2147483647 h 228"/>
                <a:gd name="T28" fmla="*/ 2147483647 w 243"/>
                <a:gd name="T29" fmla="*/ 2147483647 h 228"/>
                <a:gd name="T30" fmla="*/ 2147483647 w 243"/>
                <a:gd name="T31" fmla="*/ 2147483647 h 228"/>
                <a:gd name="T32" fmla="*/ 2147483647 w 243"/>
                <a:gd name="T33" fmla="*/ 2147483647 h 228"/>
                <a:gd name="T34" fmla="*/ 2147483647 w 243"/>
                <a:gd name="T35" fmla="*/ 2147483647 h 228"/>
                <a:gd name="T36" fmla="*/ 2147483647 w 243"/>
                <a:gd name="T37" fmla="*/ 2147483647 h 228"/>
                <a:gd name="T38" fmla="*/ 2147483647 w 243"/>
                <a:gd name="T39" fmla="*/ 2147483647 h 228"/>
                <a:gd name="T40" fmla="*/ 2147483647 w 243"/>
                <a:gd name="T41" fmla="*/ 2147483647 h 228"/>
                <a:gd name="T42" fmla="*/ 2147483647 w 243"/>
                <a:gd name="T43" fmla="*/ 2147483647 h 228"/>
                <a:gd name="T44" fmla="*/ 2147483647 w 243"/>
                <a:gd name="T45" fmla="*/ 2147483647 h 228"/>
                <a:gd name="T46" fmla="*/ 2147483647 w 243"/>
                <a:gd name="T47" fmla="*/ 2147483647 h 228"/>
                <a:gd name="T48" fmla="*/ 2147483647 w 243"/>
                <a:gd name="T49" fmla="*/ 2147483647 h 228"/>
                <a:gd name="T50" fmla="*/ 2147483647 w 243"/>
                <a:gd name="T51" fmla="*/ 2147483647 h 228"/>
                <a:gd name="T52" fmla="*/ 2147483647 w 243"/>
                <a:gd name="T53" fmla="*/ 2147483647 h 228"/>
                <a:gd name="T54" fmla="*/ 2147483647 w 243"/>
                <a:gd name="T55" fmla="*/ 2147483647 h 228"/>
                <a:gd name="T56" fmla="*/ 2147483647 w 243"/>
                <a:gd name="T57" fmla="*/ 2147483647 h 228"/>
                <a:gd name="T58" fmla="*/ 2147483647 w 243"/>
                <a:gd name="T59" fmla="*/ 2147483647 h 228"/>
                <a:gd name="T60" fmla="*/ 2147483647 w 243"/>
                <a:gd name="T61" fmla="*/ 2147483647 h 228"/>
                <a:gd name="T62" fmla="*/ 2147483647 w 243"/>
                <a:gd name="T63" fmla="*/ 2147483647 h 228"/>
                <a:gd name="T64" fmla="*/ 2147483647 w 243"/>
                <a:gd name="T65" fmla="*/ 2147483647 h 228"/>
                <a:gd name="T66" fmla="*/ 2147483647 w 243"/>
                <a:gd name="T67" fmla="*/ 2147483647 h 228"/>
                <a:gd name="T68" fmla="*/ 2147483647 w 243"/>
                <a:gd name="T69" fmla="*/ 2147483647 h 228"/>
                <a:gd name="T70" fmla="*/ 2147483647 w 243"/>
                <a:gd name="T71" fmla="*/ 2147483647 h 228"/>
                <a:gd name="T72" fmla="*/ 2147483647 w 243"/>
                <a:gd name="T73" fmla="*/ 2147483647 h 228"/>
                <a:gd name="T74" fmla="*/ 2147483647 w 243"/>
                <a:gd name="T75" fmla="*/ 2147483647 h 228"/>
                <a:gd name="T76" fmla="*/ 2147483647 w 243"/>
                <a:gd name="T77" fmla="*/ 2147483647 h 228"/>
                <a:gd name="T78" fmla="*/ 2147483647 w 243"/>
                <a:gd name="T79" fmla="*/ 2147483647 h 228"/>
                <a:gd name="T80" fmla="*/ 2147483647 w 243"/>
                <a:gd name="T81" fmla="*/ 2147483647 h 228"/>
                <a:gd name="T82" fmla="*/ 2147483647 w 243"/>
                <a:gd name="T83" fmla="*/ 2147483647 h 228"/>
                <a:gd name="T84" fmla="*/ 2147483647 w 243"/>
                <a:gd name="T85" fmla="*/ 2147483647 h 228"/>
                <a:gd name="T86" fmla="*/ 2147483647 w 243"/>
                <a:gd name="T87" fmla="*/ 2147483647 h 228"/>
                <a:gd name="T88" fmla="*/ 2147483647 w 243"/>
                <a:gd name="T89" fmla="*/ 2147483647 h 228"/>
                <a:gd name="T90" fmla="*/ 2147483647 w 243"/>
                <a:gd name="T91" fmla="*/ 2147483647 h 228"/>
                <a:gd name="T92" fmla="*/ 2147483647 w 243"/>
                <a:gd name="T93" fmla="*/ 2147483647 h 228"/>
                <a:gd name="T94" fmla="*/ 2147483647 w 243"/>
                <a:gd name="T95" fmla="*/ 2147483647 h 228"/>
                <a:gd name="T96" fmla="*/ 2147483647 w 243"/>
                <a:gd name="T97" fmla="*/ 2147483647 h 228"/>
                <a:gd name="T98" fmla="*/ 2147483647 w 243"/>
                <a:gd name="T99" fmla="*/ 2147483647 h 228"/>
                <a:gd name="T100" fmla="*/ 2147483647 w 243"/>
                <a:gd name="T101" fmla="*/ 2147483647 h 228"/>
                <a:gd name="T102" fmla="*/ 2147483647 w 243"/>
                <a:gd name="T103" fmla="*/ 2147483647 h 228"/>
                <a:gd name="T104" fmla="*/ 2147483647 w 243"/>
                <a:gd name="T105" fmla="*/ 2147483647 h 228"/>
                <a:gd name="T106" fmla="*/ 2147483647 w 243"/>
                <a:gd name="T107" fmla="*/ 2147483647 h 228"/>
                <a:gd name="T108" fmla="*/ 2147483647 w 243"/>
                <a:gd name="T109" fmla="*/ 2147483647 h 228"/>
                <a:gd name="T110" fmla="*/ 2147483647 w 243"/>
                <a:gd name="T111" fmla="*/ 2147483647 h 228"/>
                <a:gd name="T112" fmla="*/ 2147483647 w 243"/>
                <a:gd name="T113" fmla="*/ 2147483647 h 228"/>
                <a:gd name="T114" fmla="*/ 2147483647 w 243"/>
                <a:gd name="T115" fmla="*/ 2147483647 h 228"/>
                <a:gd name="T116" fmla="*/ 2147483647 w 243"/>
                <a:gd name="T117" fmla="*/ 2147483647 h 228"/>
                <a:gd name="T118" fmla="*/ 2147483647 w 243"/>
                <a:gd name="T119" fmla="*/ 2147483647 h 228"/>
                <a:gd name="T120" fmla="*/ 2147483647 w 243"/>
                <a:gd name="T121" fmla="*/ 2147483647 h 228"/>
                <a:gd name="T122" fmla="*/ 2147483647 w 243"/>
                <a:gd name="T123" fmla="*/ 2147483647 h 228"/>
                <a:gd name="T124" fmla="*/ 2147483647 w 243"/>
                <a:gd name="T125" fmla="*/ 2147483647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
                <a:gd name="T190" fmla="*/ 0 h 228"/>
                <a:gd name="T191" fmla="*/ 243 w 243"/>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ysClr val="window" lastClr="FFFFFF"/>
            </a:solidFill>
            <a:ln w="9525">
              <a:noFill/>
              <a:round/>
            </a:ln>
          </p:spPr>
          <p:txBody>
            <a:bodyPr/>
            <a:lstStyle/>
            <a:p>
              <a:pPr fontAlgn="base">
                <a:spcBef>
                  <a:spcPct val="0"/>
                </a:spcBef>
                <a:spcAft>
                  <a:spcPct val="0"/>
                </a:spcAft>
                <a:defRPr/>
              </a:pPr>
              <a:endParaRPr lang="zh-CN" altLang="en-US" kern="0" smtClean="0">
                <a:solidFill>
                  <a:prstClr val="black"/>
                </a:solidFill>
                <a:latin typeface="Arial" panose="020B0604020202020204" pitchFamily="34" charset="0"/>
              </a:endParaRPr>
            </a:p>
          </p:txBody>
        </p:sp>
      </p:grpSp>
      <p:grpSp>
        <p:nvGrpSpPr>
          <p:cNvPr id="54" name="组合 53"/>
          <p:cNvGrpSpPr/>
          <p:nvPr/>
        </p:nvGrpSpPr>
        <p:grpSpPr bwMode="auto">
          <a:xfrm>
            <a:off x="611188" y="1512888"/>
            <a:ext cx="2244725" cy="549275"/>
            <a:chOff x="620366" y="1874630"/>
            <a:chExt cx="2244926" cy="549236"/>
          </a:xfrm>
        </p:grpSpPr>
        <p:grpSp>
          <p:nvGrpSpPr>
            <p:cNvPr id="55" name="组合 77"/>
            <p:cNvGrpSpPr/>
            <p:nvPr/>
          </p:nvGrpSpPr>
          <p:grpSpPr bwMode="auto">
            <a:xfrm>
              <a:off x="620366" y="2007613"/>
              <a:ext cx="288032" cy="288032"/>
              <a:chOff x="1331640" y="2292077"/>
              <a:chExt cx="571152" cy="571152"/>
            </a:xfrm>
          </p:grpSpPr>
          <p:sp>
            <p:nvSpPr>
              <p:cNvPr id="57" name="椭圆 56"/>
              <p:cNvSpPr/>
              <p:nvPr/>
            </p:nvSpPr>
            <p:spPr>
              <a:xfrm>
                <a:off x="1331640" y="2292787"/>
                <a:ext cx="569825" cy="569734"/>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58" name="加号 57"/>
              <p:cNvSpPr/>
              <p:nvPr/>
            </p:nvSpPr>
            <p:spPr>
              <a:xfrm>
                <a:off x="1404048" y="2362036"/>
                <a:ext cx="431306" cy="431235"/>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56" name="矩形 1"/>
            <p:cNvSpPr>
              <a:spLocks noChangeArrowheads="1"/>
            </p:cNvSpPr>
            <p:nvPr/>
          </p:nvSpPr>
          <p:spPr bwMode="auto">
            <a:xfrm>
              <a:off x="971234" y="1874630"/>
              <a:ext cx="1894058" cy="549236"/>
            </a:xfrm>
            <a:prstGeom prst="rect">
              <a:avLst/>
            </a:prstGeom>
            <a:noFill/>
            <a:ln>
              <a:noFill/>
            </a:ln>
          </p:spPr>
          <p:txBody>
            <a:bodyPr>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bwMode="auto">
          <a:xfrm>
            <a:off x="3122613" y="1530350"/>
            <a:ext cx="2244725" cy="549275"/>
            <a:chOff x="620366" y="1874630"/>
            <a:chExt cx="2244926" cy="549236"/>
          </a:xfrm>
        </p:grpSpPr>
        <p:grpSp>
          <p:nvGrpSpPr>
            <p:cNvPr id="60" name="组合 82"/>
            <p:cNvGrpSpPr/>
            <p:nvPr/>
          </p:nvGrpSpPr>
          <p:grpSpPr bwMode="auto">
            <a:xfrm>
              <a:off x="620366" y="2007613"/>
              <a:ext cx="288032" cy="288032"/>
              <a:chOff x="1331640" y="2292077"/>
              <a:chExt cx="571152" cy="571152"/>
            </a:xfrm>
          </p:grpSpPr>
          <p:sp>
            <p:nvSpPr>
              <p:cNvPr id="62" name="椭圆 61"/>
              <p:cNvSpPr/>
              <p:nvPr/>
            </p:nvSpPr>
            <p:spPr>
              <a:xfrm>
                <a:off x="1331640" y="2292787"/>
                <a:ext cx="569825" cy="569736"/>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63" name="加号 62"/>
              <p:cNvSpPr/>
              <p:nvPr/>
            </p:nvSpPr>
            <p:spPr>
              <a:xfrm>
                <a:off x="1404048" y="2362036"/>
                <a:ext cx="431306" cy="431237"/>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61" name="矩形 1"/>
            <p:cNvSpPr>
              <a:spLocks noChangeArrowheads="1"/>
            </p:cNvSpPr>
            <p:nvPr/>
          </p:nvSpPr>
          <p:spPr bwMode="auto">
            <a:xfrm>
              <a:off x="971234" y="1874630"/>
              <a:ext cx="1894058" cy="549236"/>
            </a:xfrm>
            <a:prstGeom prst="rect">
              <a:avLst/>
            </a:prstGeom>
            <a:noFill/>
            <a:ln>
              <a:noFill/>
            </a:ln>
          </p:spPr>
          <p:txBody>
            <a:bodyPr>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bwMode="auto">
          <a:xfrm>
            <a:off x="611188" y="2232025"/>
            <a:ext cx="2244725" cy="549275"/>
            <a:chOff x="620366" y="1874630"/>
            <a:chExt cx="2244926" cy="549236"/>
          </a:xfrm>
        </p:grpSpPr>
        <p:grpSp>
          <p:nvGrpSpPr>
            <p:cNvPr id="65" name="组合 87"/>
            <p:cNvGrpSpPr/>
            <p:nvPr/>
          </p:nvGrpSpPr>
          <p:grpSpPr bwMode="auto">
            <a:xfrm>
              <a:off x="620366" y="2007613"/>
              <a:ext cx="288032" cy="288032"/>
              <a:chOff x="1331640" y="2292077"/>
              <a:chExt cx="571152" cy="571152"/>
            </a:xfrm>
          </p:grpSpPr>
          <p:sp>
            <p:nvSpPr>
              <p:cNvPr id="67" name="椭圆 66"/>
              <p:cNvSpPr/>
              <p:nvPr/>
            </p:nvSpPr>
            <p:spPr>
              <a:xfrm>
                <a:off x="1331640" y="2292787"/>
                <a:ext cx="569825" cy="569736"/>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68" name="加号 67"/>
              <p:cNvSpPr/>
              <p:nvPr/>
            </p:nvSpPr>
            <p:spPr>
              <a:xfrm>
                <a:off x="1404048" y="2362036"/>
                <a:ext cx="431306" cy="431237"/>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66" name="矩形 1"/>
            <p:cNvSpPr>
              <a:spLocks noChangeArrowheads="1"/>
            </p:cNvSpPr>
            <p:nvPr/>
          </p:nvSpPr>
          <p:spPr bwMode="auto">
            <a:xfrm>
              <a:off x="971234" y="1874630"/>
              <a:ext cx="1894058" cy="549236"/>
            </a:xfrm>
            <a:prstGeom prst="rect">
              <a:avLst/>
            </a:prstGeom>
            <a:noFill/>
            <a:ln>
              <a:noFill/>
            </a:ln>
          </p:spPr>
          <p:txBody>
            <a:bodyPr>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bwMode="auto">
          <a:xfrm>
            <a:off x="3122613" y="2232025"/>
            <a:ext cx="2244725" cy="549275"/>
            <a:chOff x="620366" y="1874630"/>
            <a:chExt cx="2244926" cy="549236"/>
          </a:xfrm>
        </p:grpSpPr>
        <p:grpSp>
          <p:nvGrpSpPr>
            <p:cNvPr id="70" name="组合 92"/>
            <p:cNvGrpSpPr/>
            <p:nvPr/>
          </p:nvGrpSpPr>
          <p:grpSpPr bwMode="auto">
            <a:xfrm>
              <a:off x="620366" y="2007613"/>
              <a:ext cx="288032" cy="288032"/>
              <a:chOff x="1331640" y="2292077"/>
              <a:chExt cx="571152" cy="571152"/>
            </a:xfrm>
          </p:grpSpPr>
          <p:sp>
            <p:nvSpPr>
              <p:cNvPr id="72" name="椭圆 71"/>
              <p:cNvSpPr/>
              <p:nvPr/>
            </p:nvSpPr>
            <p:spPr>
              <a:xfrm>
                <a:off x="1331640" y="2292787"/>
                <a:ext cx="569825" cy="569736"/>
              </a:xfrm>
              <a:prstGeom prst="ellipse">
                <a:avLst/>
              </a:prstGeom>
              <a:solidFill>
                <a:sysClr val="windowText" lastClr="000000">
                  <a:lumMod val="65000"/>
                  <a:lumOff val="35000"/>
                </a:sysClr>
              </a:solid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73" name="加号 72"/>
              <p:cNvSpPr/>
              <p:nvPr/>
            </p:nvSpPr>
            <p:spPr>
              <a:xfrm>
                <a:off x="1404048" y="2362036"/>
                <a:ext cx="431306" cy="431237"/>
              </a:xfrm>
              <a:prstGeom prst="mathPlus">
                <a:avLst/>
              </a:prstGeom>
              <a:solidFill>
                <a:sysClr val="window" lastClr="FFFFFF"/>
              </a:solidFill>
              <a:ln w="10795" cap="flat" cmpd="sng" algn="ctr">
                <a:noFill/>
                <a:prstDash val="solid"/>
              </a:ln>
              <a:effectLst/>
            </p:spPr>
            <p:txBody>
              <a:bodyPr anchor="ctr"/>
              <a:lstStyle/>
              <a:p>
                <a:pPr algn="ctr">
                  <a:defRPr/>
                </a:pPr>
                <a:endParaRPr lang="zh-CN" altLang="en-US" kern="0">
                  <a:solidFill>
                    <a:prstClr val="white"/>
                  </a:solidFill>
                </a:endParaRPr>
              </a:p>
            </p:txBody>
          </p:sp>
        </p:grpSp>
        <p:sp>
          <p:nvSpPr>
            <p:cNvPr id="71" name="矩形 1"/>
            <p:cNvSpPr>
              <a:spLocks noChangeArrowheads="1"/>
            </p:cNvSpPr>
            <p:nvPr/>
          </p:nvSpPr>
          <p:spPr bwMode="auto">
            <a:xfrm>
              <a:off x="971234" y="1874630"/>
              <a:ext cx="1894058" cy="549236"/>
            </a:xfrm>
            <a:prstGeom prst="rect">
              <a:avLst/>
            </a:prstGeom>
            <a:noFill/>
            <a:ln>
              <a:noFill/>
            </a:ln>
          </p:spPr>
          <p:txBody>
            <a:bodyPr>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74" name="矩形 73"/>
          <p:cNvSpPr/>
          <p:nvPr/>
        </p:nvSpPr>
        <p:spPr>
          <a:xfrm>
            <a:off x="684213" y="3001963"/>
            <a:ext cx="1517650" cy="1055687"/>
          </a:xfrm>
          <a:prstGeom prst="rect">
            <a:avLst/>
          </a:prstGeom>
          <a:blipFill>
            <a:blip r:embed="rId1"/>
            <a:stretch>
              <a:fillRect/>
            </a:stretch>
          </a:blip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75" name="矩形 74"/>
          <p:cNvSpPr/>
          <p:nvPr/>
        </p:nvSpPr>
        <p:spPr>
          <a:xfrm>
            <a:off x="2268538" y="3001963"/>
            <a:ext cx="1517650" cy="1055687"/>
          </a:xfrm>
          <a:prstGeom prst="rect">
            <a:avLst/>
          </a:prstGeom>
          <a:blipFill>
            <a:blip r:embed="rId2"/>
            <a:stretch>
              <a:fillRect/>
            </a:stretch>
          </a:blipFill>
          <a:ln w="10795" cap="flat" cmpd="sng" algn="ctr">
            <a:noFill/>
            <a:prstDash val="solid"/>
          </a:ln>
          <a:effectLst/>
        </p:spPr>
        <p:txBody>
          <a:bodyPr anchor="ctr"/>
          <a:lstStyle/>
          <a:p>
            <a:pPr algn="ctr">
              <a:defRPr/>
            </a:pPr>
            <a:endParaRPr lang="zh-CN" altLang="en-US" kern="0">
              <a:solidFill>
                <a:prstClr val="white"/>
              </a:solidFill>
            </a:endParaRPr>
          </a:p>
        </p:txBody>
      </p:sp>
      <p:sp>
        <p:nvSpPr>
          <p:cNvPr id="76" name="矩形 75"/>
          <p:cNvSpPr/>
          <p:nvPr/>
        </p:nvSpPr>
        <p:spPr>
          <a:xfrm>
            <a:off x="3851275" y="3001963"/>
            <a:ext cx="1519238" cy="1055687"/>
          </a:xfrm>
          <a:prstGeom prst="rect">
            <a:avLst/>
          </a:prstGeom>
          <a:blipFill>
            <a:blip r:embed="rId3"/>
            <a:stretch>
              <a:fillRect/>
            </a:stretch>
          </a:blipFill>
          <a:ln w="10795" cap="flat" cmpd="sng" algn="ctr">
            <a:noFill/>
            <a:prstDash val="solid"/>
          </a:ln>
          <a:effectLst/>
        </p:spPr>
        <p:txBody>
          <a:bodyPr anchor="ctr"/>
          <a:lstStyle/>
          <a:p>
            <a:pPr algn="ctr">
              <a:defRPr/>
            </a:pPr>
            <a:endParaRPr lang="zh-CN" altLang="en-US" kern="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400" fill="hold"/>
                                        <p:tgtEl>
                                          <p:spTgt spid="36"/>
                                        </p:tgtEl>
                                        <p:attrNameLst>
                                          <p:attrName>ppt_w</p:attrName>
                                        </p:attrNameLst>
                                      </p:cBhvr>
                                      <p:tavLst>
                                        <p:tav tm="0">
                                          <p:val>
                                            <p:fltVal val="0"/>
                                          </p:val>
                                        </p:tav>
                                        <p:tav tm="100000">
                                          <p:val>
                                            <p:strVal val="#ppt_w"/>
                                          </p:val>
                                        </p:tav>
                                      </p:tavLst>
                                    </p:anim>
                                    <p:anim calcmode="lin" valueType="num">
                                      <p:cBhvr>
                                        <p:cTn id="8" dur="400" fill="hold"/>
                                        <p:tgtEl>
                                          <p:spTgt spid="36"/>
                                        </p:tgtEl>
                                        <p:attrNameLst>
                                          <p:attrName>ppt_h</p:attrName>
                                        </p:attrNameLst>
                                      </p:cBhvr>
                                      <p:tavLst>
                                        <p:tav tm="0">
                                          <p:val>
                                            <p:fltVal val="0"/>
                                          </p:val>
                                        </p:tav>
                                        <p:tav tm="100000">
                                          <p:val>
                                            <p:strVal val="#ppt_h"/>
                                          </p:val>
                                        </p:tav>
                                      </p:tavLst>
                                    </p:anim>
                                    <p:animEffect transition="in" filter="fade">
                                      <p:cBhvr>
                                        <p:cTn id="9" dur="400"/>
                                        <p:tgtEl>
                                          <p:spTgt spid="36"/>
                                        </p:tgtEl>
                                      </p:cBhvr>
                                    </p:animEffect>
                                  </p:childTnLst>
                                </p:cTn>
                              </p:par>
                              <p:par>
                                <p:cTn id="10" presetID="53" presetClass="entr" presetSubtype="16" fill="hold" nodeType="withEffect">
                                  <p:stCondLst>
                                    <p:cond delay="1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400" fill="hold"/>
                                        <p:tgtEl>
                                          <p:spTgt spid="37"/>
                                        </p:tgtEl>
                                        <p:attrNameLst>
                                          <p:attrName>ppt_w</p:attrName>
                                        </p:attrNameLst>
                                      </p:cBhvr>
                                      <p:tavLst>
                                        <p:tav tm="0">
                                          <p:val>
                                            <p:fltVal val="0"/>
                                          </p:val>
                                        </p:tav>
                                        <p:tav tm="100000">
                                          <p:val>
                                            <p:strVal val="#ppt_w"/>
                                          </p:val>
                                        </p:tav>
                                      </p:tavLst>
                                    </p:anim>
                                    <p:anim calcmode="lin" valueType="num">
                                      <p:cBhvr>
                                        <p:cTn id="13" dur="400" fill="hold"/>
                                        <p:tgtEl>
                                          <p:spTgt spid="37"/>
                                        </p:tgtEl>
                                        <p:attrNameLst>
                                          <p:attrName>ppt_h</p:attrName>
                                        </p:attrNameLst>
                                      </p:cBhvr>
                                      <p:tavLst>
                                        <p:tav tm="0">
                                          <p:val>
                                            <p:fltVal val="0"/>
                                          </p:val>
                                        </p:tav>
                                        <p:tav tm="100000">
                                          <p:val>
                                            <p:strVal val="#ppt_h"/>
                                          </p:val>
                                        </p:tav>
                                      </p:tavLst>
                                    </p:anim>
                                    <p:animEffect transition="in" filter="fade">
                                      <p:cBhvr>
                                        <p:cTn id="14" dur="400"/>
                                        <p:tgtEl>
                                          <p:spTgt spid="37"/>
                                        </p:tgtEl>
                                      </p:cBhvr>
                                    </p:animEffect>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400" fill="hold"/>
                                        <p:tgtEl>
                                          <p:spTgt spid="40"/>
                                        </p:tgtEl>
                                        <p:attrNameLst>
                                          <p:attrName>ppt_x</p:attrName>
                                        </p:attrNameLst>
                                      </p:cBhvr>
                                      <p:tavLst>
                                        <p:tav tm="0">
                                          <p:val>
                                            <p:strVal val="0-#ppt_w/2"/>
                                          </p:val>
                                        </p:tav>
                                        <p:tav tm="100000">
                                          <p:val>
                                            <p:strVal val="#ppt_x"/>
                                          </p:val>
                                        </p:tav>
                                      </p:tavLst>
                                    </p:anim>
                                    <p:anim calcmode="lin" valueType="num">
                                      <p:cBhvr additive="base">
                                        <p:cTn id="19" dur="400" fill="hold"/>
                                        <p:tgtEl>
                                          <p:spTgt spid="40"/>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400" fill="hold"/>
                                        <p:tgtEl>
                                          <p:spTgt spid="51"/>
                                        </p:tgtEl>
                                        <p:attrNameLst>
                                          <p:attrName>ppt_x</p:attrName>
                                        </p:attrNameLst>
                                      </p:cBhvr>
                                      <p:tavLst>
                                        <p:tav tm="0">
                                          <p:val>
                                            <p:strVal val="1+#ppt_w/2"/>
                                          </p:val>
                                        </p:tav>
                                        <p:tav tm="100000">
                                          <p:val>
                                            <p:strVal val="#ppt_x"/>
                                          </p:val>
                                        </p:tav>
                                      </p:tavLst>
                                    </p:anim>
                                    <p:anim calcmode="lin" valueType="num">
                                      <p:cBhvr additive="base">
                                        <p:cTn id="23" dur="400" fill="hold"/>
                                        <p:tgtEl>
                                          <p:spTgt spid="51"/>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400" fill="hold"/>
                                        <p:tgtEl>
                                          <p:spTgt spid="46"/>
                                        </p:tgtEl>
                                        <p:attrNameLst>
                                          <p:attrName>ppt_x</p:attrName>
                                        </p:attrNameLst>
                                      </p:cBhvr>
                                      <p:tavLst>
                                        <p:tav tm="0">
                                          <p:val>
                                            <p:strVal val="1+#ppt_w/2"/>
                                          </p:val>
                                        </p:tav>
                                        <p:tav tm="100000">
                                          <p:val>
                                            <p:strVal val="#ppt_x"/>
                                          </p:val>
                                        </p:tav>
                                      </p:tavLst>
                                    </p:anim>
                                    <p:anim calcmode="lin" valueType="num">
                                      <p:cBhvr additive="base">
                                        <p:cTn id="27" dur="400" fill="hold"/>
                                        <p:tgtEl>
                                          <p:spTgt spid="46"/>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400" fill="hold"/>
                                        <p:tgtEl>
                                          <p:spTgt spid="43"/>
                                        </p:tgtEl>
                                        <p:attrNameLst>
                                          <p:attrName>ppt_x</p:attrName>
                                        </p:attrNameLst>
                                      </p:cBhvr>
                                      <p:tavLst>
                                        <p:tav tm="0">
                                          <p:val>
                                            <p:strVal val="0-#ppt_w/2"/>
                                          </p:val>
                                        </p:tav>
                                        <p:tav tm="100000">
                                          <p:val>
                                            <p:strVal val="#ppt_x"/>
                                          </p:val>
                                        </p:tav>
                                      </p:tavLst>
                                    </p:anim>
                                    <p:anim calcmode="lin" valueType="num">
                                      <p:cBhvr additive="base">
                                        <p:cTn id="31" dur="400" fill="hold"/>
                                        <p:tgtEl>
                                          <p:spTgt spid="43"/>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0-#ppt_w/2"/>
                                          </p:val>
                                        </p:tav>
                                        <p:tav tm="100000">
                                          <p:val>
                                            <p:strVal val="#ppt_x"/>
                                          </p:val>
                                        </p:tav>
                                      </p:tavLst>
                                    </p:anim>
                                    <p:anim calcmode="lin" valueType="num">
                                      <p:cBhvr additive="base">
                                        <p:cTn id="36" dur="500" fill="hold"/>
                                        <p:tgtEl>
                                          <p:spTgt spid="5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10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0-#ppt_w/2"/>
                                          </p:val>
                                        </p:tav>
                                        <p:tav tm="100000">
                                          <p:val>
                                            <p:strVal val="#ppt_x"/>
                                          </p:val>
                                        </p:tav>
                                      </p:tavLst>
                                    </p:anim>
                                    <p:anim calcmode="lin" valueType="num">
                                      <p:cBhvr additive="base">
                                        <p:cTn id="44" dur="500" fill="hold"/>
                                        <p:tgtEl>
                                          <p:spTgt spid="5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40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0-#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400"/>
                                        <p:tgtEl>
                                          <p:spTgt spid="74"/>
                                        </p:tgtEl>
                                      </p:cBhvr>
                                    </p:animEffect>
                                    <p:anim calcmode="lin" valueType="num">
                                      <p:cBhvr>
                                        <p:cTn id="53" dur="400" fill="hold"/>
                                        <p:tgtEl>
                                          <p:spTgt spid="74"/>
                                        </p:tgtEl>
                                        <p:attrNameLst>
                                          <p:attrName>ppt_x</p:attrName>
                                        </p:attrNameLst>
                                      </p:cBhvr>
                                      <p:tavLst>
                                        <p:tav tm="0">
                                          <p:val>
                                            <p:strVal val="#ppt_x"/>
                                          </p:val>
                                        </p:tav>
                                        <p:tav tm="100000">
                                          <p:val>
                                            <p:strVal val="#ppt_x"/>
                                          </p:val>
                                        </p:tav>
                                      </p:tavLst>
                                    </p:anim>
                                    <p:anim calcmode="lin" valueType="num">
                                      <p:cBhvr>
                                        <p:cTn id="54" dur="400" fill="hold"/>
                                        <p:tgtEl>
                                          <p:spTgt spid="7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0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400"/>
                                        <p:tgtEl>
                                          <p:spTgt spid="75"/>
                                        </p:tgtEl>
                                      </p:cBhvr>
                                    </p:animEffect>
                                    <p:anim calcmode="lin" valueType="num">
                                      <p:cBhvr>
                                        <p:cTn id="58" dur="400" fill="hold"/>
                                        <p:tgtEl>
                                          <p:spTgt spid="75"/>
                                        </p:tgtEl>
                                        <p:attrNameLst>
                                          <p:attrName>ppt_x</p:attrName>
                                        </p:attrNameLst>
                                      </p:cBhvr>
                                      <p:tavLst>
                                        <p:tav tm="0">
                                          <p:val>
                                            <p:strVal val="#ppt_x"/>
                                          </p:val>
                                        </p:tav>
                                        <p:tav tm="100000">
                                          <p:val>
                                            <p:strVal val="#ppt_x"/>
                                          </p:val>
                                        </p:tav>
                                      </p:tavLst>
                                    </p:anim>
                                    <p:anim calcmode="lin" valueType="num">
                                      <p:cBhvr>
                                        <p:cTn id="59" dur="400" fill="hold"/>
                                        <p:tgtEl>
                                          <p:spTgt spid="7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400"/>
                                        <p:tgtEl>
                                          <p:spTgt spid="76"/>
                                        </p:tgtEl>
                                      </p:cBhvr>
                                    </p:animEffect>
                                    <p:anim calcmode="lin" valueType="num">
                                      <p:cBhvr>
                                        <p:cTn id="63" dur="400" fill="hold"/>
                                        <p:tgtEl>
                                          <p:spTgt spid="76"/>
                                        </p:tgtEl>
                                        <p:attrNameLst>
                                          <p:attrName>ppt_x</p:attrName>
                                        </p:attrNameLst>
                                      </p:cBhvr>
                                      <p:tavLst>
                                        <p:tav tm="0">
                                          <p:val>
                                            <p:strVal val="#ppt_x"/>
                                          </p:val>
                                        </p:tav>
                                        <p:tav tm="100000">
                                          <p:val>
                                            <p:strVal val="#ppt_x"/>
                                          </p:val>
                                        </p:tav>
                                      </p:tavLst>
                                    </p:anim>
                                    <p:anim calcmode="lin" valueType="num">
                                      <p:cBhvr>
                                        <p:cTn id="64" dur="4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4" grpId="0" animBg="1"/>
      <p:bldP spid="75" grpId="0" animBg="1"/>
      <p:bldP spid="76"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3209">
      <a:dk1>
        <a:srgbClr val="C8A843"/>
      </a:dk1>
      <a:lt1>
        <a:srgbClr val="00BDC6"/>
      </a:lt1>
      <a:dk2>
        <a:srgbClr val="C276B8"/>
      </a:dk2>
      <a:lt2>
        <a:srgbClr val="8DC21F"/>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4812</Words>
  <Application>WPS 演示</Application>
  <PresentationFormat>全屏显示(16:9)</PresentationFormat>
  <Paragraphs>670</Paragraphs>
  <Slides>37</Slides>
  <Notes>37</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37</vt:i4>
      </vt:variant>
    </vt:vector>
  </HeadingPairs>
  <TitlesOfParts>
    <vt:vector size="66" baseType="lpstr">
      <vt:lpstr>Arial</vt:lpstr>
      <vt:lpstr>宋体</vt:lpstr>
      <vt:lpstr>Wingdings</vt:lpstr>
      <vt:lpstr>微软雅黑</vt:lpstr>
      <vt:lpstr>Calibri</vt:lpstr>
      <vt:lpstr>Tahoma</vt:lpstr>
      <vt:lpstr>造字工房悦黑体验版常规体</vt:lpstr>
      <vt:lpstr>黑体</vt:lpstr>
      <vt:lpstr>Arial Unicode MS</vt:lpstr>
      <vt:lpstr>方正兰亭黑_GBK</vt:lpstr>
      <vt:lpstr>Adobe 黑体 Std R</vt:lpstr>
      <vt:lpstr>Calibri</vt:lpstr>
      <vt:lpstr>华文细黑</vt:lpstr>
      <vt:lpstr>方正正准黑简体</vt:lpstr>
      <vt:lpstr>Gill Sans</vt:lpstr>
      <vt:lpstr>Lato Light</vt:lpstr>
      <vt:lpstr>Segoe Print</vt:lpstr>
      <vt:lpstr>MS PGothic</vt:lpstr>
      <vt:lpstr>Arial Unicode MS</vt:lpstr>
      <vt:lpstr>Palatino Linotype</vt:lpstr>
      <vt:lpstr>Impact MT Std</vt:lpstr>
      <vt:lpstr>Aharoni</vt:lpstr>
      <vt:lpstr>Arial</vt:lpstr>
      <vt:lpstr>Meiryo</vt:lpstr>
      <vt:lpstr>Yu Gothic UI</vt:lpstr>
      <vt:lpstr>Arial Narrow</vt:lpstr>
      <vt:lpstr>Calibri Light</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2067</cp:revision>
  <dcterms:created xsi:type="dcterms:W3CDTF">2014-06-06T07:22:00Z</dcterms:created>
  <dcterms:modified xsi:type="dcterms:W3CDTF">2024-05-09T07:46:08Z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A55D1C993CBF4624BCA35A8F58D9534F_13</vt:lpwstr>
  </property>
  <property fmtid="{D5CDD505-2E9C-101B-9397-08002B2CF9AE}" pid="3" name="KSOProductBuildVer">
    <vt:lpwstr>2052-12.1.0.16417</vt:lpwstr>
  </property>
</Properties>
</file>