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4" r:id="rId7"/>
    <p:sldId id="265" r:id="rId8"/>
    <p:sldId id="266" r:id="rId9"/>
    <p:sldId id="267" r:id="rId10"/>
    <p:sldId id="268" r:id="rId11"/>
    <p:sldId id="269" r:id="rId12"/>
    <p:sldId id="270" r:id="rId13"/>
    <p:sldId id="271" r:id="rId14"/>
    <p:sldId id="258" r:id="rId15"/>
    <p:sldId id="272" r:id="rId16"/>
    <p:sldId id="273" r:id="rId17"/>
    <p:sldId id="274" r:id="rId18"/>
    <p:sldId id="260" r:id="rId19"/>
    <p:sldId id="275" r:id="rId20"/>
    <p:sldId id="276" r:id="rId21"/>
    <p:sldId id="277" r:id="rId22"/>
    <p:sldId id="278" r:id="rId23"/>
    <p:sldId id="261" r:id="rId24"/>
    <p:sldId id="279" r:id="rId25"/>
    <p:sldId id="280" r:id="rId26"/>
    <p:sldId id="281" r:id="rId27"/>
    <p:sldId id="262" r:id="rId28"/>
    <p:sldId id="282" r:id="rId29"/>
    <p:sldId id="283" r:id="rId30"/>
    <p:sldId id="284" r:id="rId31"/>
    <p:sldId id="285" r:id="rId32"/>
    <p:sldId id="286" r:id="rId33"/>
    <p:sldId id="287" r:id="rId34"/>
    <p:sldId id="288" r:id="rId35"/>
    <p:sldId id="294" r:id="rId36"/>
  </p:sldIdLst>
  <p:sldSz cx="9144000" cy="5141595"/>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CCE"/>
    <a:srgbClr val="3C4157"/>
    <a:srgbClr val="02A6A6"/>
    <a:srgbClr val="596181"/>
    <a:srgbClr val="EFF6FC"/>
    <a:srgbClr val="F7F7F9"/>
    <a:srgbClr val="3B445B"/>
    <a:srgbClr val="2A95F1"/>
    <a:srgbClr val="D4E8F8"/>
    <a:srgbClr val="E2E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14"/>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
          <c:y val="0.0646687405103137"/>
          <c:w val="0.72436366395993"/>
          <c:h val="0.700750379587453"/>
        </c:manualLayout>
      </c:layout>
      <c:barChart>
        <c:barDir val="bar"/>
        <c:grouping val="clustered"/>
        <c:varyColors val="0"/>
        <c:ser>
          <c:idx val="0"/>
          <c:order val="0"/>
          <c:tx>
            <c:strRef>
              <c:f>Sheet1!$B$1</c:f>
              <c:strCache>
                <c:ptCount val="1"/>
                <c:pt idx="0">
                  <c:v>系列 1</c:v>
                </c:pt>
              </c:strCache>
            </c:strRef>
          </c:tx>
          <c:spPr>
            <a:solidFill>
              <a:srgbClr val="03CCCE"/>
            </a:solidFill>
            <a:ln w="6350">
              <a:solidFill>
                <a:schemeClr val="bg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282937488"/>
        <c:axId val="282938048"/>
      </c:barChart>
      <c:catAx>
        <c:axId val="282937488"/>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282938048"/>
        <c:crosses val="autoZero"/>
        <c:auto val="1"/>
        <c:lblAlgn val="ctr"/>
        <c:lblOffset val="100"/>
        <c:noMultiLvlLbl val="0"/>
      </c:catAx>
      <c:valAx>
        <c:axId val="282938048"/>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2829374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
          <c:y val="0.0646687405103137"/>
          <c:w val="0.72436366395993"/>
          <c:h val="0.700750379587453"/>
        </c:manualLayout>
      </c:layout>
      <c:barChart>
        <c:barDir val="bar"/>
        <c:grouping val="clustered"/>
        <c:varyColors val="0"/>
        <c:ser>
          <c:idx val="0"/>
          <c:order val="0"/>
          <c:tx>
            <c:strRef>
              <c:f>Sheet1!$B$1</c:f>
              <c:strCache>
                <c:ptCount val="1"/>
                <c:pt idx="0">
                  <c:v>系列 1</c:v>
                </c:pt>
              </c:strCache>
            </c:strRef>
          </c:tx>
          <c:spPr>
            <a:solidFill>
              <a:srgbClr val="3C4157"/>
            </a:solidFill>
            <a:ln w="6350">
              <a:solidFill>
                <a:schemeClr val="bg1">
                  <a:lumMod val="85000"/>
                </a:schemeClr>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287739680"/>
        <c:axId val="287740240"/>
      </c:barChart>
      <c:catAx>
        <c:axId val="287739680"/>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287740240"/>
        <c:crosses val="autoZero"/>
        <c:auto val="1"/>
        <c:lblAlgn val="ctr"/>
        <c:lblOffset val="100"/>
        <c:noMultiLvlLbl val="0"/>
      </c:catAx>
      <c:valAx>
        <c:axId val="287740240"/>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28773968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9097E-DDD7-483D-B357-48CFAB5DA0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5E652-0FE1-4A17-B02D-BB6472ECDD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矩形 9"/>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0" y="698748"/>
            <a:ext cx="9144000" cy="4443165"/>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331088"/>
            <a:ext cx="9144000" cy="367660"/>
          </a:xfrm>
          <a:custGeom>
            <a:avLst/>
            <a:gdLst/>
            <a:ahLst/>
            <a:cxnLst/>
            <a:rect l="l" t="t" r="r" b="b"/>
            <a:pathLst>
              <a:path w="9144000" h="367660">
                <a:moveTo>
                  <a:pt x="914626" y="0"/>
                </a:moveTo>
                <a:lnTo>
                  <a:pt x="960810" y="79628"/>
                </a:lnTo>
                <a:lnTo>
                  <a:pt x="9144000" y="79628"/>
                </a:lnTo>
                <a:lnTo>
                  <a:pt x="9144000" y="367660"/>
                </a:lnTo>
                <a:lnTo>
                  <a:pt x="0" y="367660"/>
                </a:lnTo>
                <a:lnTo>
                  <a:pt x="0" y="79628"/>
                </a:lnTo>
                <a:lnTo>
                  <a:pt x="86844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828801"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13"/>
          <p:cNvSpPr/>
          <p:nvPr userDrawn="1"/>
        </p:nvSpPr>
        <p:spPr>
          <a:xfrm>
            <a:off x="0" y="331088"/>
            <a:ext cx="9144000" cy="367660"/>
          </a:xfrm>
          <a:custGeom>
            <a:avLst/>
            <a:gdLst/>
            <a:ahLst/>
            <a:cxnLst/>
            <a:rect l="l" t="t" r="r" b="b"/>
            <a:pathLst>
              <a:path w="9144000" h="367660">
                <a:moveTo>
                  <a:pt x="2743427" y="0"/>
                </a:moveTo>
                <a:lnTo>
                  <a:pt x="2789611" y="79628"/>
                </a:lnTo>
                <a:lnTo>
                  <a:pt x="9144000" y="79628"/>
                </a:lnTo>
                <a:lnTo>
                  <a:pt x="9144000" y="367660"/>
                </a:lnTo>
                <a:lnTo>
                  <a:pt x="0" y="367660"/>
                </a:lnTo>
                <a:lnTo>
                  <a:pt x="0" y="79628"/>
                </a:lnTo>
                <a:lnTo>
                  <a:pt x="269724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365378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4568406" y="0"/>
                </a:moveTo>
                <a:lnTo>
                  <a:pt x="4614590" y="79628"/>
                </a:lnTo>
                <a:lnTo>
                  <a:pt x="9144000" y="79628"/>
                </a:lnTo>
                <a:lnTo>
                  <a:pt x="9144000" y="367660"/>
                </a:lnTo>
                <a:lnTo>
                  <a:pt x="0" y="367660"/>
                </a:lnTo>
                <a:lnTo>
                  <a:pt x="0" y="79628"/>
                </a:lnTo>
                <a:lnTo>
                  <a:pt x="452222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5472113"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6386739" y="0"/>
                </a:moveTo>
                <a:lnTo>
                  <a:pt x="6432923" y="79628"/>
                </a:lnTo>
                <a:lnTo>
                  <a:pt x="9144000" y="79628"/>
                </a:lnTo>
                <a:lnTo>
                  <a:pt x="9144000" y="367660"/>
                </a:lnTo>
                <a:lnTo>
                  <a:pt x="0" y="367660"/>
                </a:lnTo>
                <a:lnTo>
                  <a:pt x="0" y="79628"/>
                </a:lnTo>
                <a:lnTo>
                  <a:pt x="6340555"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7310121" y="0"/>
            <a:ext cx="1833879"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8224747" y="0"/>
                </a:moveTo>
                <a:lnTo>
                  <a:pt x="8270931" y="79628"/>
                </a:lnTo>
                <a:lnTo>
                  <a:pt x="9144000" y="79628"/>
                </a:lnTo>
                <a:lnTo>
                  <a:pt x="9144000" y="367660"/>
                </a:lnTo>
                <a:lnTo>
                  <a:pt x="0" y="367660"/>
                </a:lnTo>
                <a:lnTo>
                  <a:pt x="0" y="79628"/>
                </a:lnTo>
                <a:lnTo>
                  <a:pt x="817856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5497"/>
            <a:ext cx="2057400" cy="273742"/>
          </a:xfrm>
        </p:spPr>
        <p:txBody>
          <a:bodyPr/>
          <a:lstStyle/>
          <a:p>
            <a:fld id="{57682850-CCBC-445B-ADF3-DF7FB375B929}" type="datetimeFigureOut">
              <a:rPr lang="zh-CN" altLang="en-US" smtClean="0"/>
            </a:fld>
            <a:endParaRPr lang="zh-CN" altLang="en-US"/>
          </a:p>
        </p:txBody>
      </p:sp>
      <p:sp>
        <p:nvSpPr>
          <p:cNvPr id="3" name="页脚占位符 2"/>
          <p:cNvSpPr>
            <a:spLocks noGrp="1"/>
          </p:cNvSpPr>
          <p:nvPr>
            <p:ph type="ftr" sz="quarter" idx="11"/>
          </p:nvPr>
        </p:nvSpPr>
        <p:spPr>
          <a:xfrm>
            <a:off x="3028950" y="4765497"/>
            <a:ext cx="3086100" cy="273742"/>
          </a:xfrm>
        </p:spPr>
        <p:txBody>
          <a:bodyPr/>
          <a:lstStyle/>
          <a:p>
            <a:endParaRPr lang="zh-CN" altLang="en-US"/>
          </a:p>
        </p:txBody>
      </p:sp>
      <p:sp>
        <p:nvSpPr>
          <p:cNvPr id="4" name="灯片编号占位符 3"/>
          <p:cNvSpPr>
            <a:spLocks noGrp="1"/>
          </p:cNvSpPr>
          <p:nvPr>
            <p:ph type="sldNum" sz="quarter" idx="12"/>
          </p:nvPr>
        </p:nvSpPr>
        <p:spPr>
          <a:xfrm>
            <a:off x="6457950" y="4765497"/>
            <a:ext cx="2057400" cy="273742"/>
          </a:xfrm>
        </p:spPr>
        <p:txBody>
          <a:bodyPr/>
          <a:lstStyle/>
          <a:p>
            <a:fld id="{13781A91-E5A5-4F9B-86A3-C2C70A3F6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CCCE"/>
            </a:gs>
            <a:gs pos="100000">
              <a:srgbClr val="3B445B"/>
            </a:gs>
          </a:gsLst>
          <a:lin ang="27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advTm="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chart" Target="../charts/char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71600" y="2066900"/>
            <a:ext cx="7200800" cy="646331"/>
          </a:xfrm>
          <a:prstGeom prst="rect">
            <a:avLst/>
          </a:prstGeom>
          <a:noFill/>
        </p:spPr>
        <p:txBody>
          <a:bodyPr wrap="square" rtlCol="0">
            <a:spAutoFit/>
          </a:bodyPr>
          <a:lstStyle/>
          <a:p>
            <a:pPr algn="ctr"/>
            <a:r>
              <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简约渐变导航式毕业答辩动态模板</a:t>
            </a:r>
            <a:endPar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5" name="圆角矩形 34"/>
          <p:cNvSpPr/>
          <p:nvPr/>
        </p:nvSpPr>
        <p:spPr>
          <a:xfrm>
            <a:off x="2555776" y="2944460"/>
            <a:ext cx="4032448" cy="20256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THESIS DEFENSE POWERPOINT 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056060" y="3846439"/>
            <a:ext cx="174306" cy="174304"/>
            <a:chOff x="801291" y="3535885"/>
            <a:chExt cx="219347" cy="219347"/>
          </a:xfrm>
        </p:grpSpPr>
        <p:sp>
          <p:nvSpPr>
            <p:cNvPr id="38"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860980" y="3583766"/>
              <a:ext cx="100336" cy="114060"/>
              <a:chOff x="860980" y="3583766"/>
              <a:chExt cx="100336" cy="114060"/>
            </a:xfrm>
          </p:grpSpPr>
          <p:sp>
            <p:nvSpPr>
              <p:cNvPr id="4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42" name="Group 14"/>
          <p:cNvGrpSpPr/>
          <p:nvPr/>
        </p:nvGrpSpPr>
        <p:grpSpPr bwMode="auto">
          <a:xfrm>
            <a:off x="4800872" y="3846439"/>
            <a:ext cx="174306" cy="174304"/>
            <a:chOff x="4248" y="3024"/>
            <a:chExt cx="600" cy="599"/>
          </a:xfrm>
        </p:grpSpPr>
        <p:sp>
          <p:nvSpPr>
            <p:cNvPr id="43"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4" name="Group 16"/>
            <p:cNvGrpSpPr/>
            <p:nvPr/>
          </p:nvGrpSpPr>
          <p:grpSpPr bwMode="auto">
            <a:xfrm>
              <a:off x="4441" y="3144"/>
              <a:ext cx="215" cy="345"/>
              <a:chOff x="4441" y="3144"/>
              <a:chExt cx="215" cy="345"/>
            </a:xfrm>
          </p:grpSpPr>
          <p:sp>
            <p:nvSpPr>
              <p:cNvPr id="4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8"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50" name="Text Box 19"/>
          <p:cNvSpPr txBox="1">
            <a:spLocks noChangeArrowheads="1"/>
          </p:cNvSpPr>
          <p:nvPr/>
        </p:nvSpPr>
        <p:spPr bwMode="auto">
          <a:xfrm>
            <a:off x="3243361" y="3795092"/>
            <a:ext cx="119616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smtClean="0">
                <a:solidFill>
                  <a:schemeClr val="bg1"/>
                </a:solidFill>
                <a:latin typeface="微软雅黑" panose="020B0503020204020204" pitchFamily="34" charset="-122"/>
                <a:ea typeface="微软雅黑" panose="020B0503020204020204" pitchFamily="34" charset="-122"/>
              </a:rPr>
              <a:t>x</a:t>
            </a:r>
            <a:r>
              <a:rPr lang="zh-CN" altLang="en-US" sz="1050" dirty="0" smtClean="0">
                <a:solidFill>
                  <a:schemeClr val="bg1"/>
                </a:solidFill>
                <a:latin typeface="微软雅黑" panose="020B0503020204020204" pitchFamily="34" charset="-122"/>
                <a:ea typeface="微软雅黑" panose="020B0503020204020204" pitchFamily="34" charset="-122"/>
              </a:rPr>
              <a:t>教授</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51" name="Text Box 20"/>
          <p:cNvSpPr txBox="1">
            <a:spLocks noChangeArrowheads="1"/>
          </p:cNvSpPr>
          <p:nvPr/>
        </p:nvSpPr>
        <p:spPr bwMode="auto">
          <a:xfrm>
            <a:off x="5004048" y="3795092"/>
            <a:ext cx="1088390" cy="25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答辩人</a:t>
            </a:r>
            <a:r>
              <a:rPr lang="zh-CN" altLang="en-US" sz="1050" dirty="0" smtClean="0">
                <a:solidFill>
                  <a:schemeClr val="bg1"/>
                </a:solidFill>
                <a:latin typeface="微软雅黑" panose="020B0503020204020204" pitchFamily="34" charset="-122"/>
                <a:ea typeface="微软雅黑" panose="020B0503020204020204" pitchFamily="34" charset="-122"/>
              </a:rPr>
              <a:t>：</a:t>
            </a:r>
            <a:r>
              <a:rPr lang="en-US" altLang="zh-CN" sz="1050" dirty="0" smtClean="0">
                <a:solidFill>
                  <a:schemeClr val="bg1"/>
                </a:solidFill>
                <a:latin typeface="微软雅黑" panose="020B0503020204020204" pitchFamily="34" charset="-122"/>
                <a:ea typeface="微软雅黑" panose="020B0503020204020204" pitchFamily="34" charset="-122"/>
              </a:rPr>
              <a:t>PPT</a:t>
            </a:r>
            <a:r>
              <a:rPr lang="zh-CN" altLang="en-US" sz="1050" dirty="0" smtClean="0">
                <a:solidFill>
                  <a:schemeClr val="bg1"/>
                </a:solidFill>
                <a:latin typeface="微软雅黑" panose="020B0503020204020204" pitchFamily="34" charset="-122"/>
                <a:ea typeface="微软雅黑" panose="020B0503020204020204" pitchFamily="34" charset="-122"/>
              </a:rPr>
              <a:t>营</a:t>
            </a:r>
            <a:endParaRPr lang="zh-CN" altLang="en-US" sz="1050" dirty="0" smtClean="0">
              <a:solidFill>
                <a:schemeClr val="bg1"/>
              </a:solidFill>
              <a:latin typeface="微软雅黑" panose="020B0503020204020204" pitchFamily="34" charset="-122"/>
              <a:ea typeface="微软雅黑" panose="020B0503020204020204" pitchFamily="34" charset="-122"/>
            </a:endParaRPr>
          </a:p>
        </p:txBody>
      </p:sp>
      <p:sp>
        <p:nvSpPr>
          <p:cNvPr id="54" name="Freeform 103"/>
          <p:cNvSpPr>
            <a:spLocks noEditPoints="1"/>
          </p:cNvSpPr>
          <p:nvPr/>
        </p:nvSpPr>
        <p:spPr bwMode="auto">
          <a:xfrm>
            <a:off x="4251489"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2" presetClass="entr" presetSubtype="4" fill="hold" nodeType="withEffect" p14:presetBounceEnd="60000">
                                      <p:stCondLst>
                                        <p:cond delay="1350"/>
                                      </p:stCondLst>
                                      <p:childTnLst>
                                        <p:set>
                                          <p:cBhvr>
                                            <p:cTn id="18" dur="1" fill="hold">
                                              <p:stCondLst>
                                                <p:cond delay="0"/>
                                              </p:stCondLst>
                                            </p:cTn>
                                            <p:tgtEl>
                                              <p:spTgt spid="37"/>
                                            </p:tgtEl>
                                            <p:attrNameLst>
                                              <p:attrName>style.visibility</p:attrName>
                                            </p:attrNameLst>
                                          </p:cBhvr>
                                          <p:to>
                                            <p:strVal val="visible"/>
                                          </p:to>
                                        </p:set>
                                        <p:anim calcmode="lin" valueType="num" p14:bounceEnd="6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350"/>
                                      </p:stCondLst>
                                      <p:childTnLst>
                                        <p:set>
                                          <p:cBhvr>
                                            <p:cTn id="22" dur="1" fill="hold">
                                              <p:stCondLst>
                                                <p:cond delay="0"/>
                                              </p:stCondLst>
                                            </p:cTn>
                                            <p:tgtEl>
                                              <p:spTgt spid="42"/>
                                            </p:tgtEl>
                                            <p:attrNameLst>
                                              <p:attrName>style.visibility</p:attrName>
                                            </p:attrNameLst>
                                          </p:cBhvr>
                                          <p:to>
                                            <p:strVal val="visible"/>
                                          </p:to>
                                        </p:set>
                                        <p:anim calcmode="lin" valueType="num" p14:bounceEnd="60000">
                                          <p:cBhvr additive="base">
                                            <p:cTn id="23" dur="5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1350"/>
                                      </p:stCondLst>
                                      <p:childTnLst>
                                        <p:set>
                                          <p:cBhvr>
                                            <p:cTn id="26" dur="1" fill="hold">
                                              <p:stCondLst>
                                                <p:cond delay="0"/>
                                              </p:stCondLst>
                                            </p:cTn>
                                            <p:tgtEl>
                                              <p:spTgt spid="50"/>
                                            </p:tgtEl>
                                            <p:attrNameLst>
                                              <p:attrName>style.visibility</p:attrName>
                                            </p:attrNameLst>
                                          </p:cBhvr>
                                          <p:to>
                                            <p:strVal val="visible"/>
                                          </p:to>
                                        </p:set>
                                        <p:anim calcmode="lin" valueType="num" p14:bounceEnd="60000">
                                          <p:cBhvr additive="base">
                                            <p:cTn id="27" dur="5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0000">
                                      <p:stCondLst>
                                        <p:cond delay="1350"/>
                                      </p:stCondLst>
                                      <p:childTnLst>
                                        <p:set>
                                          <p:cBhvr>
                                            <p:cTn id="30" dur="1" fill="hold">
                                              <p:stCondLst>
                                                <p:cond delay="0"/>
                                              </p:stCondLst>
                                            </p:cTn>
                                            <p:tgtEl>
                                              <p:spTgt spid="51"/>
                                            </p:tgtEl>
                                            <p:attrNameLst>
                                              <p:attrName>style.visibility</p:attrName>
                                            </p:attrNameLst>
                                          </p:cBhvr>
                                          <p:to>
                                            <p:strVal val="visible"/>
                                          </p:to>
                                        </p:set>
                                        <p:anim calcmode="lin" valueType="num" p14:bounceEnd="60000">
                                          <p:cBhvr additive="base">
                                            <p:cTn id="31" dur="5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0" grpId="0" bldLvl="0" animBg="1"/>
          <p:bldP spid="51" grpId="0" bldLvl="0" animBg="1"/>
          <p:bldP spid="5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2" presetClass="entr" presetSubtype="4" fill="hold" nodeType="withEffect">
                                      <p:stCondLst>
                                        <p:cond delay="13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3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3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35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0" grpId="0" bldLvl="0" animBg="1"/>
          <p:bldP spid="51" grpId="0" bldLvl="0" animBg="1"/>
          <p:bldP spid="5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任意多边形 1032"/>
          <p:cNvSpPr/>
          <p:nvPr/>
        </p:nvSpPr>
        <p:spPr>
          <a:xfrm>
            <a:off x="2997993" y="1633959"/>
            <a:ext cx="794380"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03CCC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任意多边形 88"/>
          <p:cNvSpPr/>
          <p:nvPr/>
        </p:nvSpPr>
        <p:spPr>
          <a:xfrm flipV="1">
            <a:off x="2727880" y="3360908"/>
            <a:ext cx="794380" cy="272818"/>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C4157"/>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椭圆 1023"/>
          <p:cNvSpPr/>
          <p:nvPr/>
        </p:nvSpPr>
        <p:spPr>
          <a:xfrm>
            <a:off x="4057364" y="2211498"/>
            <a:ext cx="1012604" cy="1012604"/>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462304" y="1609725"/>
            <a:ext cx="2219395" cy="2222500"/>
            <a:chOff x="3462304" y="1609725"/>
            <a:chExt cx="2219395" cy="2222500"/>
          </a:xfrm>
        </p:grpSpPr>
        <p:sp>
          <p:nvSpPr>
            <p:cNvPr id="1028" name="Freeform 31"/>
            <p:cNvSpPr/>
            <p:nvPr/>
          </p:nvSpPr>
          <p:spPr bwMode="auto">
            <a:xfrm>
              <a:off x="4597367" y="2746375"/>
              <a:ext cx="1084332" cy="1085850"/>
            </a:xfrm>
            <a:custGeom>
              <a:avLst/>
              <a:gdLst>
                <a:gd name="T0" fmla="*/ 161 w 303"/>
                <a:gd name="T1" fmla="*/ 0 h 303"/>
                <a:gd name="T2" fmla="*/ 161 w 303"/>
                <a:gd name="T3" fmla="*/ 0 h 303"/>
                <a:gd name="T4" fmla="*/ 115 w 303"/>
                <a:gd name="T5" fmla="*/ 113 h 303"/>
                <a:gd name="T6" fmla="*/ 112 w 303"/>
                <a:gd name="T7" fmla="*/ 116 h 303"/>
                <a:gd name="T8" fmla="*/ 0 w 303"/>
                <a:gd name="T9" fmla="*/ 161 h 303"/>
                <a:gd name="T10" fmla="*/ 0 w 303"/>
                <a:gd name="T11" fmla="*/ 161 h 303"/>
                <a:gd name="T12" fmla="*/ 0 w 303"/>
                <a:gd name="T13" fmla="*/ 303 h 303"/>
                <a:gd name="T14" fmla="*/ 31 w 303"/>
                <a:gd name="T15" fmla="*/ 303 h 303"/>
                <a:gd name="T16" fmla="*/ 37 w 303"/>
                <a:gd name="T17" fmla="*/ 298 h 303"/>
                <a:gd name="T18" fmla="*/ 56 w 303"/>
                <a:gd name="T19" fmla="*/ 248 h 303"/>
                <a:gd name="T20" fmla="*/ 57 w 303"/>
                <a:gd name="T21" fmla="*/ 248 h 303"/>
                <a:gd name="T22" fmla="*/ 66 w 303"/>
                <a:gd name="T23" fmla="*/ 244 h 303"/>
                <a:gd name="T24" fmla="*/ 77 w 303"/>
                <a:gd name="T25" fmla="*/ 242 h 303"/>
                <a:gd name="T26" fmla="*/ 77 w 303"/>
                <a:gd name="T27" fmla="*/ 242 h 303"/>
                <a:gd name="T28" fmla="*/ 118 w 303"/>
                <a:gd name="T29" fmla="*/ 276 h 303"/>
                <a:gd name="T30" fmla="*/ 127 w 303"/>
                <a:gd name="T31" fmla="*/ 277 h 303"/>
                <a:gd name="T32" fmla="*/ 179 w 303"/>
                <a:gd name="T33" fmla="*/ 246 h 303"/>
                <a:gd name="T34" fmla="*/ 182 w 303"/>
                <a:gd name="T35" fmla="*/ 239 h 303"/>
                <a:gd name="T36" fmla="*/ 173 w 303"/>
                <a:gd name="T37" fmla="*/ 186 h 303"/>
                <a:gd name="T38" fmla="*/ 173 w 303"/>
                <a:gd name="T39" fmla="*/ 186 h 303"/>
                <a:gd name="T40" fmla="*/ 180 w 303"/>
                <a:gd name="T41" fmla="*/ 178 h 303"/>
                <a:gd name="T42" fmla="*/ 186 w 303"/>
                <a:gd name="T43" fmla="*/ 173 h 303"/>
                <a:gd name="T44" fmla="*/ 186 w 303"/>
                <a:gd name="T45" fmla="*/ 173 h 303"/>
                <a:gd name="T46" fmla="*/ 239 w 303"/>
                <a:gd name="T47" fmla="*/ 182 h 303"/>
                <a:gd name="T48" fmla="*/ 240 w 303"/>
                <a:gd name="T49" fmla="*/ 182 h 303"/>
                <a:gd name="T50" fmla="*/ 247 w 303"/>
                <a:gd name="T51" fmla="*/ 179 h 303"/>
                <a:gd name="T52" fmla="*/ 277 w 303"/>
                <a:gd name="T53" fmla="*/ 126 h 303"/>
                <a:gd name="T54" fmla="*/ 276 w 303"/>
                <a:gd name="T55" fmla="*/ 118 h 303"/>
                <a:gd name="T56" fmla="*/ 242 w 303"/>
                <a:gd name="T57" fmla="*/ 77 h 303"/>
                <a:gd name="T58" fmla="*/ 242 w 303"/>
                <a:gd name="T59" fmla="*/ 76 h 303"/>
                <a:gd name="T60" fmla="*/ 245 w 303"/>
                <a:gd name="T61" fmla="*/ 66 h 303"/>
                <a:gd name="T62" fmla="*/ 248 w 303"/>
                <a:gd name="T63" fmla="*/ 56 h 303"/>
                <a:gd name="T64" fmla="*/ 248 w 303"/>
                <a:gd name="T65" fmla="*/ 56 h 303"/>
                <a:gd name="T66" fmla="*/ 298 w 303"/>
                <a:gd name="T67" fmla="*/ 37 h 303"/>
                <a:gd name="T68" fmla="*/ 303 w 303"/>
                <a:gd name="T69" fmla="*/ 30 h 303"/>
                <a:gd name="T70" fmla="*/ 303 w 303"/>
                <a:gd name="T71" fmla="*/ 0 h 303"/>
                <a:gd name="T72" fmla="*/ 161 w 30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29" name="Freeform 32"/>
            <p:cNvSpPr/>
            <p:nvPr/>
          </p:nvSpPr>
          <p:spPr bwMode="auto">
            <a:xfrm>
              <a:off x="3462304" y="2746375"/>
              <a:ext cx="1084332" cy="1085850"/>
            </a:xfrm>
            <a:custGeom>
              <a:avLst/>
              <a:gdLst>
                <a:gd name="T0" fmla="*/ 190 w 303"/>
                <a:gd name="T1" fmla="*/ 115 h 303"/>
                <a:gd name="T2" fmla="*/ 187 w 303"/>
                <a:gd name="T3" fmla="*/ 111 h 303"/>
                <a:gd name="T4" fmla="*/ 142 w 303"/>
                <a:gd name="T5" fmla="*/ 0 h 303"/>
                <a:gd name="T6" fmla="*/ 142 w 303"/>
                <a:gd name="T7" fmla="*/ 0 h 303"/>
                <a:gd name="T8" fmla="*/ 0 w 303"/>
                <a:gd name="T9" fmla="*/ 0 h 303"/>
                <a:gd name="T10" fmla="*/ 0 w 303"/>
                <a:gd name="T11" fmla="*/ 30 h 303"/>
                <a:gd name="T12" fmla="*/ 5 w 303"/>
                <a:gd name="T13" fmla="*/ 37 h 303"/>
                <a:gd name="T14" fmla="*/ 55 w 303"/>
                <a:gd name="T15" fmla="*/ 56 h 303"/>
                <a:gd name="T16" fmla="*/ 56 w 303"/>
                <a:gd name="T17" fmla="*/ 56 h 303"/>
                <a:gd name="T18" fmla="*/ 59 w 303"/>
                <a:gd name="T19" fmla="*/ 66 h 303"/>
                <a:gd name="T20" fmla="*/ 61 w 303"/>
                <a:gd name="T21" fmla="*/ 76 h 303"/>
                <a:gd name="T22" fmla="*/ 61 w 303"/>
                <a:gd name="T23" fmla="*/ 77 h 303"/>
                <a:gd name="T24" fmla="*/ 27 w 303"/>
                <a:gd name="T25" fmla="*/ 118 h 303"/>
                <a:gd name="T26" fmla="*/ 26 w 303"/>
                <a:gd name="T27" fmla="*/ 126 h 303"/>
                <a:gd name="T28" fmla="*/ 57 w 303"/>
                <a:gd name="T29" fmla="*/ 179 h 303"/>
                <a:gd name="T30" fmla="*/ 63 w 303"/>
                <a:gd name="T31" fmla="*/ 182 h 303"/>
                <a:gd name="T32" fmla="*/ 117 w 303"/>
                <a:gd name="T33" fmla="*/ 173 h 303"/>
                <a:gd name="T34" fmla="*/ 117 w 303"/>
                <a:gd name="T35" fmla="*/ 173 h 303"/>
                <a:gd name="T36" fmla="*/ 118 w 303"/>
                <a:gd name="T37" fmla="*/ 173 h 303"/>
                <a:gd name="T38" fmla="*/ 126 w 303"/>
                <a:gd name="T39" fmla="*/ 180 h 303"/>
                <a:gd name="T40" fmla="*/ 130 w 303"/>
                <a:gd name="T41" fmla="*/ 186 h 303"/>
                <a:gd name="T42" fmla="*/ 131 w 303"/>
                <a:gd name="T43" fmla="*/ 186 h 303"/>
                <a:gd name="T44" fmla="*/ 122 w 303"/>
                <a:gd name="T45" fmla="*/ 239 h 303"/>
                <a:gd name="T46" fmla="*/ 125 w 303"/>
                <a:gd name="T47" fmla="*/ 246 h 303"/>
                <a:gd name="T48" fmla="*/ 177 w 303"/>
                <a:gd name="T49" fmla="*/ 277 h 303"/>
                <a:gd name="T50" fmla="*/ 180 w 303"/>
                <a:gd name="T51" fmla="*/ 278 h 303"/>
                <a:gd name="T52" fmla="*/ 185 w 303"/>
                <a:gd name="T53" fmla="*/ 276 h 303"/>
                <a:gd name="T54" fmla="*/ 226 w 303"/>
                <a:gd name="T55" fmla="*/ 243 h 303"/>
                <a:gd name="T56" fmla="*/ 227 w 303"/>
                <a:gd name="T57" fmla="*/ 242 h 303"/>
                <a:gd name="T58" fmla="*/ 227 w 303"/>
                <a:gd name="T59" fmla="*/ 242 h 303"/>
                <a:gd name="T60" fmla="*/ 237 w 303"/>
                <a:gd name="T61" fmla="*/ 244 h 303"/>
                <a:gd name="T62" fmla="*/ 247 w 303"/>
                <a:gd name="T63" fmla="*/ 248 h 303"/>
                <a:gd name="T64" fmla="*/ 248 w 303"/>
                <a:gd name="T65" fmla="*/ 248 h 303"/>
                <a:gd name="T66" fmla="*/ 248 w 303"/>
                <a:gd name="T67" fmla="*/ 248 h 303"/>
                <a:gd name="T68" fmla="*/ 266 w 303"/>
                <a:gd name="T69" fmla="*/ 298 h 303"/>
                <a:gd name="T70" fmla="*/ 273 w 303"/>
                <a:gd name="T71" fmla="*/ 303 h 303"/>
                <a:gd name="T72" fmla="*/ 303 w 303"/>
                <a:gd name="T73" fmla="*/ 303 h 303"/>
                <a:gd name="T74" fmla="*/ 303 w 303"/>
                <a:gd name="T75" fmla="*/ 161 h 303"/>
                <a:gd name="T76" fmla="*/ 190 w 303"/>
                <a:gd name="T77" fmla="*/ 1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0" name="Freeform 33"/>
            <p:cNvSpPr/>
            <p:nvPr/>
          </p:nvSpPr>
          <p:spPr bwMode="auto">
            <a:xfrm>
              <a:off x="3462304" y="1609725"/>
              <a:ext cx="1084332" cy="1085850"/>
            </a:xfrm>
            <a:custGeom>
              <a:avLst/>
              <a:gdLst>
                <a:gd name="T0" fmla="*/ 188 w 303"/>
                <a:gd name="T1" fmla="*/ 190 h 303"/>
                <a:gd name="T2" fmla="*/ 192 w 303"/>
                <a:gd name="T3" fmla="*/ 186 h 303"/>
                <a:gd name="T4" fmla="*/ 192 w 303"/>
                <a:gd name="T5" fmla="*/ 186 h 303"/>
                <a:gd name="T6" fmla="*/ 303 w 303"/>
                <a:gd name="T7" fmla="*/ 142 h 303"/>
                <a:gd name="T8" fmla="*/ 303 w 303"/>
                <a:gd name="T9" fmla="*/ 142 h 303"/>
                <a:gd name="T10" fmla="*/ 303 w 303"/>
                <a:gd name="T11" fmla="*/ 0 h 303"/>
                <a:gd name="T12" fmla="*/ 273 w 303"/>
                <a:gd name="T13" fmla="*/ 0 h 303"/>
                <a:gd name="T14" fmla="*/ 266 w 303"/>
                <a:gd name="T15" fmla="*/ 5 h 303"/>
                <a:gd name="T16" fmla="*/ 247 w 303"/>
                <a:gd name="T17" fmla="*/ 55 h 303"/>
                <a:gd name="T18" fmla="*/ 247 w 303"/>
                <a:gd name="T19" fmla="*/ 55 h 303"/>
                <a:gd name="T20" fmla="*/ 237 w 303"/>
                <a:gd name="T21" fmla="*/ 58 h 303"/>
                <a:gd name="T22" fmla="*/ 227 w 303"/>
                <a:gd name="T23" fmla="*/ 61 h 303"/>
                <a:gd name="T24" fmla="*/ 226 w 303"/>
                <a:gd name="T25" fmla="*/ 61 h 303"/>
                <a:gd name="T26" fmla="*/ 185 w 303"/>
                <a:gd name="T27" fmla="*/ 27 h 303"/>
                <a:gd name="T28" fmla="*/ 176 w 303"/>
                <a:gd name="T29" fmla="*/ 26 h 303"/>
                <a:gd name="T30" fmla="*/ 124 w 303"/>
                <a:gd name="T31" fmla="*/ 56 h 303"/>
                <a:gd name="T32" fmla="*/ 121 w 303"/>
                <a:gd name="T33" fmla="*/ 64 h 303"/>
                <a:gd name="T34" fmla="*/ 130 w 303"/>
                <a:gd name="T35" fmla="*/ 117 h 303"/>
                <a:gd name="T36" fmla="*/ 130 w 303"/>
                <a:gd name="T37" fmla="*/ 117 h 303"/>
                <a:gd name="T38" fmla="*/ 122 w 303"/>
                <a:gd name="T39" fmla="*/ 126 h 303"/>
                <a:gd name="T40" fmla="*/ 118 w 303"/>
                <a:gd name="T41" fmla="*/ 130 h 303"/>
                <a:gd name="T42" fmla="*/ 117 w 303"/>
                <a:gd name="T43" fmla="*/ 130 h 303"/>
                <a:gd name="T44" fmla="*/ 64 w 303"/>
                <a:gd name="T45" fmla="*/ 121 h 303"/>
                <a:gd name="T46" fmla="*/ 63 w 303"/>
                <a:gd name="T47" fmla="*/ 121 h 303"/>
                <a:gd name="T48" fmla="*/ 57 w 303"/>
                <a:gd name="T49" fmla="*/ 125 h 303"/>
                <a:gd name="T50" fmla="*/ 26 w 303"/>
                <a:gd name="T51" fmla="*/ 177 h 303"/>
                <a:gd name="T52" fmla="*/ 27 w 303"/>
                <a:gd name="T53" fmla="*/ 185 h 303"/>
                <a:gd name="T54" fmla="*/ 61 w 303"/>
                <a:gd name="T55" fmla="*/ 226 h 303"/>
                <a:gd name="T56" fmla="*/ 61 w 303"/>
                <a:gd name="T57" fmla="*/ 227 h 303"/>
                <a:gd name="T58" fmla="*/ 59 w 303"/>
                <a:gd name="T59" fmla="*/ 237 h 303"/>
                <a:gd name="T60" fmla="*/ 56 w 303"/>
                <a:gd name="T61" fmla="*/ 247 h 303"/>
                <a:gd name="T62" fmla="*/ 55 w 303"/>
                <a:gd name="T63" fmla="*/ 247 h 303"/>
                <a:gd name="T64" fmla="*/ 5 w 303"/>
                <a:gd name="T65" fmla="*/ 266 h 303"/>
                <a:gd name="T66" fmla="*/ 0 w 303"/>
                <a:gd name="T67" fmla="*/ 273 h 303"/>
                <a:gd name="T68" fmla="*/ 0 w 303"/>
                <a:gd name="T69" fmla="*/ 303 h 303"/>
                <a:gd name="T70" fmla="*/ 142 w 303"/>
                <a:gd name="T71" fmla="*/ 303 h 303"/>
                <a:gd name="T72" fmla="*/ 188 w 303"/>
                <a:gd name="T73" fmla="*/ 1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1" name="Freeform 34"/>
            <p:cNvSpPr/>
            <p:nvPr/>
          </p:nvSpPr>
          <p:spPr bwMode="auto">
            <a:xfrm>
              <a:off x="4597367" y="1609725"/>
              <a:ext cx="1084332" cy="1085850"/>
            </a:xfrm>
            <a:custGeom>
              <a:avLst/>
              <a:gdLst>
                <a:gd name="T0" fmla="*/ 113 w 303"/>
                <a:gd name="T1" fmla="*/ 188 h 303"/>
                <a:gd name="T2" fmla="*/ 114 w 303"/>
                <a:gd name="T3" fmla="*/ 189 h 303"/>
                <a:gd name="T4" fmla="*/ 116 w 303"/>
                <a:gd name="T5" fmla="*/ 191 h 303"/>
                <a:gd name="T6" fmla="*/ 161 w 303"/>
                <a:gd name="T7" fmla="*/ 303 h 303"/>
                <a:gd name="T8" fmla="*/ 303 w 303"/>
                <a:gd name="T9" fmla="*/ 303 h 303"/>
                <a:gd name="T10" fmla="*/ 303 w 303"/>
                <a:gd name="T11" fmla="*/ 273 h 303"/>
                <a:gd name="T12" fmla="*/ 298 w 303"/>
                <a:gd name="T13" fmla="*/ 266 h 303"/>
                <a:gd name="T14" fmla="*/ 248 w 303"/>
                <a:gd name="T15" fmla="*/ 247 h 303"/>
                <a:gd name="T16" fmla="*/ 248 w 303"/>
                <a:gd name="T17" fmla="*/ 247 h 303"/>
                <a:gd name="T18" fmla="*/ 245 w 303"/>
                <a:gd name="T19" fmla="*/ 237 h 303"/>
                <a:gd name="T20" fmla="*/ 242 w 303"/>
                <a:gd name="T21" fmla="*/ 227 h 303"/>
                <a:gd name="T22" fmla="*/ 242 w 303"/>
                <a:gd name="T23" fmla="*/ 226 h 303"/>
                <a:gd name="T24" fmla="*/ 276 w 303"/>
                <a:gd name="T25" fmla="*/ 185 h 303"/>
                <a:gd name="T26" fmla="*/ 277 w 303"/>
                <a:gd name="T27" fmla="*/ 177 h 303"/>
                <a:gd name="T28" fmla="*/ 247 w 303"/>
                <a:gd name="T29" fmla="*/ 125 h 303"/>
                <a:gd name="T30" fmla="*/ 240 w 303"/>
                <a:gd name="T31" fmla="*/ 121 h 303"/>
                <a:gd name="T32" fmla="*/ 186 w 303"/>
                <a:gd name="T33" fmla="*/ 130 h 303"/>
                <a:gd name="T34" fmla="*/ 186 w 303"/>
                <a:gd name="T35" fmla="*/ 130 h 303"/>
                <a:gd name="T36" fmla="*/ 179 w 303"/>
                <a:gd name="T37" fmla="*/ 124 h 303"/>
                <a:gd name="T38" fmla="*/ 173 w 303"/>
                <a:gd name="T39" fmla="*/ 117 h 303"/>
                <a:gd name="T40" fmla="*/ 173 w 303"/>
                <a:gd name="T41" fmla="*/ 117 h 303"/>
                <a:gd name="T42" fmla="*/ 173 w 303"/>
                <a:gd name="T43" fmla="*/ 117 h 303"/>
                <a:gd name="T44" fmla="*/ 182 w 303"/>
                <a:gd name="T45" fmla="*/ 64 h 303"/>
                <a:gd name="T46" fmla="*/ 178 w 303"/>
                <a:gd name="T47" fmla="*/ 56 h 303"/>
                <a:gd name="T48" fmla="*/ 126 w 303"/>
                <a:gd name="T49" fmla="*/ 26 h 303"/>
                <a:gd name="T50" fmla="*/ 123 w 303"/>
                <a:gd name="T51" fmla="*/ 25 h 303"/>
                <a:gd name="T52" fmla="*/ 118 w 303"/>
                <a:gd name="T53" fmla="*/ 27 h 303"/>
                <a:gd name="T54" fmla="*/ 77 w 303"/>
                <a:gd name="T55" fmla="*/ 60 h 303"/>
                <a:gd name="T56" fmla="*/ 77 w 303"/>
                <a:gd name="T57" fmla="*/ 61 h 303"/>
                <a:gd name="T58" fmla="*/ 76 w 303"/>
                <a:gd name="T59" fmla="*/ 61 h 303"/>
                <a:gd name="T60" fmla="*/ 66 w 303"/>
                <a:gd name="T61" fmla="*/ 58 h 303"/>
                <a:gd name="T62" fmla="*/ 56 w 303"/>
                <a:gd name="T63" fmla="*/ 55 h 303"/>
                <a:gd name="T64" fmla="*/ 56 w 303"/>
                <a:gd name="T65" fmla="*/ 55 h 303"/>
                <a:gd name="T66" fmla="*/ 37 w 303"/>
                <a:gd name="T67" fmla="*/ 5 h 303"/>
                <a:gd name="T68" fmla="*/ 30 w 303"/>
                <a:gd name="T69" fmla="*/ 0 h 303"/>
                <a:gd name="T70" fmla="*/ 0 w 303"/>
                <a:gd name="T71" fmla="*/ 0 h 303"/>
                <a:gd name="T72" fmla="*/ 0 w 303"/>
                <a:gd name="T73" fmla="*/ 142 h 303"/>
                <a:gd name="T74" fmla="*/ 113 w 303"/>
                <a:gd name="T75" fmla="*/ 1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solidFill>
                  <a:schemeClr val="bg1"/>
                </a:soli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29" name="组合 28"/>
          <p:cNvGrpSpPr/>
          <p:nvPr/>
        </p:nvGrpSpPr>
        <p:grpSpPr>
          <a:xfrm>
            <a:off x="1773312" y="3626368"/>
            <a:ext cx="3643313" cy="2375163"/>
            <a:chOff x="1262063" y="3209925"/>
            <a:chExt cx="4414838" cy="2878137"/>
          </a:xfrm>
          <a:effectLst>
            <a:outerShdw blurRad="63500" dist="25400" dir="2700000" algn="tl" rotWithShape="0">
              <a:prstClr val="black">
                <a:alpha val="20000"/>
              </a:prstClr>
            </a:outerShdw>
          </a:effectLst>
        </p:grpSpPr>
        <p:sp>
          <p:nvSpPr>
            <p:cNvPr id="10" name="Freeform 10"/>
            <p:cNvSpPr/>
            <p:nvPr/>
          </p:nvSpPr>
          <p:spPr bwMode="auto">
            <a:xfrm>
              <a:off x="4810126" y="3209925"/>
              <a:ext cx="866775" cy="539750"/>
            </a:xfrm>
            <a:custGeom>
              <a:avLst/>
              <a:gdLst>
                <a:gd name="T0" fmla="*/ 223 w 231"/>
                <a:gd name="T1" fmla="*/ 32 h 144"/>
                <a:gd name="T2" fmla="*/ 138 w 231"/>
                <a:gd name="T3" fmla="*/ 44 h 144"/>
                <a:gd name="T4" fmla="*/ 126 w 231"/>
                <a:gd name="T5" fmla="*/ 58 h 144"/>
                <a:gd name="T6" fmla="*/ 106 w 231"/>
                <a:gd name="T7" fmla="*/ 78 h 144"/>
                <a:gd name="T8" fmla="*/ 90 w 231"/>
                <a:gd name="T9" fmla="*/ 97 h 144"/>
                <a:gd name="T10" fmla="*/ 74 w 231"/>
                <a:gd name="T11" fmla="*/ 108 h 144"/>
                <a:gd name="T12" fmla="*/ 0 w 231"/>
                <a:gd name="T13" fmla="*/ 141 h 144"/>
                <a:gd name="T14" fmla="*/ 25 w 231"/>
                <a:gd name="T15" fmla="*/ 141 h 144"/>
                <a:gd name="T16" fmla="*/ 22 w 231"/>
                <a:gd name="T17" fmla="*/ 143 h 144"/>
                <a:gd name="T18" fmla="*/ 99 w 231"/>
                <a:gd name="T19" fmla="*/ 131 h 144"/>
                <a:gd name="T20" fmla="*/ 172 w 231"/>
                <a:gd name="T21" fmla="*/ 100 h 144"/>
                <a:gd name="T22" fmla="*/ 223 w 231"/>
                <a:gd name="T2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144">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1" name="Freeform 11"/>
            <p:cNvSpPr/>
            <p:nvPr/>
          </p:nvSpPr>
          <p:spPr bwMode="auto">
            <a:xfrm>
              <a:off x="3328988" y="3292475"/>
              <a:ext cx="2336800" cy="1074738"/>
            </a:xfrm>
            <a:custGeom>
              <a:avLst/>
              <a:gdLst>
                <a:gd name="T0" fmla="*/ 623 w 623"/>
                <a:gd name="T1" fmla="*/ 42 h 287"/>
                <a:gd name="T2" fmla="*/ 536 w 623"/>
                <a:gd name="T3" fmla="*/ 46 h 287"/>
                <a:gd name="T4" fmla="*/ 524 w 623"/>
                <a:gd name="T5" fmla="*/ 62 h 287"/>
                <a:gd name="T6" fmla="*/ 473 w 623"/>
                <a:gd name="T7" fmla="*/ 92 h 287"/>
                <a:gd name="T8" fmla="*/ 398 w 623"/>
                <a:gd name="T9" fmla="*/ 108 h 287"/>
                <a:gd name="T10" fmla="*/ 354 w 623"/>
                <a:gd name="T11" fmla="*/ 100 h 287"/>
                <a:gd name="T12" fmla="*/ 280 w 623"/>
                <a:gd name="T13" fmla="*/ 94 h 287"/>
                <a:gd name="T14" fmla="*/ 355 w 623"/>
                <a:gd name="T15" fmla="*/ 80 h 287"/>
                <a:gd name="T16" fmla="*/ 430 w 623"/>
                <a:gd name="T17" fmla="*/ 58 h 287"/>
                <a:gd name="T18" fmla="*/ 414 w 623"/>
                <a:gd name="T19" fmla="*/ 12 h 287"/>
                <a:gd name="T20" fmla="*/ 290 w 623"/>
                <a:gd name="T21" fmla="*/ 14 h 287"/>
                <a:gd name="T22" fmla="*/ 164 w 623"/>
                <a:gd name="T23" fmla="*/ 13 h 287"/>
                <a:gd name="T24" fmla="*/ 70 w 623"/>
                <a:gd name="T25" fmla="*/ 62 h 287"/>
                <a:gd name="T26" fmla="*/ 4 w 623"/>
                <a:gd name="T27" fmla="*/ 119 h 287"/>
                <a:gd name="T28" fmla="*/ 9 w 623"/>
                <a:gd name="T29" fmla="*/ 126 h 287"/>
                <a:gd name="T30" fmla="*/ 0 w 623"/>
                <a:gd name="T31" fmla="*/ 135 h 287"/>
                <a:gd name="T32" fmla="*/ 61 w 623"/>
                <a:gd name="T33" fmla="*/ 287 h 287"/>
                <a:gd name="T34" fmla="*/ 97 w 623"/>
                <a:gd name="T35" fmla="*/ 252 h 287"/>
                <a:gd name="T36" fmla="*/ 103 w 623"/>
                <a:gd name="T37" fmla="*/ 261 h 287"/>
                <a:gd name="T38" fmla="*/ 158 w 623"/>
                <a:gd name="T39" fmla="*/ 214 h 287"/>
                <a:gd name="T40" fmla="*/ 359 w 623"/>
                <a:gd name="T41" fmla="*/ 199 h 287"/>
                <a:gd name="T42" fmla="*/ 384 w 623"/>
                <a:gd name="T43" fmla="*/ 192 h 287"/>
                <a:gd name="T44" fmla="*/ 514 w 623"/>
                <a:gd name="T45" fmla="*/ 156 h 287"/>
                <a:gd name="T46" fmla="*/ 589 w 623"/>
                <a:gd name="T47" fmla="*/ 84 h 287"/>
                <a:gd name="T48" fmla="*/ 618 w 623"/>
                <a:gd name="T49" fmla="*/ 51 h 287"/>
                <a:gd name="T50" fmla="*/ 623 w 623"/>
                <a:gd name="T51"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3" h="287">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2" name="Freeform 12"/>
            <p:cNvSpPr/>
            <p:nvPr/>
          </p:nvSpPr>
          <p:spPr bwMode="auto">
            <a:xfrm>
              <a:off x="4738688" y="3367088"/>
              <a:ext cx="187325" cy="157163"/>
            </a:xfrm>
            <a:custGeom>
              <a:avLst/>
              <a:gdLst>
                <a:gd name="T0" fmla="*/ 40 w 50"/>
                <a:gd name="T1" fmla="*/ 0 h 42"/>
                <a:gd name="T2" fmla="*/ 10 w 50"/>
                <a:gd name="T3" fmla="*/ 2 h 42"/>
                <a:gd name="T4" fmla="*/ 9 w 50"/>
                <a:gd name="T5" fmla="*/ 40 h 42"/>
                <a:gd name="T6" fmla="*/ 43 w 50"/>
                <a:gd name="T7" fmla="*/ 38 h 42"/>
                <a:gd name="T8" fmla="*/ 47 w 50"/>
                <a:gd name="T9" fmla="*/ 30 h 42"/>
                <a:gd name="T10" fmla="*/ 40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3" name="Freeform 13"/>
            <p:cNvSpPr/>
            <p:nvPr/>
          </p:nvSpPr>
          <p:spPr bwMode="auto">
            <a:xfrm>
              <a:off x="5500688" y="3441700"/>
              <a:ext cx="146050" cy="165100"/>
            </a:xfrm>
            <a:custGeom>
              <a:avLst/>
              <a:gdLst>
                <a:gd name="T0" fmla="*/ 23 w 39"/>
                <a:gd name="T1" fmla="*/ 4 h 44"/>
                <a:gd name="T2" fmla="*/ 8 w 39"/>
                <a:gd name="T3" fmla="*/ 24 h 44"/>
                <a:gd name="T4" fmla="*/ 10 w 39"/>
                <a:gd name="T5" fmla="*/ 44 h 44"/>
                <a:gd name="T6" fmla="*/ 39 w 39"/>
                <a:gd name="T7" fmla="*/ 11 h 44"/>
                <a:gd name="T8" fmla="*/ 23 w 39"/>
                <a:gd name="T9" fmla="*/ 4 h 44"/>
              </a:gdLst>
              <a:ahLst/>
              <a:cxnLst>
                <a:cxn ang="0">
                  <a:pos x="T0" y="T1"/>
                </a:cxn>
                <a:cxn ang="0">
                  <a:pos x="T2" y="T3"/>
                </a:cxn>
                <a:cxn ang="0">
                  <a:pos x="T4" y="T5"/>
                </a:cxn>
                <a:cxn ang="0">
                  <a:pos x="T6" y="T7"/>
                </a:cxn>
                <a:cxn ang="0">
                  <a:pos x="T8" y="T9"/>
                </a:cxn>
              </a:cxnLst>
              <a:rect l="0" t="0" r="r" b="b"/>
              <a:pathLst>
                <a:path w="39" h="44">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4" name="Freeform 14"/>
            <p:cNvSpPr/>
            <p:nvPr/>
          </p:nvSpPr>
          <p:spPr bwMode="auto">
            <a:xfrm>
              <a:off x="1787527" y="3656013"/>
              <a:ext cx="2066925" cy="1979613"/>
            </a:xfrm>
            <a:custGeom>
              <a:avLst/>
              <a:gdLst>
                <a:gd name="T0" fmla="*/ 1302 w 1302"/>
                <a:gd name="T1" fmla="*/ 333 h 1247"/>
                <a:gd name="T2" fmla="*/ 997 w 1302"/>
                <a:gd name="T3" fmla="*/ 0 h 1247"/>
                <a:gd name="T4" fmla="*/ 0 w 1302"/>
                <a:gd name="T5" fmla="*/ 914 h 1247"/>
                <a:gd name="T6" fmla="*/ 305 w 1302"/>
                <a:gd name="T7" fmla="*/ 1247 h 1247"/>
                <a:gd name="T8" fmla="*/ 1302 w 1302"/>
                <a:gd name="T9" fmla="*/ 333 h 1247"/>
              </a:gdLst>
              <a:ahLst/>
              <a:cxnLst>
                <a:cxn ang="0">
                  <a:pos x="T0" y="T1"/>
                </a:cxn>
                <a:cxn ang="0">
                  <a:pos x="T2" y="T3"/>
                </a:cxn>
                <a:cxn ang="0">
                  <a:pos x="T4" y="T5"/>
                </a:cxn>
                <a:cxn ang="0">
                  <a:pos x="T6" y="T7"/>
                </a:cxn>
                <a:cxn ang="0">
                  <a:pos x="T8" y="T9"/>
                </a:cxn>
              </a:cxnLst>
              <a:rect l="0" t="0" r="r" b="b"/>
              <a:pathLst>
                <a:path w="1302" h="1247">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5" name="Freeform 15"/>
            <p:cNvSpPr/>
            <p:nvPr/>
          </p:nvSpPr>
          <p:spPr bwMode="auto">
            <a:xfrm>
              <a:off x="1262063" y="3738563"/>
              <a:ext cx="2468563" cy="2349499"/>
            </a:xfrm>
            <a:custGeom>
              <a:avLst/>
              <a:gdLst>
                <a:gd name="T0" fmla="*/ 1555 w 1555"/>
                <a:gd name="T1" fmla="*/ 368 h 1480"/>
                <a:gd name="T2" fmla="*/ 1217 w 1555"/>
                <a:gd name="T3" fmla="*/ 0 h 1480"/>
                <a:gd name="T4" fmla="*/ 0 w 1555"/>
                <a:gd name="T5" fmla="*/ 1114 h 1480"/>
                <a:gd name="T6" fmla="*/ 336 w 1555"/>
                <a:gd name="T7" fmla="*/ 1480 h 1480"/>
                <a:gd name="T8" fmla="*/ 1555 w 1555"/>
                <a:gd name="T9" fmla="*/ 368 h 1480"/>
              </a:gdLst>
              <a:ahLst/>
              <a:cxnLst>
                <a:cxn ang="0">
                  <a:pos x="T0" y="T1"/>
                </a:cxn>
                <a:cxn ang="0">
                  <a:pos x="T2" y="T3"/>
                </a:cxn>
                <a:cxn ang="0">
                  <a:pos x="T4" y="T5"/>
                </a:cxn>
                <a:cxn ang="0">
                  <a:pos x="T6" y="T7"/>
                </a:cxn>
                <a:cxn ang="0">
                  <a:pos x="T8" y="T9"/>
                </a:cxn>
              </a:cxnLst>
              <a:rect l="0" t="0" r="r" b="b"/>
              <a:pathLst>
                <a:path w="1555" h="1480">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6" name="Freeform 16"/>
            <p:cNvSpPr/>
            <p:nvPr/>
          </p:nvSpPr>
          <p:spPr bwMode="auto">
            <a:xfrm>
              <a:off x="1262063" y="3738563"/>
              <a:ext cx="2119314" cy="1971675"/>
            </a:xfrm>
            <a:custGeom>
              <a:avLst/>
              <a:gdLst>
                <a:gd name="T0" fmla="*/ 1335 w 1335"/>
                <a:gd name="T1" fmla="*/ 129 h 1242"/>
                <a:gd name="T2" fmla="*/ 1217 w 1335"/>
                <a:gd name="T3" fmla="*/ 0 h 1242"/>
                <a:gd name="T4" fmla="*/ 0 w 1335"/>
                <a:gd name="T5" fmla="*/ 1114 h 1242"/>
                <a:gd name="T6" fmla="*/ 119 w 1335"/>
                <a:gd name="T7" fmla="*/ 1242 h 1242"/>
                <a:gd name="T8" fmla="*/ 1335 w 1335"/>
                <a:gd name="T9" fmla="*/ 129 h 1242"/>
              </a:gdLst>
              <a:ahLst/>
              <a:cxnLst>
                <a:cxn ang="0">
                  <a:pos x="T0" y="T1"/>
                </a:cxn>
                <a:cxn ang="0">
                  <a:pos x="T2" y="T3"/>
                </a:cxn>
                <a:cxn ang="0">
                  <a:pos x="T4" y="T5"/>
                </a:cxn>
                <a:cxn ang="0">
                  <a:pos x="T6" y="T7"/>
                </a:cxn>
                <a:cxn ang="0">
                  <a:pos x="T8" y="T9"/>
                </a:cxn>
              </a:cxnLst>
              <a:rect l="0" t="0" r="r" b="b"/>
              <a:pathLst>
                <a:path w="1335" h="1242">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nvGrpSpPr>
            <p:cNvPr id="28" name="组合 27"/>
            <p:cNvGrpSpPr/>
            <p:nvPr/>
          </p:nvGrpSpPr>
          <p:grpSpPr>
            <a:xfrm>
              <a:off x="3006726" y="3849688"/>
              <a:ext cx="220663" cy="211138"/>
              <a:chOff x="3006726" y="3849688"/>
              <a:chExt cx="220663" cy="211138"/>
            </a:xfrm>
          </p:grpSpPr>
          <p:sp>
            <p:nvSpPr>
              <p:cNvPr id="17" name="Freeform 17"/>
              <p:cNvSpPr/>
              <p:nvPr/>
            </p:nvSpPr>
            <p:spPr bwMode="auto">
              <a:xfrm>
                <a:off x="3114676" y="3849688"/>
                <a:ext cx="112713" cy="112713"/>
              </a:xfrm>
              <a:custGeom>
                <a:avLst/>
                <a:gdLst>
                  <a:gd name="T0" fmla="*/ 11 w 30"/>
                  <a:gd name="T1" fmla="*/ 2 h 30"/>
                  <a:gd name="T2" fmla="*/ 2 w 30"/>
                  <a:gd name="T3" fmla="*/ 19 h 30"/>
                  <a:gd name="T4" fmla="*/ 18 w 30"/>
                  <a:gd name="T5" fmla="*/ 28 h 30"/>
                  <a:gd name="T6" fmla="*/ 28 w 30"/>
                  <a:gd name="T7" fmla="*/ 12 h 30"/>
                  <a:gd name="T8" fmla="*/ 11 w 30"/>
                  <a:gd name="T9" fmla="*/ 2 h 30"/>
                </a:gdLst>
                <a:ahLst/>
                <a:cxnLst>
                  <a:cxn ang="0">
                    <a:pos x="T0" y="T1"/>
                  </a:cxn>
                  <a:cxn ang="0">
                    <a:pos x="T2" y="T3"/>
                  </a:cxn>
                  <a:cxn ang="0">
                    <a:pos x="T4" y="T5"/>
                  </a:cxn>
                  <a:cxn ang="0">
                    <a:pos x="T6" y="T7"/>
                  </a:cxn>
                  <a:cxn ang="0">
                    <a:pos x="T8" y="T9"/>
                  </a:cxn>
                </a:cxnLst>
                <a:rect l="0" t="0" r="r" b="b"/>
                <a:pathLst>
                  <a:path w="30" h="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8" name="Freeform 18"/>
              <p:cNvSpPr/>
              <p:nvPr/>
            </p:nvSpPr>
            <p:spPr bwMode="auto">
              <a:xfrm>
                <a:off x="3171826" y="3879850"/>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9" name="Freeform 19"/>
              <p:cNvSpPr/>
              <p:nvPr/>
            </p:nvSpPr>
            <p:spPr bwMode="auto">
              <a:xfrm>
                <a:off x="3175001" y="3902075"/>
                <a:ext cx="22225" cy="23813"/>
              </a:xfrm>
              <a:custGeom>
                <a:avLst/>
                <a:gdLst>
                  <a:gd name="T0" fmla="*/ 3 w 6"/>
                  <a:gd name="T1" fmla="*/ 1 h 6"/>
                  <a:gd name="T2" fmla="*/ 1 w 6"/>
                  <a:gd name="T3" fmla="*/ 4 h 6"/>
                  <a:gd name="T4" fmla="*/ 4 w 6"/>
                  <a:gd name="T5" fmla="*/ 6 h 6"/>
                  <a:gd name="T6" fmla="*/ 6 w 6"/>
                  <a:gd name="T7" fmla="*/ 3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0" name="Freeform 20"/>
              <p:cNvSpPr/>
              <p:nvPr/>
            </p:nvSpPr>
            <p:spPr bwMode="auto">
              <a:xfrm>
                <a:off x="3144838" y="3887788"/>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1" name="Freeform 21"/>
              <p:cNvSpPr/>
              <p:nvPr/>
            </p:nvSpPr>
            <p:spPr bwMode="auto">
              <a:xfrm>
                <a:off x="3149601" y="3910013"/>
                <a:ext cx="22225" cy="22225"/>
              </a:xfrm>
              <a:custGeom>
                <a:avLst/>
                <a:gdLst>
                  <a:gd name="T0" fmla="*/ 2 w 6"/>
                  <a:gd name="T1" fmla="*/ 1 h 6"/>
                  <a:gd name="T2" fmla="*/ 1 w 6"/>
                  <a:gd name="T3" fmla="*/ 4 h 6"/>
                  <a:gd name="T4" fmla="*/ 4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2" name="Freeform 22"/>
              <p:cNvSpPr/>
              <p:nvPr/>
            </p:nvSpPr>
            <p:spPr bwMode="auto">
              <a:xfrm>
                <a:off x="3006726" y="3951288"/>
                <a:ext cx="112713" cy="109538"/>
              </a:xfrm>
              <a:custGeom>
                <a:avLst/>
                <a:gdLst>
                  <a:gd name="T0" fmla="*/ 11 w 30"/>
                  <a:gd name="T1" fmla="*/ 2 h 29"/>
                  <a:gd name="T2" fmla="*/ 2 w 30"/>
                  <a:gd name="T3" fmla="*/ 18 h 29"/>
                  <a:gd name="T4" fmla="*/ 18 w 30"/>
                  <a:gd name="T5" fmla="*/ 27 h 29"/>
                  <a:gd name="T6" fmla="*/ 28 w 30"/>
                  <a:gd name="T7" fmla="*/ 11 h 29"/>
                  <a:gd name="T8" fmla="*/ 11 w 30"/>
                  <a:gd name="T9" fmla="*/ 2 h 29"/>
                </a:gdLst>
                <a:ahLst/>
                <a:cxnLst>
                  <a:cxn ang="0">
                    <a:pos x="T0" y="T1"/>
                  </a:cxn>
                  <a:cxn ang="0">
                    <a:pos x="T2" y="T3"/>
                  </a:cxn>
                  <a:cxn ang="0">
                    <a:pos x="T4" y="T5"/>
                  </a:cxn>
                  <a:cxn ang="0">
                    <a:pos x="T6" y="T7"/>
                  </a:cxn>
                  <a:cxn ang="0">
                    <a:pos x="T8" y="T9"/>
                  </a:cxn>
                </a:cxnLst>
                <a:rect l="0" t="0" r="r" b="b"/>
                <a:pathLst>
                  <a:path w="30" h="29">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3" name="Freeform 23"/>
              <p:cNvSpPr/>
              <p:nvPr/>
            </p:nvSpPr>
            <p:spPr bwMode="auto">
              <a:xfrm>
                <a:off x="3062288" y="3981450"/>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4" name="Freeform 24"/>
              <p:cNvSpPr/>
              <p:nvPr/>
            </p:nvSpPr>
            <p:spPr bwMode="auto">
              <a:xfrm>
                <a:off x="3067051" y="4003675"/>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5" name="Freeform 25"/>
              <p:cNvSpPr/>
              <p:nvPr/>
            </p:nvSpPr>
            <p:spPr bwMode="auto">
              <a:xfrm>
                <a:off x="3036888" y="3989388"/>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6" name="Freeform 26"/>
              <p:cNvSpPr/>
              <p:nvPr/>
            </p:nvSpPr>
            <p:spPr bwMode="auto">
              <a:xfrm>
                <a:off x="3040063" y="4011613"/>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grpSp>
      <p:sp>
        <p:nvSpPr>
          <p:cNvPr id="49" name="矩形 48"/>
          <p:cNvSpPr/>
          <p:nvPr/>
        </p:nvSpPr>
        <p:spPr>
          <a:xfrm>
            <a:off x="3839976" y="1993365"/>
            <a:ext cx="314509"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A</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4995718" y="1993365"/>
            <a:ext cx="325730"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B</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2" name="矩形 51"/>
          <p:cNvSpPr/>
          <p:nvPr/>
        </p:nvSpPr>
        <p:spPr>
          <a:xfrm>
            <a:off x="3839976" y="3024212"/>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D</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3" name="矩形 52"/>
          <p:cNvSpPr/>
          <p:nvPr/>
        </p:nvSpPr>
        <p:spPr>
          <a:xfrm>
            <a:off x="4994916" y="3024212"/>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C</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87" name="矩形 86"/>
          <p:cNvSpPr/>
          <p:nvPr/>
        </p:nvSpPr>
        <p:spPr>
          <a:xfrm>
            <a:off x="4069298" y="2523076"/>
            <a:ext cx="1005403" cy="324641"/>
          </a:xfrm>
          <a:prstGeom prst="rect">
            <a:avLst/>
          </a:prstGeom>
        </p:spPr>
        <p:txBody>
          <a:bodyPr wrap="none" tIns="0" bIns="0">
            <a:spAutoFit/>
          </a:bodyPr>
          <a:lstStyle/>
          <a:p>
            <a:pPr algn="ctr">
              <a:lnSpc>
                <a:spcPct val="150000"/>
              </a:lnSpc>
            </a:pPr>
            <a:r>
              <a:rPr lang="zh-CN" altLang="en-US" sz="1600" b="1" dirty="0">
                <a:ln w="6350">
                  <a:noFill/>
                </a:ln>
                <a:solidFill>
                  <a:srgbClr val="03CCCE"/>
                </a:solidFill>
                <a:latin typeface="Impact" panose="020B0806030902050204" pitchFamily="34" charset="0"/>
                <a:ea typeface="微软雅黑" panose="020B0503020204020204" pitchFamily="34" charset="-122"/>
              </a:rPr>
              <a:t>主要贡献</a:t>
            </a:r>
            <a:endParaRPr lang="zh-CN" altLang="en-US" sz="1600" b="1" dirty="0">
              <a:ln w="6350">
                <a:noFill/>
              </a:ln>
              <a:solidFill>
                <a:srgbClr val="03CCCE"/>
              </a:solidFill>
              <a:latin typeface="Impact" panose="020B0806030902050204" pitchFamily="34" charset="0"/>
              <a:ea typeface="微软雅黑" panose="020B0503020204020204" pitchFamily="34" charset="-122"/>
            </a:endParaRPr>
          </a:p>
        </p:txBody>
      </p:sp>
      <p:sp>
        <p:nvSpPr>
          <p:cNvPr id="90" name="任意多边形 89"/>
          <p:cNvSpPr/>
          <p:nvPr/>
        </p:nvSpPr>
        <p:spPr>
          <a:xfrm flipH="1">
            <a:off x="5385260" y="1633959"/>
            <a:ext cx="808666"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C4157"/>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flipV="1">
            <a:off x="5638800" y="3360908"/>
            <a:ext cx="804252" cy="263192"/>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03CCC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Rectangle 66"/>
          <p:cNvSpPr>
            <a:spLocks noChangeArrowheads="1"/>
          </p:cNvSpPr>
          <p:nvPr/>
        </p:nvSpPr>
        <p:spPr bwMode="auto">
          <a:xfrm>
            <a:off x="6300192" y="185055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4" name="圆角矩形 93"/>
          <p:cNvSpPr/>
          <p:nvPr/>
        </p:nvSpPr>
        <p:spPr>
          <a:xfrm>
            <a:off x="6300192" y="152013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95" name="Rectangle 66"/>
          <p:cNvSpPr>
            <a:spLocks noChangeArrowheads="1"/>
          </p:cNvSpPr>
          <p:nvPr/>
        </p:nvSpPr>
        <p:spPr bwMode="auto">
          <a:xfrm>
            <a:off x="6565169" y="383810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6" name="圆角矩形 95"/>
          <p:cNvSpPr/>
          <p:nvPr/>
        </p:nvSpPr>
        <p:spPr>
          <a:xfrm>
            <a:off x="6565169" y="350768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97" name="Rectangle 66"/>
          <p:cNvSpPr>
            <a:spLocks noChangeArrowheads="1"/>
          </p:cNvSpPr>
          <p:nvPr/>
        </p:nvSpPr>
        <p:spPr bwMode="auto">
          <a:xfrm>
            <a:off x="832842" y="185055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8" name="圆角矩形 97"/>
          <p:cNvSpPr/>
          <p:nvPr/>
        </p:nvSpPr>
        <p:spPr>
          <a:xfrm>
            <a:off x="1804392" y="152013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99" name="Rectangle 66"/>
          <p:cNvSpPr>
            <a:spLocks noChangeArrowheads="1"/>
          </p:cNvSpPr>
          <p:nvPr/>
        </p:nvSpPr>
        <p:spPr bwMode="auto">
          <a:xfrm>
            <a:off x="537056" y="383810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0" name="圆角矩形 99"/>
          <p:cNvSpPr/>
          <p:nvPr/>
        </p:nvSpPr>
        <p:spPr>
          <a:xfrm>
            <a:off x="1508606" y="350768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51" name="矩形 50"/>
          <p:cNvSpPr/>
          <p:nvPr/>
        </p:nvSpPr>
        <p:spPr>
          <a:xfrm>
            <a:off x="293606" y="378109"/>
            <a:ext cx="1261884"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主要贡献与创新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5" name="圆角矩形 5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6" name="圆角矩形 5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7" name="圆角矩形 5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8" name="圆角矩形 5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14:presetBounceEnd="60000">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14:bounceEnd="60000">
                                          <p:cBhvr additive="base">
                                            <p:cTn id="64" dur="500" fill="hold"/>
                                            <p:tgtEl>
                                              <p:spTgt spid="98"/>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14:presetBounceEnd="60000">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14:bounceEnd="60000">
                                          <p:cBhvr additive="base">
                                            <p:cTn id="76" dur="500" fill="hold"/>
                                            <p:tgtEl>
                                              <p:spTgt spid="94"/>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14:presetBounceEnd="60000">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14:bounceEnd="60000">
                                          <p:cBhvr additive="base">
                                            <p:cTn id="88" dur="500" fill="hold"/>
                                            <p:tgtEl>
                                              <p:spTgt spid="100"/>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14:presetBounceEnd="60000">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14:bounceEnd="60000">
                                          <p:cBhvr additive="base">
                                            <p:cTn id="100" dur="5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cBhvr additive="base">
                                            <p:cTn id="64" dur="500" fill="hold"/>
                                            <p:tgtEl>
                                              <p:spTgt spid="98"/>
                                            </p:tgtEl>
                                            <p:attrNameLst>
                                              <p:attrName>ppt_x</p:attrName>
                                            </p:attrNameLst>
                                          </p:cBhvr>
                                          <p:tavLst>
                                            <p:tav tm="0">
                                              <p:val>
                                                <p:strVal val="0-#ppt_w/2"/>
                                              </p:val>
                                            </p:tav>
                                            <p:tav tm="100000">
                                              <p:val>
                                                <p:strVal val="#ppt_x"/>
                                              </p:val>
                                            </p:tav>
                                          </p:tavLst>
                                        </p:anim>
                                        <p:anim calcmode="lin" valueType="num">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cBhvr additive="base">
                                            <p:cTn id="76" dur="500" fill="hold"/>
                                            <p:tgtEl>
                                              <p:spTgt spid="94"/>
                                            </p:tgtEl>
                                            <p:attrNameLst>
                                              <p:attrName>ppt_x</p:attrName>
                                            </p:attrNameLst>
                                          </p:cBhvr>
                                          <p:tavLst>
                                            <p:tav tm="0">
                                              <p:val>
                                                <p:strVal val="1+#ppt_w/2"/>
                                              </p:val>
                                            </p:tav>
                                            <p:tav tm="100000">
                                              <p:val>
                                                <p:strVal val="#ppt_x"/>
                                              </p:val>
                                            </p:tav>
                                          </p:tavLst>
                                        </p:anim>
                                        <p:anim calcmode="lin" valueType="num">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fill="hold"/>
                                            <p:tgtEl>
                                              <p:spTgt spid="100"/>
                                            </p:tgtEl>
                                            <p:attrNameLst>
                                              <p:attrName>ppt_x</p:attrName>
                                            </p:attrNameLst>
                                          </p:cBhvr>
                                          <p:tavLst>
                                            <p:tav tm="0">
                                              <p:val>
                                                <p:strVal val="0-#ppt_w/2"/>
                                              </p:val>
                                            </p:tav>
                                            <p:tav tm="100000">
                                              <p:val>
                                                <p:strVal val="#ppt_x"/>
                                              </p:val>
                                            </p:tav>
                                          </p:tavLst>
                                        </p:anim>
                                        <p:anim calcmode="lin" valueType="num">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cBhvr additive="base">
                                            <p:cTn id="100" dur="500" fill="hold"/>
                                            <p:tgtEl>
                                              <p:spTgt spid="96"/>
                                            </p:tgtEl>
                                            <p:attrNameLst>
                                              <p:attrName>ppt_x</p:attrName>
                                            </p:attrNameLst>
                                          </p:cBhvr>
                                          <p:tavLst>
                                            <p:tav tm="0">
                                              <p:val>
                                                <p:strVal val="1+#ppt_w/2"/>
                                              </p:val>
                                            </p:tav>
                                            <p:tav tm="100000">
                                              <p:val>
                                                <p:strVal val="#ppt_x"/>
                                              </p:val>
                                            </p:tav>
                                          </p:tavLst>
                                        </p:anim>
                                        <p:anim calcmode="lin" valueType="num">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0"/>
          <p:cNvSpPr/>
          <p:nvPr/>
        </p:nvSpPr>
        <p:spPr bwMode="auto">
          <a:xfrm>
            <a:off x="2820480" y="1778868"/>
            <a:ext cx="1054320" cy="705076"/>
          </a:xfrm>
          <a:custGeom>
            <a:avLst/>
            <a:gdLst>
              <a:gd name="T0" fmla="*/ 880 w 1200"/>
              <a:gd name="T1" fmla="*/ 0 h 800"/>
              <a:gd name="T2" fmla="*/ 24 w 1200"/>
              <a:gd name="T3" fmla="*/ 0 h 800"/>
              <a:gd name="T4" fmla="*/ 0 w 1200"/>
              <a:gd name="T5" fmla="*/ 23 h 800"/>
              <a:gd name="T6" fmla="*/ 0 w 1200"/>
              <a:gd name="T7" fmla="*/ 479 h 800"/>
              <a:gd name="T8" fmla="*/ 320 w 1200"/>
              <a:gd name="T9" fmla="*/ 800 h 800"/>
              <a:gd name="T10" fmla="*/ 1176 w 1200"/>
              <a:gd name="T11" fmla="*/ 800 h 800"/>
              <a:gd name="T12" fmla="*/ 1200 w 1200"/>
              <a:gd name="T13" fmla="*/ 775 h 800"/>
              <a:gd name="T14" fmla="*/ 1200 w 1200"/>
              <a:gd name="T15" fmla="*/ 319 h 800"/>
              <a:gd name="T16" fmla="*/ 880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5" name="Freeform 21"/>
          <p:cNvSpPr/>
          <p:nvPr/>
        </p:nvSpPr>
        <p:spPr bwMode="auto">
          <a:xfrm>
            <a:off x="5245872" y="1778868"/>
            <a:ext cx="1054320" cy="705076"/>
          </a:xfrm>
          <a:custGeom>
            <a:avLst/>
            <a:gdLst>
              <a:gd name="T0" fmla="*/ 1174 w 1200"/>
              <a:gd name="T1" fmla="*/ 0 h 800"/>
              <a:gd name="T2" fmla="*/ 318 w 1200"/>
              <a:gd name="T3" fmla="*/ 0 h 800"/>
              <a:gd name="T4" fmla="*/ 0 w 1200"/>
              <a:gd name="T5" fmla="*/ 319 h 800"/>
              <a:gd name="T6" fmla="*/ 0 w 1200"/>
              <a:gd name="T7" fmla="*/ 775 h 800"/>
              <a:gd name="T8" fmla="*/ 22 w 1200"/>
              <a:gd name="T9" fmla="*/ 800 h 800"/>
              <a:gd name="T10" fmla="*/ 878 w 1200"/>
              <a:gd name="T11" fmla="*/ 800 h 800"/>
              <a:gd name="T12" fmla="*/ 1200 w 1200"/>
              <a:gd name="T13" fmla="*/ 479 h 800"/>
              <a:gd name="T14" fmla="*/ 1200 w 1200"/>
              <a:gd name="T15" fmla="*/ 23 h 800"/>
              <a:gd name="T16" fmla="*/ 1174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6" name="Freeform 22"/>
          <p:cNvSpPr/>
          <p:nvPr/>
        </p:nvSpPr>
        <p:spPr bwMode="auto">
          <a:xfrm>
            <a:off x="2820480" y="2888950"/>
            <a:ext cx="1054320" cy="705076"/>
          </a:xfrm>
          <a:custGeom>
            <a:avLst/>
            <a:gdLst>
              <a:gd name="T0" fmla="*/ 1176 w 1200"/>
              <a:gd name="T1" fmla="*/ 0 h 800"/>
              <a:gd name="T2" fmla="*/ 320 w 1200"/>
              <a:gd name="T3" fmla="*/ 0 h 800"/>
              <a:gd name="T4" fmla="*/ 0 w 1200"/>
              <a:gd name="T5" fmla="*/ 321 h 800"/>
              <a:gd name="T6" fmla="*/ 0 w 1200"/>
              <a:gd name="T7" fmla="*/ 777 h 800"/>
              <a:gd name="T8" fmla="*/ 24 w 1200"/>
              <a:gd name="T9" fmla="*/ 800 h 800"/>
              <a:gd name="T10" fmla="*/ 880 w 1200"/>
              <a:gd name="T11" fmla="*/ 800 h 800"/>
              <a:gd name="T12" fmla="*/ 1200 w 1200"/>
              <a:gd name="T13" fmla="*/ 481 h 800"/>
              <a:gd name="T14" fmla="*/ 1200 w 1200"/>
              <a:gd name="T15" fmla="*/ 25 h 800"/>
              <a:gd name="T16" fmla="*/ 1176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7" name="Freeform 23"/>
          <p:cNvSpPr/>
          <p:nvPr/>
        </p:nvSpPr>
        <p:spPr bwMode="auto">
          <a:xfrm>
            <a:off x="5245872" y="2888950"/>
            <a:ext cx="1054320" cy="705076"/>
          </a:xfrm>
          <a:custGeom>
            <a:avLst/>
            <a:gdLst>
              <a:gd name="T0" fmla="*/ 878 w 1200"/>
              <a:gd name="T1" fmla="*/ 0 h 800"/>
              <a:gd name="T2" fmla="*/ 22 w 1200"/>
              <a:gd name="T3" fmla="*/ 0 h 800"/>
              <a:gd name="T4" fmla="*/ 0 w 1200"/>
              <a:gd name="T5" fmla="*/ 25 h 800"/>
              <a:gd name="T6" fmla="*/ 0 w 1200"/>
              <a:gd name="T7" fmla="*/ 481 h 800"/>
              <a:gd name="T8" fmla="*/ 318 w 1200"/>
              <a:gd name="T9" fmla="*/ 800 h 800"/>
              <a:gd name="T10" fmla="*/ 1174 w 1200"/>
              <a:gd name="T11" fmla="*/ 800 h 800"/>
              <a:gd name="T12" fmla="*/ 1200 w 1200"/>
              <a:gd name="T13" fmla="*/ 777 h 800"/>
              <a:gd name="T14" fmla="*/ 1200 w 1200"/>
              <a:gd name="T15" fmla="*/ 321 h 800"/>
              <a:gd name="T16" fmla="*/ 878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8" name="组合 27"/>
          <p:cNvGrpSpPr/>
          <p:nvPr/>
        </p:nvGrpSpPr>
        <p:grpSpPr>
          <a:xfrm>
            <a:off x="3695819" y="1626344"/>
            <a:ext cx="1751052" cy="2924532"/>
            <a:chOff x="3695819" y="1490836"/>
            <a:chExt cx="1751052" cy="2924532"/>
          </a:xfrm>
          <a:solidFill>
            <a:srgbClr val="2A95F1"/>
          </a:solidFill>
          <a:effectLst/>
        </p:grpSpPr>
        <p:sp>
          <p:nvSpPr>
            <p:cNvPr id="18" name="Freeform 24"/>
            <p:cNvSpPr/>
            <p:nvPr/>
          </p:nvSpPr>
          <p:spPr bwMode="auto">
            <a:xfrm>
              <a:off x="3949898" y="1746880"/>
              <a:ext cx="1241584" cy="1721584"/>
            </a:xfrm>
            <a:custGeom>
              <a:avLst/>
              <a:gdLst>
                <a:gd name="T0" fmla="*/ 811 w 948"/>
                <a:gd name="T1" fmla="*/ 852 h 1311"/>
                <a:gd name="T2" fmla="*/ 718 w 948"/>
                <a:gd name="T3" fmla="*/ 1002 h 1311"/>
                <a:gd name="T4" fmla="*/ 626 w 948"/>
                <a:gd name="T5" fmla="*/ 1247 h 1311"/>
                <a:gd name="T6" fmla="*/ 544 w 948"/>
                <a:gd name="T7" fmla="*/ 1311 h 1311"/>
                <a:gd name="T8" fmla="*/ 405 w 948"/>
                <a:gd name="T9" fmla="*/ 1311 h 1311"/>
                <a:gd name="T10" fmla="*/ 322 w 948"/>
                <a:gd name="T11" fmla="*/ 1247 h 1311"/>
                <a:gd name="T12" fmla="*/ 230 w 948"/>
                <a:gd name="T13" fmla="*/ 1002 h 1311"/>
                <a:gd name="T14" fmla="*/ 138 w 948"/>
                <a:gd name="T15" fmla="*/ 852 h 1311"/>
                <a:gd name="T16" fmla="*/ 0 w 948"/>
                <a:gd name="T17" fmla="*/ 442 h 1311"/>
                <a:gd name="T18" fmla="*/ 136 w 948"/>
                <a:gd name="T19" fmla="*/ 135 h 1311"/>
                <a:gd name="T20" fmla="*/ 474 w 948"/>
                <a:gd name="T21" fmla="*/ 0 h 1311"/>
                <a:gd name="T22" fmla="*/ 812 w 948"/>
                <a:gd name="T23" fmla="*/ 135 h 1311"/>
                <a:gd name="T24" fmla="*/ 948 w 948"/>
                <a:gd name="T25" fmla="*/ 442 h 1311"/>
                <a:gd name="T26" fmla="*/ 811 w 948"/>
                <a:gd name="T27" fmla="*/ 85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1311">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noFill/>
            <a:ln>
              <a:noFill/>
            </a:ln>
            <a:effectLst/>
          </p:spPr>
          <p:txBody>
            <a:bodyPr vert="horz" wrap="square" lIns="91440" tIns="45720" rIns="91440" bIns="45720" numCol="1" anchor="t" anchorCtr="0" compatLnSpc="1"/>
            <a:lstStyle/>
            <a:p>
              <a:endParaRPr lang="zh-CN" altLang="en-US"/>
            </a:p>
          </p:txBody>
        </p:sp>
        <p:grpSp>
          <p:nvGrpSpPr>
            <p:cNvPr id="25" name="组合 24"/>
            <p:cNvGrpSpPr/>
            <p:nvPr/>
          </p:nvGrpSpPr>
          <p:grpSpPr>
            <a:xfrm>
              <a:off x="3695819" y="1490836"/>
              <a:ext cx="1751052" cy="2924532"/>
              <a:chOff x="3695819" y="1490836"/>
              <a:chExt cx="1751052" cy="2924532"/>
            </a:xfrm>
            <a:grpFill/>
          </p:grpSpPr>
          <p:sp>
            <p:nvSpPr>
              <p:cNvPr id="19" name="Freeform 25"/>
              <p:cNvSpPr>
                <a:spLocks noEditPoints="1"/>
              </p:cNvSpPr>
              <p:nvPr/>
            </p:nvSpPr>
            <p:spPr bwMode="auto">
              <a:xfrm>
                <a:off x="3695819" y="1490836"/>
                <a:ext cx="1751052" cy="2233672"/>
              </a:xfrm>
              <a:custGeom>
                <a:avLst/>
                <a:gdLst>
                  <a:gd name="T0" fmla="*/ 668 w 1337"/>
                  <a:gd name="T1" fmla="*/ 0 h 1701"/>
                  <a:gd name="T2" fmla="*/ 0 w 1337"/>
                  <a:gd name="T3" fmla="*/ 637 h 1701"/>
                  <a:gd name="T4" fmla="*/ 253 w 1337"/>
                  <a:gd name="T5" fmla="*/ 1290 h 1701"/>
                  <a:gd name="T6" fmla="*/ 348 w 1337"/>
                  <a:gd name="T7" fmla="*/ 1623 h 1701"/>
                  <a:gd name="T8" fmla="*/ 432 w 1337"/>
                  <a:gd name="T9" fmla="*/ 1701 h 1701"/>
                  <a:gd name="T10" fmla="*/ 668 w 1337"/>
                  <a:gd name="T11" fmla="*/ 1701 h 1701"/>
                  <a:gd name="T12" fmla="*/ 904 w 1337"/>
                  <a:gd name="T13" fmla="*/ 1701 h 1701"/>
                  <a:gd name="T14" fmla="*/ 988 w 1337"/>
                  <a:gd name="T15" fmla="*/ 1623 h 1701"/>
                  <a:gd name="T16" fmla="*/ 1084 w 1337"/>
                  <a:gd name="T17" fmla="*/ 1290 h 1701"/>
                  <a:gd name="T18" fmla="*/ 1337 w 1337"/>
                  <a:gd name="T19" fmla="*/ 637 h 1701"/>
                  <a:gd name="T20" fmla="*/ 668 w 1337"/>
                  <a:gd name="T21" fmla="*/ 0 h 1701"/>
                  <a:gd name="T22" fmla="*/ 1005 w 1337"/>
                  <a:gd name="T23" fmla="*/ 1047 h 1701"/>
                  <a:gd name="T24" fmla="*/ 912 w 1337"/>
                  <a:gd name="T25" fmla="*/ 1197 h 1701"/>
                  <a:gd name="T26" fmla="*/ 820 w 1337"/>
                  <a:gd name="T27" fmla="*/ 1442 h 1701"/>
                  <a:gd name="T28" fmla="*/ 738 w 1337"/>
                  <a:gd name="T29" fmla="*/ 1506 h 1701"/>
                  <a:gd name="T30" fmla="*/ 599 w 1337"/>
                  <a:gd name="T31" fmla="*/ 1506 h 1701"/>
                  <a:gd name="T32" fmla="*/ 516 w 1337"/>
                  <a:gd name="T33" fmla="*/ 1442 h 1701"/>
                  <a:gd name="T34" fmla="*/ 424 w 1337"/>
                  <a:gd name="T35" fmla="*/ 1197 h 1701"/>
                  <a:gd name="T36" fmla="*/ 332 w 1337"/>
                  <a:gd name="T37" fmla="*/ 1047 h 1701"/>
                  <a:gd name="T38" fmla="*/ 194 w 1337"/>
                  <a:gd name="T39" fmla="*/ 637 h 1701"/>
                  <a:gd name="T40" fmla="*/ 330 w 1337"/>
                  <a:gd name="T41" fmla="*/ 330 h 1701"/>
                  <a:gd name="T42" fmla="*/ 668 w 1337"/>
                  <a:gd name="T43" fmla="*/ 195 h 1701"/>
                  <a:gd name="T44" fmla="*/ 1006 w 1337"/>
                  <a:gd name="T45" fmla="*/ 330 h 1701"/>
                  <a:gd name="T46" fmla="*/ 1142 w 1337"/>
                  <a:gd name="T47" fmla="*/ 637 h 1701"/>
                  <a:gd name="T48" fmla="*/ 1005 w 1337"/>
                  <a:gd name="T49" fmla="*/ 104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7" h="1701">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0" name="Freeform 26"/>
              <p:cNvSpPr/>
              <p:nvPr/>
            </p:nvSpPr>
            <p:spPr bwMode="auto">
              <a:xfrm>
                <a:off x="4154210" y="3767727"/>
                <a:ext cx="832961" cy="186631"/>
              </a:xfrm>
              <a:custGeom>
                <a:avLst/>
                <a:gdLst>
                  <a:gd name="T0" fmla="*/ 565 w 636"/>
                  <a:gd name="T1" fmla="*/ 0 h 142"/>
                  <a:gd name="T2" fmla="*/ 71 w 636"/>
                  <a:gd name="T3" fmla="*/ 0 h 142"/>
                  <a:gd name="T4" fmla="*/ 0 w 636"/>
                  <a:gd name="T5" fmla="*/ 71 h 142"/>
                  <a:gd name="T6" fmla="*/ 71 w 636"/>
                  <a:gd name="T7" fmla="*/ 142 h 142"/>
                  <a:gd name="T8" fmla="*/ 565 w 636"/>
                  <a:gd name="T9" fmla="*/ 142 h 142"/>
                  <a:gd name="T10" fmla="*/ 636 w 636"/>
                  <a:gd name="T11" fmla="*/ 71 h 142"/>
                  <a:gd name="T12" fmla="*/ 565 w 63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636" h="142">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1" name="Freeform 27"/>
              <p:cNvSpPr/>
              <p:nvPr/>
            </p:nvSpPr>
            <p:spPr bwMode="auto">
              <a:xfrm>
                <a:off x="4154210" y="3997577"/>
                <a:ext cx="832961" cy="187940"/>
              </a:xfrm>
              <a:custGeom>
                <a:avLst/>
                <a:gdLst>
                  <a:gd name="T0" fmla="*/ 565 w 636"/>
                  <a:gd name="T1" fmla="*/ 0 h 143"/>
                  <a:gd name="T2" fmla="*/ 71 w 636"/>
                  <a:gd name="T3" fmla="*/ 0 h 143"/>
                  <a:gd name="T4" fmla="*/ 0 w 636"/>
                  <a:gd name="T5" fmla="*/ 71 h 143"/>
                  <a:gd name="T6" fmla="*/ 71 w 636"/>
                  <a:gd name="T7" fmla="*/ 143 h 143"/>
                  <a:gd name="T8" fmla="*/ 565 w 636"/>
                  <a:gd name="T9" fmla="*/ 143 h 143"/>
                  <a:gd name="T10" fmla="*/ 636 w 636"/>
                  <a:gd name="T11" fmla="*/ 71 h 143"/>
                  <a:gd name="T12" fmla="*/ 565 w 636"/>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36" h="143">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2" name="Freeform 28"/>
              <p:cNvSpPr/>
              <p:nvPr/>
            </p:nvSpPr>
            <p:spPr bwMode="auto">
              <a:xfrm>
                <a:off x="4286488" y="4227428"/>
                <a:ext cx="569714" cy="187940"/>
              </a:xfrm>
              <a:custGeom>
                <a:avLst/>
                <a:gdLst>
                  <a:gd name="T0" fmla="*/ 363 w 435"/>
                  <a:gd name="T1" fmla="*/ 0 h 143"/>
                  <a:gd name="T2" fmla="*/ 71 w 435"/>
                  <a:gd name="T3" fmla="*/ 0 h 143"/>
                  <a:gd name="T4" fmla="*/ 0 w 435"/>
                  <a:gd name="T5" fmla="*/ 71 h 143"/>
                  <a:gd name="T6" fmla="*/ 71 w 435"/>
                  <a:gd name="T7" fmla="*/ 143 h 143"/>
                  <a:gd name="T8" fmla="*/ 363 w 435"/>
                  <a:gd name="T9" fmla="*/ 143 h 143"/>
                  <a:gd name="T10" fmla="*/ 435 w 435"/>
                  <a:gd name="T11" fmla="*/ 71 h 143"/>
                  <a:gd name="T12" fmla="*/ 363 w 43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35" h="143">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grpSp>
      <p:sp>
        <p:nvSpPr>
          <p:cNvPr id="23" name="Freeform 29"/>
          <p:cNvSpPr>
            <a:spLocks noEditPoints="1"/>
          </p:cNvSpPr>
          <p:nvPr/>
        </p:nvSpPr>
        <p:spPr bwMode="auto">
          <a:xfrm>
            <a:off x="4408836" y="2735581"/>
            <a:ext cx="323710" cy="335934"/>
          </a:xfrm>
          <a:custGeom>
            <a:avLst/>
            <a:gdLst>
              <a:gd name="T0" fmla="*/ 132 w 278"/>
              <a:gd name="T1" fmla="*/ 287 h 288"/>
              <a:gd name="T2" fmla="*/ 146 w 278"/>
              <a:gd name="T3" fmla="*/ 287 h 288"/>
              <a:gd name="T4" fmla="*/ 159 w 278"/>
              <a:gd name="T5" fmla="*/ 242 h 288"/>
              <a:gd name="T6" fmla="*/ 177 w 278"/>
              <a:gd name="T7" fmla="*/ 234 h 288"/>
              <a:gd name="T8" fmla="*/ 213 w 278"/>
              <a:gd name="T9" fmla="*/ 264 h 288"/>
              <a:gd name="T10" fmla="*/ 229 w 278"/>
              <a:gd name="T11" fmla="*/ 256 h 288"/>
              <a:gd name="T12" fmla="*/ 213 w 278"/>
              <a:gd name="T13" fmla="*/ 211 h 288"/>
              <a:gd name="T14" fmla="*/ 222 w 278"/>
              <a:gd name="T15" fmla="*/ 195 h 288"/>
              <a:gd name="T16" fmla="*/ 269 w 278"/>
              <a:gd name="T17" fmla="*/ 198 h 288"/>
              <a:gd name="T18" fmla="*/ 278 w 278"/>
              <a:gd name="T19" fmla="*/ 181 h 288"/>
              <a:gd name="T20" fmla="*/ 239 w 278"/>
              <a:gd name="T21" fmla="*/ 155 h 288"/>
              <a:gd name="T22" fmla="*/ 237 w 278"/>
              <a:gd name="T23" fmla="*/ 136 h 288"/>
              <a:gd name="T24" fmla="*/ 276 w 278"/>
              <a:gd name="T25" fmla="*/ 111 h 288"/>
              <a:gd name="T26" fmla="*/ 274 w 278"/>
              <a:gd name="T27" fmla="*/ 93 h 288"/>
              <a:gd name="T28" fmla="*/ 226 w 278"/>
              <a:gd name="T29" fmla="*/ 95 h 288"/>
              <a:gd name="T30" fmla="*/ 213 w 278"/>
              <a:gd name="T31" fmla="*/ 80 h 288"/>
              <a:gd name="T32" fmla="*/ 231 w 278"/>
              <a:gd name="T33" fmla="*/ 37 h 288"/>
              <a:gd name="T34" fmla="*/ 218 w 278"/>
              <a:gd name="T35" fmla="*/ 24 h 288"/>
              <a:gd name="T36" fmla="*/ 181 w 278"/>
              <a:gd name="T37" fmla="*/ 53 h 288"/>
              <a:gd name="T38" fmla="*/ 162 w 278"/>
              <a:gd name="T39" fmla="*/ 49 h 288"/>
              <a:gd name="T40" fmla="*/ 150 w 278"/>
              <a:gd name="T41" fmla="*/ 3 h 288"/>
              <a:gd name="T42" fmla="*/ 132 w 278"/>
              <a:gd name="T43" fmla="*/ 0 h 288"/>
              <a:gd name="T44" fmla="*/ 119 w 278"/>
              <a:gd name="T45" fmla="*/ 46 h 288"/>
              <a:gd name="T46" fmla="*/ 102 w 278"/>
              <a:gd name="T47" fmla="*/ 53 h 288"/>
              <a:gd name="T48" fmla="*/ 65 w 278"/>
              <a:gd name="T49" fmla="*/ 24 h 288"/>
              <a:gd name="T50" fmla="*/ 49 w 278"/>
              <a:gd name="T51" fmla="*/ 32 h 288"/>
              <a:gd name="T52" fmla="*/ 65 w 278"/>
              <a:gd name="T53" fmla="*/ 76 h 288"/>
              <a:gd name="T54" fmla="*/ 56 w 278"/>
              <a:gd name="T55" fmla="*/ 93 h 288"/>
              <a:gd name="T56" fmla="*/ 9 w 278"/>
              <a:gd name="T57" fmla="*/ 90 h 288"/>
              <a:gd name="T58" fmla="*/ 0 w 278"/>
              <a:gd name="T59" fmla="*/ 106 h 288"/>
              <a:gd name="T60" fmla="*/ 40 w 278"/>
              <a:gd name="T61" fmla="*/ 132 h 288"/>
              <a:gd name="T62" fmla="*/ 42 w 278"/>
              <a:gd name="T63" fmla="*/ 151 h 288"/>
              <a:gd name="T64" fmla="*/ 2 w 278"/>
              <a:gd name="T65" fmla="*/ 177 h 288"/>
              <a:gd name="T66" fmla="*/ 5 w 278"/>
              <a:gd name="T67" fmla="*/ 195 h 288"/>
              <a:gd name="T68" fmla="*/ 52 w 278"/>
              <a:gd name="T69" fmla="*/ 193 h 288"/>
              <a:gd name="T70" fmla="*/ 65 w 278"/>
              <a:gd name="T71" fmla="*/ 207 h 288"/>
              <a:gd name="T72" fmla="*/ 48 w 278"/>
              <a:gd name="T73" fmla="*/ 251 h 288"/>
              <a:gd name="T74" fmla="*/ 60 w 278"/>
              <a:gd name="T75" fmla="*/ 264 h 288"/>
              <a:gd name="T76" fmla="*/ 98 w 278"/>
              <a:gd name="T77" fmla="*/ 235 h 288"/>
              <a:gd name="T78" fmla="*/ 116 w 278"/>
              <a:gd name="T79" fmla="*/ 239 h 288"/>
              <a:gd name="T80" fmla="*/ 128 w 278"/>
              <a:gd name="T81" fmla="*/ 284 h 288"/>
              <a:gd name="T82" fmla="*/ 139 w 278"/>
              <a:gd name="T83" fmla="*/ 75 h 288"/>
              <a:gd name="T84" fmla="*/ 139 w 278"/>
              <a:gd name="T85" fmla="*/ 2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33" name="Text Box 38"/>
          <p:cNvSpPr txBox="1">
            <a:spLocks noChangeArrowheads="1"/>
          </p:cNvSpPr>
          <p:nvPr/>
        </p:nvSpPr>
        <p:spPr bwMode="auto">
          <a:xfrm>
            <a:off x="5602222" y="1842127"/>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03</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4" name="Rectangle 34"/>
          <p:cNvSpPr>
            <a:spLocks noChangeArrowheads="1"/>
          </p:cNvSpPr>
          <p:nvPr/>
        </p:nvSpPr>
        <p:spPr bwMode="auto">
          <a:xfrm>
            <a:off x="6444208" y="1826738"/>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5" name="Text Box 38"/>
          <p:cNvSpPr txBox="1">
            <a:spLocks noChangeArrowheads="1"/>
          </p:cNvSpPr>
          <p:nvPr/>
        </p:nvSpPr>
        <p:spPr bwMode="auto">
          <a:xfrm>
            <a:off x="5602222" y="2955310"/>
            <a:ext cx="609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04</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6" name="Rectangle 34"/>
          <p:cNvSpPr>
            <a:spLocks noChangeArrowheads="1"/>
          </p:cNvSpPr>
          <p:nvPr/>
        </p:nvSpPr>
        <p:spPr bwMode="auto">
          <a:xfrm>
            <a:off x="6444208" y="293992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7" name="Text Box 38"/>
          <p:cNvSpPr txBox="1">
            <a:spLocks noChangeArrowheads="1"/>
          </p:cNvSpPr>
          <p:nvPr/>
        </p:nvSpPr>
        <p:spPr bwMode="auto">
          <a:xfrm>
            <a:off x="2983226" y="1842127"/>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chemeClr val="bg1"/>
                </a:solidFill>
                <a:latin typeface="Impact" panose="020B0806030902050204" pitchFamily="34" charset="0"/>
                <a:ea typeface="微软雅黑" panose="020B0503020204020204" pitchFamily="34" charset="-122"/>
              </a:rPr>
              <a:t>01</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8" name="Text Box 38"/>
          <p:cNvSpPr txBox="1">
            <a:spLocks noChangeArrowheads="1"/>
          </p:cNvSpPr>
          <p:nvPr/>
        </p:nvSpPr>
        <p:spPr bwMode="auto">
          <a:xfrm>
            <a:off x="2983226" y="2955310"/>
            <a:ext cx="6110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02</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9" name="Rectangle 34"/>
          <p:cNvSpPr>
            <a:spLocks noChangeArrowheads="1"/>
          </p:cNvSpPr>
          <p:nvPr/>
        </p:nvSpPr>
        <p:spPr bwMode="auto">
          <a:xfrm>
            <a:off x="611560" y="1826738"/>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Rectangle 34"/>
          <p:cNvSpPr>
            <a:spLocks noChangeArrowheads="1"/>
          </p:cNvSpPr>
          <p:nvPr/>
        </p:nvSpPr>
        <p:spPr bwMode="auto">
          <a:xfrm>
            <a:off x="611560" y="293992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7" name="矩形 26"/>
          <p:cNvSpPr/>
          <p:nvPr/>
        </p:nvSpPr>
        <p:spPr>
          <a:xfrm>
            <a:off x="4069298" y="2202408"/>
            <a:ext cx="1005403" cy="416974"/>
          </a:xfrm>
          <a:prstGeom prst="rect">
            <a:avLst/>
          </a:prstGeom>
        </p:spPr>
        <p:txBody>
          <a:bodyPr wrap="none">
            <a:spAutoFit/>
          </a:bodyPr>
          <a:lstStyle/>
          <a:p>
            <a:pPr algn="ctr">
              <a:lnSpc>
                <a:spcPct val="150000"/>
              </a:lnSpc>
            </a:pPr>
            <a:r>
              <a:rPr lang="zh-CN" altLang="en-US" sz="1600" b="1" dirty="0">
                <a:ln w="6350">
                  <a:noFill/>
                </a:ln>
                <a:solidFill>
                  <a:srgbClr val="03CCCE"/>
                </a:solidFill>
                <a:latin typeface="Impact" panose="020B0806030902050204" pitchFamily="34" charset="0"/>
                <a:ea typeface="微软雅黑" panose="020B0503020204020204" pitchFamily="34" charset="-122"/>
              </a:rPr>
              <a:t>主要创新</a:t>
            </a:r>
            <a:endParaRPr lang="zh-CN" altLang="en-US" sz="1600" b="1" dirty="0">
              <a:ln w="6350">
                <a:noFill/>
              </a:ln>
              <a:solidFill>
                <a:srgbClr val="03CCCE"/>
              </a:solidFill>
              <a:latin typeface="Impact" panose="020B0806030902050204" pitchFamily="34" charset="0"/>
              <a:ea typeface="微软雅黑" panose="020B0503020204020204" pitchFamily="34" charset="-122"/>
            </a:endParaRPr>
          </a:p>
        </p:txBody>
      </p:sp>
      <p:sp>
        <p:nvSpPr>
          <p:cNvPr id="32" name="圆角矩形 3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1" name="圆角矩形 40"/>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2" name="圆角矩形 4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3" name="圆角矩形 4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4" name="圆角矩形 4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293606" y="378109"/>
            <a:ext cx="1261884"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主要贡献与创新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00" fill="hold"/>
                                        <p:tgtEl>
                                          <p:spTgt spid="27"/>
                                        </p:tgtEl>
                                        <p:attrNameLst>
                                          <p:attrName>ppt_w</p:attrName>
                                        </p:attrNameLst>
                                      </p:cBhvr>
                                      <p:tavLst>
                                        <p:tav tm="0">
                                          <p:val>
                                            <p:fltVal val="0"/>
                                          </p:val>
                                        </p:tav>
                                        <p:tav tm="100000">
                                          <p:val>
                                            <p:strVal val="#ppt_w"/>
                                          </p:val>
                                        </p:tav>
                                      </p:tavLst>
                                    </p:anim>
                                    <p:anim calcmode="lin" valueType="num">
                                      <p:cBhvr>
                                        <p:cTn id="13" dur="300" fill="hold"/>
                                        <p:tgtEl>
                                          <p:spTgt spid="27"/>
                                        </p:tgtEl>
                                        <p:attrNameLst>
                                          <p:attrName>ppt_h</p:attrName>
                                        </p:attrNameLst>
                                      </p:cBhvr>
                                      <p:tavLst>
                                        <p:tav tm="0">
                                          <p:val>
                                            <p:fltVal val="0"/>
                                          </p:val>
                                        </p:tav>
                                        <p:tav tm="100000">
                                          <p:val>
                                            <p:strVal val="#ppt_h"/>
                                          </p:val>
                                        </p:tav>
                                      </p:tavLst>
                                    </p:anim>
                                    <p:animEffect transition="in" filter="fade">
                                      <p:cBhvr>
                                        <p:cTn id="14" dur="300"/>
                                        <p:tgtEl>
                                          <p:spTgt spid="27"/>
                                        </p:tgtEl>
                                      </p:cBhvr>
                                    </p:animEffect>
                                  </p:childTnLst>
                                </p:cTn>
                              </p:par>
                              <p:par>
                                <p:cTn id="15" presetID="6" presetClass="emph" presetSubtype="0" autoRev="1" fill="hold" grpId="1" nodeType="withEffect">
                                  <p:stCondLst>
                                    <p:cond delay="800"/>
                                  </p:stCondLst>
                                  <p:childTnLst>
                                    <p:animScale>
                                      <p:cBhvr>
                                        <p:cTn id="16" dur="150" fill="hold"/>
                                        <p:tgtEl>
                                          <p:spTgt spid="27"/>
                                        </p:tgtEl>
                                      </p:cBhvr>
                                      <p:by x="110000" y="110000"/>
                                    </p:animScale>
                                  </p:childTnLst>
                                </p:cTn>
                              </p:par>
                              <p:par>
                                <p:cTn id="17" presetID="53" presetClass="entr" presetSubtype="16" fill="hold" grpId="0"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300" fill="hold"/>
                                        <p:tgtEl>
                                          <p:spTgt spid="23"/>
                                        </p:tgtEl>
                                        <p:attrNameLst>
                                          <p:attrName>ppt_w</p:attrName>
                                        </p:attrNameLst>
                                      </p:cBhvr>
                                      <p:tavLst>
                                        <p:tav tm="0">
                                          <p:val>
                                            <p:fltVal val="0"/>
                                          </p:val>
                                        </p:tav>
                                        <p:tav tm="100000">
                                          <p:val>
                                            <p:strVal val="#ppt_w"/>
                                          </p:val>
                                        </p:tav>
                                      </p:tavLst>
                                    </p:anim>
                                    <p:anim calcmode="lin" valueType="num">
                                      <p:cBhvr>
                                        <p:cTn id="20" dur="300" fill="hold"/>
                                        <p:tgtEl>
                                          <p:spTgt spid="23"/>
                                        </p:tgtEl>
                                        <p:attrNameLst>
                                          <p:attrName>ppt_h</p:attrName>
                                        </p:attrNameLst>
                                      </p:cBhvr>
                                      <p:tavLst>
                                        <p:tav tm="0">
                                          <p:val>
                                            <p:fltVal val="0"/>
                                          </p:val>
                                        </p:tav>
                                        <p:tav tm="100000">
                                          <p:val>
                                            <p:strVal val="#ppt_h"/>
                                          </p:val>
                                        </p:tav>
                                      </p:tavLst>
                                    </p:anim>
                                    <p:animEffect transition="in" filter="fade">
                                      <p:cBhvr>
                                        <p:cTn id="21" dur="300"/>
                                        <p:tgtEl>
                                          <p:spTgt spid="23"/>
                                        </p:tgtEl>
                                      </p:cBhvr>
                                    </p:animEffect>
                                  </p:childTnLst>
                                </p:cTn>
                              </p:par>
                              <p:par>
                                <p:cTn id="22" presetID="6" presetClass="emph" presetSubtype="0" autoRev="1" fill="hold" grpId="1" nodeType="withEffect">
                                  <p:stCondLst>
                                    <p:cond delay="1100"/>
                                  </p:stCondLst>
                                  <p:childTnLst>
                                    <p:animScale>
                                      <p:cBhvr>
                                        <p:cTn id="23" dur="150" fill="hold"/>
                                        <p:tgtEl>
                                          <p:spTgt spid="23"/>
                                        </p:tgtEl>
                                      </p:cBhvr>
                                      <p:by x="110000" y="110000"/>
                                    </p:animScale>
                                  </p:childTnLst>
                                </p:cTn>
                              </p:par>
                              <p:par>
                                <p:cTn id="24" presetID="12" presetClass="entr" presetSubtype="2" fill="hold" grpId="0" nodeType="withEffect">
                                  <p:stCondLst>
                                    <p:cond delay="7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par>
                                <p:cTn id="28" presetID="12" presetClass="entr" presetSubtype="8" fill="hold" grpId="0" nodeType="withEffect">
                                  <p:stCondLst>
                                    <p:cond delay="7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ppt_x</p:attrName>
                                        </p:attrNameLst>
                                      </p:cBhvr>
                                      <p:tavLst>
                                        <p:tav tm="0">
                                          <p:val>
                                            <p:strVal val="#ppt_x-#ppt_w*1.125000"/>
                                          </p:val>
                                        </p:tav>
                                        <p:tav tm="100000">
                                          <p:val>
                                            <p:strVal val="#ppt_x"/>
                                          </p:val>
                                        </p:tav>
                                      </p:tavLst>
                                    </p:anim>
                                    <p:animEffect transition="in" filter="wipe(right)">
                                      <p:cBhvr>
                                        <p:cTn id="31" dur="500"/>
                                        <p:tgtEl>
                                          <p:spTgt spid="15"/>
                                        </p:tgtEl>
                                      </p:cBhvr>
                                    </p:animEffect>
                                  </p:childTnLst>
                                </p:cTn>
                              </p:par>
                              <p:par>
                                <p:cTn id="32" presetID="12" presetClass="entr" presetSubtype="8" fill="hold" grpId="0" nodeType="withEffect">
                                  <p:stCondLst>
                                    <p:cond delay="7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2" fill="hold" grpId="0"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left)">
                                      <p:cBhvr>
                                        <p:cTn id="39" dur="500"/>
                                        <p:tgtEl>
                                          <p:spTgt spid="16"/>
                                        </p:tgtEl>
                                      </p:cBhvr>
                                    </p:animEffect>
                                  </p:childTnLst>
                                </p:cTn>
                              </p:par>
                              <p:par>
                                <p:cTn id="40" presetID="53" presetClass="entr" presetSubtype="16" fill="hold" grpId="0" nodeType="withEffect">
                                  <p:stCondLst>
                                    <p:cond delay="11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6" presetClass="emph" presetSubtype="0" autoRev="1" fill="hold" grpId="1" nodeType="withEffect">
                                  <p:stCondLst>
                                    <p:cond delay="1400"/>
                                  </p:stCondLst>
                                  <p:childTnLst>
                                    <p:animScale>
                                      <p:cBhvr>
                                        <p:cTn id="46" dur="150" fill="hold"/>
                                        <p:tgtEl>
                                          <p:spTgt spid="37"/>
                                        </p:tgtEl>
                                      </p:cBhvr>
                                      <p:by x="110000" y="110000"/>
                                    </p:animScale>
                                  </p:childTnLst>
                                </p:cTn>
                              </p:par>
                              <p:par>
                                <p:cTn id="47" presetID="53" presetClass="entr" presetSubtype="16" fill="hold" grpId="0" nodeType="withEffect">
                                  <p:stCondLst>
                                    <p:cond delay="1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grpId="1" nodeType="withEffect">
                                  <p:stCondLst>
                                    <p:cond delay="1400"/>
                                  </p:stCondLst>
                                  <p:childTnLst>
                                    <p:animScale>
                                      <p:cBhvr>
                                        <p:cTn id="53" dur="150" fill="hold"/>
                                        <p:tgtEl>
                                          <p:spTgt spid="38"/>
                                        </p:tgtEl>
                                      </p:cBhvr>
                                      <p:by x="110000" y="110000"/>
                                    </p:animScale>
                                  </p:childTnLst>
                                </p:cTn>
                              </p:par>
                              <p:par>
                                <p:cTn id="54" presetID="53" presetClass="entr" presetSubtype="16" fill="hold" grpId="0" nodeType="withEffect">
                                  <p:stCondLst>
                                    <p:cond delay="11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300" fill="hold"/>
                                        <p:tgtEl>
                                          <p:spTgt spid="35"/>
                                        </p:tgtEl>
                                        <p:attrNameLst>
                                          <p:attrName>ppt_w</p:attrName>
                                        </p:attrNameLst>
                                      </p:cBhvr>
                                      <p:tavLst>
                                        <p:tav tm="0">
                                          <p:val>
                                            <p:fltVal val="0"/>
                                          </p:val>
                                        </p:tav>
                                        <p:tav tm="100000">
                                          <p:val>
                                            <p:strVal val="#ppt_w"/>
                                          </p:val>
                                        </p:tav>
                                      </p:tavLst>
                                    </p:anim>
                                    <p:anim calcmode="lin" valueType="num">
                                      <p:cBhvr>
                                        <p:cTn id="57" dur="300" fill="hold"/>
                                        <p:tgtEl>
                                          <p:spTgt spid="35"/>
                                        </p:tgtEl>
                                        <p:attrNameLst>
                                          <p:attrName>ppt_h</p:attrName>
                                        </p:attrNameLst>
                                      </p:cBhvr>
                                      <p:tavLst>
                                        <p:tav tm="0">
                                          <p:val>
                                            <p:fltVal val="0"/>
                                          </p:val>
                                        </p:tav>
                                        <p:tav tm="100000">
                                          <p:val>
                                            <p:strVal val="#ppt_h"/>
                                          </p:val>
                                        </p:tav>
                                      </p:tavLst>
                                    </p:anim>
                                    <p:animEffect transition="in" filter="fade">
                                      <p:cBhvr>
                                        <p:cTn id="58" dur="300"/>
                                        <p:tgtEl>
                                          <p:spTgt spid="35"/>
                                        </p:tgtEl>
                                      </p:cBhvr>
                                    </p:animEffect>
                                  </p:childTnLst>
                                </p:cTn>
                              </p:par>
                              <p:par>
                                <p:cTn id="59" presetID="6" presetClass="emph" presetSubtype="0" autoRev="1" fill="hold" grpId="1" nodeType="withEffect">
                                  <p:stCondLst>
                                    <p:cond delay="1400"/>
                                  </p:stCondLst>
                                  <p:childTnLst>
                                    <p:animScale>
                                      <p:cBhvr>
                                        <p:cTn id="60" dur="150" fill="hold"/>
                                        <p:tgtEl>
                                          <p:spTgt spid="35"/>
                                        </p:tgtEl>
                                      </p:cBhvr>
                                      <p:by x="110000" y="110000"/>
                                    </p:animScale>
                                  </p:childTnLst>
                                </p:cTn>
                              </p:par>
                              <p:par>
                                <p:cTn id="61" presetID="53" presetClass="entr" presetSubtype="16" fill="hold" grpId="0" nodeType="withEffect">
                                  <p:stCondLst>
                                    <p:cond delay="11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300" fill="hold"/>
                                        <p:tgtEl>
                                          <p:spTgt spid="33"/>
                                        </p:tgtEl>
                                        <p:attrNameLst>
                                          <p:attrName>ppt_w</p:attrName>
                                        </p:attrNameLst>
                                      </p:cBhvr>
                                      <p:tavLst>
                                        <p:tav tm="0">
                                          <p:val>
                                            <p:fltVal val="0"/>
                                          </p:val>
                                        </p:tav>
                                        <p:tav tm="100000">
                                          <p:val>
                                            <p:strVal val="#ppt_w"/>
                                          </p:val>
                                        </p:tav>
                                      </p:tavLst>
                                    </p:anim>
                                    <p:anim calcmode="lin" valueType="num">
                                      <p:cBhvr>
                                        <p:cTn id="64" dur="300" fill="hold"/>
                                        <p:tgtEl>
                                          <p:spTgt spid="33"/>
                                        </p:tgtEl>
                                        <p:attrNameLst>
                                          <p:attrName>ppt_h</p:attrName>
                                        </p:attrNameLst>
                                      </p:cBhvr>
                                      <p:tavLst>
                                        <p:tav tm="0">
                                          <p:val>
                                            <p:fltVal val="0"/>
                                          </p:val>
                                        </p:tav>
                                        <p:tav tm="100000">
                                          <p:val>
                                            <p:strVal val="#ppt_h"/>
                                          </p:val>
                                        </p:tav>
                                      </p:tavLst>
                                    </p:anim>
                                    <p:animEffect transition="in" filter="fade">
                                      <p:cBhvr>
                                        <p:cTn id="65" dur="300"/>
                                        <p:tgtEl>
                                          <p:spTgt spid="33"/>
                                        </p:tgtEl>
                                      </p:cBhvr>
                                    </p:animEffect>
                                  </p:childTnLst>
                                </p:cTn>
                              </p:par>
                              <p:par>
                                <p:cTn id="66" presetID="6" presetClass="emph" presetSubtype="0" autoRev="1" fill="hold" grpId="1" nodeType="withEffect">
                                  <p:stCondLst>
                                    <p:cond delay="1400"/>
                                  </p:stCondLst>
                                  <p:childTnLst>
                                    <p:animScale>
                                      <p:cBhvr>
                                        <p:cTn id="67" dur="150" fill="hold"/>
                                        <p:tgtEl>
                                          <p:spTgt spid="33"/>
                                        </p:tgtEl>
                                      </p:cBhvr>
                                      <p:by x="110000" y="110000"/>
                                    </p:animScale>
                                  </p:childTnLst>
                                </p:cTn>
                              </p:par>
                              <p:par>
                                <p:cTn id="68" presetID="55" presetClass="entr" presetSubtype="0" fill="hold" grpId="0" nodeType="withEffect">
                                  <p:stCondLst>
                                    <p:cond delay="150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strVal val="#ppt_w*0.70"/>
                                          </p:val>
                                        </p:tav>
                                        <p:tav tm="100000">
                                          <p:val>
                                            <p:strVal val="#ppt_w"/>
                                          </p:val>
                                        </p:tav>
                                      </p:tavLst>
                                    </p:anim>
                                    <p:anim calcmode="lin" valueType="num">
                                      <p:cBhvr>
                                        <p:cTn id="71" dur="500" fill="hold"/>
                                        <p:tgtEl>
                                          <p:spTgt spid="34"/>
                                        </p:tgtEl>
                                        <p:attrNameLst>
                                          <p:attrName>ppt_h</p:attrName>
                                        </p:attrNameLst>
                                      </p:cBhvr>
                                      <p:tavLst>
                                        <p:tav tm="0">
                                          <p:val>
                                            <p:strVal val="#ppt_h"/>
                                          </p:val>
                                        </p:tav>
                                        <p:tav tm="100000">
                                          <p:val>
                                            <p:strVal val="#ppt_h"/>
                                          </p:val>
                                        </p:tav>
                                      </p:tavLst>
                                    </p:anim>
                                    <p:animEffect transition="in" filter="fade">
                                      <p:cBhvr>
                                        <p:cTn id="72" dur="500"/>
                                        <p:tgtEl>
                                          <p:spTgt spid="34"/>
                                        </p:tgtEl>
                                      </p:cBhvr>
                                    </p:animEffect>
                                  </p:childTnLst>
                                </p:cTn>
                              </p:par>
                              <p:par>
                                <p:cTn id="73" presetID="55" presetClass="entr" presetSubtype="0" fill="hold" grpId="0" nodeType="withEffect">
                                  <p:stCondLst>
                                    <p:cond delay="15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strVal val="#ppt_w*0.70"/>
                                          </p:val>
                                        </p:tav>
                                        <p:tav tm="100000">
                                          <p:val>
                                            <p:strVal val="#ppt_w"/>
                                          </p:val>
                                        </p:tav>
                                      </p:tavLst>
                                    </p:anim>
                                    <p:anim calcmode="lin" valueType="num">
                                      <p:cBhvr>
                                        <p:cTn id="76" dur="500" fill="hold"/>
                                        <p:tgtEl>
                                          <p:spTgt spid="36"/>
                                        </p:tgtEl>
                                        <p:attrNameLst>
                                          <p:attrName>ppt_h</p:attrName>
                                        </p:attrNameLst>
                                      </p:cBhvr>
                                      <p:tavLst>
                                        <p:tav tm="0">
                                          <p:val>
                                            <p:strVal val="#ppt_h"/>
                                          </p:val>
                                        </p:tav>
                                        <p:tav tm="100000">
                                          <p:val>
                                            <p:strVal val="#ppt_h"/>
                                          </p:val>
                                        </p:tav>
                                      </p:tavLst>
                                    </p:anim>
                                    <p:animEffect transition="in" filter="fade">
                                      <p:cBhvr>
                                        <p:cTn id="77" dur="500"/>
                                        <p:tgtEl>
                                          <p:spTgt spid="36"/>
                                        </p:tgtEl>
                                      </p:cBhvr>
                                    </p:animEffect>
                                  </p:childTnLst>
                                </p:cTn>
                              </p:par>
                              <p:par>
                                <p:cTn id="78" presetID="55" presetClass="entr" presetSubtype="0" fill="hold" grpId="0" nodeType="withEffect">
                                  <p:stCondLst>
                                    <p:cond delay="1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0.70"/>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par>
                                <p:cTn id="83" presetID="55" presetClass="entr" presetSubtype="0" fill="hold" grpId="0" nodeType="withEffect">
                                  <p:stCondLst>
                                    <p:cond delay="150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strVal val="#ppt_w*0.70"/>
                                          </p:val>
                                        </p:tav>
                                        <p:tav tm="100000">
                                          <p:val>
                                            <p:strVal val="#ppt_w"/>
                                          </p:val>
                                        </p:tav>
                                      </p:tavLst>
                                    </p:anim>
                                    <p:anim calcmode="lin" valueType="num">
                                      <p:cBhvr>
                                        <p:cTn id="86" dur="500" fill="hold"/>
                                        <p:tgtEl>
                                          <p:spTgt spid="40"/>
                                        </p:tgtEl>
                                        <p:attrNameLst>
                                          <p:attrName>ppt_h</p:attrName>
                                        </p:attrNameLst>
                                      </p:cBhvr>
                                      <p:tavLst>
                                        <p:tav tm="0">
                                          <p:val>
                                            <p:strVal val="#ppt_h"/>
                                          </p:val>
                                        </p:tav>
                                        <p:tav tm="100000">
                                          <p:val>
                                            <p:strVal val="#ppt_h"/>
                                          </p:val>
                                        </p:tav>
                                      </p:tavLst>
                                    </p:anim>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3" grpId="0" animBg="1"/>
      <p:bldP spid="23" grpId="1" animBg="1"/>
      <p:bldP spid="33" grpId="0"/>
      <p:bldP spid="33" grpId="1"/>
      <p:bldP spid="34" grpId="0"/>
      <p:bldP spid="35" grpId="0"/>
      <p:bldP spid="35" grpId="1"/>
      <p:bldP spid="36" grpId="0"/>
      <p:bldP spid="37" grpId="0"/>
      <p:bldP spid="37" grpId="1"/>
      <p:bldP spid="38" grpId="0"/>
      <p:bldP spid="38" grpId="1"/>
      <p:bldP spid="39" grpId="0"/>
      <p:bldP spid="40" grpId="0"/>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7"/>
          <p:cNvSpPr>
            <a:spLocks noEditPoints="1"/>
          </p:cNvSpPr>
          <p:nvPr/>
        </p:nvSpPr>
        <p:spPr bwMode="auto">
          <a:xfrm>
            <a:off x="0" y="1216695"/>
            <a:ext cx="3926075" cy="3925218"/>
          </a:xfrm>
          <a:custGeom>
            <a:avLst/>
            <a:gdLst>
              <a:gd name="T0" fmla="*/ 664 w 2291"/>
              <a:gd name="T1" fmla="*/ 482 h 2291"/>
              <a:gd name="T2" fmla="*/ 482 w 2291"/>
              <a:gd name="T3" fmla="*/ 664 h 2291"/>
              <a:gd name="T4" fmla="*/ 451 w 2291"/>
              <a:gd name="T5" fmla="*/ 853 h 2291"/>
              <a:gd name="T6" fmla="*/ 576 w 2291"/>
              <a:gd name="T7" fmla="*/ 729 h 2291"/>
              <a:gd name="T8" fmla="*/ 729 w 2291"/>
              <a:gd name="T9" fmla="*/ 577 h 2291"/>
              <a:gd name="T10" fmla="*/ 853 w 2291"/>
              <a:gd name="T11" fmla="*/ 450 h 2291"/>
              <a:gd name="T12" fmla="*/ 2254 w 2291"/>
              <a:gd name="T13" fmla="*/ 2118 h 2291"/>
              <a:gd name="T14" fmla="*/ 1841 w 2291"/>
              <a:gd name="T15" fmla="*/ 1706 h 2291"/>
              <a:gd name="T16" fmla="*/ 2083 w 2291"/>
              <a:gd name="T17" fmla="*/ 1040 h 2291"/>
              <a:gd name="T18" fmla="*/ 2003 w 2291"/>
              <a:gd name="T19" fmla="*/ 643 h 2291"/>
              <a:gd name="T20" fmla="*/ 1777 w 2291"/>
              <a:gd name="T21" fmla="*/ 305 h 2291"/>
              <a:gd name="T22" fmla="*/ 1041 w 2291"/>
              <a:gd name="T23" fmla="*/ 0 h 2291"/>
              <a:gd name="T24" fmla="*/ 79 w 2291"/>
              <a:gd name="T25" fmla="*/ 643 h 2291"/>
              <a:gd name="T26" fmla="*/ 77 w 2291"/>
              <a:gd name="T27" fmla="*/ 1433 h 2291"/>
              <a:gd name="T28" fmla="*/ 304 w 2291"/>
              <a:gd name="T29" fmla="*/ 1776 h 2291"/>
              <a:gd name="T30" fmla="*/ 643 w 2291"/>
              <a:gd name="T31" fmla="*/ 2003 h 2291"/>
              <a:gd name="T32" fmla="*/ 643 w 2291"/>
              <a:gd name="T33" fmla="*/ 2003 h 2291"/>
              <a:gd name="T34" fmla="*/ 1439 w 2291"/>
              <a:gd name="T35" fmla="*/ 2003 h 2291"/>
              <a:gd name="T36" fmla="*/ 2119 w 2291"/>
              <a:gd name="T37" fmla="*/ 2255 h 2291"/>
              <a:gd name="T38" fmla="*/ 2254 w 2291"/>
              <a:gd name="T39" fmla="*/ 2118 h 2291"/>
              <a:gd name="T40" fmla="*/ 1643 w 2291"/>
              <a:gd name="T41" fmla="*/ 1642 h 2291"/>
              <a:gd name="T42" fmla="*/ 1366 w 2291"/>
              <a:gd name="T43" fmla="*/ 1826 h 2291"/>
              <a:gd name="T44" fmla="*/ 716 w 2291"/>
              <a:gd name="T45" fmla="*/ 1826 h 2291"/>
              <a:gd name="T46" fmla="*/ 440 w 2291"/>
              <a:gd name="T47" fmla="*/ 1642 h 2291"/>
              <a:gd name="T48" fmla="*/ 440 w 2291"/>
              <a:gd name="T49" fmla="*/ 1642 h 2291"/>
              <a:gd name="T50" fmla="*/ 253 w 2291"/>
              <a:gd name="T51" fmla="*/ 1361 h 2291"/>
              <a:gd name="T52" fmla="*/ 255 w 2291"/>
              <a:gd name="T53" fmla="*/ 715 h 2291"/>
              <a:gd name="T54" fmla="*/ 1041 w 2291"/>
              <a:gd name="T55" fmla="*/ 191 h 2291"/>
              <a:gd name="T56" fmla="*/ 1642 w 2291"/>
              <a:gd name="T57" fmla="*/ 440 h 2291"/>
              <a:gd name="T58" fmla="*/ 1828 w 2291"/>
              <a:gd name="T59" fmla="*/ 715 h 2291"/>
              <a:gd name="T60" fmla="*/ 1891 w 2291"/>
              <a:gd name="T61" fmla="*/ 1040 h 2291"/>
              <a:gd name="T62" fmla="*/ 1643 w 2291"/>
              <a:gd name="T63" fmla="*/ 1642 h 2291"/>
              <a:gd name="T64" fmla="*/ 1657 w 2291"/>
              <a:gd name="T65" fmla="*/ 984 h 2291"/>
              <a:gd name="T66" fmla="*/ 1557 w 2291"/>
              <a:gd name="T67" fmla="*/ 1254 h 2291"/>
              <a:gd name="T68" fmla="*/ 1437 w 2291"/>
              <a:gd name="T69" fmla="*/ 1435 h 2291"/>
              <a:gd name="T70" fmla="*/ 1041 w 2291"/>
              <a:gd name="T71" fmla="*/ 1600 h 2291"/>
              <a:gd name="T72" fmla="*/ 1041 w 2291"/>
              <a:gd name="T73" fmla="*/ 1715 h 2291"/>
              <a:gd name="T74" fmla="*/ 1518 w 2291"/>
              <a:gd name="T75" fmla="*/ 1517 h 2291"/>
              <a:gd name="T76" fmla="*/ 1663 w 2291"/>
              <a:gd name="T77" fmla="*/ 1298 h 2291"/>
              <a:gd name="T78" fmla="*/ 1657 w 2291"/>
              <a:gd name="T79" fmla="*/ 98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1" h="2291">
                <a:moveTo>
                  <a:pt x="778" y="420"/>
                </a:moveTo>
                <a:cubicBezTo>
                  <a:pt x="738" y="438"/>
                  <a:pt x="700" y="457"/>
                  <a:pt x="664" y="482"/>
                </a:cubicBezTo>
                <a:cubicBezTo>
                  <a:pt x="629" y="506"/>
                  <a:pt x="594" y="534"/>
                  <a:pt x="564" y="564"/>
                </a:cubicBezTo>
                <a:cubicBezTo>
                  <a:pt x="533" y="596"/>
                  <a:pt x="506" y="629"/>
                  <a:pt x="482" y="664"/>
                </a:cubicBezTo>
                <a:cubicBezTo>
                  <a:pt x="459" y="700"/>
                  <a:pt x="437" y="738"/>
                  <a:pt x="420" y="778"/>
                </a:cubicBezTo>
                <a:cubicBezTo>
                  <a:pt x="409" y="807"/>
                  <a:pt x="422" y="841"/>
                  <a:pt x="451" y="853"/>
                </a:cubicBezTo>
                <a:cubicBezTo>
                  <a:pt x="480" y="866"/>
                  <a:pt x="513" y="852"/>
                  <a:pt x="525" y="824"/>
                </a:cubicBezTo>
                <a:cubicBezTo>
                  <a:pt x="540" y="791"/>
                  <a:pt x="558" y="759"/>
                  <a:pt x="576" y="729"/>
                </a:cubicBezTo>
                <a:cubicBezTo>
                  <a:pt x="597" y="698"/>
                  <a:pt x="620" y="669"/>
                  <a:pt x="645" y="645"/>
                </a:cubicBezTo>
                <a:cubicBezTo>
                  <a:pt x="672" y="619"/>
                  <a:pt x="699" y="596"/>
                  <a:pt x="729" y="577"/>
                </a:cubicBezTo>
                <a:cubicBezTo>
                  <a:pt x="759" y="556"/>
                  <a:pt x="790" y="539"/>
                  <a:pt x="823" y="525"/>
                </a:cubicBezTo>
                <a:cubicBezTo>
                  <a:pt x="852" y="513"/>
                  <a:pt x="866" y="479"/>
                  <a:pt x="853" y="450"/>
                </a:cubicBezTo>
                <a:cubicBezTo>
                  <a:pt x="841" y="421"/>
                  <a:pt x="807" y="408"/>
                  <a:pt x="778" y="420"/>
                </a:cubicBezTo>
                <a:close/>
                <a:moveTo>
                  <a:pt x="2254" y="2118"/>
                </a:moveTo>
                <a:cubicBezTo>
                  <a:pt x="2254" y="2118"/>
                  <a:pt x="2254" y="2118"/>
                  <a:pt x="2254" y="2118"/>
                </a:cubicBezTo>
                <a:cubicBezTo>
                  <a:pt x="1841" y="1706"/>
                  <a:pt x="1841" y="1706"/>
                  <a:pt x="1841" y="1706"/>
                </a:cubicBezTo>
                <a:cubicBezTo>
                  <a:pt x="1908" y="1626"/>
                  <a:pt x="1963" y="1536"/>
                  <a:pt x="2003" y="1440"/>
                </a:cubicBezTo>
                <a:cubicBezTo>
                  <a:pt x="2054" y="1315"/>
                  <a:pt x="2083" y="1182"/>
                  <a:pt x="2083" y="1040"/>
                </a:cubicBezTo>
                <a:cubicBezTo>
                  <a:pt x="2083" y="902"/>
                  <a:pt x="2054" y="769"/>
                  <a:pt x="2005" y="648"/>
                </a:cubicBezTo>
                <a:cubicBezTo>
                  <a:pt x="2003" y="643"/>
                  <a:pt x="2003" y="643"/>
                  <a:pt x="2003" y="643"/>
                </a:cubicBezTo>
                <a:cubicBezTo>
                  <a:pt x="1950" y="518"/>
                  <a:pt x="1876" y="404"/>
                  <a:pt x="1781" y="309"/>
                </a:cubicBezTo>
                <a:cubicBezTo>
                  <a:pt x="1777" y="305"/>
                  <a:pt x="1777" y="305"/>
                  <a:pt x="1777" y="305"/>
                </a:cubicBezTo>
                <a:cubicBezTo>
                  <a:pt x="1681" y="208"/>
                  <a:pt x="1567" y="131"/>
                  <a:pt x="1439" y="78"/>
                </a:cubicBezTo>
                <a:cubicBezTo>
                  <a:pt x="1315" y="28"/>
                  <a:pt x="1181" y="0"/>
                  <a:pt x="1041" y="0"/>
                </a:cubicBezTo>
                <a:cubicBezTo>
                  <a:pt x="753" y="0"/>
                  <a:pt x="493" y="115"/>
                  <a:pt x="304" y="305"/>
                </a:cubicBezTo>
                <a:cubicBezTo>
                  <a:pt x="208" y="400"/>
                  <a:pt x="132" y="515"/>
                  <a:pt x="79" y="643"/>
                </a:cubicBezTo>
                <a:cubicBezTo>
                  <a:pt x="27" y="766"/>
                  <a:pt x="0" y="901"/>
                  <a:pt x="0" y="1040"/>
                </a:cubicBezTo>
                <a:cubicBezTo>
                  <a:pt x="0" y="1179"/>
                  <a:pt x="27" y="1312"/>
                  <a:pt x="77" y="1433"/>
                </a:cubicBezTo>
                <a:cubicBezTo>
                  <a:pt x="79" y="1440"/>
                  <a:pt x="79" y="1440"/>
                  <a:pt x="79" y="1440"/>
                </a:cubicBezTo>
                <a:cubicBezTo>
                  <a:pt x="132" y="1566"/>
                  <a:pt x="208" y="1680"/>
                  <a:pt x="304" y="1776"/>
                </a:cubicBezTo>
                <a:cubicBezTo>
                  <a:pt x="305" y="1776"/>
                  <a:pt x="305" y="1776"/>
                  <a:pt x="305" y="1776"/>
                </a:cubicBezTo>
                <a:cubicBezTo>
                  <a:pt x="401" y="1872"/>
                  <a:pt x="515" y="1950"/>
                  <a:pt x="643" y="2003"/>
                </a:cubicBezTo>
                <a:cubicBezTo>
                  <a:pt x="643" y="2002"/>
                  <a:pt x="643" y="2002"/>
                  <a:pt x="643" y="2002"/>
                </a:cubicBezTo>
                <a:cubicBezTo>
                  <a:pt x="643" y="2003"/>
                  <a:pt x="643" y="2003"/>
                  <a:pt x="643" y="2003"/>
                </a:cubicBezTo>
                <a:cubicBezTo>
                  <a:pt x="767" y="2053"/>
                  <a:pt x="901" y="2082"/>
                  <a:pt x="1041" y="2082"/>
                </a:cubicBezTo>
                <a:cubicBezTo>
                  <a:pt x="1181" y="2082"/>
                  <a:pt x="1315" y="2053"/>
                  <a:pt x="1439" y="2003"/>
                </a:cubicBezTo>
                <a:cubicBezTo>
                  <a:pt x="1536" y="1963"/>
                  <a:pt x="1627" y="1906"/>
                  <a:pt x="1706" y="1840"/>
                </a:cubicBezTo>
                <a:cubicBezTo>
                  <a:pt x="2119" y="2255"/>
                  <a:pt x="2119" y="2255"/>
                  <a:pt x="2119" y="2255"/>
                </a:cubicBezTo>
                <a:cubicBezTo>
                  <a:pt x="2157" y="2291"/>
                  <a:pt x="2217" y="2291"/>
                  <a:pt x="2254" y="2253"/>
                </a:cubicBezTo>
                <a:cubicBezTo>
                  <a:pt x="2291" y="2215"/>
                  <a:pt x="2291" y="2156"/>
                  <a:pt x="2254" y="2118"/>
                </a:cubicBezTo>
                <a:close/>
                <a:moveTo>
                  <a:pt x="1643" y="1642"/>
                </a:moveTo>
                <a:cubicBezTo>
                  <a:pt x="1643" y="1642"/>
                  <a:pt x="1643" y="1642"/>
                  <a:pt x="1643" y="1642"/>
                </a:cubicBezTo>
                <a:cubicBezTo>
                  <a:pt x="1640" y="1644"/>
                  <a:pt x="1640" y="1644"/>
                  <a:pt x="1640" y="1644"/>
                </a:cubicBezTo>
                <a:cubicBezTo>
                  <a:pt x="1563" y="1721"/>
                  <a:pt x="1469" y="1784"/>
                  <a:pt x="1366" y="1826"/>
                </a:cubicBezTo>
                <a:cubicBezTo>
                  <a:pt x="1266" y="1868"/>
                  <a:pt x="1156" y="1890"/>
                  <a:pt x="1041" y="1890"/>
                </a:cubicBezTo>
                <a:cubicBezTo>
                  <a:pt x="925" y="1890"/>
                  <a:pt x="816" y="1868"/>
                  <a:pt x="716" y="1826"/>
                </a:cubicBezTo>
                <a:cubicBezTo>
                  <a:pt x="716" y="1826"/>
                  <a:pt x="716" y="1826"/>
                  <a:pt x="716" y="1826"/>
                </a:cubicBezTo>
                <a:cubicBezTo>
                  <a:pt x="611" y="1784"/>
                  <a:pt x="518" y="1720"/>
                  <a:pt x="440" y="1642"/>
                </a:cubicBezTo>
                <a:cubicBezTo>
                  <a:pt x="440" y="1642"/>
                  <a:pt x="440" y="1642"/>
                  <a:pt x="440" y="1642"/>
                </a:cubicBezTo>
                <a:cubicBezTo>
                  <a:pt x="440" y="1642"/>
                  <a:pt x="440" y="1642"/>
                  <a:pt x="440" y="1642"/>
                </a:cubicBezTo>
                <a:cubicBezTo>
                  <a:pt x="362" y="1562"/>
                  <a:pt x="299" y="1468"/>
                  <a:pt x="255" y="1366"/>
                </a:cubicBezTo>
                <a:cubicBezTo>
                  <a:pt x="253" y="1361"/>
                  <a:pt x="253" y="1361"/>
                  <a:pt x="253" y="1361"/>
                </a:cubicBezTo>
                <a:cubicBezTo>
                  <a:pt x="213" y="1263"/>
                  <a:pt x="191" y="1154"/>
                  <a:pt x="191" y="1040"/>
                </a:cubicBezTo>
                <a:cubicBezTo>
                  <a:pt x="191" y="925"/>
                  <a:pt x="215" y="815"/>
                  <a:pt x="255" y="715"/>
                </a:cubicBezTo>
                <a:cubicBezTo>
                  <a:pt x="297" y="612"/>
                  <a:pt x="361" y="518"/>
                  <a:pt x="440" y="440"/>
                </a:cubicBezTo>
                <a:cubicBezTo>
                  <a:pt x="593" y="286"/>
                  <a:pt x="805" y="191"/>
                  <a:pt x="1041" y="191"/>
                </a:cubicBezTo>
                <a:cubicBezTo>
                  <a:pt x="1156" y="191"/>
                  <a:pt x="1267" y="213"/>
                  <a:pt x="1366" y="255"/>
                </a:cubicBezTo>
                <a:cubicBezTo>
                  <a:pt x="1469" y="299"/>
                  <a:pt x="1563" y="361"/>
                  <a:pt x="1642" y="440"/>
                </a:cubicBezTo>
                <a:cubicBezTo>
                  <a:pt x="1647" y="444"/>
                  <a:pt x="1647" y="444"/>
                  <a:pt x="1647" y="444"/>
                </a:cubicBezTo>
                <a:cubicBezTo>
                  <a:pt x="1722" y="521"/>
                  <a:pt x="1783" y="613"/>
                  <a:pt x="1828" y="715"/>
                </a:cubicBezTo>
                <a:cubicBezTo>
                  <a:pt x="1829" y="719"/>
                  <a:pt x="1829" y="719"/>
                  <a:pt x="1829" y="719"/>
                </a:cubicBezTo>
                <a:cubicBezTo>
                  <a:pt x="1869" y="820"/>
                  <a:pt x="1891" y="927"/>
                  <a:pt x="1891" y="1040"/>
                </a:cubicBezTo>
                <a:cubicBezTo>
                  <a:pt x="1891" y="1156"/>
                  <a:pt x="1868" y="1266"/>
                  <a:pt x="1828" y="1366"/>
                </a:cubicBezTo>
                <a:cubicBezTo>
                  <a:pt x="1783" y="1469"/>
                  <a:pt x="1720" y="1563"/>
                  <a:pt x="1643" y="1642"/>
                </a:cubicBezTo>
                <a:close/>
                <a:moveTo>
                  <a:pt x="1657" y="984"/>
                </a:moveTo>
                <a:cubicBezTo>
                  <a:pt x="1657" y="984"/>
                  <a:pt x="1657" y="984"/>
                  <a:pt x="1657" y="984"/>
                </a:cubicBezTo>
                <a:cubicBezTo>
                  <a:pt x="1625" y="984"/>
                  <a:pt x="1601" y="1009"/>
                  <a:pt x="1601" y="1040"/>
                </a:cubicBezTo>
                <a:cubicBezTo>
                  <a:pt x="1601" y="1114"/>
                  <a:pt x="1585" y="1187"/>
                  <a:pt x="1557" y="1254"/>
                </a:cubicBezTo>
                <a:cubicBezTo>
                  <a:pt x="1556" y="1256"/>
                  <a:pt x="1556" y="1256"/>
                  <a:pt x="1556" y="1256"/>
                </a:cubicBezTo>
                <a:cubicBezTo>
                  <a:pt x="1529" y="1322"/>
                  <a:pt x="1489" y="1383"/>
                  <a:pt x="1437" y="1435"/>
                </a:cubicBezTo>
                <a:cubicBezTo>
                  <a:pt x="1383" y="1490"/>
                  <a:pt x="1322" y="1530"/>
                  <a:pt x="1255" y="1557"/>
                </a:cubicBezTo>
                <a:cubicBezTo>
                  <a:pt x="1187" y="1586"/>
                  <a:pt x="1113" y="1600"/>
                  <a:pt x="1041" y="1600"/>
                </a:cubicBezTo>
                <a:cubicBezTo>
                  <a:pt x="1010" y="1600"/>
                  <a:pt x="983" y="1625"/>
                  <a:pt x="983" y="1657"/>
                </a:cubicBezTo>
                <a:cubicBezTo>
                  <a:pt x="983" y="1688"/>
                  <a:pt x="1010" y="1715"/>
                  <a:pt x="1041" y="1715"/>
                </a:cubicBezTo>
                <a:cubicBezTo>
                  <a:pt x="1129" y="1715"/>
                  <a:pt x="1216" y="1697"/>
                  <a:pt x="1298" y="1662"/>
                </a:cubicBezTo>
                <a:cubicBezTo>
                  <a:pt x="1378" y="1629"/>
                  <a:pt x="1453" y="1581"/>
                  <a:pt x="1518" y="1517"/>
                </a:cubicBezTo>
                <a:cubicBezTo>
                  <a:pt x="1581" y="1454"/>
                  <a:pt x="1629" y="1379"/>
                  <a:pt x="1663" y="1300"/>
                </a:cubicBezTo>
                <a:cubicBezTo>
                  <a:pt x="1663" y="1298"/>
                  <a:pt x="1663" y="1298"/>
                  <a:pt x="1663" y="1298"/>
                </a:cubicBezTo>
                <a:cubicBezTo>
                  <a:pt x="1697" y="1216"/>
                  <a:pt x="1715" y="1129"/>
                  <a:pt x="1715" y="1040"/>
                </a:cubicBezTo>
                <a:cubicBezTo>
                  <a:pt x="1715" y="1009"/>
                  <a:pt x="1688" y="984"/>
                  <a:pt x="1657" y="984"/>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576488" y="1881356"/>
            <a:ext cx="1212191"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0 2</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226607"/>
            <a:ext cx="1511952" cy="687111"/>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研究思路</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研究方法</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研究方案可行性说明</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574187" y="2817460"/>
            <a:ext cx="1205726"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TWO</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2" name="组合 2111"/>
          <p:cNvGrpSpPr/>
          <p:nvPr/>
        </p:nvGrpSpPr>
        <p:grpSpPr>
          <a:xfrm>
            <a:off x="522610" y="1568768"/>
            <a:ext cx="3846134" cy="3579813"/>
            <a:chOff x="974092" y="1272064"/>
            <a:chExt cx="3736975" cy="3478213"/>
          </a:xfrm>
          <a:solidFill>
            <a:srgbClr val="EAEAEA"/>
          </a:solidFill>
        </p:grpSpPr>
        <p:sp>
          <p:nvSpPr>
            <p:cNvPr id="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6"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9"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1"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3"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5"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0"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1138560" y="2251393"/>
            <a:ext cx="2582863" cy="2897188"/>
            <a:chOff x="1138560" y="2251393"/>
            <a:chExt cx="2582863" cy="2897188"/>
          </a:xfrm>
        </p:grpSpPr>
        <p:sp>
          <p:nvSpPr>
            <p:cNvPr id="2106"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03CCC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110" name="组合 2109"/>
            <p:cNvGrpSpPr/>
            <p:nvPr/>
          </p:nvGrpSpPr>
          <p:grpSpPr>
            <a:xfrm>
              <a:off x="1399390" y="2514790"/>
              <a:ext cx="1856778" cy="1626658"/>
              <a:chOff x="1879447" y="2218086"/>
              <a:chExt cx="1856778" cy="1626658"/>
            </a:xfrm>
          </p:grpSpPr>
          <p:sp>
            <p:nvSpPr>
              <p:cNvPr id="2107" name="Freeform 90"/>
              <p:cNvSpPr/>
              <p:nvPr/>
            </p:nvSpPr>
            <p:spPr bwMode="auto">
              <a:xfrm>
                <a:off x="2525080" y="2397602"/>
                <a:ext cx="719138" cy="523875"/>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3C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91"/>
              <p:cNvSpPr/>
              <p:nvPr/>
            </p:nvSpPr>
            <p:spPr bwMode="auto">
              <a:xfrm>
                <a:off x="1879447" y="2218086"/>
                <a:ext cx="1856778" cy="1626658"/>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05" name="Rectangle 66"/>
          <p:cNvSpPr>
            <a:spLocks noChangeArrowheads="1"/>
          </p:cNvSpPr>
          <p:nvPr/>
        </p:nvSpPr>
        <p:spPr bwMode="auto">
          <a:xfrm>
            <a:off x="4934197" y="1594016"/>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6" name="圆角矩形 105"/>
          <p:cNvSpPr/>
          <p:nvPr/>
        </p:nvSpPr>
        <p:spPr>
          <a:xfrm>
            <a:off x="4934198" y="1263593"/>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07" name="Rectangle 66"/>
          <p:cNvSpPr>
            <a:spLocks noChangeArrowheads="1"/>
          </p:cNvSpPr>
          <p:nvPr/>
        </p:nvSpPr>
        <p:spPr bwMode="auto">
          <a:xfrm>
            <a:off x="4934197" y="2439861"/>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8" name="圆角矩形 107"/>
          <p:cNvSpPr/>
          <p:nvPr/>
        </p:nvSpPr>
        <p:spPr>
          <a:xfrm>
            <a:off x="4934198" y="210943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114" name="任意多边形 2113"/>
          <p:cNvSpPr/>
          <p:nvPr/>
        </p:nvSpPr>
        <p:spPr>
          <a:xfrm>
            <a:off x="1894211" y="1386706"/>
            <a:ext cx="2823964" cy="1384564"/>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16" name="任意多边形 2115"/>
          <p:cNvSpPr/>
          <p:nvPr/>
        </p:nvSpPr>
        <p:spPr>
          <a:xfrm>
            <a:off x="2453010" y="2232549"/>
            <a:ext cx="2254868" cy="753255"/>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19" name="任意多边形 2118"/>
          <p:cNvSpPr/>
          <p:nvPr/>
        </p:nvSpPr>
        <p:spPr>
          <a:xfrm>
            <a:off x="2872111" y="3102611"/>
            <a:ext cx="1835767" cy="45719"/>
          </a:xfrm>
          <a:custGeom>
            <a:avLst/>
            <a:gdLst>
              <a:gd name="connsiteX0" fmla="*/ 1428750 w 1428750"/>
              <a:gd name="connsiteY0" fmla="*/ 0 h 0"/>
              <a:gd name="connsiteX1" fmla="*/ 0 w 1428750"/>
              <a:gd name="connsiteY1" fmla="*/ 0 h 0"/>
            </a:gdLst>
            <a:ahLst/>
            <a:cxnLst>
              <a:cxn ang="0">
                <a:pos x="connsiteX0" y="connsiteY0"/>
              </a:cxn>
              <a:cxn ang="0">
                <a:pos x="connsiteX1" y="connsiteY1"/>
              </a:cxn>
            </a:cxnLst>
            <a:rect l="l" t="t" r="r" b="b"/>
            <a:pathLst>
              <a:path w="1428750">
                <a:moveTo>
                  <a:pt x="1428750" y="0"/>
                </a:move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20" name="任意多边形 2119"/>
          <p:cNvSpPr/>
          <p:nvPr/>
        </p:nvSpPr>
        <p:spPr>
          <a:xfrm>
            <a:off x="2453011" y="3326131"/>
            <a:ext cx="2254868" cy="659020"/>
          </a:xfrm>
          <a:custGeom>
            <a:avLst/>
            <a:gdLst>
              <a:gd name="connsiteX0" fmla="*/ 1590675 w 1590675"/>
              <a:gd name="connsiteY0" fmla="*/ 542925 h 542925"/>
              <a:gd name="connsiteX1" fmla="*/ 0 w 1590675"/>
              <a:gd name="connsiteY1" fmla="*/ 542925 h 542925"/>
              <a:gd name="connsiteX2" fmla="*/ 0 w 1590675"/>
              <a:gd name="connsiteY2" fmla="*/ 0 h 542925"/>
            </a:gdLst>
            <a:ahLst/>
            <a:cxnLst>
              <a:cxn ang="0">
                <a:pos x="connsiteX0" y="connsiteY0"/>
              </a:cxn>
              <a:cxn ang="0">
                <a:pos x="connsiteX1" y="connsiteY1"/>
              </a:cxn>
              <a:cxn ang="0">
                <a:pos x="connsiteX2" y="connsiteY2"/>
              </a:cxn>
            </a:cxnLst>
            <a:rect l="l" t="t" r="r" b="b"/>
            <a:pathLst>
              <a:path w="1590675" h="542925">
                <a:moveTo>
                  <a:pt x="1590675" y="542925"/>
                </a:moveTo>
                <a:lnTo>
                  <a:pt x="0" y="542925"/>
                </a:ln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3" name="Rectangle 66"/>
          <p:cNvSpPr>
            <a:spLocks noChangeArrowheads="1"/>
          </p:cNvSpPr>
          <p:nvPr/>
        </p:nvSpPr>
        <p:spPr bwMode="auto">
          <a:xfrm>
            <a:off x="4934197" y="3321876"/>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4" name="圆角矩形 113"/>
          <p:cNvSpPr/>
          <p:nvPr/>
        </p:nvSpPr>
        <p:spPr>
          <a:xfrm>
            <a:off x="4934198" y="2991453"/>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15" name="Rectangle 66"/>
          <p:cNvSpPr>
            <a:spLocks noChangeArrowheads="1"/>
          </p:cNvSpPr>
          <p:nvPr/>
        </p:nvSpPr>
        <p:spPr bwMode="auto">
          <a:xfrm>
            <a:off x="4934197" y="4192461"/>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6" name="圆角矩形 115"/>
          <p:cNvSpPr/>
          <p:nvPr/>
        </p:nvSpPr>
        <p:spPr>
          <a:xfrm>
            <a:off x="4934198" y="386203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12" name="圆角矩形 1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7" name="圆角矩形 11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8" name="圆角矩形 11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9" name="圆角矩形 11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0" name="圆角矩形 11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1" name="矩形 120"/>
          <p:cNvSpPr/>
          <p:nvPr/>
        </p:nvSpPr>
        <p:spPr>
          <a:xfrm>
            <a:off x="2340303"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研究思路</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14:presetBounceEnd="60000">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14:bounceEnd="60000">
                                          <p:cBhvr additive="base">
                                            <p:cTn id="27" dur="500" fill="hold"/>
                                            <p:tgtEl>
                                              <p:spTgt spid="106"/>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14:presetBounceEnd="60000">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14:bounceEnd="60000">
                                          <p:cBhvr additive="base">
                                            <p:cTn id="36" dur="500" fill="hold"/>
                                            <p:tgtEl>
                                              <p:spTgt spid="108"/>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14:presetBounceEnd="60000">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14:bounceEnd="60000">
                                          <p:cBhvr additive="base">
                                            <p:cTn id="45" dur="500" fill="hold"/>
                                            <p:tgtEl>
                                              <p:spTgt spid="114"/>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14:presetBounceEnd="60000">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14:bounceEnd="60000">
                                          <p:cBhvr additive="base">
                                            <p:cTn id="54" dur="500" fill="hold"/>
                                            <p:tgtEl>
                                              <p:spTgt spid="116"/>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fill="hold"/>
                                            <p:tgtEl>
                                              <p:spTgt spid="106"/>
                                            </p:tgtEl>
                                            <p:attrNameLst>
                                              <p:attrName>ppt_x</p:attrName>
                                            </p:attrNameLst>
                                          </p:cBhvr>
                                          <p:tavLst>
                                            <p:tav tm="0">
                                              <p:val>
                                                <p:strVal val="1+#ppt_w/2"/>
                                              </p:val>
                                            </p:tav>
                                            <p:tav tm="100000">
                                              <p:val>
                                                <p:strVal val="#ppt_x"/>
                                              </p:val>
                                            </p:tav>
                                          </p:tavLst>
                                        </p:anim>
                                        <p:anim calcmode="lin" valueType="num">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cBhvr additive="base">
                                            <p:cTn id="36" dur="500" fill="hold"/>
                                            <p:tgtEl>
                                              <p:spTgt spid="108"/>
                                            </p:tgtEl>
                                            <p:attrNameLst>
                                              <p:attrName>ppt_x</p:attrName>
                                            </p:attrNameLst>
                                          </p:cBhvr>
                                          <p:tavLst>
                                            <p:tav tm="0">
                                              <p:val>
                                                <p:strVal val="1+#ppt_w/2"/>
                                              </p:val>
                                            </p:tav>
                                            <p:tav tm="100000">
                                              <p:val>
                                                <p:strVal val="#ppt_x"/>
                                              </p:val>
                                            </p:tav>
                                          </p:tavLst>
                                        </p:anim>
                                        <p:anim calcmode="lin" valueType="num">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1+#ppt_w/2"/>
                                              </p:val>
                                            </p:tav>
                                            <p:tav tm="100000">
                                              <p:val>
                                                <p:strVal val="#ppt_x"/>
                                              </p:val>
                                            </p:tav>
                                          </p:tavLst>
                                        </p:anim>
                                        <p:anim calcmode="lin" valueType="num">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additive="base">
                                            <p:cTn id="54" dur="500" fill="hold"/>
                                            <p:tgtEl>
                                              <p:spTgt spid="116"/>
                                            </p:tgtEl>
                                            <p:attrNameLst>
                                              <p:attrName>ppt_x</p:attrName>
                                            </p:attrNameLst>
                                          </p:cBhvr>
                                          <p:tavLst>
                                            <p:tav tm="0">
                                              <p:val>
                                                <p:strVal val="1+#ppt_w/2"/>
                                              </p:val>
                                            </p:tav>
                                            <p:tav tm="100000">
                                              <p:val>
                                                <p:strVal val="#ppt_x"/>
                                              </p:val>
                                            </p:tav>
                                          </p:tavLst>
                                        </p:anim>
                                        <p:anim calcmode="lin" valueType="num">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 name="Freeform 103"/>
          <p:cNvSpPr>
            <a:spLocks noEditPoints="1"/>
          </p:cNvSpPr>
          <p:nvPr/>
        </p:nvSpPr>
        <p:spPr bwMode="auto">
          <a:xfrm>
            <a:off x="5341950" y="1417849"/>
            <a:ext cx="440670" cy="36112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2133" name="Freeform 104"/>
          <p:cNvSpPr/>
          <p:nvPr/>
        </p:nvSpPr>
        <p:spPr bwMode="auto">
          <a:xfrm>
            <a:off x="3574735" y="1932732"/>
            <a:ext cx="911225" cy="2804369"/>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4" name="Freeform 105"/>
          <p:cNvSpPr/>
          <p:nvPr/>
        </p:nvSpPr>
        <p:spPr bwMode="auto">
          <a:xfrm>
            <a:off x="3090547" y="3733801"/>
            <a:ext cx="1344613" cy="906464"/>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5" name="Freeform 106"/>
          <p:cNvSpPr/>
          <p:nvPr/>
        </p:nvSpPr>
        <p:spPr bwMode="auto">
          <a:xfrm>
            <a:off x="4649472" y="1935906"/>
            <a:ext cx="912813" cy="2804369"/>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6" name="Freeform 107"/>
          <p:cNvSpPr/>
          <p:nvPr/>
        </p:nvSpPr>
        <p:spPr bwMode="auto">
          <a:xfrm>
            <a:off x="4700272" y="3732212"/>
            <a:ext cx="1358741" cy="906464"/>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7" name="Freeform 108"/>
          <p:cNvSpPr>
            <a:spLocks noEditPoints="1"/>
          </p:cNvSpPr>
          <p:nvPr/>
        </p:nvSpPr>
        <p:spPr bwMode="auto">
          <a:xfrm rot="20105526">
            <a:off x="5899608" y="3225794"/>
            <a:ext cx="266424" cy="397740"/>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grpSp>
        <p:nvGrpSpPr>
          <p:cNvPr id="101" name="组合 100"/>
          <p:cNvGrpSpPr/>
          <p:nvPr/>
        </p:nvGrpSpPr>
        <p:grpSpPr>
          <a:xfrm>
            <a:off x="3371445" y="1410505"/>
            <a:ext cx="406580" cy="407842"/>
            <a:chOff x="3020219" y="1344612"/>
            <a:chExt cx="511175" cy="512763"/>
          </a:xfrm>
          <a:solidFill>
            <a:srgbClr val="03CCCE"/>
          </a:solidFill>
        </p:grpSpPr>
        <p:sp>
          <p:nvSpPr>
            <p:cNvPr id="2138"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vert="horz" wrap="square" lIns="91440" tIns="45720" rIns="91440" bIns="45720" numCol="1" anchor="t" anchorCtr="0" compatLnSpc="1"/>
            <a:lstStyle/>
            <a:p>
              <a:endParaRPr lang="zh-CN" altLang="en-US"/>
            </a:p>
          </p:txBody>
        </p:sp>
        <p:sp>
          <p:nvSpPr>
            <p:cNvPr id="2139"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vert="horz" wrap="square" lIns="91440" tIns="45720" rIns="91440" bIns="45720" numCol="1" anchor="t" anchorCtr="0" compatLnSpc="1"/>
            <a:lstStyle/>
            <a:p>
              <a:endParaRPr lang="zh-CN" altLang="en-US"/>
            </a:p>
          </p:txBody>
        </p:sp>
        <p:sp>
          <p:nvSpPr>
            <p:cNvPr id="2141"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vert="horz" wrap="square" lIns="91440" tIns="45720" rIns="91440" bIns="45720" numCol="1" anchor="t" anchorCtr="0" compatLnSpc="1"/>
            <a:lstStyle/>
            <a:p>
              <a:endParaRPr lang="zh-CN" altLang="en-US"/>
            </a:p>
          </p:txBody>
        </p:sp>
        <p:sp>
          <p:nvSpPr>
            <p:cNvPr id="2142"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vert="horz" wrap="square" lIns="91440" tIns="45720" rIns="91440" bIns="45720" numCol="1" anchor="t" anchorCtr="0" compatLnSpc="1"/>
            <a:lstStyle/>
            <a:p>
              <a:endParaRPr lang="zh-CN" altLang="en-US"/>
            </a:p>
          </p:txBody>
        </p:sp>
        <p:sp>
          <p:nvSpPr>
            <p:cNvPr id="2143" name="Oval 113"/>
            <p:cNvSpPr>
              <a:spLocks noChangeArrowheads="1"/>
            </p:cNvSpPr>
            <p:nvPr/>
          </p:nvSpPr>
          <p:spPr bwMode="auto">
            <a:xfrm>
              <a:off x="3236119" y="1562100"/>
              <a:ext cx="79375" cy="77788"/>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148" name="Freeform 80"/>
          <p:cNvSpPr>
            <a:spLocks noEditPoints="1"/>
          </p:cNvSpPr>
          <p:nvPr/>
        </p:nvSpPr>
        <p:spPr bwMode="auto">
          <a:xfrm flipH="1">
            <a:off x="2902904" y="3271947"/>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154" name="Rectangle 66"/>
          <p:cNvSpPr>
            <a:spLocks noChangeArrowheads="1"/>
          </p:cNvSpPr>
          <p:nvPr/>
        </p:nvSpPr>
        <p:spPr bwMode="auto">
          <a:xfrm>
            <a:off x="5940152" y="179080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5" name="圆角矩形 154"/>
          <p:cNvSpPr/>
          <p:nvPr/>
        </p:nvSpPr>
        <p:spPr>
          <a:xfrm>
            <a:off x="5940152" y="146037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56" name="Rectangle 66"/>
          <p:cNvSpPr>
            <a:spLocks noChangeArrowheads="1"/>
          </p:cNvSpPr>
          <p:nvPr/>
        </p:nvSpPr>
        <p:spPr bwMode="auto">
          <a:xfrm>
            <a:off x="6389732" y="357388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7" name="圆角矩形 156"/>
          <p:cNvSpPr/>
          <p:nvPr/>
        </p:nvSpPr>
        <p:spPr>
          <a:xfrm>
            <a:off x="6389732" y="324345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方法四</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58" name="Rectangle 66"/>
          <p:cNvSpPr>
            <a:spLocks noChangeArrowheads="1"/>
          </p:cNvSpPr>
          <p:nvPr/>
        </p:nvSpPr>
        <p:spPr bwMode="auto">
          <a:xfrm>
            <a:off x="1168187" y="179080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9" name="圆角矩形 158"/>
          <p:cNvSpPr/>
          <p:nvPr/>
        </p:nvSpPr>
        <p:spPr>
          <a:xfrm>
            <a:off x="2148206" y="146037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60" name="Rectangle 66"/>
          <p:cNvSpPr>
            <a:spLocks noChangeArrowheads="1"/>
          </p:cNvSpPr>
          <p:nvPr/>
        </p:nvSpPr>
        <p:spPr bwMode="auto">
          <a:xfrm>
            <a:off x="613772" y="357388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1" name="圆角矩形 160"/>
          <p:cNvSpPr/>
          <p:nvPr/>
        </p:nvSpPr>
        <p:spPr>
          <a:xfrm>
            <a:off x="1649629" y="324345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grpSp>
        <p:nvGrpSpPr>
          <p:cNvPr id="4" name="组合 3"/>
          <p:cNvGrpSpPr/>
          <p:nvPr/>
        </p:nvGrpSpPr>
        <p:grpSpPr>
          <a:xfrm>
            <a:off x="4360547" y="1601788"/>
            <a:ext cx="417513" cy="3160713"/>
            <a:chOff x="4360547" y="1601788"/>
            <a:chExt cx="417513" cy="3160713"/>
          </a:xfrm>
        </p:grpSpPr>
        <p:sp>
          <p:nvSpPr>
            <p:cNvPr id="2125" name="Freeform 96"/>
            <p:cNvSpPr/>
            <p:nvPr/>
          </p:nvSpPr>
          <p:spPr bwMode="auto">
            <a:xfrm>
              <a:off x="4373247" y="1601788"/>
              <a:ext cx="392113" cy="682625"/>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sp>
          <p:nvSpPr>
            <p:cNvPr id="2126" name="Rectangle 97"/>
            <p:cNvSpPr>
              <a:spLocks noChangeArrowheads="1"/>
            </p:cNvSpPr>
            <p:nvPr/>
          </p:nvSpPr>
          <p:spPr bwMode="auto">
            <a:xfrm>
              <a:off x="4360547" y="1824038"/>
              <a:ext cx="417513" cy="2393950"/>
            </a:xfrm>
            <a:prstGeom prst="rect">
              <a:avLst/>
            </a:prstGeom>
            <a:solidFill>
              <a:srgbClr val="3C4157"/>
            </a:solidFill>
            <a:ln>
              <a:noFill/>
            </a:ln>
          </p:spPr>
          <p:txBody>
            <a:bodyPr vert="horz" wrap="square" lIns="91440" tIns="45720" rIns="91440" bIns="45720" numCol="1" anchor="t" anchorCtr="0" compatLnSpc="1"/>
            <a:lstStyle/>
            <a:p>
              <a:endParaRPr lang="zh-CN" altLang="en-US"/>
            </a:p>
          </p:txBody>
        </p:sp>
        <p:sp>
          <p:nvSpPr>
            <p:cNvPr id="2127"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28"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29" name="Rectangle 100"/>
            <p:cNvSpPr>
              <a:spLocks noChangeArrowheads="1"/>
            </p:cNvSpPr>
            <p:nvPr/>
          </p:nvSpPr>
          <p:spPr bwMode="auto">
            <a:xfrm>
              <a:off x="4502627" y="1824038"/>
              <a:ext cx="127795" cy="2393950"/>
            </a:xfrm>
            <a:prstGeom prst="rect">
              <a:avLst/>
            </a:prstGeom>
            <a:solidFill>
              <a:srgbClr val="03CCCE"/>
            </a:solidFill>
            <a:ln>
              <a:noFill/>
            </a:ln>
          </p:spPr>
          <p:txBody>
            <a:bodyPr vert="horz" wrap="square" lIns="91440" tIns="45720" rIns="91440" bIns="45720" numCol="1" anchor="t" anchorCtr="0" compatLnSpc="1"/>
            <a:lstStyle/>
            <a:p>
              <a:endParaRPr lang="zh-CN" altLang="en-US"/>
            </a:p>
          </p:txBody>
        </p:sp>
        <p:sp>
          <p:nvSpPr>
            <p:cNvPr id="2130"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sp>
          <p:nvSpPr>
            <p:cNvPr id="2131"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03CCCE"/>
            </a:solidFill>
            <a:ln>
              <a:noFill/>
            </a:ln>
          </p:spPr>
          <p:txBody>
            <a:bodyPr vert="horz" wrap="square" lIns="91440" tIns="45720" rIns="91440" bIns="45720" numCol="1" anchor="t" anchorCtr="0" compatLnSpc="1"/>
            <a:lstStyle/>
            <a:p>
              <a:endParaRPr lang="zh-CN" altLang="en-US"/>
            </a:p>
          </p:txBody>
        </p:sp>
      </p:grpSp>
      <p:sp>
        <p:nvSpPr>
          <p:cNvPr id="36" name="圆角矩形 35"/>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7" name="圆角矩形 3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9" name="圆角矩形 3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0" name="圆角矩形 3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a:off x="2340303"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研究方法</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14:presetBounceEnd="60000">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14:bounceEnd="60000">
                                          <p:cBhvr additive="base">
                                            <p:cTn id="22" dur="500" fill="hold"/>
                                            <p:tgtEl>
                                              <p:spTgt spid="159"/>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14:presetBounceEnd="60000">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14:bounceEnd="60000">
                                          <p:cBhvr additive="base">
                                            <p:cTn id="42" dur="50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14:presetBounceEnd="60000">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14:bounceEnd="60000">
                                          <p:cBhvr additive="base">
                                            <p:cTn id="62" dur="500" fill="hold"/>
                                            <p:tgtEl>
                                              <p:spTgt spid="161"/>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14:presetBounceEnd="60000">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14:bounceEnd="60000">
                                          <p:cBhvr additive="base">
                                            <p:cTn id="82" dur="50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cBhvr additive="base">
                                            <p:cTn id="22" dur="500" fill="hold"/>
                                            <p:tgtEl>
                                              <p:spTgt spid="159"/>
                                            </p:tgtEl>
                                            <p:attrNameLst>
                                              <p:attrName>ppt_x</p:attrName>
                                            </p:attrNameLst>
                                          </p:cBhvr>
                                          <p:tavLst>
                                            <p:tav tm="0">
                                              <p:val>
                                                <p:strVal val="0-#ppt_w/2"/>
                                              </p:val>
                                            </p:tav>
                                            <p:tav tm="100000">
                                              <p:val>
                                                <p:strVal val="#ppt_x"/>
                                              </p:val>
                                            </p:tav>
                                          </p:tavLst>
                                        </p:anim>
                                        <p:anim calcmode="lin" valueType="num">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cBhvr additive="base">
                                            <p:cTn id="42" dur="500" fill="hold"/>
                                            <p:tgtEl>
                                              <p:spTgt spid="155"/>
                                            </p:tgtEl>
                                            <p:attrNameLst>
                                              <p:attrName>ppt_x</p:attrName>
                                            </p:attrNameLst>
                                          </p:cBhvr>
                                          <p:tavLst>
                                            <p:tav tm="0">
                                              <p:val>
                                                <p:strVal val="1+#ppt_w/2"/>
                                              </p:val>
                                            </p:tav>
                                            <p:tav tm="100000">
                                              <p:val>
                                                <p:strVal val="#ppt_x"/>
                                              </p:val>
                                            </p:tav>
                                          </p:tavLst>
                                        </p:anim>
                                        <p:anim calcmode="lin" valueType="num">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cBhvr additive="base">
                                            <p:cTn id="62" dur="500" fill="hold"/>
                                            <p:tgtEl>
                                              <p:spTgt spid="161"/>
                                            </p:tgtEl>
                                            <p:attrNameLst>
                                              <p:attrName>ppt_x</p:attrName>
                                            </p:attrNameLst>
                                          </p:cBhvr>
                                          <p:tavLst>
                                            <p:tav tm="0">
                                              <p:val>
                                                <p:strVal val="0-#ppt_w/2"/>
                                              </p:val>
                                            </p:tav>
                                            <p:tav tm="100000">
                                              <p:val>
                                                <p:strVal val="#ppt_x"/>
                                              </p:val>
                                            </p:tav>
                                          </p:tavLst>
                                        </p:anim>
                                        <p:anim calcmode="lin" valueType="num">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cBhvr additive="base">
                                            <p:cTn id="82" dur="500" fill="hold"/>
                                            <p:tgtEl>
                                              <p:spTgt spid="157"/>
                                            </p:tgtEl>
                                            <p:attrNameLst>
                                              <p:attrName>ppt_x</p:attrName>
                                            </p:attrNameLst>
                                          </p:cBhvr>
                                          <p:tavLst>
                                            <p:tav tm="0">
                                              <p:val>
                                                <p:strVal val="1+#ppt_w/2"/>
                                              </p:val>
                                            </p:tav>
                                            <p:tav tm="100000">
                                              <p:val>
                                                <p:strVal val="#ppt_x"/>
                                              </p:val>
                                            </p:tav>
                                          </p:tavLst>
                                        </p:anim>
                                        <p:anim calcmode="lin" valueType="num">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5"/>
          <p:cNvGrpSpPr/>
          <p:nvPr/>
        </p:nvGrpSpPr>
        <p:grpSpPr bwMode="auto">
          <a:xfrm>
            <a:off x="5337178" y="2472647"/>
            <a:ext cx="1014412" cy="1655763"/>
            <a:chOff x="3333" y="1602"/>
            <a:chExt cx="639" cy="1043"/>
          </a:xfrm>
          <a:solidFill>
            <a:srgbClr val="061926"/>
          </a:solidFill>
        </p:grpSpPr>
        <p:sp>
          <p:nvSpPr>
            <p:cNvPr id="101" name="Freeform 6"/>
            <p:cNvSpPr/>
            <p:nvPr/>
          </p:nvSpPr>
          <p:spPr bwMode="auto">
            <a:xfrm>
              <a:off x="3333" y="1707"/>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3C4157"/>
            </a:solidFill>
            <a:ln w="12700" cap="flat">
              <a:solidFill>
                <a:schemeClr val="bg1"/>
              </a:solidFill>
              <a:prstDash val="solid"/>
              <a:miter lim="800000"/>
            </a:ln>
          </p:spPr>
          <p:txBody>
            <a:bodyPr/>
            <a:lstStyle/>
            <a:p>
              <a:endParaRPr lang="zh-CN" altLang="en-US">
                <a:solidFill>
                  <a:schemeClr val="bg1">
                    <a:lumMod val="50000"/>
                  </a:schemeClr>
                </a:solidFill>
              </a:endParaRPr>
            </a:p>
          </p:txBody>
        </p:sp>
        <p:sp>
          <p:nvSpPr>
            <p:cNvPr id="102" name="Oval 7"/>
            <p:cNvSpPr>
              <a:spLocks noChangeArrowheads="1"/>
            </p:cNvSpPr>
            <p:nvPr/>
          </p:nvSpPr>
          <p:spPr bwMode="auto">
            <a:xfrm>
              <a:off x="3350" y="1602"/>
              <a:ext cx="310" cy="306"/>
            </a:xfrm>
            <a:prstGeom prst="ellipse">
              <a:avLst/>
            </a:prstGeom>
            <a:solidFill>
              <a:srgbClr val="3C4157"/>
            </a:solidFill>
            <a:ln w="12700">
              <a:solidFill>
                <a:schemeClr val="bg1"/>
              </a:solidFill>
              <a:miter lim="800000"/>
            </a:ln>
          </p:spPr>
          <p:txBody>
            <a:bodyPr/>
            <a:lstStyle/>
            <a:p>
              <a:endParaRPr lang="zh-CN" altLang="en-US">
                <a:solidFill>
                  <a:schemeClr val="bg1">
                    <a:lumMod val="50000"/>
                  </a:schemeClr>
                </a:solidFill>
              </a:endParaRPr>
            </a:p>
          </p:txBody>
        </p:sp>
      </p:grpSp>
      <p:grpSp>
        <p:nvGrpSpPr>
          <p:cNvPr id="103" name="Group 8"/>
          <p:cNvGrpSpPr/>
          <p:nvPr/>
        </p:nvGrpSpPr>
        <p:grpSpPr bwMode="auto">
          <a:xfrm>
            <a:off x="2809875" y="2472647"/>
            <a:ext cx="1014413" cy="1655763"/>
            <a:chOff x="1756" y="1602"/>
            <a:chExt cx="639" cy="1043"/>
          </a:xfrm>
          <a:solidFill>
            <a:srgbClr val="3C4157"/>
          </a:solidFill>
        </p:grpSpPr>
        <p:sp>
          <p:nvSpPr>
            <p:cNvPr id="104" name="Freeform 9"/>
            <p:cNvSpPr/>
            <p:nvPr/>
          </p:nvSpPr>
          <p:spPr bwMode="auto">
            <a:xfrm>
              <a:off x="1756" y="1707"/>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12700" cap="flat">
              <a:solidFill>
                <a:schemeClr val="bg1"/>
              </a:solidFill>
              <a:prstDash val="solid"/>
              <a:miter lim="800000"/>
            </a:ln>
          </p:spPr>
          <p:txBody>
            <a:bodyPr/>
            <a:lstStyle/>
            <a:p>
              <a:endParaRPr lang="zh-CN" altLang="en-US">
                <a:solidFill>
                  <a:schemeClr val="bg1">
                    <a:lumMod val="50000"/>
                  </a:schemeClr>
                </a:solidFill>
              </a:endParaRPr>
            </a:p>
          </p:txBody>
        </p:sp>
        <p:sp>
          <p:nvSpPr>
            <p:cNvPr id="105" name="Oval 10"/>
            <p:cNvSpPr>
              <a:spLocks noChangeArrowheads="1"/>
            </p:cNvSpPr>
            <p:nvPr/>
          </p:nvSpPr>
          <p:spPr bwMode="auto">
            <a:xfrm>
              <a:off x="2072" y="1602"/>
              <a:ext cx="306" cy="306"/>
            </a:xfrm>
            <a:prstGeom prst="ellipse">
              <a:avLst/>
            </a:prstGeom>
            <a:grpFill/>
            <a:ln w="12700">
              <a:solidFill>
                <a:schemeClr val="bg1"/>
              </a:solidFill>
              <a:miter lim="800000"/>
            </a:ln>
          </p:spPr>
          <p:txBody>
            <a:bodyPr/>
            <a:lstStyle/>
            <a:p>
              <a:endParaRPr lang="zh-CN" altLang="en-US">
                <a:solidFill>
                  <a:schemeClr val="bg1">
                    <a:lumMod val="50000"/>
                  </a:schemeClr>
                </a:solidFill>
              </a:endParaRPr>
            </a:p>
          </p:txBody>
        </p:sp>
      </p:grpSp>
      <p:grpSp>
        <p:nvGrpSpPr>
          <p:cNvPr id="106" name="Group 11"/>
          <p:cNvGrpSpPr/>
          <p:nvPr/>
        </p:nvGrpSpPr>
        <p:grpSpPr bwMode="auto">
          <a:xfrm>
            <a:off x="3227388" y="2602822"/>
            <a:ext cx="1073150" cy="1698625"/>
            <a:chOff x="2019" y="1684"/>
            <a:chExt cx="676" cy="1070"/>
          </a:xfrm>
          <a:solidFill>
            <a:srgbClr val="3C4157"/>
          </a:solidFill>
        </p:grpSpPr>
        <p:sp>
          <p:nvSpPr>
            <p:cNvPr id="107" name="Oval 12"/>
            <p:cNvSpPr>
              <a:spLocks noChangeArrowheads="1"/>
            </p:cNvSpPr>
            <p:nvPr/>
          </p:nvSpPr>
          <p:spPr bwMode="auto">
            <a:xfrm>
              <a:off x="2362" y="1684"/>
              <a:ext cx="313" cy="316"/>
            </a:xfrm>
            <a:prstGeom prst="ellipse">
              <a:avLst/>
            </a:prstGeom>
            <a:grpFill/>
            <a:ln w="12700">
              <a:solidFill>
                <a:schemeClr val="bg1"/>
              </a:solidFill>
              <a:miter lim="800000"/>
            </a:ln>
          </p:spPr>
          <p:txBody>
            <a:bodyPr/>
            <a:lstStyle/>
            <a:p>
              <a:endParaRPr lang="zh-CN" altLang="en-US">
                <a:solidFill>
                  <a:schemeClr val="bg1">
                    <a:lumMod val="50000"/>
                  </a:schemeClr>
                </a:solidFill>
              </a:endParaRPr>
            </a:p>
          </p:txBody>
        </p:sp>
        <p:sp>
          <p:nvSpPr>
            <p:cNvPr id="108" name="Freeform 13"/>
            <p:cNvSpPr/>
            <p:nvPr/>
          </p:nvSpPr>
          <p:spPr bwMode="auto">
            <a:xfrm>
              <a:off x="2019" y="1934"/>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a:solidFill>
                <a:schemeClr val="bg1"/>
              </a:solidFill>
              <a:prstDash val="solid"/>
              <a:miter lim="800000"/>
            </a:ln>
          </p:spPr>
          <p:txBody>
            <a:bodyPr/>
            <a:lstStyle/>
            <a:p>
              <a:endParaRPr lang="zh-CN" altLang="en-US">
                <a:solidFill>
                  <a:schemeClr val="bg1">
                    <a:lumMod val="50000"/>
                  </a:schemeClr>
                </a:solidFill>
              </a:endParaRPr>
            </a:p>
          </p:txBody>
        </p:sp>
      </p:grpSp>
      <p:grpSp>
        <p:nvGrpSpPr>
          <p:cNvPr id="109" name="Group 14"/>
          <p:cNvGrpSpPr/>
          <p:nvPr/>
        </p:nvGrpSpPr>
        <p:grpSpPr bwMode="auto">
          <a:xfrm>
            <a:off x="4833940" y="2575835"/>
            <a:ext cx="1066800" cy="1698625"/>
            <a:chOff x="3037" y="1684"/>
            <a:chExt cx="672" cy="1070"/>
          </a:xfrm>
          <a:solidFill>
            <a:srgbClr val="061926"/>
          </a:solidFill>
        </p:grpSpPr>
        <p:sp>
          <p:nvSpPr>
            <p:cNvPr id="110" name="Oval 15"/>
            <p:cNvSpPr>
              <a:spLocks noChangeArrowheads="1"/>
            </p:cNvSpPr>
            <p:nvPr/>
          </p:nvSpPr>
          <p:spPr bwMode="auto">
            <a:xfrm>
              <a:off x="3054" y="1684"/>
              <a:ext cx="316" cy="316"/>
            </a:xfrm>
            <a:prstGeom prst="ellipse">
              <a:avLst/>
            </a:prstGeom>
            <a:solidFill>
              <a:srgbClr val="3C4157"/>
            </a:solidFill>
            <a:ln w="12700">
              <a:solidFill>
                <a:schemeClr val="bg1"/>
              </a:solidFill>
              <a:miter lim="800000"/>
            </a:ln>
          </p:spPr>
          <p:txBody>
            <a:bodyPr/>
            <a:lstStyle/>
            <a:p>
              <a:endParaRPr lang="zh-CN" altLang="en-US">
                <a:solidFill>
                  <a:schemeClr val="bg1">
                    <a:lumMod val="50000"/>
                  </a:schemeClr>
                </a:solidFill>
              </a:endParaRPr>
            </a:p>
          </p:txBody>
        </p:sp>
        <p:sp>
          <p:nvSpPr>
            <p:cNvPr id="111" name="Freeform 16"/>
            <p:cNvSpPr/>
            <p:nvPr/>
          </p:nvSpPr>
          <p:spPr bwMode="auto">
            <a:xfrm>
              <a:off x="3037" y="1934"/>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3C4157"/>
            </a:solidFill>
            <a:ln w="12700" cap="flat">
              <a:solidFill>
                <a:schemeClr val="bg1"/>
              </a:solidFill>
              <a:prstDash val="solid"/>
              <a:miter lim="800000"/>
            </a:ln>
          </p:spPr>
          <p:txBody>
            <a:bodyPr/>
            <a:lstStyle/>
            <a:p>
              <a:endParaRPr lang="zh-CN" altLang="en-US">
                <a:solidFill>
                  <a:schemeClr val="bg1">
                    <a:lumMod val="50000"/>
                  </a:schemeClr>
                </a:solidFill>
              </a:endParaRPr>
            </a:p>
          </p:txBody>
        </p:sp>
      </p:grpSp>
      <p:grpSp>
        <p:nvGrpSpPr>
          <p:cNvPr id="112" name="Group 17"/>
          <p:cNvGrpSpPr/>
          <p:nvPr/>
        </p:nvGrpSpPr>
        <p:grpSpPr bwMode="auto">
          <a:xfrm>
            <a:off x="4248150" y="2555197"/>
            <a:ext cx="647700" cy="1965325"/>
            <a:chOff x="2662" y="1654"/>
            <a:chExt cx="408" cy="1238"/>
          </a:xfrm>
          <a:solidFill>
            <a:srgbClr val="1D93DD"/>
          </a:solidFill>
          <a:effectLst/>
        </p:grpSpPr>
        <p:sp>
          <p:nvSpPr>
            <p:cNvPr id="113" name="Oval 18"/>
            <p:cNvSpPr>
              <a:spLocks noChangeArrowheads="1"/>
            </p:cNvSpPr>
            <p:nvPr/>
          </p:nvSpPr>
          <p:spPr bwMode="auto">
            <a:xfrm>
              <a:off x="2681" y="1654"/>
              <a:ext cx="366" cy="366"/>
            </a:xfrm>
            <a:prstGeom prst="ellipse">
              <a:avLst/>
            </a:pr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14" name="Freeform 19"/>
            <p:cNvSpPr/>
            <p:nvPr/>
          </p:nvSpPr>
          <p:spPr bwMode="auto">
            <a:xfrm>
              <a:off x="2662" y="2043"/>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115" name="Rectangle 20"/>
          <p:cNvSpPr>
            <a:spLocks noChangeArrowheads="1"/>
          </p:cNvSpPr>
          <p:nvPr/>
        </p:nvSpPr>
        <p:spPr bwMode="auto">
          <a:xfrm>
            <a:off x="4510315" y="2668981"/>
            <a:ext cx="11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400" dirty="0">
                <a:ln w="6350">
                  <a:noFill/>
                </a:ln>
                <a:solidFill>
                  <a:schemeClr val="bg1"/>
                </a:solidFill>
                <a:latin typeface="Impact" panose="020B0806030902050204" pitchFamily="34" charset="0"/>
                <a:ea typeface="微软雅黑" panose="020B0503020204020204" pitchFamily="34" charset="-122"/>
              </a:rPr>
              <a:t>1</a:t>
            </a:r>
            <a:endParaRPr lang="en-US" altLang="zh-CN" sz="2400" dirty="0">
              <a:ln w="6350">
                <a:noFill/>
              </a:ln>
              <a:solidFill>
                <a:schemeClr val="bg1"/>
              </a:solidFill>
              <a:latin typeface="Impact" panose="020B0806030902050204" pitchFamily="34" charset="0"/>
              <a:ea typeface="微软雅黑" panose="020B0503020204020204" pitchFamily="34" charset="-122"/>
            </a:endParaRPr>
          </a:p>
        </p:txBody>
      </p:sp>
      <p:sp>
        <p:nvSpPr>
          <p:cNvPr id="116" name="Rectangle 21"/>
          <p:cNvSpPr>
            <a:spLocks noChangeArrowheads="1"/>
          </p:cNvSpPr>
          <p:nvPr/>
        </p:nvSpPr>
        <p:spPr bwMode="auto">
          <a:xfrm>
            <a:off x="3943401" y="2661043"/>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2</a:t>
            </a:r>
            <a:endParaRPr lang="en-US" altLang="zh-CN" sz="2400" dirty="0">
              <a:ln w="6350">
                <a:noFill/>
              </a:ln>
              <a:solidFill>
                <a:schemeClr val="bg1"/>
              </a:solidFill>
              <a:latin typeface="Impact" panose="020B0806030902050204" pitchFamily="34" charset="0"/>
              <a:ea typeface="微软雅黑" panose="020B0503020204020204" pitchFamily="34" charset="-122"/>
            </a:endParaRPr>
          </a:p>
        </p:txBody>
      </p:sp>
      <p:sp>
        <p:nvSpPr>
          <p:cNvPr id="117" name="Rectangle 22"/>
          <p:cNvSpPr>
            <a:spLocks noChangeArrowheads="1"/>
          </p:cNvSpPr>
          <p:nvPr/>
        </p:nvSpPr>
        <p:spPr bwMode="auto">
          <a:xfrm>
            <a:off x="3477468" y="2530868"/>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4</a:t>
            </a:r>
            <a:endParaRPr lang="en-US" altLang="zh-CN" sz="2400" dirty="0">
              <a:ln w="6350">
                <a:noFill/>
              </a:ln>
              <a:solidFill>
                <a:schemeClr val="bg1"/>
              </a:solidFill>
              <a:latin typeface="Impact" panose="020B0806030902050204" pitchFamily="34" charset="0"/>
              <a:ea typeface="微软雅黑" panose="020B0503020204020204" pitchFamily="34" charset="-122"/>
            </a:endParaRPr>
          </a:p>
        </p:txBody>
      </p:sp>
      <p:sp>
        <p:nvSpPr>
          <p:cNvPr id="118" name="Rectangle 23"/>
          <p:cNvSpPr>
            <a:spLocks noChangeArrowheads="1"/>
          </p:cNvSpPr>
          <p:nvPr/>
        </p:nvSpPr>
        <p:spPr bwMode="auto">
          <a:xfrm>
            <a:off x="5527672" y="2530868"/>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5</a:t>
            </a:r>
            <a:endParaRPr lang="en-US" altLang="zh-CN" sz="2400" dirty="0">
              <a:ln w="6350">
                <a:noFill/>
              </a:ln>
              <a:solidFill>
                <a:schemeClr val="bg1"/>
              </a:solidFill>
              <a:latin typeface="Impact" panose="020B0806030902050204" pitchFamily="34" charset="0"/>
              <a:ea typeface="微软雅黑" panose="020B0503020204020204" pitchFamily="34" charset="-122"/>
            </a:endParaRPr>
          </a:p>
        </p:txBody>
      </p:sp>
      <p:sp>
        <p:nvSpPr>
          <p:cNvPr id="119" name="Rectangle 24"/>
          <p:cNvSpPr>
            <a:spLocks noChangeArrowheads="1"/>
          </p:cNvSpPr>
          <p:nvPr/>
        </p:nvSpPr>
        <p:spPr bwMode="auto">
          <a:xfrm>
            <a:off x="5030000" y="2641994"/>
            <a:ext cx="1635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3</a:t>
            </a:r>
            <a:endParaRPr lang="en-US" altLang="zh-CN" sz="2400" dirty="0">
              <a:ln w="6350">
                <a:noFill/>
              </a:ln>
              <a:solidFill>
                <a:schemeClr val="bg1"/>
              </a:solidFill>
              <a:latin typeface="Impact" panose="020B0806030902050204" pitchFamily="34" charset="0"/>
              <a:ea typeface="微软雅黑" panose="020B0503020204020204" pitchFamily="34" charset="-122"/>
            </a:endParaRPr>
          </a:p>
        </p:txBody>
      </p:sp>
      <p:sp>
        <p:nvSpPr>
          <p:cNvPr id="125" name="Rectangle 66"/>
          <p:cNvSpPr>
            <a:spLocks noChangeArrowheads="1"/>
          </p:cNvSpPr>
          <p:nvPr/>
        </p:nvSpPr>
        <p:spPr bwMode="auto">
          <a:xfrm>
            <a:off x="6456821" y="2052826"/>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6" name="圆角矩形 125"/>
          <p:cNvSpPr/>
          <p:nvPr/>
        </p:nvSpPr>
        <p:spPr>
          <a:xfrm>
            <a:off x="6974750" y="1722403"/>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27" name="Rectangle 66"/>
          <p:cNvSpPr>
            <a:spLocks noChangeArrowheads="1"/>
          </p:cNvSpPr>
          <p:nvPr/>
        </p:nvSpPr>
        <p:spPr bwMode="auto">
          <a:xfrm>
            <a:off x="6456821" y="339585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8" name="圆角矩形 127"/>
          <p:cNvSpPr/>
          <p:nvPr/>
        </p:nvSpPr>
        <p:spPr>
          <a:xfrm>
            <a:off x="6974750" y="306542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31" name="Rectangle 66"/>
          <p:cNvSpPr>
            <a:spLocks noChangeArrowheads="1"/>
          </p:cNvSpPr>
          <p:nvPr/>
        </p:nvSpPr>
        <p:spPr bwMode="auto">
          <a:xfrm>
            <a:off x="570371" y="2052826"/>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2" name="圆角矩形 131"/>
          <p:cNvSpPr/>
          <p:nvPr/>
        </p:nvSpPr>
        <p:spPr>
          <a:xfrm>
            <a:off x="1088300" y="1722403"/>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33" name="Rectangle 66"/>
          <p:cNvSpPr>
            <a:spLocks noChangeArrowheads="1"/>
          </p:cNvSpPr>
          <p:nvPr/>
        </p:nvSpPr>
        <p:spPr bwMode="auto">
          <a:xfrm>
            <a:off x="570371" y="339585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4" name="圆角矩形 133"/>
          <p:cNvSpPr/>
          <p:nvPr/>
        </p:nvSpPr>
        <p:spPr>
          <a:xfrm>
            <a:off x="1088300" y="306542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35" name="Rectangle 66"/>
          <p:cNvSpPr>
            <a:spLocks noChangeArrowheads="1"/>
          </p:cNvSpPr>
          <p:nvPr/>
        </p:nvSpPr>
        <p:spPr bwMode="auto">
          <a:xfrm>
            <a:off x="3527883" y="1562975"/>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6" name="圆角矩形 135"/>
          <p:cNvSpPr/>
          <p:nvPr/>
        </p:nvSpPr>
        <p:spPr>
          <a:xfrm>
            <a:off x="4045812" y="1232552"/>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7" name="圆角矩形 3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9" name="圆角矩形 3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0" name="圆角矩形 39"/>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1" name="圆角矩形 40"/>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1955583"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研究方案可行性说明</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14:presetBounceEnd="60000">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14:bounceEnd="60000">
                                          <p:cBhvr additive="base">
                                            <p:cTn id="52" dur="500" fill="hold"/>
                                            <p:tgtEl>
                                              <p:spTgt spid="126"/>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14:bounceEnd="60000">
                                          <p:cBhvr additive="base">
                                            <p:cTn id="61" dur="500" fill="hold"/>
                                            <p:tgtEl>
                                              <p:spTgt spid="128"/>
                                            </p:tgtEl>
                                            <p:attrNameLst>
                                              <p:attrName>ppt_x</p:attrName>
                                            </p:attrNameLst>
                                          </p:cBhvr>
                                          <p:tavLst>
                                            <p:tav tm="0">
                                              <p:val>
                                                <p:strVal val="1+#ppt_w/2"/>
                                              </p:val>
                                            </p:tav>
                                            <p:tav tm="100000">
                                              <p:val>
                                                <p:strVal val="#ppt_x"/>
                                              </p:val>
                                            </p:tav>
                                          </p:tavLst>
                                        </p:anim>
                                        <p:anim calcmode="lin" valueType="num" p14:bounceEnd="60000">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14:presetBounceEnd="60000">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14:bounceEnd="60000">
                                          <p:cBhvr additive="base">
                                            <p:cTn id="70" dur="50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14:presetBounceEnd="60000">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14:bounceEnd="60000">
                                          <p:cBhvr additive="base">
                                            <p:cTn id="79" dur="500" fill="hold"/>
                                            <p:tgtEl>
                                              <p:spTgt spid="134"/>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14:presetBounceEnd="60000">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14:bounceEnd="60000">
                                          <p:cBhvr additive="base">
                                            <p:cTn id="88" dur="500" fill="hold"/>
                                            <p:tgtEl>
                                              <p:spTgt spid="136"/>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cBhvr additive="base">
                                            <p:cTn id="52" dur="500" fill="hold"/>
                                            <p:tgtEl>
                                              <p:spTgt spid="126"/>
                                            </p:tgtEl>
                                            <p:attrNameLst>
                                              <p:attrName>ppt_x</p:attrName>
                                            </p:attrNameLst>
                                          </p:cBhvr>
                                          <p:tavLst>
                                            <p:tav tm="0">
                                              <p:val>
                                                <p:strVal val="1+#ppt_w/2"/>
                                              </p:val>
                                            </p:tav>
                                            <p:tav tm="100000">
                                              <p:val>
                                                <p:strVal val="#ppt_x"/>
                                              </p:val>
                                            </p:tav>
                                          </p:tavLst>
                                        </p:anim>
                                        <p:anim calcmode="lin" valueType="num">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cBhvr additive="base">
                                            <p:cTn id="61" dur="500" fill="hold"/>
                                            <p:tgtEl>
                                              <p:spTgt spid="128"/>
                                            </p:tgtEl>
                                            <p:attrNameLst>
                                              <p:attrName>ppt_x</p:attrName>
                                            </p:attrNameLst>
                                          </p:cBhvr>
                                          <p:tavLst>
                                            <p:tav tm="0">
                                              <p:val>
                                                <p:strVal val="1+#ppt_w/2"/>
                                              </p:val>
                                            </p:tav>
                                            <p:tav tm="100000">
                                              <p:val>
                                                <p:strVal val="#ppt_x"/>
                                              </p:val>
                                            </p:tav>
                                          </p:tavLst>
                                        </p:anim>
                                        <p:anim calcmode="lin" valueType="num">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cBhvr additive="base">
                                            <p:cTn id="70" dur="500" fill="hold"/>
                                            <p:tgtEl>
                                              <p:spTgt spid="132"/>
                                            </p:tgtEl>
                                            <p:attrNameLst>
                                              <p:attrName>ppt_x</p:attrName>
                                            </p:attrNameLst>
                                          </p:cBhvr>
                                          <p:tavLst>
                                            <p:tav tm="0">
                                              <p:val>
                                                <p:strVal val="0-#ppt_w/2"/>
                                              </p:val>
                                            </p:tav>
                                            <p:tav tm="100000">
                                              <p:val>
                                                <p:strVal val="#ppt_x"/>
                                              </p:val>
                                            </p:tav>
                                          </p:tavLst>
                                        </p:anim>
                                        <p:anim calcmode="lin" valueType="num">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500" fill="hold"/>
                                            <p:tgtEl>
                                              <p:spTgt spid="134"/>
                                            </p:tgtEl>
                                            <p:attrNameLst>
                                              <p:attrName>ppt_x</p:attrName>
                                            </p:attrNameLst>
                                          </p:cBhvr>
                                          <p:tavLst>
                                            <p:tav tm="0">
                                              <p:val>
                                                <p:strVal val="0-#ppt_w/2"/>
                                              </p:val>
                                            </p:tav>
                                            <p:tav tm="100000">
                                              <p:val>
                                                <p:strVal val="#ppt_x"/>
                                              </p:val>
                                            </p:tav>
                                          </p:tavLst>
                                        </p:anim>
                                        <p:anim calcmode="lin" valueType="num">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cBhvr additive="base">
                                            <p:cTn id="88" dur="500" fill="hold"/>
                                            <p:tgtEl>
                                              <p:spTgt spid="136"/>
                                            </p:tgtEl>
                                            <p:attrNameLst>
                                              <p:attrName>ppt_x</p:attrName>
                                            </p:attrNameLst>
                                          </p:cBhvr>
                                          <p:tavLst>
                                            <p:tav tm="0">
                                              <p:val>
                                                <p:strVal val="#ppt_x"/>
                                              </p:val>
                                            </p:tav>
                                            <p:tav tm="100000">
                                              <p:val>
                                                <p:strVal val="#ppt_x"/>
                                              </p:val>
                                            </p:tav>
                                          </p:tavLst>
                                        </p:anim>
                                        <p:anim calcmode="lin" valueType="num">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9"/>
          <p:cNvSpPr>
            <a:spLocks noEditPoints="1"/>
          </p:cNvSpPr>
          <p:nvPr/>
        </p:nvSpPr>
        <p:spPr bwMode="auto">
          <a:xfrm>
            <a:off x="-11400" y="934853"/>
            <a:ext cx="2931492" cy="4207060"/>
          </a:xfrm>
          <a:custGeom>
            <a:avLst/>
            <a:gdLst>
              <a:gd name="T0" fmla="*/ 51 w 1711"/>
              <a:gd name="T1" fmla="*/ 1681 h 2455"/>
              <a:gd name="T2" fmla="*/ 330 w 1711"/>
              <a:gd name="T3" fmla="*/ 1624 h 2455"/>
              <a:gd name="T4" fmla="*/ 544 w 1711"/>
              <a:gd name="T5" fmla="*/ 1032 h 2455"/>
              <a:gd name="T6" fmla="*/ 544 w 1711"/>
              <a:gd name="T7" fmla="*/ 1032 h 2455"/>
              <a:gd name="T8" fmla="*/ 544 w 1711"/>
              <a:gd name="T9" fmla="*/ 408 h 2455"/>
              <a:gd name="T10" fmla="*/ 760 w 1711"/>
              <a:gd name="T11" fmla="*/ 291 h 2455"/>
              <a:gd name="T12" fmla="*/ 856 w 1711"/>
              <a:gd name="T13" fmla="*/ 0 h 2455"/>
              <a:gd name="T14" fmla="*/ 951 w 1711"/>
              <a:gd name="T15" fmla="*/ 291 h 2455"/>
              <a:gd name="T16" fmla="*/ 1297 w 1711"/>
              <a:gd name="T17" fmla="*/ 720 h 2455"/>
              <a:gd name="T18" fmla="*/ 1163 w 1711"/>
              <a:gd name="T19" fmla="*/ 1037 h 2455"/>
              <a:gd name="T20" fmla="*/ 1382 w 1711"/>
              <a:gd name="T21" fmla="*/ 1624 h 2455"/>
              <a:gd name="T22" fmla="*/ 1660 w 1711"/>
              <a:gd name="T23" fmla="*/ 1681 h 2455"/>
              <a:gd name="T24" fmla="*/ 1438 w 1711"/>
              <a:gd name="T25" fmla="*/ 1738 h 2455"/>
              <a:gd name="T26" fmla="*/ 1635 w 1711"/>
              <a:gd name="T27" fmla="*/ 2233 h 2455"/>
              <a:gd name="T28" fmla="*/ 1698 w 1711"/>
              <a:gd name="T29" fmla="*/ 2364 h 2455"/>
              <a:gd name="T30" fmla="*/ 1595 w 1711"/>
              <a:gd name="T31" fmla="*/ 2413 h 2455"/>
              <a:gd name="T32" fmla="*/ 1532 w 1711"/>
              <a:gd name="T33" fmla="*/ 2283 h 2455"/>
              <a:gd name="T34" fmla="*/ 1226 w 1711"/>
              <a:gd name="T35" fmla="*/ 1738 h 2455"/>
              <a:gd name="T36" fmla="*/ 951 w 1711"/>
              <a:gd name="T37" fmla="*/ 1811 h 2455"/>
              <a:gd name="T38" fmla="*/ 760 w 1711"/>
              <a:gd name="T39" fmla="*/ 1811 h 2455"/>
              <a:gd name="T40" fmla="*/ 485 w 1711"/>
              <a:gd name="T41" fmla="*/ 1738 h 2455"/>
              <a:gd name="T42" fmla="*/ 180 w 1711"/>
              <a:gd name="T43" fmla="*/ 2283 h 2455"/>
              <a:gd name="T44" fmla="*/ 117 w 1711"/>
              <a:gd name="T45" fmla="*/ 2413 h 2455"/>
              <a:gd name="T46" fmla="*/ 14 w 1711"/>
              <a:gd name="T47" fmla="*/ 2364 h 2455"/>
              <a:gd name="T48" fmla="*/ 77 w 1711"/>
              <a:gd name="T49" fmla="*/ 2233 h 2455"/>
              <a:gd name="T50" fmla="*/ 273 w 1711"/>
              <a:gd name="T51" fmla="*/ 1738 h 2455"/>
              <a:gd name="T52" fmla="*/ 760 w 1711"/>
              <a:gd name="T53" fmla="*/ 1624 h 2455"/>
              <a:gd name="T54" fmla="*/ 760 w 1711"/>
              <a:gd name="T55" fmla="*/ 1550 h 2455"/>
              <a:gd name="T56" fmla="*/ 951 w 1711"/>
              <a:gd name="T57" fmla="*/ 1550 h 2455"/>
              <a:gd name="T58" fmla="*/ 1170 w 1711"/>
              <a:gd name="T59" fmla="*/ 1624 h 2455"/>
              <a:gd name="T60" fmla="*/ 769 w 1711"/>
              <a:gd name="T61" fmla="*/ 1152 h 2455"/>
              <a:gd name="T62" fmla="*/ 760 w 1711"/>
              <a:gd name="T63" fmla="*/ 1624 h 2455"/>
              <a:gd name="T64" fmla="*/ 1032 w 1711"/>
              <a:gd name="T65" fmla="*/ 543 h 2455"/>
              <a:gd name="T66" fmla="*/ 679 w 1711"/>
              <a:gd name="T67" fmla="*/ 543 h 2455"/>
              <a:gd name="T68" fmla="*/ 679 w 1711"/>
              <a:gd name="T69" fmla="*/ 897 h 2455"/>
              <a:gd name="T70" fmla="*/ 956 w 1711"/>
              <a:gd name="T71" fmla="*/ 949 h 2455"/>
              <a:gd name="T72" fmla="*/ 1032 w 1711"/>
              <a:gd name="T73" fmla="*/ 897 h 2455"/>
              <a:gd name="T74" fmla="*/ 1032 w 1711"/>
              <a:gd name="T75" fmla="*/ 543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1" h="2455">
                <a:moveTo>
                  <a:pt x="109" y="1738"/>
                </a:moveTo>
                <a:cubicBezTo>
                  <a:pt x="76" y="1738"/>
                  <a:pt x="51" y="1713"/>
                  <a:pt x="51" y="1681"/>
                </a:cubicBezTo>
                <a:cubicBezTo>
                  <a:pt x="51" y="1649"/>
                  <a:pt x="76" y="1624"/>
                  <a:pt x="109" y="1624"/>
                </a:cubicBezTo>
                <a:cubicBezTo>
                  <a:pt x="330" y="1624"/>
                  <a:pt x="330" y="1624"/>
                  <a:pt x="330" y="1624"/>
                </a:cubicBezTo>
                <a:cubicBezTo>
                  <a:pt x="594" y="1074"/>
                  <a:pt x="594" y="1074"/>
                  <a:pt x="594" y="1074"/>
                </a:cubicBezTo>
                <a:cubicBezTo>
                  <a:pt x="577" y="1061"/>
                  <a:pt x="560" y="1047"/>
                  <a:pt x="544" y="1032"/>
                </a:cubicBezTo>
                <a:cubicBezTo>
                  <a:pt x="544" y="1032"/>
                  <a:pt x="544" y="1032"/>
                  <a:pt x="544" y="1032"/>
                </a:cubicBezTo>
                <a:cubicBezTo>
                  <a:pt x="544" y="1032"/>
                  <a:pt x="544" y="1032"/>
                  <a:pt x="544" y="1032"/>
                </a:cubicBezTo>
                <a:cubicBezTo>
                  <a:pt x="464" y="951"/>
                  <a:pt x="415" y="843"/>
                  <a:pt x="415" y="720"/>
                </a:cubicBezTo>
                <a:cubicBezTo>
                  <a:pt x="415" y="599"/>
                  <a:pt x="464" y="488"/>
                  <a:pt x="544" y="408"/>
                </a:cubicBezTo>
                <a:cubicBezTo>
                  <a:pt x="549" y="403"/>
                  <a:pt x="549" y="403"/>
                  <a:pt x="549" y="403"/>
                </a:cubicBezTo>
                <a:cubicBezTo>
                  <a:pt x="606" y="348"/>
                  <a:pt x="679" y="308"/>
                  <a:pt x="760" y="291"/>
                </a:cubicBezTo>
                <a:cubicBezTo>
                  <a:pt x="760" y="95"/>
                  <a:pt x="760" y="95"/>
                  <a:pt x="760" y="95"/>
                </a:cubicBezTo>
                <a:cubicBezTo>
                  <a:pt x="760" y="43"/>
                  <a:pt x="803" y="0"/>
                  <a:pt x="856" y="0"/>
                </a:cubicBezTo>
                <a:cubicBezTo>
                  <a:pt x="908" y="0"/>
                  <a:pt x="951" y="43"/>
                  <a:pt x="951" y="95"/>
                </a:cubicBezTo>
                <a:cubicBezTo>
                  <a:pt x="951" y="291"/>
                  <a:pt x="951" y="291"/>
                  <a:pt x="951" y="291"/>
                </a:cubicBezTo>
                <a:cubicBezTo>
                  <a:pt x="1034" y="308"/>
                  <a:pt x="1108" y="349"/>
                  <a:pt x="1167" y="408"/>
                </a:cubicBezTo>
                <a:cubicBezTo>
                  <a:pt x="1247" y="488"/>
                  <a:pt x="1297" y="599"/>
                  <a:pt x="1297" y="720"/>
                </a:cubicBezTo>
                <a:cubicBezTo>
                  <a:pt x="1297" y="843"/>
                  <a:pt x="1247" y="951"/>
                  <a:pt x="1167" y="1032"/>
                </a:cubicBezTo>
                <a:cubicBezTo>
                  <a:pt x="1163" y="1037"/>
                  <a:pt x="1163" y="1037"/>
                  <a:pt x="1163" y="1037"/>
                </a:cubicBezTo>
                <a:cubicBezTo>
                  <a:pt x="1148" y="1049"/>
                  <a:pt x="1133" y="1063"/>
                  <a:pt x="1116" y="1074"/>
                </a:cubicBezTo>
                <a:cubicBezTo>
                  <a:pt x="1382" y="1624"/>
                  <a:pt x="1382" y="1624"/>
                  <a:pt x="1382" y="1624"/>
                </a:cubicBezTo>
                <a:cubicBezTo>
                  <a:pt x="1603" y="1624"/>
                  <a:pt x="1603" y="1624"/>
                  <a:pt x="1603" y="1624"/>
                </a:cubicBezTo>
                <a:cubicBezTo>
                  <a:pt x="1635" y="1624"/>
                  <a:pt x="1660" y="1649"/>
                  <a:pt x="1660" y="1681"/>
                </a:cubicBezTo>
                <a:cubicBezTo>
                  <a:pt x="1660" y="1713"/>
                  <a:pt x="1635" y="1738"/>
                  <a:pt x="1603" y="1738"/>
                </a:cubicBezTo>
                <a:cubicBezTo>
                  <a:pt x="1438" y="1738"/>
                  <a:pt x="1438" y="1738"/>
                  <a:pt x="1438" y="1738"/>
                </a:cubicBezTo>
                <a:cubicBezTo>
                  <a:pt x="1636" y="2147"/>
                  <a:pt x="1636" y="2147"/>
                  <a:pt x="1636" y="2147"/>
                </a:cubicBezTo>
                <a:cubicBezTo>
                  <a:pt x="1648" y="2176"/>
                  <a:pt x="1648" y="2208"/>
                  <a:pt x="1635" y="2233"/>
                </a:cubicBezTo>
                <a:cubicBezTo>
                  <a:pt x="1657" y="2278"/>
                  <a:pt x="1657" y="2278"/>
                  <a:pt x="1657" y="2278"/>
                </a:cubicBezTo>
                <a:cubicBezTo>
                  <a:pt x="1698" y="2364"/>
                  <a:pt x="1698" y="2364"/>
                  <a:pt x="1698" y="2364"/>
                </a:cubicBezTo>
                <a:cubicBezTo>
                  <a:pt x="1711" y="2392"/>
                  <a:pt x="1701" y="2427"/>
                  <a:pt x="1671" y="2440"/>
                </a:cubicBezTo>
                <a:cubicBezTo>
                  <a:pt x="1643" y="2455"/>
                  <a:pt x="1609" y="2442"/>
                  <a:pt x="1595" y="2413"/>
                </a:cubicBezTo>
                <a:cubicBezTo>
                  <a:pt x="1555" y="2328"/>
                  <a:pt x="1555" y="2328"/>
                  <a:pt x="1555" y="2328"/>
                </a:cubicBezTo>
                <a:cubicBezTo>
                  <a:pt x="1532" y="2283"/>
                  <a:pt x="1532" y="2283"/>
                  <a:pt x="1532" y="2283"/>
                </a:cubicBezTo>
                <a:cubicBezTo>
                  <a:pt x="1503" y="2278"/>
                  <a:pt x="1477" y="2259"/>
                  <a:pt x="1464" y="2231"/>
                </a:cubicBezTo>
                <a:cubicBezTo>
                  <a:pt x="1226" y="1738"/>
                  <a:pt x="1226" y="1738"/>
                  <a:pt x="1226" y="1738"/>
                </a:cubicBezTo>
                <a:cubicBezTo>
                  <a:pt x="951" y="1738"/>
                  <a:pt x="951" y="1738"/>
                  <a:pt x="951" y="1738"/>
                </a:cubicBezTo>
                <a:cubicBezTo>
                  <a:pt x="951" y="1811"/>
                  <a:pt x="951" y="1811"/>
                  <a:pt x="951" y="1811"/>
                </a:cubicBezTo>
                <a:cubicBezTo>
                  <a:pt x="951" y="1863"/>
                  <a:pt x="908" y="1907"/>
                  <a:pt x="856" y="1907"/>
                </a:cubicBezTo>
                <a:cubicBezTo>
                  <a:pt x="803" y="1907"/>
                  <a:pt x="760" y="1863"/>
                  <a:pt x="760" y="1811"/>
                </a:cubicBezTo>
                <a:cubicBezTo>
                  <a:pt x="760" y="1738"/>
                  <a:pt x="760" y="1738"/>
                  <a:pt x="760" y="1738"/>
                </a:cubicBezTo>
                <a:cubicBezTo>
                  <a:pt x="485" y="1738"/>
                  <a:pt x="485" y="1738"/>
                  <a:pt x="485" y="1738"/>
                </a:cubicBezTo>
                <a:cubicBezTo>
                  <a:pt x="246" y="2231"/>
                  <a:pt x="246" y="2231"/>
                  <a:pt x="246" y="2231"/>
                </a:cubicBezTo>
                <a:cubicBezTo>
                  <a:pt x="235" y="2259"/>
                  <a:pt x="208" y="2278"/>
                  <a:pt x="180" y="2283"/>
                </a:cubicBezTo>
                <a:cubicBezTo>
                  <a:pt x="158" y="2328"/>
                  <a:pt x="158" y="2328"/>
                  <a:pt x="158" y="2328"/>
                </a:cubicBezTo>
                <a:cubicBezTo>
                  <a:pt x="117" y="2413"/>
                  <a:pt x="117" y="2413"/>
                  <a:pt x="117" y="2413"/>
                </a:cubicBezTo>
                <a:cubicBezTo>
                  <a:pt x="103" y="2442"/>
                  <a:pt x="69" y="2455"/>
                  <a:pt x="41" y="2440"/>
                </a:cubicBezTo>
                <a:cubicBezTo>
                  <a:pt x="12" y="2427"/>
                  <a:pt x="0" y="2392"/>
                  <a:pt x="14" y="2364"/>
                </a:cubicBezTo>
                <a:cubicBezTo>
                  <a:pt x="56" y="2278"/>
                  <a:pt x="56" y="2278"/>
                  <a:pt x="56" y="2278"/>
                </a:cubicBezTo>
                <a:cubicBezTo>
                  <a:pt x="77" y="2233"/>
                  <a:pt x="77" y="2233"/>
                  <a:pt x="77" y="2233"/>
                </a:cubicBezTo>
                <a:cubicBezTo>
                  <a:pt x="63" y="2208"/>
                  <a:pt x="62" y="2176"/>
                  <a:pt x="76" y="2147"/>
                </a:cubicBezTo>
                <a:cubicBezTo>
                  <a:pt x="273" y="1738"/>
                  <a:pt x="273" y="1738"/>
                  <a:pt x="273" y="1738"/>
                </a:cubicBezTo>
                <a:cubicBezTo>
                  <a:pt x="109" y="1738"/>
                  <a:pt x="109" y="1738"/>
                  <a:pt x="109" y="1738"/>
                </a:cubicBezTo>
                <a:close/>
                <a:moveTo>
                  <a:pt x="760" y="1624"/>
                </a:moveTo>
                <a:cubicBezTo>
                  <a:pt x="760" y="1624"/>
                  <a:pt x="760" y="1624"/>
                  <a:pt x="760" y="1624"/>
                </a:cubicBezTo>
                <a:cubicBezTo>
                  <a:pt x="760" y="1550"/>
                  <a:pt x="760" y="1550"/>
                  <a:pt x="760" y="1550"/>
                </a:cubicBezTo>
                <a:cubicBezTo>
                  <a:pt x="760" y="1498"/>
                  <a:pt x="803" y="1455"/>
                  <a:pt x="856" y="1455"/>
                </a:cubicBezTo>
                <a:cubicBezTo>
                  <a:pt x="908" y="1455"/>
                  <a:pt x="951" y="1498"/>
                  <a:pt x="951" y="1550"/>
                </a:cubicBezTo>
                <a:cubicBezTo>
                  <a:pt x="951" y="1624"/>
                  <a:pt x="951" y="1624"/>
                  <a:pt x="951" y="1624"/>
                </a:cubicBezTo>
                <a:cubicBezTo>
                  <a:pt x="1170" y="1624"/>
                  <a:pt x="1170" y="1624"/>
                  <a:pt x="1170" y="1624"/>
                </a:cubicBezTo>
                <a:cubicBezTo>
                  <a:pt x="942" y="1152"/>
                  <a:pt x="942" y="1152"/>
                  <a:pt x="942" y="1152"/>
                </a:cubicBezTo>
                <a:cubicBezTo>
                  <a:pt x="886" y="1163"/>
                  <a:pt x="825" y="1163"/>
                  <a:pt x="769" y="1152"/>
                </a:cubicBezTo>
                <a:cubicBezTo>
                  <a:pt x="541" y="1624"/>
                  <a:pt x="541" y="1624"/>
                  <a:pt x="541" y="1624"/>
                </a:cubicBezTo>
                <a:cubicBezTo>
                  <a:pt x="760" y="1624"/>
                  <a:pt x="760" y="1624"/>
                  <a:pt x="760" y="1624"/>
                </a:cubicBezTo>
                <a:close/>
                <a:moveTo>
                  <a:pt x="1032" y="543"/>
                </a:moveTo>
                <a:cubicBezTo>
                  <a:pt x="1032" y="543"/>
                  <a:pt x="1032" y="543"/>
                  <a:pt x="1032" y="543"/>
                </a:cubicBezTo>
                <a:cubicBezTo>
                  <a:pt x="936" y="447"/>
                  <a:pt x="781" y="445"/>
                  <a:pt x="683" y="539"/>
                </a:cubicBezTo>
                <a:cubicBezTo>
                  <a:pt x="679" y="543"/>
                  <a:pt x="679" y="543"/>
                  <a:pt x="679" y="543"/>
                </a:cubicBezTo>
                <a:cubicBezTo>
                  <a:pt x="634" y="589"/>
                  <a:pt x="606" y="651"/>
                  <a:pt x="606" y="720"/>
                </a:cubicBezTo>
                <a:cubicBezTo>
                  <a:pt x="606" y="789"/>
                  <a:pt x="634" y="852"/>
                  <a:pt x="679" y="897"/>
                </a:cubicBezTo>
                <a:cubicBezTo>
                  <a:pt x="750" y="968"/>
                  <a:pt x="861" y="989"/>
                  <a:pt x="954" y="949"/>
                </a:cubicBezTo>
                <a:cubicBezTo>
                  <a:pt x="956" y="949"/>
                  <a:pt x="956" y="949"/>
                  <a:pt x="956" y="949"/>
                </a:cubicBezTo>
                <a:cubicBezTo>
                  <a:pt x="982" y="938"/>
                  <a:pt x="1007" y="922"/>
                  <a:pt x="1028" y="901"/>
                </a:cubicBezTo>
                <a:cubicBezTo>
                  <a:pt x="1032" y="897"/>
                  <a:pt x="1032" y="897"/>
                  <a:pt x="1032" y="897"/>
                </a:cubicBezTo>
                <a:cubicBezTo>
                  <a:pt x="1076" y="852"/>
                  <a:pt x="1105" y="789"/>
                  <a:pt x="1105" y="720"/>
                </a:cubicBezTo>
                <a:cubicBezTo>
                  <a:pt x="1105" y="651"/>
                  <a:pt x="1076" y="589"/>
                  <a:pt x="1032" y="543"/>
                </a:cubicBezTo>
                <a:cubicBezTo>
                  <a:pt x="1032" y="543"/>
                  <a:pt x="1032" y="543"/>
                  <a:pt x="1032" y="543"/>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564466" y="1881356"/>
            <a:ext cx="1236236"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0 3</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124015"/>
            <a:ext cx="1127232" cy="892296"/>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关键技术</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实践难点</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市场调研分析</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案例对比分析</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502180" y="2817460"/>
            <a:ext cx="1349740"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THREE</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3414826" y="1799335"/>
            <a:ext cx="2235998" cy="2240760"/>
            <a:chOff x="3414826" y="1736458"/>
            <a:chExt cx="2235998" cy="2240760"/>
          </a:xfrm>
        </p:grpSpPr>
        <p:sp>
          <p:nvSpPr>
            <p:cNvPr id="43" name="Freeform 30"/>
            <p:cNvSpPr/>
            <p:nvPr/>
          </p:nvSpPr>
          <p:spPr bwMode="auto">
            <a:xfrm>
              <a:off x="3414826" y="286040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3" name="Freeform 30"/>
            <p:cNvSpPr/>
            <p:nvPr/>
          </p:nvSpPr>
          <p:spPr bwMode="auto">
            <a:xfrm>
              <a:off x="4534014" y="173645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8" name="组合 67"/>
          <p:cNvGrpSpPr/>
          <p:nvPr/>
        </p:nvGrpSpPr>
        <p:grpSpPr>
          <a:xfrm>
            <a:off x="3490990" y="1813622"/>
            <a:ext cx="2232682" cy="2226473"/>
            <a:chOff x="3490990" y="1750745"/>
            <a:chExt cx="2232682" cy="2226473"/>
          </a:xfrm>
        </p:grpSpPr>
        <p:sp>
          <p:nvSpPr>
            <p:cNvPr id="46" name="Freeform 33"/>
            <p:cNvSpPr/>
            <p:nvPr/>
          </p:nvSpPr>
          <p:spPr bwMode="auto">
            <a:xfrm>
              <a:off x="4605415" y="2860408"/>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1" name="Freeform 33"/>
            <p:cNvSpPr/>
            <p:nvPr/>
          </p:nvSpPr>
          <p:spPr bwMode="auto">
            <a:xfrm>
              <a:off x="3490990" y="1750745"/>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7" name="组合 66"/>
          <p:cNvGrpSpPr/>
          <p:nvPr/>
        </p:nvGrpSpPr>
        <p:grpSpPr>
          <a:xfrm>
            <a:off x="3486228" y="1734142"/>
            <a:ext cx="2237444" cy="2235997"/>
            <a:chOff x="3486228" y="1671265"/>
            <a:chExt cx="2237444" cy="2235997"/>
          </a:xfrm>
        </p:grpSpPr>
        <p:sp>
          <p:nvSpPr>
            <p:cNvPr id="45" name="Freeform 32"/>
            <p:cNvSpPr/>
            <p:nvPr/>
          </p:nvSpPr>
          <p:spPr bwMode="auto">
            <a:xfrm>
              <a:off x="4605415" y="1671265"/>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0" name="Freeform 32"/>
            <p:cNvSpPr/>
            <p:nvPr/>
          </p:nvSpPr>
          <p:spPr bwMode="auto">
            <a:xfrm>
              <a:off x="3486228" y="2790452"/>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2" name="组合 61"/>
          <p:cNvGrpSpPr/>
          <p:nvPr/>
        </p:nvGrpSpPr>
        <p:grpSpPr>
          <a:xfrm>
            <a:off x="3420323" y="1732021"/>
            <a:ext cx="2232682" cy="2231235"/>
            <a:chOff x="3420323" y="1669144"/>
            <a:chExt cx="2232682" cy="2231235"/>
          </a:xfrm>
        </p:grpSpPr>
        <p:sp>
          <p:nvSpPr>
            <p:cNvPr id="78" name="Freeform 33"/>
            <p:cNvSpPr/>
            <p:nvPr/>
          </p:nvSpPr>
          <p:spPr bwMode="auto">
            <a:xfrm>
              <a:off x="3420323" y="1669144"/>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79" name="Freeform 33"/>
            <p:cNvSpPr/>
            <p:nvPr/>
          </p:nvSpPr>
          <p:spPr bwMode="auto">
            <a:xfrm>
              <a:off x="4534748" y="2783569"/>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sp>
        <p:nvSpPr>
          <p:cNvPr id="70" name="Rectangle 66"/>
          <p:cNvSpPr>
            <a:spLocks noChangeArrowheads="1"/>
          </p:cNvSpPr>
          <p:nvPr/>
        </p:nvSpPr>
        <p:spPr bwMode="auto">
          <a:xfrm>
            <a:off x="5995595" y="3396868"/>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1" name="圆角矩形 70"/>
          <p:cNvSpPr/>
          <p:nvPr/>
        </p:nvSpPr>
        <p:spPr>
          <a:xfrm>
            <a:off x="6012160" y="3066445"/>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关键技术四</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2" name="Rectangle 66"/>
          <p:cNvSpPr>
            <a:spLocks noChangeArrowheads="1"/>
          </p:cNvSpPr>
          <p:nvPr/>
        </p:nvSpPr>
        <p:spPr bwMode="auto">
          <a:xfrm>
            <a:off x="5995595" y="2100724"/>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6012160" y="1770301"/>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4" name="Rectangle 66"/>
          <p:cNvSpPr>
            <a:spLocks noChangeArrowheads="1"/>
          </p:cNvSpPr>
          <p:nvPr/>
        </p:nvSpPr>
        <p:spPr bwMode="auto">
          <a:xfrm>
            <a:off x="883027" y="2100724"/>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051720" y="177030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6" name="Rectangle 66"/>
          <p:cNvSpPr>
            <a:spLocks noChangeArrowheads="1"/>
          </p:cNvSpPr>
          <p:nvPr/>
        </p:nvSpPr>
        <p:spPr bwMode="auto">
          <a:xfrm>
            <a:off x="899592" y="3396868"/>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051720" y="3066445"/>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grpSp>
        <p:nvGrpSpPr>
          <p:cNvPr id="59" name="组合 58"/>
          <p:cNvGrpSpPr/>
          <p:nvPr/>
        </p:nvGrpSpPr>
        <p:grpSpPr>
          <a:xfrm>
            <a:off x="3810709" y="3152475"/>
            <a:ext cx="373731" cy="667155"/>
            <a:chOff x="4062413" y="3968750"/>
            <a:chExt cx="192088" cy="342901"/>
          </a:xfrm>
          <a:solidFill>
            <a:schemeClr val="bg1"/>
          </a:solidFill>
        </p:grpSpPr>
        <p:sp>
          <p:nvSpPr>
            <p:cNvPr id="50"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42"/>
          <p:cNvSpPr>
            <a:spLocks noEditPoints="1"/>
          </p:cNvSpPr>
          <p:nvPr/>
        </p:nvSpPr>
        <p:spPr bwMode="auto">
          <a:xfrm>
            <a:off x="3803425" y="2110981"/>
            <a:ext cx="369897" cy="391944"/>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0" name="组合 59"/>
          <p:cNvGrpSpPr/>
          <p:nvPr/>
        </p:nvGrpSpPr>
        <p:grpSpPr>
          <a:xfrm>
            <a:off x="4905723" y="2070728"/>
            <a:ext cx="436159" cy="410501"/>
            <a:chOff x="4860032" y="3075012"/>
            <a:chExt cx="296863" cy="279400"/>
          </a:xfrm>
          <a:solidFill>
            <a:schemeClr val="bg1"/>
          </a:solidFill>
        </p:grpSpPr>
        <p:sp>
          <p:nvSpPr>
            <p:cNvPr id="56"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4988540" y="3188696"/>
            <a:ext cx="366933" cy="543605"/>
            <a:chOff x="4062413" y="2374900"/>
            <a:chExt cx="814388" cy="1206501"/>
          </a:xfrm>
          <a:solidFill>
            <a:schemeClr val="bg1"/>
          </a:solidFill>
        </p:grpSpPr>
        <p:sp>
          <p:nvSpPr>
            <p:cNvPr id="11"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2"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3"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6"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7"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8"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9"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47" name="圆角矩形 4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8" name="圆角矩形 4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9" name="圆角矩形 4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2" name="圆角矩形 51"/>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3" name="圆角矩形 52"/>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4" name="矩形 53"/>
          <p:cNvSpPr/>
          <p:nvPr/>
        </p:nvSpPr>
        <p:spPr>
          <a:xfrm>
            <a:off x="4164562"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关键技术</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14:presetBounceEnd="60000">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14:bounceEnd="60000">
                                          <p:cBhvr additive="base">
                                            <p:cTn id="63" dur="500" fill="hold"/>
                                            <p:tgtEl>
                                              <p:spTgt spid="71"/>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14:presetBounceEnd="60000">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14:bounceEnd="60000">
                                          <p:cBhvr additive="base">
                                            <p:cTn id="72"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14:presetBounceEnd="60000">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14:bounceEnd="60000">
                                          <p:cBhvr additive="base">
                                            <p:cTn id="81"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14:presetBounceEnd="60000">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14:bounceEnd="60000">
                                          <p:cBhvr additive="base">
                                            <p:cTn id="90"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1+#ppt_w/2"/>
                                              </p:val>
                                            </p:tav>
                                            <p:tav tm="100000">
                                              <p:val>
                                                <p:strVal val="#ppt_x"/>
                                              </p:val>
                                            </p:tav>
                                          </p:tavLst>
                                        </p:anim>
                                        <p:anim calcmode="lin" valueType="num">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1+#ppt_w/2"/>
                                              </p:val>
                                            </p:tav>
                                            <p:tav tm="100000">
                                              <p:val>
                                                <p:strVal val="#ppt_x"/>
                                              </p:val>
                                            </p:tav>
                                          </p:tavLst>
                                        </p:anim>
                                        <p:anim calcmode="lin" valueType="num">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0-#ppt_w/2"/>
                                              </p:val>
                                            </p:tav>
                                            <p:tav tm="100000">
                                              <p:val>
                                                <p:strVal val="#ppt_x"/>
                                              </p:val>
                                            </p:tav>
                                          </p:tavLst>
                                        </p:anim>
                                        <p:anim calcmode="lin" valueType="num">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0-#ppt_w/2"/>
                                              </p:val>
                                            </p:tav>
                                            <p:tav tm="100000">
                                              <p:val>
                                                <p:strVal val="#ppt_x"/>
                                              </p:val>
                                            </p:tav>
                                          </p:tavLst>
                                        </p:anim>
                                        <p:anim calcmode="lin" valueType="num">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706428" y="1475596"/>
            <a:ext cx="1892494" cy="3024336"/>
          </a:xfrm>
          <a:prstGeom prst="roundRect">
            <a:avLst>
              <a:gd name="adj" fmla="val 0"/>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圆角矩形 19"/>
          <p:cNvSpPr/>
          <p:nvPr/>
        </p:nvSpPr>
        <p:spPr>
          <a:xfrm>
            <a:off x="2650644" y="1475596"/>
            <a:ext cx="1892494" cy="302433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1" name="圆角矩形 20"/>
          <p:cNvSpPr/>
          <p:nvPr/>
        </p:nvSpPr>
        <p:spPr>
          <a:xfrm>
            <a:off x="4594860" y="1475596"/>
            <a:ext cx="1892494" cy="3024336"/>
          </a:xfrm>
          <a:prstGeom prst="roundRect">
            <a:avLst>
              <a:gd name="adj" fmla="val 0"/>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2" name="圆角矩形 21"/>
          <p:cNvSpPr/>
          <p:nvPr/>
        </p:nvSpPr>
        <p:spPr>
          <a:xfrm>
            <a:off x="6539076" y="1475596"/>
            <a:ext cx="1892494" cy="302433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 name="Oval 13"/>
          <p:cNvSpPr>
            <a:spLocks noChangeArrowheads="1"/>
          </p:cNvSpPr>
          <p:nvPr/>
        </p:nvSpPr>
        <p:spPr bwMode="auto">
          <a:xfrm>
            <a:off x="3227824" y="1142191"/>
            <a:ext cx="688974" cy="688974"/>
          </a:xfrm>
          <a:prstGeom prst="ellipse">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5179660" y="1142191"/>
            <a:ext cx="688974" cy="688974"/>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 name="Oval 15"/>
          <p:cNvSpPr>
            <a:spLocks noChangeArrowheads="1"/>
          </p:cNvSpPr>
          <p:nvPr/>
        </p:nvSpPr>
        <p:spPr bwMode="auto">
          <a:xfrm>
            <a:off x="1311106" y="1142191"/>
            <a:ext cx="688974" cy="688974"/>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Freeform 16"/>
          <p:cNvSpPr>
            <a:spLocks noEditPoints="1"/>
          </p:cNvSpPr>
          <p:nvPr/>
        </p:nvSpPr>
        <p:spPr bwMode="auto">
          <a:xfrm>
            <a:off x="3389012" y="1303712"/>
            <a:ext cx="347548" cy="334182"/>
          </a:xfrm>
          <a:custGeom>
            <a:avLst/>
            <a:gdLst>
              <a:gd name="T0" fmla="*/ 173 w 312"/>
              <a:gd name="T1" fmla="*/ 33 h 300"/>
              <a:gd name="T2" fmla="*/ 64 w 312"/>
              <a:gd name="T3" fmla="*/ 17 h 300"/>
              <a:gd name="T4" fmla="*/ 118 w 312"/>
              <a:gd name="T5" fmla="*/ 67 h 300"/>
              <a:gd name="T6" fmla="*/ 69 w 312"/>
              <a:gd name="T7" fmla="*/ 121 h 300"/>
              <a:gd name="T8" fmla="*/ 14 w 312"/>
              <a:gd name="T9" fmla="*/ 71 h 300"/>
              <a:gd name="T10" fmla="*/ 39 w 312"/>
              <a:gd name="T11" fmla="*/ 178 h 300"/>
              <a:gd name="T12" fmla="*/ 142 w 312"/>
              <a:gd name="T13" fmla="*/ 197 h 300"/>
              <a:gd name="T14" fmla="*/ 246 w 312"/>
              <a:gd name="T15" fmla="*/ 293 h 300"/>
              <a:gd name="T16" fmla="*/ 274 w 312"/>
              <a:gd name="T17" fmla="*/ 292 h 300"/>
              <a:gd name="T18" fmla="*/ 305 w 312"/>
              <a:gd name="T19" fmla="*/ 258 h 300"/>
              <a:gd name="T20" fmla="*/ 304 w 312"/>
              <a:gd name="T21" fmla="*/ 230 h 300"/>
              <a:gd name="T22" fmla="*/ 200 w 312"/>
              <a:gd name="T23" fmla="*/ 134 h 300"/>
              <a:gd name="T24" fmla="*/ 173 w 312"/>
              <a:gd name="T25" fmla="*/ 33 h 300"/>
              <a:gd name="T26" fmla="*/ 123 w 312"/>
              <a:gd name="T27" fmla="*/ 103 h 300"/>
              <a:gd name="T28" fmla="*/ 132 w 312"/>
              <a:gd name="T29" fmla="*/ 93 h 300"/>
              <a:gd name="T30" fmla="*/ 156 w 312"/>
              <a:gd name="T31" fmla="*/ 115 h 300"/>
              <a:gd name="T32" fmla="*/ 147 w 312"/>
              <a:gd name="T33" fmla="*/ 125 h 300"/>
              <a:gd name="T34" fmla="*/ 123 w 312"/>
              <a:gd name="T35" fmla="*/ 103 h 300"/>
              <a:gd name="T36" fmla="*/ 110 w 312"/>
              <a:gd name="T37" fmla="*/ 118 h 300"/>
              <a:gd name="T38" fmla="*/ 119 w 312"/>
              <a:gd name="T39" fmla="*/ 108 h 300"/>
              <a:gd name="T40" fmla="*/ 142 w 312"/>
              <a:gd name="T41" fmla="*/ 130 h 300"/>
              <a:gd name="T42" fmla="*/ 133 w 312"/>
              <a:gd name="T43" fmla="*/ 140 h 300"/>
              <a:gd name="T44" fmla="*/ 110 w 312"/>
              <a:gd name="T45" fmla="*/ 118 h 300"/>
              <a:gd name="T46" fmla="*/ 96 w 312"/>
              <a:gd name="T47" fmla="*/ 133 h 300"/>
              <a:gd name="T48" fmla="*/ 105 w 312"/>
              <a:gd name="T49" fmla="*/ 123 h 300"/>
              <a:gd name="T50" fmla="*/ 129 w 312"/>
              <a:gd name="T51" fmla="*/ 145 h 300"/>
              <a:gd name="T52" fmla="*/ 120 w 312"/>
              <a:gd name="T53" fmla="*/ 155 h 300"/>
              <a:gd name="T54" fmla="*/ 96 w 312"/>
              <a:gd name="T55" fmla="*/ 133 h 300"/>
              <a:gd name="T56" fmla="*/ 266 w 312"/>
              <a:gd name="T57" fmla="*/ 233 h 300"/>
              <a:gd name="T58" fmla="*/ 246 w 312"/>
              <a:gd name="T59" fmla="*/ 255 h 300"/>
              <a:gd name="T60" fmla="*/ 170 w 312"/>
              <a:gd name="T61" fmla="*/ 184 h 300"/>
              <a:gd name="T62" fmla="*/ 189 w 312"/>
              <a:gd name="T63" fmla="*/ 163 h 300"/>
              <a:gd name="T64" fmla="*/ 266 w 312"/>
              <a:gd name="T65" fmla="*/ 2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00">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496913" y="1347436"/>
            <a:ext cx="336410" cy="278484"/>
          </a:xfrm>
          <a:custGeom>
            <a:avLst/>
            <a:gdLst>
              <a:gd name="T0" fmla="*/ 274 w 302"/>
              <a:gd name="T1" fmla="*/ 82 h 250"/>
              <a:gd name="T2" fmla="*/ 257 w 302"/>
              <a:gd name="T3" fmla="*/ 99 h 250"/>
              <a:gd name="T4" fmla="*/ 274 w 302"/>
              <a:gd name="T5" fmla="*/ 116 h 250"/>
              <a:gd name="T6" fmla="*/ 291 w 302"/>
              <a:gd name="T7" fmla="*/ 99 h 250"/>
              <a:gd name="T8" fmla="*/ 274 w 302"/>
              <a:gd name="T9" fmla="*/ 82 h 250"/>
              <a:gd name="T10" fmla="*/ 28 w 302"/>
              <a:gd name="T11" fmla="*/ 82 h 250"/>
              <a:gd name="T12" fmla="*/ 11 w 302"/>
              <a:gd name="T13" fmla="*/ 99 h 250"/>
              <a:gd name="T14" fmla="*/ 28 w 302"/>
              <a:gd name="T15" fmla="*/ 116 h 250"/>
              <a:gd name="T16" fmla="*/ 45 w 302"/>
              <a:gd name="T17" fmla="*/ 99 h 250"/>
              <a:gd name="T18" fmla="*/ 28 w 302"/>
              <a:gd name="T19" fmla="*/ 82 h 250"/>
              <a:gd name="T20" fmla="*/ 223 w 302"/>
              <a:gd name="T21" fmla="*/ 51 h 250"/>
              <a:gd name="T22" fmla="*/ 198 w 302"/>
              <a:gd name="T23" fmla="*/ 77 h 250"/>
              <a:gd name="T24" fmla="*/ 223 w 302"/>
              <a:gd name="T25" fmla="*/ 102 h 250"/>
              <a:gd name="T26" fmla="*/ 249 w 302"/>
              <a:gd name="T27" fmla="*/ 77 h 250"/>
              <a:gd name="T28" fmla="*/ 223 w 302"/>
              <a:gd name="T29" fmla="*/ 51 h 250"/>
              <a:gd name="T30" fmla="*/ 302 w 302"/>
              <a:gd name="T31" fmla="*/ 206 h 250"/>
              <a:gd name="T32" fmla="*/ 273 w 302"/>
              <a:gd name="T33" fmla="*/ 206 h 250"/>
              <a:gd name="T34" fmla="*/ 273 w 302"/>
              <a:gd name="T35" fmla="*/ 153 h 250"/>
              <a:gd name="T36" fmla="*/ 266 w 302"/>
              <a:gd name="T37" fmla="*/ 127 h 250"/>
              <a:gd name="T38" fmla="*/ 274 w 302"/>
              <a:gd name="T39" fmla="*/ 126 h 250"/>
              <a:gd name="T40" fmla="*/ 302 w 302"/>
              <a:gd name="T41" fmla="*/ 154 h 250"/>
              <a:gd name="T42" fmla="*/ 302 w 302"/>
              <a:gd name="T43" fmla="*/ 206 h 250"/>
              <a:gd name="T44" fmla="*/ 79 w 302"/>
              <a:gd name="T45" fmla="*/ 51 h 250"/>
              <a:gd name="T46" fmla="*/ 53 w 302"/>
              <a:gd name="T47" fmla="*/ 77 h 250"/>
              <a:gd name="T48" fmla="*/ 79 w 302"/>
              <a:gd name="T49" fmla="*/ 102 h 250"/>
              <a:gd name="T50" fmla="*/ 104 w 302"/>
              <a:gd name="T51" fmla="*/ 77 h 250"/>
              <a:gd name="T52" fmla="*/ 79 w 302"/>
              <a:gd name="T53" fmla="*/ 51 h 250"/>
              <a:gd name="T54" fmla="*/ 28 w 302"/>
              <a:gd name="T55" fmla="*/ 126 h 250"/>
              <a:gd name="T56" fmla="*/ 36 w 302"/>
              <a:gd name="T57" fmla="*/ 127 h 250"/>
              <a:gd name="T58" fmla="*/ 29 w 302"/>
              <a:gd name="T59" fmla="*/ 153 h 250"/>
              <a:gd name="T60" fmla="*/ 29 w 302"/>
              <a:gd name="T61" fmla="*/ 206 h 250"/>
              <a:gd name="T62" fmla="*/ 0 w 302"/>
              <a:gd name="T63" fmla="*/ 206 h 250"/>
              <a:gd name="T64" fmla="*/ 0 w 302"/>
              <a:gd name="T65" fmla="*/ 154 h 250"/>
              <a:gd name="T66" fmla="*/ 28 w 302"/>
              <a:gd name="T67" fmla="*/ 126 h 250"/>
              <a:gd name="T68" fmla="*/ 151 w 302"/>
              <a:gd name="T69" fmla="*/ 0 h 250"/>
              <a:gd name="T70" fmla="*/ 113 w 302"/>
              <a:gd name="T71" fmla="*/ 38 h 250"/>
              <a:gd name="T72" fmla="*/ 151 w 302"/>
              <a:gd name="T73" fmla="*/ 75 h 250"/>
              <a:gd name="T74" fmla="*/ 188 w 302"/>
              <a:gd name="T75" fmla="*/ 38 h 250"/>
              <a:gd name="T76" fmla="*/ 151 w 302"/>
              <a:gd name="T77" fmla="*/ 0 h 250"/>
              <a:gd name="T78" fmla="*/ 264 w 302"/>
              <a:gd name="T79" fmla="*/ 226 h 250"/>
              <a:gd name="T80" fmla="*/ 219 w 302"/>
              <a:gd name="T81" fmla="*/ 226 h 250"/>
              <a:gd name="T82" fmla="*/ 219 w 302"/>
              <a:gd name="T83" fmla="*/ 145 h 250"/>
              <a:gd name="T84" fmla="*/ 211 w 302"/>
              <a:gd name="T85" fmla="*/ 114 h 250"/>
              <a:gd name="T86" fmla="*/ 223 w 302"/>
              <a:gd name="T87" fmla="*/ 112 h 250"/>
              <a:gd name="T88" fmla="*/ 264 w 302"/>
              <a:gd name="T89" fmla="*/ 153 h 250"/>
              <a:gd name="T90" fmla="*/ 264 w 302"/>
              <a:gd name="T91" fmla="*/ 226 h 250"/>
              <a:gd name="T92" fmla="*/ 82 w 302"/>
              <a:gd name="T93" fmla="*/ 145 h 250"/>
              <a:gd name="T94" fmla="*/ 82 w 302"/>
              <a:gd name="T95" fmla="*/ 226 h 250"/>
              <a:gd name="T96" fmla="*/ 38 w 302"/>
              <a:gd name="T97" fmla="*/ 226 h 250"/>
              <a:gd name="T98" fmla="*/ 38 w 302"/>
              <a:gd name="T99" fmla="*/ 153 h 250"/>
              <a:gd name="T100" fmla="*/ 79 w 302"/>
              <a:gd name="T101" fmla="*/ 112 h 250"/>
              <a:gd name="T102" fmla="*/ 90 w 302"/>
              <a:gd name="T103" fmla="*/ 114 h 250"/>
              <a:gd name="T104" fmla="*/ 82 w 302"/>
              <a:gd name="T105" fmla="*/ 145 h 250"/>
              <a:gd name="T106" fmla="*/ 92 w 302"/>
              <a:gd name="T107" fmla="*/ 250 h 250"/>
              <a:gd name="T108" fmla="*/ 210 w 302"/>
              <a:gd name="T109" fmla="*/ 250 h 250"/>
              <a:gd name="T110" fmla="*/ 210 w 302"/>
              <a:gd name="T111" fmla="*/ 145 h 250"/>
              <a:gd name="T112" fmla="*/ 151 w 302"/>
              <a:gd name="T113" fmla="*/ 86 h 250"/>
              <a:gd name="T114" fmla="*/ 92 w 302"/>
              <a:gd name="T115" fmla="*/ 145 h 250"/>
              <a:gd name="T116" fmla="*/ 92 w 30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50">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5355858" y="1355233"/>
            <a:ext cx="339754" cy="262890"/>
          </a:xfrm>
          <a:custGeom>
            <a:avLst/>
            <a:gdLst>
              <a:gd name="T0" fmla="*/ 299 w 305"/>
              <a:gd name="T1" fmla="*/ 59 h 236"/>
              <a:gd name="T2" fmla="*/ 240 w 305"/>
              <a:gd name="T3" fmla="*/ 118 h 236"/>
              <a:gd name="T4" fmla="*/ 187 w 305"/>
              <a:gd name="T5" fmla="*/ 172 h 236"/>
              <a:gd name="T6" fmla="*/ 128 w 305"/>
              <a:gd name="T7" fmla="*/ 230 h 236"/>
              <a:gd name="T8" fmla="*/ 106 w 305"/>
              <a:gd name="T9" fmla="*/ 230 h 236"/>
              <a:gd name="T10" fmla="*/ 75 w 305"/>
              <a:gd name="T11" fmla="*/ 199 h 236"/>
              <a:gd name="T12" fmla="*/ 65 w 305"/>
              <a:gd name="T13" fmla="*/ 187 h 236"/>
              <a:gd name="T14" fmla="*/ 6 w 305"/>
              <a:gd name="T15" fmla="*/ 128 h 236"/>
              <a:gd name="T16" fmla="*/ 6 w 305"/>
              <a:gd name="T17" fmla="*/ 106 h 236"/>
              <a:gd name="T18" fmla="*/ 37 w 305"/>
              <a:gd name="T19" fmla="*/ 75 h 236"/>
              <a:gd name="T20" fmla="*/ 59 w 305"/>
              <a:gd name="T21" fmla="*/ 75 h 236"/>
              <a:gd name="T22" fmla="*/ 118 w 305"/>
              <a:gd name="T23" fmla="*/ 134 h 236"/>
              <a:gd name="T24" fmla="*/ 246 w 305"/>
              <a:gd name="T25" fmla="*/ 6 h 236"/>
              <a:gd name="T26" fmla="*/ 268 w 305"/>
              <a:gd name="T27" fmla="*/ 6 h 236"/>
              <a:gd name="T28" fmla="*/ 299 w 305"/>
              <a:gd name="T29" fmla="*/ 37 h 236"/>
              <a:gd name="T30" fmla="*/ 299 w 305"/>
              <a:gd name="T3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36">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Oval 14"/>
          <p:cNvSpPr>
            <a:spLocks noChangeArrowheads="1"/>
          </p:cNvSpPr>
          <p:nvPr/>
        </p:nvSpPr>
        <p:spPr bwMode="auto">
          <a:xfrm>
            <a:off x="7115140" y="1142191"/>
            <a:ext cx="688974" cy="688974"/>
          </a:xfrm>
          <a:prstGeom prst="ellipse">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23" name="Freeform 80"/>
          <p:cNvSpPr>
            <a:spLocks noEditPoints="1"/>
          </p:cNvSpPr>
          <p:nvPr/>
        </p:nvSpPr>
        <p:spPr bwMode="auto">
          <a:xfrm flipH="1">
            <a:off x="7299621" y="1352395"/>
            <a:ext cx="327066" cy="268566"/>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Rectangle 66"/>
          <p:cNvSpPr>
            <a:spLocks noChangeArrowheads="1"/>
          </p:cNvSpPr>
          <p:nvPr/>
        </p:nvSpPr>
        <p:spPr bwMode="auto">
          <a:xfrm>
            <a:off x="8647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19" name="圆角矩形 18"/>
          <p:cNvSpPr/>
          <p:nvPr/>
        </p:nvSpPr>
        <p:spPr>
          <a:xfrm>
            <a:off x="1115616" y="21389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5" name="Rectangle 66"/>
          <p:cNvSpPr>
            <a:spLocks noChangeArrowheads="1"/>
          </p:cNvSpPr>
          <p:nvPr/>
        </p:nvSpPr>
        <p:spPr bwMode="auto">
          <a:xfrm>
            <a:off x="28078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26" name="圆角矩形 25"/>
          <p:cNvSpPr/>
          <p:nvPr/>
        </p:nvSpPr>
        <p:spPr>
          <a:xfrm>
            <a:off x="3058716" y="213890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7" name="Rectangle 66"/>
          <p:cNvSpPr>
            <a:spLocks noChangeArrowheads="1"/>
          </p:cNvSpPr>
          <p:nvPr/>
        </p:nvSpPr>
        <p:spPr bwMode="auto">
          <a:xfrm>
            <a:off x="474333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28" name="圆角矩形 27"/>
          <p:cNvSpPr/>
          <p:nvPr/>
        </p:nvSpPr>
        <p:spPr>
          <a:xfrm>
            <a:off x="4994196" y="21389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9" name="Rectangle 66"/>
          <p:cNvSpPr>
            <a:spLocks noChangeArrowheads="1"/>
          </p:cNvSpPr>
          <p:nvPr/>
        </p:nvSpPr>
        <p:spPr bwMode="auto">
          <a:xfrm>
            <a:off x="66940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0" name="圆角矩形 29"/>
          <p:cNvSpPr/>
          <p:nvPr/>
        </p:nvSpPr>
        <p:spPr>
          <a:xfrm>
            <a:off x="6944916" y="213890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难点四</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4" name="圆角矩形 33"/>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5" name="圆角矩形 3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6" name="圆角矩形 3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7" name="圆角矩形 3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9" name="矩形 38"/>
          <p:cNvSpPr/>
          <p:nvPr/>
        </p:nvSpPr>
        <p:spPr>
          <a:xfrm>
            <a:off x="4164562"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实践难点</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800"/>
                                  </p:stCondLst>
                                  <p:childTnLst>
                                    <p:animScale>
                                      <p:cBhvr>
                                        <p:cTn id="26" dur="150" fill="hold"/>
                                        <p:tgtEl>
                                          <p:spTgt spid="19"/>
                                        </p:tgtEl>
                                      </p:cBhvr>
                                      <p:by x="110000" y="110000"/>
                                    </p:animScale>
                                  </p:childTnLst>
                                </p:cTn>
                              </p:par>
                              <p:par>
                                <p:cTn id="27" presetID="55" presetClass="entr" presetSubtype="0" fill="hold" grpId="0" nodeType="withEffect">
                                  <p:stCondLst>
                                    <p:cond delay="8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ppt_w*0.7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animEffect transition="in" filter="fade">
                                      <p:cBhvr>
                                        <p:cTn id="31" dur="500"/>
                                        <p:tgtEl>
                                          <p:spTgt spid="18"/>
                                        </p:tgtEl>
                                      </p:cBhvr>
                                    </p:animEffect>
                                  </p:childTnLst>
                                </p:cTn>
                              </p:par>
                              <p:par>
                                <p:cTn id="32" presetID="47" presetClass="entr" presetSubtype="0" fill="hold" grpId="0" nodeType="withEffect">
                                  <p:stCondLst>
                                    <p:cond delay="1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3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ppt_w</p:attrName>
                                        </p:attrNameLst>
                                      </p:cBhvr>
                                      <p:tavLst>
                                        <p:tav tm="0">
                                          <p:val>
                                            <p:fltVal val="0"/>
                                          </p:val>
                                        </p:tav>
                                        <p:tav tm="100000">
                                          <p:val>
                                            <p:strVal val="#ppt_w"/>
                                          </p:val>
                                        </p:tav>
                                      </p:tavLst>
                                    </p:anim>
                                    <p:anim calcmode="lin" valueType="num">
                                      <p:cBhvr>
                                        <p:cTn id="50" dur="300" fill="hold"/>
                                        <p:tgtEl>
                                          <p:spTgt spid="26"/>
                                        </p:tgtEl>
                                        <p:attrNameLst>
                                          <p:attrName>ppt_h</p:attrName>
                                        </p:attrNameLst>
                                      </p:cBhvr>
                                      <p:tavLst>
                                        <p:tav tm="0">
                                          <p:val>
                                            <p:fltVal val="0"/>
                                          </p:val>
                                        </p:tav>
                                        <p:tav tm="100000">
                                          <p:val>
                                            <p:strVal val="#ppt_h"/>
                                          </p:val>
                                        </p:tav>
                                      </p:tavLst>
                                    </p:anim>
                                    <p:animEffect transition="in" filter="fade">
                                      <p:cBhvr>
                                        <p:cTn id="51" dur="300"/>
                                        <p:tgtEl>
                                          <p:spTgt spid="26"/>
                                        </p:tgtEl>
                                      </p:cBhvr>
                                    </p:animEffect>
                                  </p:childTnLst>
                                </p:cTn>
                              </p:par>
                              <p:par>
                                <p:cTn id="52" presetID="6" presetClass="emph" presetSubtype="0" autoRev="1" fill="hold" grpId="1" nodeType="withEffect">
                                  <p:stCondLst>
                                    <p:cond delay="2100"/>
                                  </p:stCondLst>
                                  <p:childTnLst>
                                    <p:animScale>
                                      <p:cBhvr>
                                        <p:cTn id="53" dur="150" fill="hold"/>
                                        <p:tgtEl>
                                          <p:spTgt spid="26"/>
                                        </p:tgtEl>
                                      </p:cBhvr>
                                      <p:by x="110000" y="110000"/>
                                    </p:animScale>
                                  </p:childTnLst>
                                </p:cTn>
                              </p:par>
                              <p:par>
                                <p:cTn id="54" presetID="55" presetClass="entr" presetSubtype="0" fill="hold" grpId="0" nodeType="withEffect">
                                  <p:stCondLst>
                                    <p:cond delay="21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strVal val="#ppt_w*0.70"/>
                                          </p:val>
                                        </p:tav>
                                        <p:tav tm="100000">
                                          <p:val>
                                            <p:strVal val="#ppt_w"/>
                                          </p:val>
                                        </p:tav>
                                      </p:tavLst>
                                    </p:anim>
                                    <p:anim calcmode="lin" valueType="num">
                                      <p:cBhvr>
                                        <p:cTn id="57" dur="500" fill="hold"/>
                                        <p:tgtEl>
                                          <p:spTgt spid="25"/>
                                        </p:tgtEl>
                                        <p:attrNameLst>
                                          <p:attrName>ppt_h</p:attrName>
                                        </p:attrNameLst>
                                      </p:cBhvr>
                                      <p:tavLst>
                                        <p:tav tm="0">
                                          <p:val>
                                            <p:strVal val="#ppt_h"/>
                                          </p:val>
                                        </p:tav>
                                        <p:tav tm="100000">
                                          <p:val>
                                            <p:strVal val="#ppt_h"/>
                                          </p:val>
                                        </p:tav>
                                      </p:tavLst>
                                    </p:anim>
                                    <p:animEffect transition="in" filter="fade">
                                      <p:cBhvr>
                                        <p:cTn id="58" dur="500"/>
                                        <p:tgtEl>
                                          <p:spTgt spid="25"/>
                                        </p:tgtEl>
                                      </p:cBhvr>
                                    </p:animEffect>
                                  </p:childTnLst>
                                </p:cTn>
                              </p:par>
                              <p:par>
                                <p:cTn id="59" presetID="47" presetClass="entr" presetSubtype="0" fill="hold" grpId="0" nodeType="withEffect">
                                  <p:stCondLst>
                                    <p:cond delay="26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6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6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3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300" fill="hold"/>
                                        <p:tgtEl>
                                          <p:spTgt spid="28"/>
                                        </p:tgtEl>
                                        <p:attrNameLst>
                                          <p:attrName>ppt_w</p:attrName>
                                        </p:attrNameLst>
                                      </p:cBhvr>
                                      <p:tavLst>
                                        <p:tav tm="0">
                                          <p:val>
                                            <p:fltVal val="0"/>
                                          </p:val>
                                        </p:tav>
                                        <p:tav tm="100000">
                                          <p:val>
                                            <p:strVal val="#ppt_w"/>
                                          </p:val>
                                        </p:tav>
                                      </p:tavLst>
                                    </p:anim>
                                    <p:anim calcmode="lin" valueType="num">
                                      <p:cBhvr>
                                        <p:cTn id="77" dur="300" fill="hold"/>
                                        <p:tgtEl>
                                          <p:spTgt spid="28"/>
                                        </p:tgtEl>
                                        <p:attrNameLst>
                                          <p:attrName>ppt_h</p:attrName>
                                        </p:attrNameLst>
                                      </p:cBhvr>
                                      <p:tavLst>
                                        <p:tav tm="0">
                                          <p:val>
                                            <p:fltVal val="0"/>
                                          </p:val>
                                        </p:tav>
                                        <p:tav tm="100000">
                                          <p:val>
                                            <p:strVal val="#ppt_h"/>
                                          </p:val>
                                        </p:tav>
                                      </p:tavLst>
                                    </p:anim>
                                    <p:animEffect transition="in" filter="fade">
                                      <p:cBhvr>
                                        <p:cTn id="78" dur="300"/>
                                        <p:tgtEl>
                                          <p:spTgt spid="28"/>
                                        </p:tgtEl>
                                      </p:cBhvr>
                                    </p:animEffect>
                                  </p:childTnLst>
                                </p:cTn>
                              </p:par>
                              <p:par>
                                <p:cTn id="79" presetID="6" presetClass="emph" presetSubtype="0" autoRev="1" fill="hold" grpId="1" nodeType="withEffect">
                                  <p:stCondLst>
                                    <p:cond delay="3400"/>
                                  </p:stCondLst>
                                  <p:childTnLst>
                                    <p:animScale>
                                      <p:cBhvr>
                                        <p:cTn id="80" dur="150" fill="hold"/>
                                        <p:tgtEl>
                                          <p:spTgt spid="28"/>
                                        </p:tgtEl>
                                      </p:cBhvr>
                                      <p:by x="110000" y="110000"/>
                                    </p:animScale>
                                  </p:childTnLst>
                                </p:cTn>
                              </p:par>
                              <p:par>
                                <p:cTn id="81" presetID="55" presetClass="entr" presetSubtype="0" fill="hold" grpId="0" nodeType="withEffect">
                                  <p:stCondLst>
                                    <p:cond delay="34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strVal val="#ppt_w*0.70"/>
                                          </p:val>
                                        </p:tav>
                                        <p:tav tm="100000">
                                          <p:val>
                                            <p:strVal val="#ppt_w"/>
                                          </p:val>
                                        </p:tav>
                                      </p:tavLst>
                                    </p:anim>
                                    <p:anim calcmode="lin" valueType="num">
                                      <p:cBhvr>
                                        <p:cTn id="84" dur="500" fill="hold"/>
                                        <p:tgtEl>
                                          <p:spTgt spid="27"/>
                                        </p:tgtEl>
                                        <p:attrNameLst>
                                          <p:attrName>ppt_h</p:attrName>
                                        </p:attrNameLst>
                                      </p:cBhvr>
                                      <p:tavLst>
                                        <p:tav tm="0">
                                          <p:val>
                                            <p:strVal val="#ppt_h"/>
                                          </p:val>
                                        </p:tav>
                                        <p:tav tm="100000">
                                          <p:val>
                                            <p:strVal val="#ppt_h"/>
                                          </p:val>
                                        </p:tav>
                                      </p:tavLst>
                                    </p:anim>
                                    <p:animEffect transition="in" filter="fade">
                                      <p:cBhvr>
                                        <p:cTn id="85" dur="500"/>
                                        <p:tgtEl>
                                          <p:spTgt spid="27"/>
                                        </p:tgtEl>
                                      </p:cBhvr>
                                    </p:animEffect>
                                  </p:childTnLst>
                                </p:cTn>
                              </p:par>
                              <p:par>
                                <p:cTn id="86" presetID="47" presetClass="entr" presetSubtype="0" fill="hold" grpId="0" nodeType="withEffect">
                                  <p:stCondLst>
                                    <p:cond delay="39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strVal val="#ppt_x"/>
                                          </p:val>
                                        </p:tav>
                                        <p:tav tm="100000">
                                          <p:val>
                                            <p:strVal val="#ppt_x"/>
                                          </p:val>
                                        </p:tav>
                                      </p:tavLst>
                                    </p:anim>
                                    <p:anim calcmode="lin" valueType="num">
                                      <p:cBhvr>
                                        <p:cTn id="90" dur="5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90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ppt_x</p:attrName>
                                        </p:attrNameLst>
                                      </p:cBhvr>
                                      <p:tavLst>
                                        <p:tav tm="0">
                                          <p:val>
                                            <p:strVal val="#ppt_x"/>
                                          </p:val>
                                        </p:tav>
                                        <p:tav tm="100000">
                                          <p:val>
                                            <p:strVal val="#ppt_x"/>
                                          </p:val>
                                        </p:tav>
                                      </p:tavLst>
                                    </p:anim>
                                    <p:anim calcmode="lin" valueType="num">
                                      <p:cBhvr>
                                        <p:cTn id="95" dur="500" fill="hold"/>
                                        <p:tgtEl>
                                          <p:spTgt spid="2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390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strVal val="#ppt_x"/>
                                          </p:val>
                                        </p:tav>
                                        <p:tav tm="100000">
                                          <p:val>
                                            <p:strVal val="#ppt_x"/>
                                          </p:val>
                                        </p:tav>
                                      </p:tavLst>
                                    </p:anim>
                                    <p:anim calcmode="lin" valueType="num">
                                      <p:cBhvr>
                                        <p:cTn id="100" dur="500" fill="hold"/>
                                        <p:tgtEl>
                                          <p:spTgt spid="22"/>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440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300" fill="hold"/>
                                        <p:tgtEl>
                                          <p:spTgt spid="30"/>
                                        </p:tgtEl>
                                        <p:attrNameLst>
                                          <p:attrName>ppt_w</p:attrName>
                                        </p:attrNameLst>
                                      </p:cBhvr>
                                      <p:tavLst>
                                        <p:tav tm="0">
                                          <p:val>
                                            <p:fltVal val="0"/>
                                          </p:val>
                                        </p:tav>
                                        <p:tav tm="100000">
                                          <p:val>
                                            <p:strVal val="#ppt_w"/>
                                          </p:val>
                                        </p:tav>
                                      </p:tavLst>
                                    </p:anim>
                                    <p:anim calcmode="lin" valueType="num">
                                      <p:cBhvr>
                                        <p:cTn id="104" dur="300" fill="hold"/>
                                        <p:tgtEl>
                                          <p:spTgt spid="30"/>
                                        </p:tgtEl>
                                        <p:attrNameLst>
                                          <p:attrName>ppt_h</p:attrName>
                                        </p:attrNameLst>
                                      </p:cBhvr>
                                      <p:tavLst>
                                        <p:tav tm="0">
                                          <p:val>
                                            <p:fltVal val="0"/>
                                          </p:val>
                                        </p:tav>
                                        <p:tav tm="100000">
                                          <p:val>
                                            <p:strVal val="#ppt_h"/>
                                          </p:val>
                                        </p:tav>
                                      </p:tavLst>
                                    </p:anim>
                                    <p:animEffect transition="in" filter="fade">
                                      <p:cBhvr>
                                        <p:cTn id="105" dur="300"/>
                                        <p:tgtEl>
                                          <p:spTgt spid="30"/>
                                        </p:tgtEl>
                                      </p:cBhvr>
                                    </p:animEffect>
                                  </p:childTnLst>
                                </p:cTn>
                              </p:par>
                              <p:par>
                                <p:cTn id="106" presetID="6" presetClass="emph" presetSubtype="0" autoRev="1" fill="hold" grpId="1" nodeType="withEffect">
                                  <p:stCondLst>
                                    <p:cond delay="4700"/>
                                  </p:stCondLst>
                                  <p:childTnLst>
                                    <p:animScale>
                                      <p:cBhvr>
                                        <p:cTn id="107" dur="150" fill="hold"/>
                                        <p:tgtEl>
                                          <p:spTgt spid="30"/>
                                        </p:tgtEl>
                                      </p:cBhvr>
                                      <p:by x="110000" y="110000"/>
                                    </p:animScale>
                                  </p:childTnLst>
                                </p:cTn>
                              </p:par>
                              <p:par>
                                <p:cTn id="108" presetID="55" presetClass="entr" presetSubtype="0" fill="hold" grpId="0" nodeType="withEffect">
                                  <p:stCondLst>
                                    <p:cond delay="470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strVal val="#ppt_w*0.70"/>
                                          </p:val>
                                        </p:tav>
                                        <p:tav tm="100000">
                                          <p:val>
                                            <p:strVal val="#ppt_w"/>
                                          </p:val>
                                        </p:tav>
                                      </p:tavLst>
                                    </p:anim>
                                    <p:anim calcmode="lin" valueType="num">
                                      <p:cBhvr>
                                        <p:cTn id="111" dur="500" fill="hold"/>
                                        <p:tgtEl>
                                          <p:spTgt spid="29"/>
                                        </p:tgtEl>
                                        <p:attrNameLst>
                                          <p:attrName>ppt_h</p:attrName>
                                        </p:attrNameLst>
                                      </p:cBhvr>
                                      <p:tavLst>
                                        <p:tav tm="0">
                                          <p:val>
                                            <p:strVal val="#ppt_h"/>
                                          </p:val>
                                        </p:tav>
                                        <p:tav tm="100000">
                                          <p:val>
                                            <p:strVal val="#ppt_h"/>
                                          </p:val>
                                        </p:tav>
                                      </p:tavLst>
                                    </p:anim>
                                    <p:animEffect transition="in" filter="fade">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12" grpId="0" animBg="1"/>
      <p:bldP spid="13" grpId="0" animBg="1"/>
      <p:bldP spid="14" grpId="0" animBg="1"/>
      <p:bldP spid="15" grpId="0" animBg="1"/>
      <p:bldP spid="16" grpId="0" animBg="1"/>
      <p:bldP spid="17" grpId="0" animBg="1"/>
      <p:bldP spid="24" grpId="0" animBg="1"/>
      <p:bldP spid="23" grpId="0" animBg="1"/>
      <p:bldP spid="18" grpId="0"/>
      <p:bldP spid="19" grpId="0" animBg="1"/>
      <p:bldP spid="19" grpId="1" animBg="1"/>
      <p:bldP spid="25" grpId="0"/>
      <p:bldP spid="26" grpId="0" animBg="1"/>
      <p:bldP spid="26" grpId="1" animBg="1"/>
      <p:bldP spid="27" grpId="0"/>
      <p:bldP spid="28" grpId="0" animBg="1"/>
      <p:bldP spid="28" grpId="1" animBg="1"/>
      <p:bldP spid="29" grpId="0"/>
      <p:bldP spid="30" grpId="0" animBg="1"/>
      <p:bldP spid="3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10439" y="1418828"/>
            <a:ext cx="2723121" cy="2449004"/>
            <a:chOff x="3210439" y="1418828"/>
            <a:chExt cx="2723121" cy="2449004"/>
          </a:xfrm>
        </p:grpSpPr>
        <p:sp>
          <p:nvSpPr>
            <p:cNvPr id="6" name="Freeform 5"/>
            <p:cNvSpPr/>
            <p:nvPr/>
          </p:nvSpPr>
          <p:spPr bwMode="auto">
            <a:xfrm>
              <a:off x="3210439" y="1418828"/>
              <a:ext cx="1598452" cy="1159639"/>
            </a:xfrm>
            <a:custGeom>
              <a:avLst/>
              <a:gdLst>
                <a:gd name="T0" fmla="*/ 298 w 600"/>
                <a:gd name="T1" fmla="*/ 433 h 435"/>
                <a:gd name="T2" fmla="*/ 283 w 600"/>
                <a:gd name="T3" fmla="*/ 424 h 435"/>
                <a:gd name="T4" fmla="*/ 282 w 600"/>
                <a:gd name="T5" fmla="*/ 417 h 435"/>
                <a:gd name="T6" fmla="*/ 285 w 600"/>
                <a:gd name="T7" fmla="*/ 406 h 435"/>
                <a:gd name="T8" fmla="*/ 291 w 600"/>
                <a:gd name="T9" fmla="*/ 398 h 435"/>
                <a:gd name="T10" fmla="*/ 302 w 600"/>
                <a:gd name="T11" fmla="*/ 366 h 435"/>
                <a:gd name="T12" fmla="*/ 286 w 600"/>
                <a:gd name="T13" fmla="*/ 339 h 435"/>
                <a:gd name="T14" fmla="*/ 242 w 600"/>
                <a:gd name="T15" fmla="*/ 331 h 435"/>
                <a:gd name="T16" fmla="*/ 189 w 600"/>
                <a:gd name="T17" fmla="*/ 372 h 435"/>
                <a:gd name="T18" fmla="*/ 190 w 600"/>
                <a:gd name="T19" fmla="*/ 380 h 435"/>
                <a:gd name="T20" fmla="*/ 197 w 600"/>
                <a:gd name="T21" fmla="*/ 395 h 435"/>
                <a:gd name="T22" fmla="*/ 204 w 600"/>
                <a:gd name="T23" fmla="*/ 405 h 435"/>
                <a:gd name="T24" fmla="*/ 207 w 600"/>
                <a:gd name="T25" fmla="*/ 415 h 435"/>
                <a:gd name="T26" fmla="*/ 206 w 600"/>
                <a:gd name="T27" fmla="*/ 424 h 435"/>
                <a:gd name="T28" fmla="*/ 187 w 600"/>
                <a:gd name="T29" fmla="*/ 432 h 435"/>
                <a:gd name="T30" fmla="*/ 158 w 600"/>
                <a:gd name="T31" fmla="*/ 434 h 435"/>
                <a:gd name="T32" fmla="*/ 0 w 600"/>
                <a:gd name="T33" fmla="*/ 428 h 435"/>
                <a:gd name="T34" fmla="*/ 504 w 600"/>
                <a:gd name="T35" fmla="*/ 0 h 435"/>
                <a:gd name="T36" fmla="*/ 496 w 600"/>
                <a:gd name="T37" fmla="*/ 164 h 435"/>
                <a:gd name="T38" fmla="*/ 509 w 600"/>
                <a:gd name="T39" fmla="*/ 185 h 435"/>
                <a:gd name="T40" fmla="*/ 520 w 600"/>
                <a:gd name="T41" fmla="*/ 187 h 435"/>
                <a:gd name="T42" fmla="*/ 532 w 600"/>
                <a:gd name="T43" fmla="*/ 183 h 435"/>
                <a:gd name="T44" fmla="*/ 542 w 600"/>
                <a:gd name="T45" fmla="*/ 176 h 435"/>
                <a:gd name="T46" fmla="*/ 556 w 600"/>
                <a:gd name="T47" fmla="*/ 170 h 435"/>
                <a:gd name="T48" fmla="*/ 563 w 600"/>
                <a:gd name="T49" fmla="*/ 169 h 435"/>
                <a:gd name="T50" fmla="*/ 600 w 600"/>
                <a:gd name="T51" fmla="*/ 218 h 435"/>
                <a:gd name="T52" fmla="*/ 583 w 600"/>
                <a:gd name="T53" fmla="*/ 270 h 435"/>
                <a:gd name="T54" fmla="*/ 569 w 600"/>
                <a:gd name="T55" fmla="*/ 274 h 435"/>
                <a:gd name="T56" fmla="*/ 540 w 600"/>
                <a:gd name="T57" fmla="*/ 264 h 435"/>
                <a:gd name="T58" fmla="*/ 531 w 600"/>
                <a:gd name="T59" fmla="*/ 258 h 435"/>
                <a:gd name="T60" fmla="*/ 518 w 600"/>
                <a:gd name="T61" fmla="*/ 253 h 435"/>
                <a:gd name="T62" fmla="*/ 517 w 600"/>
                <a:gd name="T63" fmla="*/ 253 h 435"/>
                <a:gd name="T64" fmla="*/ 502 w 600"/>
                <a:gd name="T65" fmla="*/ 262 h 435"/>
                <a:gd name="T66" fmla="*/ 497 w 600"/>
                <a:gd name="T67" fmla="*/ 291 h 435"/>
                <a:gd name="T68" fmla="*/ 499 w 600"/>
                <a:gd name="T69" fmla="*/ 365 h 435"/>
                <a:gd name="T70" fmla="*/ 338 w 600"/>
                <a:gd name="T7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0" h="435">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7" name="Freeform 6"/>
            <p:cNvSpPr/>
            <p:nvPr/>
          </p:nvSpPr>
          <p:spPr bwMode="auto">
            <a:xfrm>
              <a:off x="4534774" y="1418828"/>
              <a:ext cx="1398786" cy="1398786"/>
            </a:xfrm>
            <a:custGeom>
              <a:avLst/>
              <a:gdLst>
                <a:gd name="T0" fmla="*/ 209 w 525"/>
                <a:gd name="T1" fmla="*/ 518 h 525"/>
                <a:gd name="T2" fmla="*/ 194 w 525"/>
                <a:gd name="T3" fmla="*/ 494 h 525"/>
                <a:gd name="T4" fmla="*/ 205 w 525"/>
                <a:gd name="T5" fmla="*/ 465 h 525"/>
                <a:gd name="T6" fmla="*/ 211 w 525"/>
                <a:gd name="T7" fmla="*/ 457 h 525"/>
                <a:gd name="T8" fmla="*/ 215 w 525"/>
                <a:gd name="T9" fmla="*/ 443 h 525"/>
                <a:gd name="T10" fmla="*/ 213 w 525"/>
                <a:gd name="T11" fmla="*/ 434 h 525"/>
                <a:gd name="T12" fmla="*/ 195 w 525"/>
                <a:gd name="T13" fmla="*/ 424 h 525"/>
                <a:gd name="T14" fmla="*/ 162 w 525"/>
                <a:gd name="T15" fmla="*/ 422 h 525"/>
                <a:gd name="T16" fmla="*/ 103 w 525"/>
                <a:gd name="T17" fmla="*/ 424 h 525"/>
                <a:gd name="T18" fmla="*/ 11 w 525"/>
                <a:gd name="T19" fmla="*/ 429 h 525"/>
                <a:gd name="T20" fmla="*/ 3 w 525"/>
                <a:gd name="T21" fmla="*/ 313 h 525"/>
                <a:gd name="T22" fmla="*/ 5 w 525"/>
                <a:gd name="T23" fmla="*/ 274 h 525"/>
                <a:gd name="T24" fmla="*/ 14 w 525"/>
                <a:gd name="T25" fmla="*/ 259 h 525"/>
                <a:gd name="T26" fmla="*/ 21 w 525"/>
                <a:gd name="T27" fmla="*/ 257 h 525"/>
                <a:gd name="T28" fmla="*/ 32 w 525"/>
                <a:gd name="T29" fmla="*/ 261 h 525"/>
                <a:gd name="T30" fmla="*/ 40 w 525"/>
                <a:gd name="T31" fmla="*/ 267 h 525"/>
                <a:gd name="T32" fmla="*/ 72 w 525"/>
                <a:gd name="T33" fmla="*/ 278 h 525"/>
                <a:gd name="T34" fmla="*/ 88 w 525"/>
                <a:gd name="T35" fmla="*/ 273 h 525"/>
                <a:gd name="T36" fmla="*/ 107 w 525"/>
                <a:gd name="T37" fmla="*/ 218 h 525"/>
                <a:gd name="T38" fmla="*/ 66 w 525"/>
                <a:gd name="T39" fmla="*/ 165 h 525"/>
                <a:gd name="T40" fmla="*/ 58 w 525"/>
                <a:gd name="T41" fmla="*/ 166 h 525"/>
                <a:gd name="T42" fmla="*/ 43 w 525"/>
                <a:gd name="T43" fmla="*/ 172 h 525"/>
                <a:gd name="T44" fmla="*/ 33 w 525"/>
                <a:gd name="T45" fmla="*/ 180 h 525"/>
                <a:gd name="T46" fmla="*/ 23 w 525"/>
                <a:gd name="T47" fmla="*/ 183 h 525"/>
                <a:gd name="T48" fmla="*/ 14 w 525"/>
                <a:gd name="T49" fmla="*/ 181 h 525"/>
                <a:gd name="T50" fmla="*/ 3 w 525"/>
                <a:gd name="T51" fmla="*/ 163 h 525"/>
                <a:gd name="T52" fmla="*/ 11 w 525"/>
                <a:gd name="T53" fmla="*/ 0 h 525"/>
                <a:gd name="T54" fmla="*/ 14 w 525"/>
                <a:gd name="T55" fmla="*/ 0 h 525"/>
                <a:gd name="T56" fmla="*/ 349 w 525"/>
                <a:gd name="T57" fmla="*/ 421 h 525"/>
                <a:gd name="T58" fmla="*/ 284 w 525"/>
                <a:gd name="T59" fmla="*/ 434 h 525"/>
                <a:gd name="T60" fmla="*/ 281 w 525"/>
                <a:gd name="T61" fmla="*/ 445 h 525"/>
                <a:gd name="T62" fmla="*/ 285 w 525"/>
                <a:gd name="T63" fmla="*/ 457 h 525"/>
                <a:gd name="T64" fmla="*/ 292 w 525"/>
                <a:gd name="T65" fmla="*/ 467 h 525"/>
                <a:gd name="T66" fmla="*/ 298 w 525"/>
                <a:gd name="T67" fmla="*/ 481 h 525"/>
                <a:gd name="T68" fmla="*/ 299 w 525"/>
                <a:gd name="T69" fmla="*/ 488 h 525"/>
                <a:gd name="T70" fmla="*/ 250 w 525"/>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 name="Freeform 7"/>
            <p:cNvSpPr/>
            <p:nvPr/>
          </p:nvSpPr>
          <p:spPr bwMode="auto">
            <a:xfrm>
              <a:off x="3212695" y="2311118"/>
              <a:ext cx="1367201" cy="1388634"/>
            </a:xfrm>
            <a:custGeom>
              <a:avLst/>
              <a:gdLst>
                <a:gd name="T0" fmla="*/ 298 w 513"/>
                <a:gd name="T1" fmla="*/ 485 h 521"/>
                <a:gd name="T2" fmla="*/ 0 w 513"/>
                <a:gd name="T3" fmla="*/ 99 h 521"/>
                <a:gd name="T4" fmla="*/ 161 w 513"/>
                <a:gd name="T5" fmla="*/ 103 h 521"/>
                <a:gd name="T6" fmla="*/ 187 w 513"/>
                <a:gd name="T7" fmla="*/ 101 h 521"/>
                <a:gd name="T8" fmla="*/ 210 w 513"/>
                <a:gd name="T9" fmla="*/ 81 h 521"/>
                <a:gd name="T10" fmla="*/ 210 w 513"/>
                <a:gd name="T11" fmla="*/ 80 h 521"/>
                <a:gd name="T12" fmla="*/ 202 w 513"/>
                <a:gd name="T13" fmla="*/ 62 h 521"/>
                <a:gd name="T14" fmla="*/ 193 w 513"/>
                <a:gd name="T15" fmla="*/ 46 h 521"/>
                <a:gd name="T16" fmla="*/ 192 w 513"/>
                <a:gd name="T17" fmla="*/ 38 h 521"/>
                <a:gd name="T18" fmla="*/ 205 w 513"/>
                <a:gd name="T19" fmla="*/ 12 h 521"/>
                <a:gd name="T20" fmla="*/ 243 w 513"/>
                <a:gd name="T21" fmla="*/ 0 h 521"/>
                <a:gd name="T22" fmla="*/ 293 w 513"/>
                <a:gd name="T23" fmla="*/ 17 h 521"/>
                <a:gd name="T24" fmla="*/ 296 w 513"/>
                <a:gd name="T25" fmla="*/ 40 h 521"/>
                <a:gd name="T26" fmla="*/ 285 w 513"/>
                <a:gd name="T27" fmla="*/ 63 h 521"/>
                <a:gd name="T28" fmla="*/ 277 w 513"/>
                <a:gd name="T29" fmla="*/ 82 h 521"/>
                <a:gd name="T30" fmla="*/ 277 w 513"/>
                <a:gd name="T31" fmla="*/ 83 h 521"/>
                <a:gd name="T32" fmla="*/ 286 w 513"/>
                <a:gd name="T33" fmla="*/ 98 h 521"/>
                <a:gd name="T34" fmla="*/ 337 w 513"/>
                <a:gd name="T35" fmla="*/ 104 h 521"/>
                <a:gd name="T36" fmla="*/ 508 w 513"/>
                <a:gd name="T37" fmla="*/ 163 h 521"/>
                <a:gd name="T38" fmla="*/ 510 w 513"/>
                <a:gd name="T39" fmla="*/ 237 h 521"/>
                <a:gd name="T40" fmla="*/ 505 w 513"/>
                <a:gd name="T41" fmla="*/ 264 h 521"/>
                <a:gd name="T42" fmla="*/ 493 w 513"/>
                <a:gd name="T43" fmla="*/ 271 h 521"/>
                <a:gd name="T44" fmla="*/ 492 w 513"/>
                <a:gd name="T45" fmla="*/ 271 h 521"/>
                <a:gd name="T46" fmla="*/ 476 w 513"/>
                <a:gd name="T47" fmla="*/ 263 h 521"/>
                <a:gd name="T48" fmla="*/ 451 w 513"/>
                <a:gd name="T49" fmla="*/ 251 h 521"/>
                <a:gd name="T50" fmla="*/ 441 w 513"/>
                <a:gd name="T51" fmla="*/ 250 h 521"/>
                <a:gd name="T52" fmla="*/ 415 w 513"/>
                <a:gd name="T53" fmla="*/ 267 h 521"/>
                <a:gd name="T54" fmla="*/ 419 w 513"/>
                <a:gd name="T55" fmla="*/ 349 h 521"/>
                <a:gd name="T56" fmla="*/ 449 w 513"/>
                <a:gd name="T57" fmla="*/ 363 h 521"/>
                <a:gd name="T58" fmla="*/ 457 w 513"/>
                <a:gd name="T59" fmla="*/ 362 h 521"/>
                <a:gd name="T60" fmla="*/ 475 w 513"/>
                <a:gd name="T61" fmla="*/ 353 h 521"/>
                <a:gd name="T62" fmla="*/ 490 w 513"/>
                <a:gd name="T63" fmla="*/ 345 h 521"/>
                <a:gd name="T64" fmla="*/ 491 w 513"/>
                <a:gd name="T65" fmla="*/ 345 h 521"/>
                <a:gd name="T66" fmla="*/ 507 w 513"/>
                <a:gd name="T67" fmla="*/ 355 h 521"/>
                <a:gd name="T68" fmla="*/ 512 w 513"/>
                <a:gd name="T69" fmla="*/ 3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521">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0" name="Freeform 8"/>
            <p:cNvSpPr/>
            <p:nvPr/>
          </p:nvSpPr>
          <p:spPr bwMode="auto">
            <a:xfrm>
              <a:off x="4305779" y="2551394"/>
              <a:ext cx="1624397" cy="1316438"/>
            </a:xfrm>
            <a:custGeom>
              <a:avLst/>
              <a:gdLst>
                <a:gd name="T0" fmla="*/ 271 w 610"/>
                <a:gd name="T1" fmla="*/ 409 h 494"/>
                <a:gd name="T2" fmla="*/ 269 w 610"/>
                <a:gd name="T3" fmla="*/ 407 h 494"/>
                <a:gd name="T4" fmla="*/ 105 w 610"/>
                <a:gd name="T5" fmla="*/ 431 h 494"/>
                <a:gd name="T6" fmla="*/ 97 w 610"/>
                <a:gd name="T7" fmla="*/ 431 h 494"/>
                <a:gd name="T8" fmla="*/ 106 w 610"/>
                <a:gd name="T9" fmla="*/ 303 h 494"/>
                <a:gd name="T10" fmla="*/ 91 w 610"/>
                <a:gd name="T11" fmla="*/ 254 h 494"/>
                <a:gd name="T12" fmla="*/ 81 w 610"/>
                <a:gd name="T13" fmla="*/ 251 h 494"/>
                <a:gd name="T14" fmla="*/ 68 w 610"/>
                <a:gd name="T15" fmla="*/ 255 h 494"/>
                <a:gd name="T16" fmla="*/ 58 w 610"/>
                <a:gd name="T17" fmla="*/ 262 h 494"/>
                <a:gd name="T18" fmla="*/ 45 w 610"/>
                <a:gd name="T19" fmla="*/ 268 h 494"/>
                <a:gd name="T20" fmla="*/ 38 w 610"/>
                <a:gd name="T21" fmla="*/ 270 h 494"/>
                <a:gd name="T22" fmla="*/ 1 w 610"/>
                <a:gd name="T23" fmla="*/ 220 h 494"/>
                <a:gd name="T24" fmla="*/ 17 w 610"/>
                <a:gd name="T25" fmla="*/ 168 h 494"/>
                <a:gd name="T26" fmla="*/ 32 w 610"/>
                <a:gd name="T27" fmla="*/ 164 h 494"/>
                <a:gd name="T28" fmla="*/ 61 w 610"/>
                <a:gd name="T29" fmla="*/ 175 h 494"/>
                <a:gd name="T30" fmla="*/ 69 w 610"/>
                <a:gd name="T31" fmla="*/ 181 h 494"/>
                <a:gd name="T32" fmla="*/ 82 w 610"/>
                <a:gd name="T33" fmla="*/ 185 h 494"/>
                <a:gd name="T34" fmla="*/ 83 w 610"/>
                <a:gd name="T35" fmla="*/ 185 h 494"/>
                <a:gd name="T36" fmla="*/ 99 w 610"/>
                <a:gd name="T37" fmla="*/ 176 h 494"/>
                <a:gd name="T38" fmla="*/ 104 w 610"/>
                <a:gd name="T39" fmla="*/ 148 h 494"/>
                <a:gd name="T40" fmla="*/ 102 w 610"/>
                <a:gd name="T41" fmla="*/ 73 h 494"/>
                <a:gd name="T42" fmla="*/ 175 w 610"/>
                <a:gd name="T43" fmla="*/ 4 h 494"/>
                <a:gd name="T44" fmla="*/ 242 w 610"/>
                <a:gd name="T45" fmla="*/ 1 h 494"/>
                <a:gd name="T46" fmla="*/ 263 w 610"/>
                <a:gd name="T47" fmla="*/ 1 h 494"/>
                <a:gd name="T48" fmla="*/ 290 w 610"/>
                <a:gd name="T49" fmla="*/ 6 h 494"/>
                <a:gd name="T50" fmla="*/ 297 w 610"/>
                <a:gd name="T51" fmla="*/ 18 h 494"/>
                <a:gd name="T52" fmla="*/ 297 w 610"/>
                <a:gd name="T53" fmla="*/ 19 h 494"/>
                <a:gd name="T54" fmla="*/ 289 w 610"/>
                <a:gd name="T55" fmla="*/ 35 h 494"/>
                <a:gd name="T56" fmla="*/ 277 w 610"/>
                <a:gd name="T57" fmla="*/ 60 h 494"/>
                <a:gd name="T58" fmla="*/ 281 w 610"/>
                <a:gd name="T59" fmla="*/ 86 h 494"/>
                <a:gd name="T60" fmla="*/ 334 w 610"/>
                <a:gd name="T61" fmla="*/ 104 h 494"/>
                <a:gd name="T62" fmla="*/ 375 w 610"/>
                <a:gd name="T63" fmla="*/ 92 h 494"/>
                <a:gd name="T64" fmla="*/ 389 w 610"/>
                <a:gd name="T65" fmla="*/ 62 h 494"/>
                <a:gd name="T66" fmla="*/ 388 w 610"/>
                <a:gd name="T67" fmla="*/ 54 h 494"/>
                <a:gd name="T68" fmla="*/ 379 w 610"/>
                <a:gd name="T69" fmla="*/ 36 h 494"/>
                <a:gd name="T70" fmla="*/ 371 w 610"/>
                <a:gd name="T71" fmla="*/ 21 h 494"/>
                <a:gd name="T72" fmla="*/ 371 w 610"/>
                <a:gd name="T73" fmla="*/ 20 h 494"/>
                <a:gd name="T74" fmla="*/ 390 w 610"/>
                <a:gd name="T75" fmla="*/ 2 h 494"/>
                <a:gd name="T76" fmla="*/ 610 w 610"/>
                <a:gd name="T77" fmla="*/ 6 h 494"/>
                <a:gd name="T78" fmla="*/ 555 w 610"/>
                <a:gd name="T79" fmla="*/ 2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0" h="494">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grpSp>
        <p:nvGrpSpPr>
          <p:cNvPr id="41" name="组合 40"/>
          <p:cNvGrpSpPr/>
          <p:nvPr/>
        </p:nvGrpSpPr>
        <p:grpSpPr>
          <a:xfrm>
            <a:off x="4100558" y="3939108"/>
            <a:ext cx="858449" cy="724210"/>
            <a:chOff x="3985412" y="3838503"/>
            <a:chExt cx="858449" cy="724210"/>
          </a:xfrm>
          <a:solidFill>
            <a:schemeClr val="bg1">
              <a:lumMod val="50000"/>
            </a:schemeClr>
          </a:solidFill>
          <a:effectLst>
            <a:reflection blurRad="6350" stA="52000" endA="300" endPos="35000" dir="5400000" sy="-100000" algn="bl" rotWithShape="0"/>
          </a:effectLst>
        </p:grpSpPr>
        <p:sp>
          <p:nvSpPr>
            <p:cNvPr id="11" name="Freeform 9"/>
            <p:cNvSpPr/>
            <p:nvPr/>
          </p:nvSpPr>
          <p:spPr bwMode="auto">
            <a:xfrm>
              <a:off x="4063247" y="3838503"/>
              <a:ext cx="143263" cy="154543"/>
            </a:xfrm>
            <a:custGeom>
              <a:avLst/>
              <a:gdLst>
                <a:gd name="T0" fmla="*/ 6 w 54"/>
                <a:gd name="T1" fmla="*/ 38 h 58"/>
                <a:gd name="T2" fmla="*/ 27 w 54"/>
                <a:gd name="T3" fmla="*/ 58 h 58"/>
                <a:gd name="T4" fmla="*/ 48 w 54"/>
                <a:gd name="T5" fmla="*/ 37 h 58"/>
                <a:gd name="T6" fmla="*/ 53 w 54"/>
                <a:gd name="T7" fmla="*/ 28 h 58"/>
                <a:gd name="T8" fmla="*/ 50 w 54"/>
                <a:gd name="T9" fmla="*/ 24 h 58"/>
                <a:gd name="T10" fmla="*/ 27 w 54"/>
                <a:gd name="T11" fmla="*/ 0 h 58"/>
                <a:gd name="T12" fmla="*/ 4 w 54"/>
                <a:gd name="T13" fmla="*/ 24 h 58"/>
                <a:gd name="T14" fmla="*/ 0 w 54"/>
                <a:gd name="T15" fmla="*/ 28 h 58"/>
                <a:gd name="T16" fmla="*/ 6 w 54"/>
                <a:gd name="T1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8">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3985412" y="3969357"/>
              <a:ext cx="469270" cy="591100"/>
            </a:xfrm>
            <a:custGeom>
              <a:avLst/>
              <a:gdLst>
                <a:gd name="T0" fmla="*/ 127 w 176"/>
                <a:gd name="T1" fmla="*/ 66 h 222"/>
                <a:gd name="T2" fmla="*/ 153 w 176"/>
                <a:gd name="T3" fmla="*/ 40 h 222"/>
                <a:gd name="T4" fmla="*/ 174 w 176"/>
                <a:gd name="T5" fmla="*/ 5 h 222"/>
                <a:gd name="T6" fmla="*/ 170 w 176"/>
                <a:gd name="T7" fmla="*/ 1 h 222"/>
                <a:gd name="T8" fmla="*/ 139 w 176"/>
                <a:gd name="T9" fmla="*/ 26 h 222"/>
                <a:gd name="T10" fmla="*/ 124 w 176"/>
                <a:gd name="T11" fmla="*/ 42 h 222"/>
                <a:gd name="T12" fmla="*/ 111 w 176"/>
                <a:gd name="T13" fmla="*/ 43 h 222"/>
                <a:gd name="T14" fmla="*/ 94 w 176"/>
                <a:gd name="T15" fmla="*/ 24 h 222"/>
                <a:gd name="T16" fmla="*/ 93 w 176"/>
                <a:gd name="T17" fmla="*/ 22 h 222"/>
                <a:gd name="T18" fmla="*/ 78 w 176"/>
                <a:gd name="T19" fmla="*/ 14 h 222"/>
                <a:gd name="T20" fmla="*/ 71 w 176"/>
                <a:gd name="T21" fmla="*/ 13 h 222"/>
                <a:gd name="T22" fmla="*/ 62 w 176"/>
                <a:gd name="T23" fmla="*/ 44 h 222"/>
                <a:gd name="T24" fmla="*/ 61 w 176"/>
                <a:gd name="T25" fmla="*/ 19 h 222"/>
                <a:gd name="T26" fmla="*/ 54 w 176"/>
                <a:gd name="T27" fmla="*/ 15 h 222"/>
                <a:gd name="T28" fmla="*/ 53 w 176"/>
                <a:gd name="T29" fmla="*/ 25 h 222"/>
                <a:gd name="T30" fmla="*/ 41 w 176"/>
                <a:gd name="T31" fmla="*/ 13 h 222"/>
                <a:gd name="T32" fmla="*/ 41 w 176"/>
                <a:gd name="T33" fmla="*/ 13 h 222"/>
                <a:gd name="T34" fmla="*/ 15 w 176"/>
                <a:gd name="T35" fmla="*/ 22 h 222"/>
                <a:gd name="T36" fmla="*/ 2 w 176"/>
                <a:gd name="T37" fmla="*/ 110 h 222"/>
                <a:gd name="T38" fmla="*/ 21 w 176"/>
                <a:gd name="T39" fmla="*/ 112 h 222"/>
                <a:gd name="T40" fmla="*/ 26 w 176"/>
                <a:gd name="T41" fmla="*/ 45 h 222"/>
                <a:gd name="T42" fmla="*/ 26 w 176"/>
                <a:gd name="T43" fmla="*/ 105 h 222"/>
                <a:gd name="T44" fmla="*/ 26 w 176"/>
                <a:gd name="T45" fmla="*/ 209 h 222"/>
                <a:gd name="T46" fmla="*/ 39 w 176"/>
                <a:gd name="T47" fmla="*/ 222 h 222"/>
                <a:gd name="T48" fmla="*/ 52 w 176"/>
                <a:gd name="T49" fmla="*/ 209 h 222"/>
                <a:gd name="T50" fmla="*/ 59 w 176"/>
                <a:gd name="T51" fmla="*/ 122 h 222"/>
                <a:gd name="T52" fmla="*/ 72 w 176"/>
                <a:gd name="T53" fmla="*/ 222 h 222"/>
                <a:gd name="T54" fmla="*/ 72 w 176"/>
                <a:gd name="T55" fmla="*/ 222 h 222"/>
                <a:gd name="T56" fmla="*/ 85 w 176"/>
                <a:gd name="T57" fmla="*/ 112 h 222"/>
                <a:gd name="T58" fmla="*/ 86 w 176"/>
                <a:gd name="T59" fmla="*/ 45 h 222"/>
                <a:gd name="T60" fmla="*/ 86 w 176"/>
                <a:gd name="T61" fmla="*/ 44 h 222"/>
                <a:gd name="T62" fmla="*/ 102 w 176"/>
                <a:gd name="T63" fmla="*/ 63 h 222"/>
                <a:gd name="T64" fmla="*/ 108 w 176"/>
                <a:gd name="T65" fmla="*/ 69 h 222"/>
                <a:gd name="T66" fmla="*/ 113 w 176"/>
                <a:gd name="T67" fmla="*/ 71 h 222"/>
                <a:gd name="T68" fmla="*/ 116 w 176"/>
                <a:gd name="T69" fmla="*/ 72 h 222"/>
                <a:gd name="T70" fmla="*/ 122 w 176"/>
                <a:gd name="T7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2">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4296755" y="3852039"/>
              <a:ext cx="547106" cy="710674"/>
            </a:xfrm>
            <a:custGeom>
              <a:avLst/>
              <a:gdLst>
                <a:gd name="T0" fmla="*/ 198 w 205"/>
                <a:gd name="T1" fmla="*/ 17 h 267"/>
                <a:gd name="T2" fmla="*/ 205 w 205"/>
                <a:gd name="T3" fmla="*/ 10 h 267"/>
                <a:gd name="T4" fmla="*/ 205 w 205"/>
                <a:gd name="T5" fmla="*/ 8 h 267"/>
                <a:gd name="T6" fmla="*/ 198 w 205"/>
                <a:gd name="T7" fmla="*/ 0 h 267"/>
                <a:gd name="T8" fmla="*/ 8 w 205"/>
                <a:gd name="T9" fmla="*/ 0 h 267"/>
                <a:gd name="T10" fmla="*/ 0 w 205"/>
                <a:gd name="T11" fmla="*/ 8 h 267"/>
                <a:gd name="T12" fmla="*/ 0 w 205"/>
                <a:gd name="T13" fmla="*/ 10 h 267"/>
                <a:gd name="T14" fmla="*/ 8 w 205"/>
                <a:gd name="T15" fmla="*/ 17 h 267"/>
                <a:gd name="T16" fmla="*/ 12 w 205"/>
                <a:gd name="T17" fmla="*/ 17 h 267"/>
                <a:gd name="T18" fmla="*/ 12 w 205"/>
                <a:gd name="T19" fmla="*/ 75 h 267"/>
                <a:gd name="T20" fmla="*/ 18 w 205"/>
                <a:gd name="T21" fmla="*/ 68 h 267"/>
                <a:gd name="T22" fmla="*/ 18 w 205"/>
                <a:gd name="T23" fmla="*/ 67 h 267"/>
                <a:gd name="T24" fmla="*/ 20 w 205"/>
                <a:gd name="T25" fmla="*/ 66 h 267"/>
                <a:gd name="T26" fmla="*/ 20 w 205"/>
                <a:gd name="T27" fmla="*/ 17 h 267"/>
                <a:gd name="T28" fmla="*/ 185 w 205"/>
                <a:gd name="T29" fmla="*/ 17 h 267"/>
                <a:gd name="T30" fmla="*/ 185 w 205"/>
                <a:gd name="T31" fmla="*/ 141 h 267"/>
                <a:gd name="T32" fmla="*/ 20 w 205"/>
                <a:gd name="T33" fmla="*/ 141 h 267"/>
                <a:gd name="T34" fmla="*/ 20 w 205"/>
                <a:gd name="T35" fmla="*/ 107 h 267"/>
                <a:gd name="T36" fmla="*/ 13 w 205"/>
                <a:gd name="T37" fmla="*/ 114 h 267"/>
                <a:gd name="T38" fmla="*/ 12 w 205"/>
                <a:gd name="T39" fmla="*/ 114 h 267"/>
                <a:gd name="T40" fmla="*/ 12 w 205"/>
                <a:gd name="T41" fmla="*/ 141 h 267"/>
                <a:gd name="T42" fmla="*/ 8 w 205"/>
                <a:gd name="T43" fmla="*/ 141 h 267"/>
                <a:gd name="T44" fmla="*/ 0 w 205"/>
                <a:gd name="T45" fmla="*/ 149 h 267"/>
                <a:gd name="T46" fmla="*/ 0 w 205"/>
                <a:gd name="T47" fmla="*/ 151 h 267"/>
                <a:gd name="T48" fmla="*/ 8 w 205"/>
                <a:gd name="T49" fmla="*/ 158 h 267"/>
                <a:gd name="T50" fmla="*/ 96 w 205"/>
                <a:gd name="T51" fmla="*/ 158 h 267"/>
                <a:gd name="T52" fmla="*/ 96 w 205"/>
                <a:gd name="T53" fmla="*/ 208 h 267"/>
                <a:gd name="T54" fmla="*/ 95 w 205"/>
                <a:gd name="T55" fmla="*/ 209 h 267"/>
                <a:gd name="T56" fmla="*/ 49 w 205"/>
                <a:gd name="T57" fmla="*/ 255 h 267"/>
                <a:gd name="T58" fmla="*/ 49 w 205"/>
                <a:gd name="T59" fmla="*/ 262 h 267"/>
                <a:gd name="T60" fmla="*/ 52 w 205"/>
                <a:gd name="T61" fmla="*/ 265 h 267"/>
                <a:gd name="T62" fmla="*/ 59 w 205"/>
                <a:gd name="T63" fmla="*/ 265 h 267"/>
                <a:gd name="T64" fmla="*/ 95 w 205"/>
                <a:gd name="T65" fmla="*/ 228 h 267"/>
                <a:gd name="T66" fmla="*/ 96 w 205"/>
                <a:gd name="T67" fmla="*/ 227 h 267"/>
                <a:gd name="T68" fmla="*/ 96 w 205"/>
                <a:gd name="T69" fmla="*/ 253 h 267"/>
                <a:gd name="T70" fmla="*/ 101 w 205"/>
                <a:gd name="T71" fmla="*/ 258 h 267"/>
                <a:gd name="T72" fmla="*/ 105 w 205"/>
                <a:gd name="T73" fmla="*/ 258 h 267"/>
                <a:gd name="T74" fmla="*/ 110 w 205"/>
                <a:gd name="T75" fmla="*/ 253 h 267"/>
                <a:gd name="T76" fmla="*/ 110 w 205"/>
                <a:gd name="T77" fmla="*/ 229 h 267"/>
                <a:gd name="T78" fmla="*/ 145 w 205"/>
                <a:gd name="T79" fmla="*/ 265 h 267"/>
                <a:gd name="T80" fmla="*/ 152 w 205"/>
                <a:gd name="T81" fmla="*/ 265 h 267"/>
                <a:gd name="T82" fmla="*/ 155 w 205"/>
                <a:gd name="T83" fmla="*/ 262 h 267"/>
                <a:gd name="T84" fmla="*/ 155 w 205"/>
                <a:gd name="T85" fmla="*/ 255 h 267"/>
                <a:gd name="T86" fmla="*/ 110 w 205"/>
                <a:gd name="T87" fmla="*/ 210 h 267"/>
                <a:gd name="T88" fmla="*/ 110 w 205"/>
                <a:gd name="T89" fmla="*/ 158 h 267"/>
                <a:gd name="T90" fmla="*/ 198 w 205"/>
                <a:gd name="T91" fmla="*/ 158 h 267"/>
                <a:gd name="T92" fmla="*/ 205 w 205"/>
                <a:gd name="T93" fmla="*/ 151 h 267"/>
                <a:gd name="T94" fmla="*/ 205 w 205"/>
                <a:gd name="T95" fmla="*/ 149 h 267"/>
                <a:gd name="T96" fmla="*/ 198 w 205"/>
                <a:gd name="T97" fmla="*/ 141 h 267"/>
                <a:gd name="T98" fmla="*/ 194 w 205"/>
                <a:gd name="T99" fmla="*/ 141 h 267"/>
                <a:gd name="T100" fmla="*/ 194 w 205"/>
                <a:gd name="T101" fmla="*/ 17 h 267"/>
                <a:gd name="T102" fmla="*/ 198 w 205"/>
                <a:gd name="T103"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67">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4438890" y="4147589"/>
              <a:ext cx="39482" cy="29329"/>
            </a:xfrm>
            <a:custGeom>
              <a:avLst/>
              <a:gdLst>
                <a:gd name="T0" fmla="*/ 15 w 15"/>
                <a:gd name="T1" fmla="*/ 10 h 11"/>
                <a:gd name="T2" fmla="*/ 15 w 15"/>
                <a:gd name="T3" fmla="*/ 0 h 11"/>
                <a:gd name="T4" fmla="*/ 0 w 15"/>
                <a:gd name="T5" fmla="*/ 11 h 11"/>
                <a:gd name="T6" fmla="*/ 14 w 15"/>
                <a:gd name="T7" fmla="*/ 11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3"/>
            <p:cNvSpPr/>
            <p:nvPr/>
          </p:nvSpPr>
          <p:spPr bwMode="auto">
            <a:xfrm>
              <a:off x="4491908" y="4104723"/>
              <a:ext cx="42866" cy="72195"/>
            </a:xfrm>
            <a:custGeom>
              <a:avLst/>
              <a:gdLst>
                <a:gd name="T0" fmla="*/ 14 w 16"/>
                <a:gd name="T1" fmla="*/ 27 h 27"/>
                <a:gd name="T2" fmla="*/ 16 w 16"/>
                <a:gd name="T3" fmla="*/ 26 h 27"/>
                <a:gd name="T4" fmla="*/ 16 w 16"/>
                <a:gd name="T5" fmla="*/ 0 h 27"/>
                <a:gd name="T6" fmla="*/ 0 w 16"/>
                <a:gd name="T7" fmla="*/ 12 h 27"/>
                <a:gd name="T8" fmla="*/ 0 w 16"/>
                <a:gd name="T9" fmla="*/ 13 h 27"/>
                <a:gd name="T10" fmla="*/ 0 w 16"/>
                <a:gd name="T11" fmla="*/ 26 h 27"/>
                <a:gd name="T12" fmla="*/ 1 w 16"/>
                <a:gd name="T13" fmla="*/ 27 h 27"/>
                <a:gd name="T14" fmla="*/ 14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4547183" y="4073138"/>
              <a:ext cx="42866" cy="103781"/>
            </a:xfrm>
            <a:custGeom>
              <a:avLst/>
              <a:gdLst>
                <a:gd name="T0" fmla="*/ 14 w 16"/>
                <a:gd name="T1" fmla="*/ 39 h 39"/>
                <a:gd name="T2" fmla="*/ 16 w 16"/>
                <a:gd name="T3" fmla="*/ 38 h 39"/>
                <a:gd name="T4" fmla="*/ 16 w 16"/>
                <a:gd name="T5" fmla="*/ 4 h 39"/>
                <a:gd name="T6" fmla="*/ 11 w 16"/>
                <a:gd name="T7" fmla="*/ 0 h 39"/>
                <a:gd name="T8" fmla="*/ 5 w 16"/>
                <a:gd name="T9" fmla="*/ 5 h 39"/>
                <a:gd name="T10" fmla="*/ 0 w 16"/>
                <a:gd name="T11" fmla="*/ 9 h 39"/>
                <a:gd name="T12" fmla="*/ 0 w 16"/>
                <a:gd name="T13" fmla="*/ 38 h 39"/>
                <a:gd name="T14" fmla="*/ 1 w 16"/>
                <a:gd name="T15" fmla="*/ 39 h 39"/>
                <a:gd name="T16" fmla="*/ 14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
            <p:cNvSpPr/>
            <p:nvPr/>
          </p:nvSpPr>
          <p:spPr bwMode="auto">
            <a:xfrm>
              <a:off x="4601329" y="4088930"/>
              <a:ext cx="41738" cy="87988"/>
            </a:xfrm>
            <a:custGeom>
              <a:avLst/>
              <a:gdLst>
                <a:gd name="T0" fmla="*/ 15 w 16"/>
                <a:gd name="T1" fmla="*/ 33 h 33"/>
                <a:gd name="T2" fmla="*/ 16 w 16"/>
                <a:gd name="T3" fmla="*/ 32 h 33"/>
                <a:gd name="T4" fmla="*/ 16 w 16"/>
                <a:gd name="T5" fmla="*/ 0 h 33"/>
                <a:gd name="T6" fmla="*/ 10 w 16"/>
                <a:gd name="T7" fmla="*/ 5 h 33"/>
                <a:gd name="T8" fmla="*/ 8 w 16"/>
                <a:gd name="T9" fmla="*/ 6 h 33"/>
                <a:gd name="T10" fmla="*/ 3 w 16"/>
                <a:gd name="T11" fmla="*/ 6 h 33"/>
                <a:gd name="T12" fmla="*/ 2 w 16"/>
                <a:gd name="T13" fmla="*/ 5 h 33"/>
                <a:gd name="T14" fmla="*/ 0 w 16"/>
                <a:gd name="T15" fmla="*/ 3 h 33"/>
                <a:gd name="T16" fmla="*/ 0 w 16"/>
                <a:gd name="T17" fmla="*/ 32 h 33"/>
                <a:gd name="T18" fmla="*/ 2 w 16"/>
                <a:gd name="T19" fmla="*/ 33 h 33"/>
                <a:gd name="T20" fmla="*/ 15 w 1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3">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4656604" y="4043808"/>
              <a:ext cx="42866" cy="133110"/>
            </a:xfrm>
            <a:custGeom>
              <a:avLst/>
              <a:gdLst>
                <a:gd name="T0" fmla="*/ 15 w 16"/>
                <a:gd name="T1" fmla="*/ 50 h 50"/>
                <a:gd name="T2" fmla="*/ 16 w 16"/>
                <a:gd name="T3" fmla="*/ 49 h 50"/>
                <a:gd name="T4" fmla="*/ 16 w 16"/>
                <a:gd name="T5" fmla="*/ 0 h 50"/>
                <a:gd name="T6" fmla="*/ 7 w 16"/>
                <a:gd name="T7" fmla="*/ 8 h 50"/>
                <a:gd name="T8" fmla="*/ 0 w 16"/>
                <a:gd name="T9" fmla="*/ 13 h 50"/>
                <a:gd name="T10" fmla="*/ 0 w 16"/>
                <a:gd name="T11" fmla="*/ 49 h 50"/>
                <a:gd name="T12" fmla="*/ 1 w 16"/>
                <a:gd name="T13" fmla="*/ 50 h 50"/>
                <a:gd name="T14" fmla="*/ 15 w 1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0">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
            <p:cNvSpPr/>
            <p:nvPr/>
          </p:nvSpPr>
          <p:spPr bwMode="auto">
            <a:xfrm>
              <a:off x="4406176" y="3973869"/>
              <a:ext cx="330520" cy="195153"/>
            </a:xfrm>
            <a:custGeom>
              <a:avLst/>
              <a:gdLst>
                <a:gd name="T0" fmla="*/ 124 w 124"/>
                <a:gd name="T1" fmla="*/ 5 h 73"/>
                <a:gd name="T2" fmla="*/ 123 w 124"/>
                <a:gd name="T3" fmla="*/ 2 h 73"/>
                <a:gd name="T4" fmla="*/ 120 w 124"/>
                <a:gd name="T5" fmla="*/ 0 h 73"/>
                <a:gd name="T6" fmla="*/ 115 w 124"/>
                <a:gd name="T7" fmla="*/ 1 h 73"/>
                <a:gd name="T8" fmla="*/ 101 w 124"/>
                <a:gd name="T9" fmla="*/ 1 h 73"/>
                <a:gd name="T10" fmla="*/ 99 w 124"/>
                <a:gd name="T11" fmla="*/ 1 h 73"/>
                <a:gd name="T12" fmla="*/ 99 w 124"/>
                <a:gd name="T13" fmla="*/ 1 h 73"/>
                <a:gd name="T14" fmla="*/ 96 w 124"/>
                <a:gd name="T15" fmla="*/ 5 h 73"/>
                <a:gd name="T16" fmla="*/ 99 w 124"/>
                <a:gd name="T17" fmla="*/ 9 h 73"/>
                <a:gd name="T18" fmla="*/ 101 w 124"/>
                <a:gd name="T19" fmla="*/ 9 h 73"/>
                <a:gd name="T20" fmla="*/ 106 w 124"/>
                <a:gd name="T21" fmla="*/ 9 h 73"/>
                <a:gd name="T22" fmla="*/ 108 w 124"/>
                <a:gd name="T23" fmla="*/ 9 h 73"/>
                <a:gd name="T24" fmla="*/ 104 w 124"/>
                <a:gd name="T25" fmla="*/ 13 h 73"/>
                <a:gd name="T26" fmla="*/ 95 w 124"/>
                <a:gd name="T27" fmla="*/ 20 h 73"/>
                <a:gd name="T28" fmla="*/ 90 w 124"/>
                <a:gd name="T29" fmla="*/ 24 h 73"/>
                <a:gd name="T30" fmla="*/ 84 w 124"/>
                <a:gd name="T31" fmla="*/ 29 h 73"/>
                <a:gd name="T32" fmla="*/ 80 w 124"/>
                <a:gd name="T33" fmla="*/ 32 h 73"/>
                <a:gd name="T34" fmla="*/ 75 w 124"/>
                <a:gd name="T35" fmla="*/ 28 h 73"/>
                <a:gd name="T36" fmla="*/ 74 w 124"/>
                <a:gd name="T37" fmla="*/ 26 h 73"/>
                <a:gd name="T38" fmla="*/ 69 w 124"/>
                <a:gd name="T39" fmla="*/ 21 h 73"/>
                <a:gd name="T40" fmla="*/ 68 w 124"/>
                <a:gd name="T41" fmla="*/ 20 h 73"/>
                <a:gd name="T42" fmla="*/ 62 w 124"/>
                <a:gd name="T43" fmla="*/ 20 h 73"/>
                <a:gd name="T44" fmla="*/ 58 w 124"/>
                <a:gd name="T45" fmla="*/ 24 h 73"/>
                <a:gd name="T46" fmla="*/ 52 w 124"/>
                <a:gd name="T47" fmla="*/ 27 h 73"/>
                <a:gd name="T48" fmla="*/ 49 w 124"/>
                <a:gd name="T49" fmla="*/ 30 h 73"/>
                <a:gd name="T50" fmla="*/ 48 w 124"/>
                <a:gd name="T51" fmla="*/ 31 h 73"/>
                <a:gd name="T52" fmla="*/ 31 w 124"/>
                <a:gd name="T53" fmla="*/ 43 h 73"/>
                <a:gd name="T54" fmla="*/ 31 w 124"/>
                <a:gd name="T55" fmla="*/ 43 h 73"/>
                <a:gd name="T56" fmla="*/ 26 w 124"/>
                <a:gd name="T57" fmla="*/ 47 h 73"/>
                <a:gd name="T58" fmla="*/ 5 w 124"/>
                <a:gd name="T59" fmla="*/ 63 h 73"/>
                <a:gd name="T60" fmla="*/ 3 w 124"/>
                <a:gd name="T61" fmla="*/ 65 h 73"/>
                <a:gd name="T62" fmla="*/ 2 w 124"/>
                <a:gd name="T63" fmla="*/ 71 h 73"/>
                <a:gd name="T64" fmla="*/ 6 w 124"/>
                <a:gd name="T65" fmla="*/ 72 h 73"/>
                <a:gd name="T66" fmla="*/ 8 w 124"/>
                <a:gd name="T67" fmla="*/ 72 h 73"/>
                <a:gd name="T68" fmla="*/ 26 w 124"/>
                <a:gd name="T69" fmla="*/ 58 h 73"/>
                <a:gd name="T70" fmla="*/ 31 w 124"/>
                <a:gd name="T71" fmla="*/ 54 h 73"/>
                <a:gd name="T72" fmla="*/ 31 w 124"/>
                <a:gd name="T73" fmla="*/ 54 h 73"/>
                <a:gd name="T74" fmla="*/ 48 w 124"/>
                <a:gd name="T75" fmla="*/ 42 h 73"/>
                <a:gd name="T76" fmla="*/ 49 w 124"/>
                <a:gd name="T77" fmla="*/ 40 h 73"/>
                <a:gd name="T78" fmla="*/ 52 w 124"/>
                <a:gd name="T79" fmla="*/ 38 h 73"/>
                <a:gd name="T80" fmla="*/ 58 w 124"/>
                <a:gd name="T81" fmla="*/ 34 h 73"/>
                <a:gd name="T82" fmla="*/ 64 w 124"/>
                <a:gd name="T83" fmla="*/ 29 h 73"/>
                <a:gd name="T84" fmla="*/ 69 w 124"/>
                <a:gd name="T85" fmla="*/ 34 h 73"/>
                <a:gd name="T86" fmla="*/ 74 w 124"/>
                <a:gd name="T87" fmla="*/ 39 h 73"/>
                <a:gd name="T88" fmla="*/ 75 w 124"/>
                <a:gd name="T89" fmla="*/ 40 h 73"/>
                <a:gd name="T90" fmla="*/ 76 w 124"/>
                <a:gd name="T91" fmla="*/ 41 h 73"/>
                <a:gd name="T92" fmla="*/ 82 w 124"/>
                <a:gd name="T93" fmla="*/ 41 h 73"/>
                <a:gd name="T94" fmla="*/ 84 w 124"/>
                <a:gd name="T95" fmla="*/ 40 h 73"/>
                <a:gd name="T96" fmla="*/ 90 w 124"/>
                <a:gd name="T97" fmla="*/ 35 h 73"/>
                <a:gd name="T98" fmla="*/ 95 w 124"/>
                <a:gd name="T99" fmla="*/ 31 h 73"/>
                <a:gd name="T100" fmla="*/ 101 w 124"/>
                <a:gd name="T101" fmla="*/ 26 h 73"/>
                <a:gd name="T102" fmla="*/ 115 w 124"/>
                <a:gd name="T103" fmla="*/ 14 h 73"/>
                <a:gd name="T104" fmla="*/ 116 w 124"/>
                <a:gd name="T105" fmla="*/ 14 h 73"/>
                <a:gd name="T106" fmla="*/ 116 w 124"/>
                <a:gd name="T107" fmla="*/ 23 h 73"/>
                <a:gd name="T108" fmla="*/ 120 w 124"/>
                <a:gd name="T109" fmla="*/ 28 h 73"/>
                <a:gd name="T110" fmla="*/ 124 w 124"/>
                <a:gd name="T111" fmla="*/ 23 h 73"/>
                <a:gd name="T112" fmla="*/ 124 w 124"/>
                <a:gd name="T11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73">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3736160" y="1730672"/>
            <a:ext cx="325730"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01</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3486091"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55" name="矩形 54"/>
          <p:cNvSpPr/>
          <p:nvPr/>
        </p:nvSpPr>
        <p:spPr>
          <a:xfrm>
            <a:off x="5070368" y="1730672"/>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02</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56" name="矩形 55"/>
          <p:cNvSpPr/>
          <p:nvPr/>
        </p:nvSpPr>
        <p:spPr>
          <a:xfrm>
            <a:off x="4829116"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57" name="矩形 56"/>
          <p:cNvSpPr/>
          <p:nvPr/>
        </p:nvSpPr>
        <p:spPr>
          <a:xfrm>
            <a:off x="3758275" y="3069430"/>
            <a:ext cx="348173"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03</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58" name="矩形 57"/>
          <p:cNvSpPr/>
          <p:nvPr/>
        </p:nvSpPr>
        <p:spPr>
          <a:xfrm>
            <a:off x="3519428"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1" name="矩形 60"/>
          <p:cNvSpPr/>
          <p:nvPr/>
        </p:nvSpPr>
        <p:spPr>
          <a:xfrm>
            <a:off x="5046555" y="3069430"/>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04</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62" name="矩形 61"/>
          <p:cNvSpPr/>
          <p:nvPr/>
        </p:nvSpPr>
        <p:spPr>
          <a:xfrm>
            <a:off x="4805303"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3" name="Rectangle 66"/>
          <p:cNvSpPr>
            <a:spLocks noChangeArrowheads="1"/>
          </p:cNvSpPr>
          <p:nvPr/>
        </p:nvSpPr>
        <p:spPr bwMode="auto">
          <a:xfrm>
            <a:off x="6228184" y="167724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4" name="圆角矩形 63"/>
          <p:cNvSpPr/>
          <p:nvPr/>
        </p:nvSpPr>
        <p:spPr>
          <a:xfrm>
            <a:off x="6228184" y="134682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5" name="Rectangle 66"/>
          <p:cNvSpPr>
            <a:spLocks noChangeArrowheads="1"/>
          </p:cNvSpPr>
          <p:nvPr/>
        </p:nvSpPr>
        <p:spPr bwMode="auto">
          <a:xfrm>
            <a:off x="6228184" y="326220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6" name="圆角矩形 65"/>
          <p:cNvSpPr/>
          <p:nvPr/>
        </p:nvSpPr>
        <p:spPr>
          <a:xfrm>
            <a:off x="6228184" y="293178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结论四</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7" name="Rectangle 66"/>
          <p:cNvSpPr>
            <a:spLocks noChangeArrowheads="1"/>
          </p:cNvSpPr>
          <p:nvPr/>
        </p:nvSpPr>
        <p:spPr bwMode="auto">
          <a:xfrm>
            <a:off x="525037" y="167724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1811971" y="134682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9" name="Rectangle 66"/>
          <p:cNvSpPr>
            <a:spLocks noChangeArrowheads="1"/>
          </p:cNvSpPr>
          <p:nvPr/>
        </p:nvSpPr>
        <p:spPr bwMode="auto">
          <a:xfrm>
            <a:off x="525037" y="326220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1811971" y="293178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45" name="圆角矩形 4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6" name="圆角矩形 4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7" name="圆角矩形 4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9" name="圆角矩形 4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0" name="圆角矩形 4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1" name="矩形 50"/>
          <p:cNvSpPr/>
          <p:nvPr/>
        </p:nvSpPr>
        <p:spPr>
          <a:xfrm>
            <a:off x="4010674" y="378109"/>
            <a:ext cx="1107996"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市场调研分析</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14:presetBounceEnd="60000">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14:bounceEnd="60000">
                                          <p:cBhvr additive="base">
                                            <p:cTn id="57"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14:presetBounceEnd="60000">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14:bounceEnd="60000">
                                          <p:cBhvr additive="base">
                                            <p:cTn id="66"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14:presetBounceEnd="60000">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14:bounceEnd="60000">
                                          <p:cBhvr additive="base">
                                            <p:cTn id="75" dur="50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14:presetBounceEnd="60000">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14:bounceEnd="60000">
                                          <p:cBhvr additive="base">
                                            <p:cTn id="84" dur="500" fill="hold"/>
                                            <p:tgtEl>
                                              <p:spTgt spid="70"/>
                                            </p:tgtEl>
                                            <p:attrNameLst>
                                              <p:attrName>ppt_x</p:attrName>
                                            </p:attrNameLst>
                                          </p:cBhvr>
                                          <p:tavLst>
                                            <p:tav tm="0">
                                              <p:val>
                                                <p:strVal val="0-#ppt_w/2"/>
                                              </p:val>
                                            </p:tav>
                                            <p:tav tm="100000">
                                              <p:val>
                                                <p:strVal val="#ppt_x"/>
                                              </p:val>
                                            </p:tav>
                                          </p:tavLst>
                                        </p:anim>
                                        <p:anim calcmode="lin" valueType="num" p14:bounceEnd="60000">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1+#ppt_w/2"/>
                                              </p:val>
                                            </p:tav>
                                            <p:tav tm="100000">
                                              <p:val>
                                                <p:strVal val="#ppt_x"/>
                                              </p:val>
                                            </p:tav>
                                          </p:tavLst>
                                        </p:anim>
                                        <p:anim calcmode="lin" valueType="num">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1+#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fill="hold"/>
                                            <p:tgtEl>
                                              <p:spTgt spid="68"/>
                                            </p:tgtEl>
                                            <p:attrNameLst>
                                              <p:attrName>ppt_x</p:attrName>
                                            </p:attrNameLst>
                                          </p:cBhvr>
                                          <p:tavLst>
                                            <p:tav tm="0">
                                              <p:val>
                                                <p:strVal val="0-#ppt_w/2"/>
                                              </p:val>
                                            </p:tav>
                                            <p:tav tm="100000">
                                              <p:val>
                                                <p:strVal val="#ppt_x"/>
                                              </p:val>
                                            </p:tav>
                                          </p:tavLst>
                                        </p:anim>
                                        <p:anim calcmode="lin" valueType="num">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cBhvr additive="base">
                                            <p:cTn id="84" dur="500" fill="hold"/>
                                            <p:tgtEl>
                                              <p:spTgt spid="70"/>
                                            </p:tgtEl>
                                            <p:attrNameLst>
                                              <p:attrName>ppt_x</p:attrName>
                                            </p:attrNameLst>
                                          </p:cBhvr>
                                          <p:tavLst>
                                            <p:tav tm="0">
                                              <p:val>
                                                <p:strVal val="0-#ppt_w/2"/>
                                              </p:val>
                                            </p:tav>
                                            <p:tav tm="100000">
                                              <p:val>
                                                <p:strVal val="#ppt_x"/>
                                              </p:val>
                                            </p:tav>
                                          </p:tavLst>
                                        </p:anim>
                                        <p:anim calcmode="lin" valueType="num">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707904" y="410716"/>
            <a:ext cx="1728192" cy="769441"/>
          </a:xfrm>
          <a:prstGeom prst="rect">
            <a:avLst/>
          </a:prstGeom>
          <a:noFill/>
        </p:spPr>
        <p:txBody>
          <a:bodyPr wrap="square" rtlCol="0">
            <a:spAutoFit/>
          </a:bodyPr>
          <a:lstStyle/>
          <a:p>
            <a:pPr algn="ctr"/>
            <a:r>
              <a:rPr lang="zh-CN" altLang="en-US" sz="2800" b="1" dirty="0">
                <a:ln w="6350">
                  <a:noFill/>
                </a:ln>
                <a:solidFill>
                  <a:schemeClr val="bg1"/>
                </a:solidFill>
                <a:latin typeface="Impact" panose="020B0806030902050204" pitchFamily="34" charset="0"/>
                <a:ea typeface="微软雅黑" panose="020B0503020204020204" pitchFamily="34" charset="-122"/>
              </a:rPr>
              <a:t>目  录</a:t>
            </a:r>
            <a:endParaRPr lang="en-US" altLang="zh-CN" sz="2800" b="1" dirty="0">
              <a:ln w="6350">
                <a:noFill/>
              </a:ln>
              <a:solidFill>
                <a:schemeClr val="bg1"/>
              </a:solidFill>
              <a:latin typeface="Impact" panose="020B0806030902050204" pitchFamily="34" charset="0"/>
              <a:ea typeface="微软雅黑" panose="020B0503020204020204" pitchFamily="34" charset="-122"/>
            </a:endParaRPr>
          </a:p>
          <a:p>
            <a:pPr algn="ctr"/>
            <a:r>
              <a:rPr lang="en-US" altLang="zh-CN"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2123728"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6" name="矩形 65"/>
          <p:cNvSpPr/>
          <p:nvPr/>
        </p:nvSpPr>
        <p:spPr>
          <a:xfrm>
            <a:off x="3779912"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7" name="矩形 66"/>
          <p:cNvSpPr/>
          <p:nvPr/>
        </p:nvSpPr>
        <p:spPr>
          <a:xfrm>
            <a:off x="5436097" y="1634852"/>
            <a:ext cx="1584175"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8" name="矩形 67"/>
          <p:cNvSpPr/>
          <p:nvPr/>
        </p:nvSpPr>
        <p:spPr>
          <a:xfrm>
            <a:off x="7092071"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9" name="矩形 68"/>
          <p:cNvSpPr/>
          <p:nvPr/>
        </p:nvSpPr>
        <p:spPr>
          <a:xfrm>
            <a:off x="474524"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0" name="矩形 69"/>
          <p:cNvSpPr/>
          <p:nvPr/>
        </p:nvSpPr>
        <p:spPr>
          <a:xfrm>
            <a:off x="4094945" y="2943447"/>
            <a:ext cx="954107" cy="1015663"/>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关键技术</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实践难点</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市场调研分析</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案例对比分析</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1" name="矩形 70"/>
          <p:cNvSpPr/>
          <p:nvPr/>
        </p:nvSpPr>
        <p:spPr>
          <a:xfrm>
            <a:off x="2249890" y="2943447"/>
            <a:ext cx="1338828" cy="784830"/>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研究思路</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研究方法</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研究方案可行性说明</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2" name="矩形 71"/>
          <p:cNvSpPr/>
          <p:nvPr/>
        </p:nvSpPr>
        <p:spPr>
          <a:xfrm>
            <a:off x="597196" y="2943447"/>
            <a:ext cx="1338828" cy="1246495"/>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选题背景</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研究意义</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国内外相关研究综述</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理论基础与文献综述</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主要贡献与创新</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3" name="矩形 72"/>
          <p:cNvSpPr/>
          <p:nvPr/>
        </p:nvSpPr>
        <p:spPr>
          <a:xfrm>
            <a:off x="7471224" y="2943447"/>
            <a:ext cx="825867" cy="1015663"/>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问题评估</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相关对策</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研究总结</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成绩与思考</a:t>
            </a:r>
            <a:endPar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4" name="矩形 73"/>
          <p:cNvSpPr/>
          <p:nvPr/>
        </p:nvSpPr>
        <p:spPr>
          <a:xfrm>
            <a:off x="5882650" y="2943447"/>
            <a:ext cx="697627" cy="784830"/>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研究目标</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成果形式</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应用前景</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5" name="矩形 74"/>
          <p:cNvSpPr/>
          <p:nvPr/>
        </p:nvSpPr>
        <p:spPr>
          <a:xfrm>
            <a:off x="2123728"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6" name="矩形 75"/>
          <p:cNvSpPr/>
          <p:nvPr/>
        </p:nvSpPr>
        <p:spPr>
          <a:xfrm>
            <a:off x="3779912"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7" name="矩形 76"/>
          <p:cNvSpPr/>
          <p:nvPr/>
        </p:nvSpPr>
        <p:spPr>
          <a:xfrm>
            <a:off x="5436096"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8" name="矩形 77"/>
          <p:cNvSpPr/>
          <p:nvPr/>
        </p:nvSpPr>
        <p:spPr>
          <a:xfrm>
            <a:off x="7092280"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9" name="矩形 78"/>
          <p:cNvSpPr/>
          <p:nvPr/>
        </p:nvSpPr>
        <p:spPr>
          <a:xfrm>
            <a:off x="474524"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80" name="矩形 79"/>
          <p:cNvSpPr/>
          <p:nvPr/>
        </p:nvSpPr>
        <p:spPr>
          <a:xfrm>
            <a:off x="3787169" y="2498947"/>
            <a:ext cx="1569660"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关键技术与实践难点</a:t>
            </a:r>
            <a:endPar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endParaRPr>
          </a:p>
        </p:txBody>
      </p:sp>
      <p:sp>
        <p:nvSpPr>
          <p:cNvPr id="81" name="矩形 80"/>
          <p:cNvSpPr/>
          <p:nvPr/>
        </p:nvSpPr>
        <p:spPr>
          <a:xfrm>
            <a:off x="2288363" y="2498947"/>
            <a:ext cx="1261884"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研究思路与方法</a:t>
            </a:r>
            <a:endPar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endParaRPr>
          </a:p>
        </p:txBody>
      </p:sp>
      <p:sp>
        <p:nvSpPr>
          <p:cNvPr id="82" name="矩形 81"/>
          <p:cNvSpPr/>
          <p:nvPr/>
        </p:nvSpPr>
        <p:spPr>
          <a:xfrm>
            <a:off x="697527" y="2498947"/>
            <a:ext cx="1138170" cy="276999"/>
          </a:xfrm>
          <a:prstGeom prst="rect">
            <a:avLst/>
          </a:prstGeom>
        </p:spPr>
        <p:txBody>
          <a:bodyPr wrap="squar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绪论</a:t>
            </a:r>
            <a:endPar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endParaRPr>
          </a:p>
        </p:txBody>
      </p:sp>
      <p:sp>
        <p:nvSpPr>
          <p:cNvPr id="83" name="矩形 82"/>
          <p:cNvSpPr/>
          <p:nvPr/>
        </p:nvSpPr>
        <p:spPr>
          <a:xfrm>
            <a:off x="7099328" y="2498947"/>
            <a:ext cx="1569660"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相关建议与论文总结</a:t>
            </a:r>
            <a:endPar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endParaRPr>
          </a:p>
        </p:txBody>
      </p:sp>
      <p:sp>
        <p:nvSpPr>
          <p:cNvPr id="84" name="矩形 83"/>
          <p:cNvSpPr/>
          <p:nvPr/>
        </p:nvSpPr>
        <p:spPr>
          <a:xfrm>
            <a:off x="5600522" y="2498947"/>
            <a:ext cx="1261884"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研究成果与应用</a:t>
            </a:r>
            <a:endPar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endParaRPr>
          </a:p>
        </p:txBody>
      </p:sp>
      <p:sp>
        <p:nvSpPr>
          <p:cNvPr id="85" name="Freeform 9"/>
          <p:cNvSpPr>
            <a:spLocks noEditPoints="1"/>
          </p:cNvSpPr>
          <p:nvPr/>
        </p:nvSpPr>
        <p:spPr bwMode="auto">
          <a:xfrm>
            <a:off x="7705804" y="1971675"/>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6" name="Freeform 10"/>
          <p:cNvSpPr>
            <a:spLocks noEditPoints="1"/>
          </p:cNvSpPr>
          <p:nvPr/>
        </p:nvSpPr>
        <p:spPr bwMode="auto">
          <a:xfrm>
            <a:off x="2800042" y="1954206"/>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7" name="Freeform 11"/>
          <p:cNvSpPr>
            <a:spLocks noEditPoints="1"/>
          </p:cNvSpPr>
          <p:nvPr/>
        </p:nvSpPr>
        <p:spPr bwMode="auto">
          <a:xfrm>
            <a:off x="6108428" y="1938300"/>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8" name="Freeform 12"/>
          <p:cNvSpPr>
            <a:spLocks noEditPoints="1"/>
          </p:cNvSpPr>
          <p:nvPr/>
        </p:nvSpPr>
        <p:spPr bwMode="auto">
          <a:xfrm>
            <a:off x="4464895" y="1941715"/>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9" name="Freeform 13"/>
          <p:cNvSpPr>
            <a:spLocks noEditPoints="1"/>
          </p:cNvSpPr>
          <p:nvPr/>
        </p:nvSpPr>
        <p:spPr bwMode="auto">
          <a:xfrm>
            <a:off x="1100223" y="1950703"/>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anim calcmode="lin" valueType="num">
                                      <p:cBhvr>
                                        <p:cTn id="13" dur="500" fill="hold"/>
                                        <p:tgtEl>
                                          <p:spTgt spid="69"/>
                                        </p:tgtEl>
                                        <p:attrNameLst>
                                          <p:attrName>ppt_x</p:attrName>
                                        </p:attrNameLst>
                                      </p:cBhvr>
                                      <p:tavLst>
                                        <p:tav tm="0">
                                          <p:val>
                                            <p:strVal val="#ppt_x"/>
                                          </p:val>
                                        </p:tav>
                                        <p:tav tm="100000">
                                          <p:val>
                                            <p:strVal val="#ppt_x"/>
                                          </p:val>
                                        </p:tav>
                                      </p:tavLst>
                                    </p:anim>
                                    <p:anim calcmode="lin" valueType="num">
                                      <p:cBhvr>
                                        <p:cTn id="14" dur="500" fill="hold"/>
                                        <p:tgtEl>
                                          <p:spTgt spid="69"/>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000"/>
                                  </p:stCondLst>
                                  <p:childTnLst>
                                    <p:set>
                                      <p:cBhvr>
                                        <p:cTn id="16" dur="1" fill="hold">
                                          <p:stCondLst>
                                            <p:cond delay="0"/>
                                          </p:stCondLst>
                                        </p:cTn>
                                        <p:tgtEl>
                                          <p:spTgt spid="89"/>
                                        </p:tgtEl>
                                        <p:attrNameLst>
                                          <p:attrName>style.visibility</p:attrName>
                                        </p:attrNameLst>
                                      </p:cBhvr>
                                      <p:to>
                                        <p:strVal val="visible"/>
                                      </p:to>
                                    </p:set>
                                    <p:anim calcmode="lin" valueType="num">
                                      <p:cBhvr>
                                        <p:cTn id="17" dur="300" fill="hold"/>
                                        <p:tgtEl>
                                          <p:spTgt spid="89"/>
                                        </p:tgtEl>
                                        <p:attrNameLst>
                                          <p:attrName>ppt_w</p:attrName>
                                        </p:attrNameLst>
                                      </p:cBhvr>
                                      <p:tavLst>
                                        <p:tav tm="0">
                                          <p:val>
                                            <p:fltVal val="0"/>
                                          </p:val>
                                        </p:tav>
                                        <p:tav tm="100000">
                                          <p:val>
                                            <p:strVal val="#ppt_w"/>
                                          </p:val>
                                        </p:tav>
                                      </p:tavLst>
                                    </p:anim>
                                    <p:anim calcmode="lin" valueType="num">
                                      <p:cBhvr>
                                        <p:cTn id="18" dur="300" fill="hold"/>
                                        <p:tgtEl>
                                          <p:spTgt spid="89"/>
                                        </p:tgtEl>
                                        <p:attrNameLst>
                                          <p:attrName>ppt_h</p:attrName>
                                        </p:attrNameLst>
                                      </p:cBhvr>
                                      <p:tavLst>
                                        <p:tav tm="0">
                                          <p:val>
                                            <p:fltVal val="0"/>
                                          </p:val>
                                        </p:tav>
                                        <p:tav tm="100000">
                                          <p:val>
                                            <p:strVal val="#ppt_h"/>
                                          </p:val>
                                        </p:tav>
                                      </p:tavLst>
                                    </p:anim>
                                    <p:animEffect transition="in" filter="fade">
                                      <p:cBhvr>
                                        <p:cTn id="19" dur="300"/>
                                        <p:tgtEl>
                                          <p:spTgt spid="89"/>
                                        </p:tgtEl>
                                      </p:cBhvr>
                                    </p:animEffect>
                                  </p:childTnLst>
                                </p:cTn>
                              </p:par>
                              <p:par>
                                <p:cTn id="20" presetID="6" presetClass="emph" presetSubtype="0" autoRev="1" fill="hold" grpId="1" nodeType="withEffect">
                                  <p:stCondLst>
                                    <p:cond delay="1300"/>
                                  </p:stCondLst>
                                  <p:childTnLst>
                                    <p:animScale>
                                      <p:cBhvr>
                                        <p:cTn id="21" dur="150" fill="hold"/>
                                        <p:tgtEl>
                                          <p:spTgt spid="89"/>
                                        </p:tgtEl>
                                      </p:cBhvr>
                                      <p:by x="110000" y="110000"/>
                                    </p:animScale>
                                  </p:childTnLst>
                                </p:cTn>
                              </p:par>
                              <p:par>
                                <p:cTn id="22" presetID="53" presetClass="entr" presetSubtype="16" fill="hold" grpId="0" nodeType="withEffect">
                                  <p:stCondLst>
                                    <p:cond delay="1300"/>
                                  </p:stCondLst>
                                  <p:childTnLst>
                                    <p:set>
                                      <p:cBhvr>
                                        <p:cTn id="23" dur="1" fill="hold">
                                          <p:stCondLst>
                                            <p:cond delay="0"/>
                                          </p:stCondLst>
                                        </p:cTn>
                                        <p:tgtEl>
                                          <p:spTgt spid="82"/>
                                        </p:tgtEl>
                                        <p:attrNameLst>
                                          <p:attrName>style.visibility</p:attrName>
                                        </p:attrNameLst>
                                      </p:cBhvr>
                                      <p:to>
                                        <p:strVal val="visible"/>
                                      </p:to>
                                    </p:set>
                                    <p:anim calcmode="lin" valueType="num">
                                      <p:cBhvr>
                                        <p:cTn id="24" dur="300" fill="hold"/>
                                        <p:tgtEl>
                                          <p:spTgt spid="82"/>
                                        </p:tgtEl>
                                        <p:attrNameLst>
                                          <p:attrName>ppt_w</p:attrName>
                                        </p:attrNameLst>
                                      </p:cBhvr>
                                      <p:tavLst>
                                        <p:tav tm="0">
                                          <p:val>
                                            <p:fltVal val="0"/>
                                          </p:val>
                                        </p:tav>
                                        <p:tav tm="100000">
                                          <p:val>
                                            <p:strVal val="#ppt_w"/>
                                          </p:val>
                                        </p:tav>
                                      </p:tavLst>
                                    </p:anim>
                                    <p:anim calcmode="lin" valueType="num">
                                      <p:cBhvr>
                                        <p:cTn id="25" dur="300" fill="hold"/>
                                        <p:tgtEl>
                                          <p:spTgt spid="82"/>
                                        </p:tgtEl>
                                        <p:attrNameLst>
                                          <p:attrName>ppt_h</p:attrName>
                                        </p:attrNameLst>
                                      </p:cBhvr>
                                      <p:tavLst>
                                        <p:tav tm="0">
                                          <p:val>
                                            <p:fltVal val="0"/>
                                          </p:val>
                                        </p:tav>
                                        <p:tav tm="100000">
                                          <p:val>
                                            <p:strVal val="#ppt_h"/>
                                          </p:val>
                                        </p:tav>
                                      </p:tavLst>
                                    </p:anim>
                                    <p:animEffect transition="in" filter="fade">
                                      <p:cBhvr>
                                        <p:cTn id="26" dur="300"/>
                                        <p:tgtEl>
                                          <p:spTgt spid="82"/>
                                        </p:tgtEl>
                                      </p:cBhvr>
                                    </p:animEffect>
                                  </p:childTnLst>
                                </p:cTn>
                              </p:par>
                              <p:par>
                                <p:cTn id="27" presetID="6" presetClass="emph" presetSubtype="0" autoRev="1" fill="hold" grpId="1" nodeType="withEffect">
                                  <p:stCondLst>
                                    <p:cond delay="1600"/>
                                  </p:stCondLst>
                                  <p:childTnLst>
                                    <p:animScale>
                                      <p:cBhvr>
                                        <p:cTn id="28" dur="150" fill="hold"/>
                                        <p:tgtEl>
                                          <p:spTgt spid="82"/>
                                        </p:tgtEl>
                                      </p:cBhvr>
                                      <p:by x="110000" y="110000"/>
                                    </p:animScale>
                                  </p:childTnLst>
                                </p:cTn>
                              </p:par>
                              <p:par>
                                <p:cTn id="29" presetID="12" presetClass="entr" presetSubtype="1" fill="hold" grpId="0" nodeType="withEffect">
                                  <p:stCondLst>
                                    <p:cond delay="16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p:tgtEl>
                                          <p:spTgt spid="72"/>
                                        </p:tgtEl>
                                        <p:attrNameLst>
                                          <p:attrName>ppt_y</p:attrName>
                                        </p:attrNameLst>
                                      </p:cBhvr>
                                      <p:tavLst>
                                        <p:tav tm="0">
                                          <p:val>
                                            <p:strVal val="#ppt_y-#ppt_h*1.125000"/>
                                          </p:val>
                                        </p:tav>
                                        <p:tav tm="100000">
                                          <p:val>
                                            <p:strVal val="#ppt_y"/>
                                          </p:val>
                                        </p:tav>
                                      </p:tavLst>
                                    </p:anim>
                                    <p:animEffect transition="in" filter="wipe(down)">
                                      <p:cBhvr>
                                        <p:cTn id="32" dur="500"/>
                                        <p:tgtEl>
                                          <p:spTgt spid="72"/>
                                        </p:tgtEl>
                                      </p:cBhvr>
                                    </p:animEffect>
                                  </p:childTnLst>
                                </p:cTn>
                              </p:par>
                              <p:par>
                                <p:cTn id="33" presetID="42" presetClass="entr" presetSubtype="0" fill="hold" grpId="0" nodeType="withEffect">
                                  <p:stCondLst>
                                    <p:cond delay="16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2100"/>
                                  </p:stCondLst>
                                  <p:childTnLst>
                                    <p:set>
                                      <p:cBhvr>
                                        <p:cTn id="44" dur="1" fill="hold">
                                          <p:stCondLst>
                                            <p:cond delay="0"/>
                                          </p:stCondLst>
                                        </p:cTn>
                                        <p:tgtEl>
                                          <p:spTgt spid="86"/>
                                        </p:tgtEl>
                                        <p:attrNameLst>
                                          <p:attrName>style.visibility</p:attrName>
                                        </p:attrNameLst>
                                      </p:cBhvr>
                                      <p:to>
                                        <p:strVal val="visible"/>
                                      </p:to>
                                    </p:set>
                                    <p:anim calcmode="lin" valueType="num">
                                      <p:cBhvr>
                                        <p:cTn id="45" dur="300" fill="hold"/>
                                        <p:tgtEl>
                                          <p:spTgt spid="86"/>
                                        </p:tgtEl>
                                        <p:attrNameLst>
                                          <p:attrName>ppt_w</p:attrName>
                                        </p:attrNameLst>
                                      </p:cBhvr>
                                      <p:tavLst>
                                        <p:tav tm="0">
                                          <p:val>
                                            <p:fltVal val="0"/>
                                          </p:val>
                                        </p:tav>
                                        <p:tav tm="100000">
                                          <p:val>
                                            <p:strVal val="#ppt_w"/>
                                          </p:val>
                                        </p:tav>
                                      </p:tavLst>
                                    </p:anim>
                                    <p:anim calcmode="lin" valueType="num">
                                      <p:cBhvr>
                                        <p:cTn id="46" dur="300" fill="hold"/>
                                        <p:tgtEl>
                                          <p:spTgt spid="86"/>
                                        </p:tgtEl>
                                        <p:attrNameLst>
                                          <p:attrName>ppt_h</p:attrName>
                                        </p:attrNameLst>
                                      </p:cBhvr>
                                      <p:tavLst>
                                        <p:tav tm="0">
                                          <p:val>
                                            <p:fltVal val="0"/>
                                          </p:val>
                                        </p:tav>
                                        <p:tav tm="100000">
                                          <p:val>
                                            <p:strVal val="#ppt_h"/>
                                          </p:val>
                                        </p:tav>
                                      </p:tavLst>
                                    </p:anim>
                                    <p:animEffect transition="in" filter="fade">
                                      <p:cBhvr>
                                        <p:cTn id="47" dur="300"/>
                                        <p:tgtEl>
                                          <p:spTgt spid="86"/>
                                        </p:tgtEl>
                                      </p:cBhvr>
                                    </p:animEffect>
                                  </p:childTnLst>
                                </p:cTn>
                              </p:par>
                              <p:par>
                                <p:cTn id="48" presetID="6" presetClass="emph" presetSubtype="0" autoRev="1" fill="hold" grpId="1" nodeType="withEffect">
                                  <p:stCondLst>
                                    <p:cond delay="2400"/>
                                  </p:stCondLst>
                                  <p:childTnLst>
                                    <p:animScale>
                                      <p:cBhvr>
                                        <p:cTn id="49" dur="150" fill="hold"/>
                                        <p:tgtEl>
                                          <p:spTgt spid="86"/>
                                        </p:tgtEl>
                                      </p:cBhvr>
                                      <p:by x="110000" y="110000"/>
                                    </p:animScale>
                                  </p:childTnLst>
                                </p:cTn>
                              </p:par>
                              <p:par>
                                <p:cTn id="50" presetID="53" presetClass="entr" presetSubtype="16" fill="hold" grpId="0" nodeType="withEffect">
                                  <p:stCondLst>
                                    <p:cond delay="2400"/>
                                  </p:stCondLst>
                                  <p:childTnLst>
                                    <p:set>
                                      <p:cBhvr>
                                        <p:cTn id="51" dur="1" fill="hold">
                                          <p:stCondLst>
                                            <p:cond delay="0"/>
                                          </p:stCondLst>
                                        </p:cTn>
                                        <p:tgtEl>
                                          <p:spTgt spid="81"/>
                                        </p:tgtEl>
                                        <p:attrNameLst>
                                          <p:attrName>style.visibility</p:attrName>
                                        </p:attrNameLst>
                                      </p:cBhvr>
                                      <p:to>
                                        <p:strVal val="visible"/>
                                      </p:to>
                                    </p:set>
                                    <p:anim calcmode="lin" valueType="num">
                                      <p:cBhvr>
                                        <p:cTn id="52" dur="300" fill="hold"/>
                                        <p:tgtEl>
                                          <p:spTgt spid="81"/>
                                        </p:tgtEl>
                                        <p:attrNameLst>
                                          <p:attrName>ppt_w</p:attrName>
                                        </p:attrNameLst>
                                      </p:cBhvr>
                                      <p:tavLst>
                                        <p:tav tm="0">
                                          <p:val>
                                            <p:fltVal val="0"/>
                                          </p:val>
                                        </p:tav>
                                        <p:tav tm="100000">
                                          <p:val>
                                            <p:strVal val="#ppt_w"/>
                                          </p:val>
                                        </p:tav>
                                      </p:tavLst>
                                    </p:anim>
                                    <p:anim calcmode="lin" valueType="num">
                                      <p:cBhvr>
                                        <p:cTn id="53" dur="300" fill="hold"/>
                                        <p:tgtEl>
                                          <p:spTgt spid="81"/>
                                        </p:tgtEl>
                                        <p:attrNameLst>
                                          <p:attrName>ppt_h</p:attrName>
                                        </p:attrNameLst>
                                      </p:cBhvr>
                                      <p:tavLst>
                                        <p:tav tm="0">
                                          <p:val>
                                            <p:fltVal val="0"/>
                                          </p:val>
                                        </p:tav>
                                        <p:tav tm="100000">
                                          <p:val>
                                            <p:strVal val="#ppt_h"/>
                                          </p:val>
                                        </p:tav>
                                      </p:tavLst>
                                    </p:anim>
                                    <p:animEffect transition="in" filter="fade">
                                      <p:cBhvr>
                                        <p:cTn id="54" dur="300"/>
                                        <p:tgtEl>
                                          <p:spTgt spid="81"/>
                                        </p:tgtEl>
                                      </p:cBhvr>
                                    </p:animEffect>
                                  </p:childTnLst>
                                </p:cTn>
                              </p:par>
                              <p:par>
                                <p:cTn id="55" presetID="6" presetClass="emph" presetSubtype="0" autoRev="1" fill="hold" grpId="1" nodeType="withEffect">
                                  <p:stCondLst>
                                    <p:cond delay="2700"/>
                                  </p:stCondLst>
                                  <p:childTnLst>
                                    <p:animScale>
                                      <p:cBhvr>
                                        <p:cTn id="56" dur="150" fill="hold"/>
                                        <p:tgtEl>
                                          <p:spTgt spid="81"/>
                                        </p:tgtEl>
                                      </p:cBhvr>
                                      <p:by x="110000" y="110000"/>
                                    </p:animScale>
                                  </p:childTnLst>
                                </p:cTn>
                              </p:par>
                              <p:par>
                                <p:cTn id="57" presetID="12" presetClass="entr" presetSubtype="1" fill="hold" grpId="0" nodeType="withEffect">
                                  <p:stCondLst>
                                    <p:cond delay="270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p:tgtEl>
                                          <p:spTgt spid="71"/>
                                        </p:tgtEl>
                                        <p:attrNameLst>
                                          <p:attrName>ppt_y</p:attrName>
                                        </p:attrNameLst>
                                      </p:cBhvr>
                                      <p:tavLst>
                                        <p:tav tm="0">
                                          <p:val>
                                            <p:strVal val="#ppt_y-#ppt_h*1.125000"/>
                                          </p:val>
                                        </p:tav>
                                        <p:tav tm="100000">
                                          <p:val>
                                            <p:strVal val="#ppt_y"/>
                                          </p:val>
                                        </p:tav>
                                      </p:tavLst>
                                    </p:anim>
                                    <p:animEffect transition="in" filter="wipe(down)">
                                      <p:cBhvr>
                                        <p:cTn id="60" dur="500"/>
                                        <p:tgtEl>
                                          <p:spTgt spid="71"/>
                                        </p:tgtEl>
                                      </p:cBhvr>
                                    </p:animEffect>
                                  </p:childTnLst>
                                </p:cTn>
                              </p:par>
                              <p:par>
                                <p:cTn id="61" presetID="42" presetClass="entr" presetSubtype="0" fill="hold" grpId="0" nodeType="withEffect">
                                  <p:stCondLst>
                                    <p:cond delay="270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anim calcmode="lin" valueType="num">
                                      <p:cBhvr>
                                        <p:cTn id="64" dur="500" fill="hold"/>
                                        <p:tgtEl>
                                          <p:spTgt spid="66"/>
                                        </p:tgtEl>
                                        <p:attrNameLst>
                                          <p:attrName>ppt_x</p:attrName>
                                        </p:attrNameLst>
                                      </p:cBhvr>
                                      <p:tavLst>
                                        <p:tav tm="0">
                                          <p:val>
                                            <p:strVal val="#ppt_x"/>
                                          </p:val>
                                        </p:tav>
                                        <p:tav tm="100000">
                                          <p:val>
                                            <p:strVal val="#ppt_x"/>
                                          </p:val>
                                        </p:tav>
                                      </p:tavLst>
                                    </p:anim>
                                    <p:anim calcmode="lin" valueType="num">
                                      <p:cBhvr>
                                        <p:cTn id="65" dur="500" fill="hold"/>
                                        <p:tgtEl>
                                          <p:spTgt spid="6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70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anim calcmode="lin" valueType="num">
                                      <p:cBhvr>
                                        <p:cTn id="69" dur="500" fill="hold"/>
                                        <p:tgtEl>
                                          <p:spTgt spid="76"/>
                                        </p:tgtEl>
                                        <p:attrNameLst>
                                          <p:attrName>ppt_x</p:attrName>
                                        </p:attrNameLst>
                                      </p:cBhvr>
                                      <p:tavLst>
                                        <p:tav tm="0">
                                          <p:val>
                                            <p:strVal val="#ppt_x"/>
                                          </p:val>
                                        </p:tav>
                                        <p:tav tm="100000">
                                          <p:val>
                                            <p:strVal val="#ppt_x"/>
                                          </p:val>
                                        </p:tav>
                                      </p:tavLst>
                                    </p:anim>
                                    <p:anim calcmode="lin" valueType="num">
                                      <p:cBhvr>
                                        <p:cTn id="70" dur="500" fill="hold"/>
                                        <p:tgtEl>
                                          <p:spTgt spid="76"/>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320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transition="in" filter="fade">
                                      <p:cBhvr>
                                        <p:cTn id="75" dur="300"/>
                                        <p:tgtEl>
                                          <p:spTgt spid="88"/>
                                        </p:tgtEl>
                                      </p:cBhvr>
                                    </p:animEffect>
                                  </p:childTnLst>
                                </p:cTn>
                              </p:par>
                              <p:par>
                                <p:cTn id="76" presetID="6" presetClass="emph" presetSubtype="0" autoRev="1" fill="hold" grpId="1" nodeType="withEffect">
                                  <p:stCondLst>
                                    <p:cond delay="3500"/>
                                  </p:stCondLst>
                                  <p:childTnLst>
                                    <p:animScale>
                                      <p:cBhvr>
                                        <p:cTn id="77" dur="150" fill="hold"/>
                                        <p:tgtEl>
                                          <p:spTgt spid="88"/>
                                        </p:tgtEl>
                                      </p:cBhvr>
                                      <p:by x="110000" y="110000"/>
                                    </p:animScale>
                                  </p:childTnLst>
                                </p:cTn>
                              </p:par>
                              <p:par>
                                <p:cTn id="78" presetID="53" presetClass="entr" presetSubtype="16" fill="hold" grpId="0" nodeType="withEffect">
                                  <p:stCondLst>
                                    <p:cond delay="3500"/>
                                  </p:stCondLst>
                                  <p:childTnLst>
                                    <p:set>
                                      <p:cBhvr>
                                        <p:cTn id="79" dur="1" fill="hold">
                                          <p:stCondLst>
                                            <p:cond delay="0"/>
                                          </p:stCondLst>
                                        </p:cTn>
                                        <p:tgtEl>
                                          <p:spTgt spid="80"/>
                                        </p:tgtEl>
                                        <p:attrNameLst>
                                          <p:attrName>style.visibility</p:attrName>
                                        </p:attrNameLst>
                                      </p:cBhvr>
                                      <p:to>
                                        <p:strVal val="visible"/>
                                      </p:to>
                                    </p:set>
                                    <p:anim calcmode="lin" valueType="num">
                                      <p:cBhvr>
                                        <p:cTn id="80" dur="300" fill="hold"/>
                                        <p:tgtEl>
                                          <p:spTgt spid="80"/>
                                        </p:tgtEl>
                                        <p:attrNameLst>
                                          <p:attrName>ppt_w</p:attrName>
                                        </p:attrNameLst>
                                      </p:cBhvr>
                                      <p:tavLst>
                                        <p:tav tm="0">
                                          <p:val>
                                            <p:fltVal val="0"/>
                                          </p:val>
                                        </p:tav>
                                        <p:tav tm="100000">
                                          <p:val>
                                            <p:strVal val="#ppt_w"/>
                                          </p:val>
                                        </p:tav>
                                      </p:tavLst>
                                    </p:anim>
                                    <p:anim calcmode="lin" valueType="num">
                                      <p:cBhvr>
                                        <p:cTn id="81" dur="300" fill="hold"/>
                                        <p:tgtEl>
                                          <p:spTgt spid="80"/>
                                        </p:tgtEl>
                                        <p:attrNameLst>
                                          <p:attrName>ppt_h</p:attrName>
                                        </p:attrNameLst>
                                      </p:cBhvr>
                                      <p:tavLst>
                                        <p:tav tm="0">
                                          <p:val>
                                            <p:fltVal val="0"/>
                                          </p:val>
                                        </p:tav>
                                        <p:tav tm="100000">
                                          <p:val>
                                            <p:strVal val="#ppt_h"/>
                                          </p:val>
                                        </p:tav>
                                      </p:tavLst>
                                    </p:anim>
                                    <p:animEffect transition="in" filter="fade">
                                      <p:cBhvr>
                                        <p:cTn id="82" dur="300"/>
                                        <p:tgtEl>
                                          <p:spTgt spid="80"/>
                                        </p:tgtEl>
                                      </p:cBhvr>
                                    </p:animEffect>
                                  </p:childTnLst>
                                </p:cTn>
                              </p:par>
                              <p:par>
                                <p:cTn id="83" presetID="6" presetClass="emph" presetSubtype="0" autoRev="1" fill="hold" grpId="1" nodeType="withEffect">
                                  <p:stCondLst>
                                    <p:cond delay="3800"/>
                                  </p:stCondLst>
                                  <p:childTnLst>
                                    <p:animScale>
                                      <p:cBhvr>
                                        <p:cTn id="84" dur="150" fill="hold"/>
                                        <p:tgtEl>
                                          <p:spTgt spid="80"/>
                                        </p:tgtEl>
                                      </p:cBhvr>
                                      <p:by x="110000" y="110000"/>
                                    </p:animScale>
                                  </p:childTnLst>
                                </p:cTn>
                              </p:par>
                              <p:par>
                                <p:cTn id="85" presetID="12" presetClass="entr" presetSubtype="1" fill="hold" grpId="0" nodeType="withEffect">
                                  <p:stCondLst>
                                    <p:cond delay="380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p:tgtEl>
                                          <p:spTgt spid="70"/>
                                        </p:tgtEl>
                                        <p:attrNameLst>
                                          <p:attrName>ppt_y</p:attrName>
                                        </p:attrNameLst>
                                      </p:cBhvr>
                                      <p:tavLst>
                                        <p:tav tm="0">
                                          <p:val>
                                            <p:strVal val="#ppt_y-#ppt_h*1.125000"/>
                                          </p:val>
                                        </p:tav>
                                        <p:tav tm="100000">
                                          <p:val>
                                            <p:strVal val="#ppt_y"/>
                                          </p:val>
                                        </p:tav>
                                      </p:tavLst>
                                    </p:anim>
                                    <p:animEffect transition="in" filter="wipe(down)">
                                      <p:cBhvr>
                                        <p:cTn id="88" dur="500"/>
                                        <p:tgtEl>
                                          <p:spTgt spid="70"/>
                                        </p:tgtEl>
                                      </p:cBhvr>
                                    </p:animEffect>
                                  </p:childTnLst>
                                </p:cTn>
                              </p:par>
                              <p:par>
                                <p:cTn id="89" presetID="42" presetClass="entr" presetSubtype="0" fill="hold" grpId="0" nodeType="withEffect">
                                  <p:stCondLst>
                                    <p:cond delay="380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anim calcmode="lin" valueType="num">
                                      <p:cBhvr>
                                        <p:cTn id="92" dur="500" fill="hold"/>
                                        <p:tgtEl>
                                          <p:spTgt spid="67"/>
                                        </p:tgtEl>
                                        <p:attrNameLst>
                                          <p:attrName>ppt_x</p:attrName>
                                        </p:attrNameLst>
                                      </p:cBhvr>
                                      <p:tavLst>
                                        <p:tav tm="0">
                                          <p:val>
                                            <p:strVal val="#ppt_x"/>
                                          </p:val>
                                        </p:tav>
                                        <p:tav tm="100000">
                                          <p:val>
                                            <p:strVal val="#ppt_x"/>
                                          </p:val>
                                        </p:tav>
                                      </p:tavLst>
                                    </p:anim>
                                    <p:anim calcmode="lin" valueType="num">
                                      <p:cBhvr>
                                        <p:cTn id="93" dur="500" fill="hold"/>
                                        <p:tgtEl>
                                          <p:spTgt spid="6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380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anim calcmode="lin" valueType="num">
                                      <p:cBhvr>
                                        <p:cTn id="97" dur="500" fill="hold"/>
                                        <p:tgtEl>
                                          <p:spTgt spid="77"/>
                                        </p:tgtEl>
                                        <p:attrNameLst>
                                          <p:attrName>ppt_x</p:attrName>
                                        </p:attrNameLst>
                                      </p:cBhvr>
                                      <p:tavLst>
                                        <p:tav tm="0">
                                          <p:val>
                                            <p:strVal val="#ppt_x"/>
                                          </p:val>
                                        </p:tav>
                                        <p:tav tm="100000">
                                          <p:val>
                                            <p:strVal val="#ppt_x"/>
                                          </p:val>
                                        </p:tav>
                                      </p:tavLst>
                                    </p:anim>
                                    <p:anim calcmode="lin" valueType="num">
                                      <p:cBhvr>
                                        <p:cTn id="98" dur="500" fill="hold"/>
                                        <p:tgtEl>
                                          <p:spTgt spid="77"/>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4300"/>
                                  </p:stCondLst>
                                  <p:childTnLst>
                                    <p:set>
                                      <p:cBhvr>
                                        <p:cTn id="100" dur="1" fill="hold">
                                          <p:stCondLst>
                                            <p:cond delay="0"/>
                                          </p:stCondLst>
                                        </p:cTn>
                                        <p:tgtEl>
                                          <p:spTgt spid="87"/>
                                        </p:tgtEl>
                                        <p:attrNameLst>
                                          <p:attrName>style.visibility</p:attrName>
                                        </p:attrNameLst>
                                      </p:cBhvr>
                                      <p:to>
                                        <p:strVal val="visible"/>
                                      </p:to>
                                    </p:set>
                                    <p:anim calcmode="lin" valueType="num">
                                      <p:cBhvr>
                                        <p:cTn id="101" dur="300" fill="hold"/>
                                        <p:tgtEl>
                                          <p:spTgt spid="87"/>
                                        </p:tgtEl>
                                        <p:attrNameLst>
                                          <p:attrName>ppt_w</p:attrName>
                                        </p:attrNameLst>
                                      </p:cBhvr>
                                      <p:tavLst>
                                        <p:tav tm="0">
                                          <p:val>
                                            <p:fltVal val="0"/>
                                          </p:val>
                                        </p:tav>
                                        <p:tav tm="100000">
                                          <p:val>
                                            <p:strVal val="#ppt_w"/>
                                          </p:val>
                                        </p:tav>
                                      </p:tavLst>
                                    </p:anim>
                                    <p:anim calcmode="lin" valueType="num">
                                      <p:cBhvr>
                                        <p:cTn id="102" dur="300" fill="hold"/>
                                        <p:tgtEl>
                                          <p:spTgt spid="87"/>
                                        </p:tgtEl>
                                        <p:attrNameLst>
                                          <p:attrName>ppt_h</p:attrName>
                                        </p:attrNameLst>
                                      </p:cBhvr>
                                      <p:tavLst>
                                        <p:tav tm="0">
                                          <p:val>
                                            <p:fltVal val="0"/>
                                          </p:val>
                                        </p:tav>
                                        <p:tav tm="100000">
                                          <p:val>
                                            <p:strVal val="#ppt_h"/>
                                          </p:val>
                                        </p:tav>
                                      </p:tavLst>
                                    </p:anim>
                                    <p:animEffect transition="in" filter="fade">
                                      <p:cBhvr>
                                        <p:cTn id="103" dur="300"/>
                                        <p:tgtEl>
                                          <p:spTgt spid="87"/>
                                        </p:tgtEl>
                                      </p:cBhvr>
                                    </p:animEffect>
                                  </p:childTnLst>
                                </p:cTn>
                              </p:par>
                              <p:par>
                                <p:cTn id="104" presetID="6" presetClass="emph" presetSubtype="0" autoRev="1" fill="hold" grpId="1" nodeType="withEffect">
                                  <p:stCondLst>
                                    <p:cond delay="4600"/>
                                  </p:stCondLst>
                                  <p:childTnLst>
                                    <p:animScale>
                                      <p:cBhvr>
                                        <p:cTn id="105" dur="150" fill="hold"/>
                                        <p:tgtEl>
                                          <p:spTgt spid="87"/>
                                        </p:tgtEl>
                                      </p:cBhvr>
                                      <p:by x="110000" y="110000"/>
                                    </p:animScale>
                                  </p:childTnLst>
                                </p:cTn>
                              </p:par>
                              <p:par>
                                <p:cTn id="106" presetID="53" presetClass="entr" presetSubtype="16" fill="hold" grpId="0" nodeType="withEffect">
                                  <p:stCondLst>
                                    <p:cond delay="4600"/>
                                  </p:stCondLst>
                                  <p:childTnLst>
                                    <p:set>
                                      <p:cBhvr>
                                        <p:cTn id="107" dur="1" fill="hold">
                                          <p:stCondLst>
                                            <p:cond delay="0"/>
                                          </p:stCondLst>
                                        </p:cTn>
                                        <p:tgtEl>
                                          <p:spTgt spid="84"/>
                                        </p:tgtEl>
                                        <p:attrNameLst>
                                          <p:attrName>style.visibility</p:attrName>
                                        </p:attrNameLst>
                                      </p:cBhvr>
                                      <p:to>
                                        <p:strVal val="visible"/>
                                      </p:to>
                                    </p:set>
                                    <p:anim calcmode="lin" valueType="num">
                                      <p:cBhvr>
                                        <p:cTn id="108" dur="300" fill="hold"/>
                                        <p:tgtEl>
                                          <p:spTgt spid="84"/>
                                        </p:tgtEl>
                                        <p:attrNameLst>
                                          <p:attrName>ppt_w</p:attrName>
                                        </p:attrNameLst>
                                      </p:cBhvr>
                                      <p:tavLst>
                                        <p:tav tm="0">
                                          <p:val>
                                            <p:fltVal val="0"/>
                                          </p:val>
                                        </p:tav>
                                        <p:tav tm="100000">
                                          <p:val>
                                            <p:strVal val="#ppt_w"/>
                                          </p:val>
                                        </p:tav>
                                      </p:tavLst>
                                    </p:anim>
                                    <p:anim calcmode="lin" valueType="num">
                                      <p:cBhvr>
                                        <p:cTn id="109" dur="300" fill="hold"/>
                                        <p:tgtEl>
                                          <p:spTgt spid="84"/>
                                        </p:tgtEl>
                                        <p:attrNameLst>
                                          <p:attrName>ppt_h</p:attrName>
                                        </p:attrNameLst>
                                      </p:cBhvr>
                                      <p:tavLst>
                                        <p:tav tm="0">
                                          <p:val>
                                            <p:fltVal val="0"/>
                                          </p:val>
                                        </p:tav>
                                        <p:tav tm="100000">
                                          <p:val>
                                            <p:strVal val="#ppt_h"/>
                                          </p:val>
                                        </p:tav>
                                      </p:tavLst>
                                    </p:anim>
                                    <p:animEffect transition="in" filter="fade">
                                      <p:cBhvr>
                                        <p:cTn id="110" dur="300"/>
                                        <p:tgtEl>
                                          <p:spTgt spid="84"/>
                                        </p:tgtEl>
                                      </p:cBhvr>
                                    </p:animEffect>
                                  </p:childTnLst>
                                </p:cTn>
                              </p:par>
                              <p:par>
                                <p:cTn id="111" presetID="6" presetClass="emph" presetSubtype="0" autoRev="1" fill="hold" grpId="1" nodeType="withEffect">
                                  <p:stCondLst>
                                    <p:cond delay="4900"/>
                                  </p:stCondLst>
                                  <p:childTnLst>
                                    <p:animScale>
                                      <p:cBhvr>
                                        <p:cTn id="112" dur="150" fill="hold"/>
                                        <p:tgtEl>
                                          <p:spTgt spid="84"/>
                                        </p:tgtEl>
                                      </p:cBhvr>
                                      <p:by x="110000" y="110000"/>
                                    </p:animScale>
                                  </p:childTnLst>
                                </p:cTn>
                              </p:par>
                              <p:par>
                                <p:cTn id="113" presetID="12" presetClass="entr" presetSubtype="1" fill="hold" grpId="0" nodeType="withEffect">
                                  <p:stCondLst>
                                    <p:cond delay="490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500"/>
                                        <p:tgtEl>
                                          <p:spTgt spid="74"/>
                                        </p:tgtEl>
                                        <p:attrNameLst>
                                          <p:attrName>ppt_y</p:attrName>
                                        </p:attrNameLst>
                                      </p:cBhvr>
                                      <p:tavLst>
                                        <p:tav tm="0">
                                          <p:val>
                                            <p:strVal val="#ppt_y-#ppt_h*1.125000"/>
                                          </p:val>
                                        </p:tav>
                                        <p:tav tm="100000">
                                          <p:val>
                                            <p:strVal val="#ppt_y"/>
                                          </p:val>
                                        </p:tav>
                                      </p:tavLst>
                                    </p:anim>
                                    <p:animEffect transition="in" filter="wipe(down)">
                                      <p:cBhvr>
                                        <p:cTn id="116" dur="500"/>
                                        <p:tgtEl>
                                          <p:spTgt spid="74"/>
                                        </p:tgtEl>
                                      </p:cBhvr>
                                    </p:animEffect>
                                  </p:childTnLst>
                                </p:cTn>
                              </p:par>
                              <p:par>
                                <p:cTn id="117" presetID="42" presetClass="entr" presetSubtype="0" fill="hold" grpId="0" nodeType="withEffect">
                                  <p:stCondLst>
                                    <p:cond delay="490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500"/>
                                        <p:tgtEl>
                                          <p:spTgt spid="68"/>
                                        </p:tgtEl>
                                      </p:cBhvr>
                                    </p:animEffect>
                                    <p:anim calcmode="lin" valueType="num">
                                      <p:cBhvr>
                                        <p:cTn id="120" dur="500" fill="hold"/>
                                        <p:tgtEl>
                                          <p:spTgt spid="68"/>
                                        </p:tgtEl>
                                        <p:attrNameLst>
                                          <p:attrName>ppt_x</p:attrName>
                                        </p:attrNameLst>
                                      </p:cBhvr>
                                      <p:tavLst>
                                        <p:tav tm="0">
                                          <p:val>
                                            <p:strVal val="#ppt_x"/>
                                          </p:val>
                                        </p:tav>
                                        <p:tav tm="100000">
                                          <p:val>
                                            <p:strVal val="#ppt_x"/>
                                          </p:val>
                                        </p:tav>
                                      </p:tavLst>
                                    </p:anim>
                                    <p:anim calcmode="lin" valueType="num">
                                      <p:cBhvr>
                                        <p:cTn id="121" dur="500" fill="hold"/>
                                        <p:tgtEl>
                                          <p:spTgt spid="6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490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anim calcmode="lin" valueType="num">
                                      <p:cBhvr>
                                        <p:cTn id="125" dur="500" fill="hold"/>
                                        <p:tgtEl>
                                          <p:spTgt spid="78"/>
                                        </p:tgtEl>
                                        <p:attrNameLst>
                                          <p:attrName>ppt_x</p:attrName>
                                        </p:attrNameLst>
                                      </p:cBhvr>
                                      <p:tavLst>
                                        <p:tav tm="0">
                                          <p:val>
                                            <p:strVal val="#ppt_x"/>
                                          </p:val>
                                        </p:tav>
                                        <p:tav tm="100000">
                                          <p:val>
                                            <p:strVal val="#ppt_x"/>
                                          </p:val>
                                        </p:tav>
                                      </p:tavLst>
                                    </p:anim>
                                    <p:anim calcmode="lin" valueType="num">
                                      <p:cBhvr>
                                        <p:cTn id="126" dur="500" fill="hold"/>
                                        <p:tgtEl>
                                          <p:spTgt spid="78"/>
                                        </p:tgtEl>
                                        <p:attrNameLst>
                                          <p:attrName>ppt_y</p:attrName>
                                        </p:attrNameLst>
                                      </p:cBhvr>
                                      <p:tavLst>
                                        <p:tav tm="0">
                                          <p:val>
                                            <p:strVal val="#ppt_y+.1"/>
                                          </p:val>
                                        </p:tav>
                                        <p:tav tm="100000">
                                          <p:val>
                                            <p:strVal val="#ppt_y"/>
                                          </p:val>
                                        </p:tav>
                                      </p:tavLst>
                                    </p:anim>
                                  </p:childTnLst>
                                </p:cTn>
                              </p:par>
                              <p:par>
                                <p:cTn id="127" presetID="53" presetClass="entr" presetSubtype="16" fill="hold" grpId="0" nodeType="withEffect">
                                  <p:stCondLst>
                                    <p:cond delay="540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300" fill="hold"/>
                                        <p:tgtEl>
                                          <p:spTgt spid="85"/>
                                        </p:tgtEl>
                                        <p:attrNameLst>
                                          <p:attrName>ppt_w</p:attrName>
                                        </p:attrNameLst>
                                      </p:cBhvr>
                                      <p:tavLst>
                                        <p:tav tm="0">
                                          <p:val>
                                            <p:fltVal val="0"/>
                                          </p:val>
                                        </p:tav>
                                        <p:tav tm="100000">
                                          <p:val>
                                            <p:strVal val="#ppt_w"/>
                                          </p:val>
                                        </p:tav>
                                      </p:tavLst>
                                    </p:anim>
                                    <p:anim calcmode="lin" valueType="num">
                                      <p:cBhvr>
                                        <p:cTn id="130" dur="300" fill="hold"/>
                                        <p:tgtEl>
                                          <p:spTgt spid="85"/>
                                        </p:tgtEl>
                                        <p:attrNameLst>
                                          <p:attrName>ppt_h</p:attrName>
                                        </p:attrNameLst>
                                      </p:cBhvr>
                                      <p:tavLst>
                                        <p:tav tm="0">
                                          <p:val>
                                            <p:fltVal val="0"/>
                                          </p:val>
                                        </p:tav>
                                        <p:tav tm="100000">
                                          <p:val>
                                            <p:strVal val="#ppt_h"/>
                                          </p:val>
                                        </p:tav>
                                      </p:tavLst>
                                    </p:anim>
                                    <p:animEffect transition="in" filter="fade">
                                      <p:cBhvr>
                                        <p:cTn id="131" dur="300"/>
                                        <p:tgtEl>
                                          <p:spTgt spid="85"/>
                                        </p:tgtEl>
                                      </p:cBhvr>
                                    </p:animEffect>
                                  </p:childTnLst>
                                </p:cTn>
                              </p:par>
                              <p:par>
                                <p:cTn id="132" presetID="6" presetClass="emph" presetSubtype="0" autoRev="1" fill="hold" grpId="1" nodeType="withEffect">
                                  <p:stCondLst>
                                    <p:cond delay="5700"/>
                                  </p:stCondLst>
                                  <p:childTnLst>
                                    <p:animScale>
                                      <p:cBhvr>
                                        <p:cTn id="133" dur="150" fill="hold"/>
                                        <p:tgtEl>
                                          <p:spTgt spid="85"/>
                                        </p:tgtEl>
                                      </p:cBhvr>
                                      <p:by x="110000" y="110000"/>
                                    </p:animScale>
                                  </p:childTnLst>
                                </p:cTn>
                              </p:par>
                              <p:par>
                                <p:cTn id="134" presetID="53" presetClass="entr" presetSubtype="16" fill="hold" grpId="0" nodeType="withEffect">
                                  <p:stCondLst>
                                    <p:cond delay="5700"/>
                                  </p:stCondLst>
                                  <p:childTnLst>
                                    <p:set>
                                      <p:cBhvr>
                                        <p:cTn id="135" dur="1" fill="hold">
                                          <p:stCondLst>
                                            <p:cond delay="0"/>
                                          </p:stCondLst>
                                        </p:cTn>
                                        <p:tgtEl>
                                          <p:spTgt spid="83"/>
                                        </p:tgtEl>
                                        <p:attrNameLst>
                                          <p:attrName>style.visibility</p:attrName>
                                        </p:attrNameLst>
                                      </p:cBhvr>
                                      <p:to>
                                        <p:strVal val="visible"/>
                                      </p:to>
                                    </p:set>
                                    <p:anim calcmode="lin" valueType="num">
                                      <p:cBhvr>
                                        <p:cTn id="136" dur="300" fill="hold"/>
                                        <p:tgtEl>
                                          <p:spTgt spid="83"/>
                                        </p:tgtEl>
                                        <p:attrNameLst>
                                          <p:attrName>ppt_w</p:attrName>
                                        </p:attrNameLst>
                                      </p:cBhvr>
                                      <p:tavLst>
                                        <p:tav tm="0">
                                          <p:val>
                                            <p:fltVal val="0"/>
                                          </p:val>
                                        </p:tav>
                                        <p:tav tm="100000">
                                          <p:val>
                                            <p:strVal val="#ppt_w"/>
                                          </p:val>
                                        </p:tav>
                                      </p:tavLst>
                                    </p:anim>
                                    <p:anim calcmode="lin" valueType="num">
                                      <p:cBhvr>
                                        <p:cTn id="137" dur="300" fill="hold"/>
                                        <p:tgtEl>
                                          <p:spTgt spid="83"/>
                                        </p:tgtEl>
                                        <p:attrNameLst>
                                          <p:attrName>ppt_h</p:attrName>
                                        </p:attrNameLst>
                                      </p:cBhvr>
                                      <p:tavLst>
                                        <p:tav tm="0">
                                          <p:val>
                                            <p:fltVal val="0"/>
                                          </p:val>
                                        </p:tav>
                                        <p:tav tm="100000">
                                          <p:val>
                                            <p:strVal val="#ppt_h"/>
                                          </p:val>
                                        </p:tav>
                                      </p:tavLst>
                                    </p:anim>
                                    <p:animEffect transition="in" filter="fade">
                                      <p:cBhvr>
                                        <p:cTn id="138" dur="300"/>
                                        <p:tgtEl>
                                          <p:spTgt spid="83"/>
                                        </p:tgtEl>
                                      </p:cBhvr>
                                    </p:animEffect>
                                  </p:childTnLst>
                                </p:cTn>
                              </p:par>
                              <p:par>
                                <p:cTn id="139" presetID="6" presetClass="emph" presetSubtype="0" autoRev="1" fill="hold" grpId="1" nodeType="withEffect">
                                  <p:stCondLst>
                                    <p:cond delay="6000"/>
                                  </p:stCondLst>
                                  <p:childTnLst>
                                    <p:animScale>
                                      <p:cBhvr>
                                        <p:cTn id="140" dur="150" fill="hold"/>
                                        <p:tgtEl>
                                          <p:spTgt spid="83"/>
                                        </p:tgtEl>
                                      </p:cBhvr>
                                      <p:by x="110000" y="110000"/>
                                    </p:animScale>
                                  </p:childTnLst>
                                </p:cTn>
                              </p:par>
                              <p:par>
                                <p:cTn id="141" presetID="12" presetClass="entr" presetSubtype="1" fill="hold" grpId="0" nodeType="withEffect">
                                  <p:stCondLst>
                                    <p:cond delay="6000"/>
                                  </p:stCondLst>
                                  <p:childTnLst>
                                    <p:set>
                                      <p:cBhvr>
                                        <p:cTn id="142" dur="1" fill="hold">
                                          <p:stCondLst>
                                            <p:cond delay="0"/>
                                          </p:stCondLst>
                                        </p:cTn>
                                        <p:tgtEl>
                                          <p:spTgt spid="73"/>
                                        </p:tgtEl>
                                        <p:attrNameLst>
                                          <p:attrName>style.visibility</p:attrName>
                                        </p:attrNameLst>
                                      </p:cBhvr>
                                      <p:to>
                                        <p:strVal val="visible"/>
                                      </p:to>
                                    </p:set>
                                    <p:anim calcmode="lin" valueType="num">
                                      <p:cBhvr additive="base">
                                        <p:cTn id="143" dur="500"/>
                                        <p:tgtEl>
                                          <p:spTgt spid="73"/>
                                        </p:tgtEl>
                                        <p:attrNameLst>
                                          <p:attrName>ppt_y</p:attrName>
                                        </p:attrNameLst>
                                      </p:cBhvr>
                                      <p:tavLst>
                                        <p:tav tm="0">
                                          <p:val>
                                            <p:strVal val="#ppt_y-#ppt_h*1.125000"/>
                                          </p:val>
                                        </p:tav>
                                        <p:tav tm="100000">
                                          <p:val>
                                            <p:strVal val="#ppt_y"/>
                                          </p:val>
                                        </p:tav>
                                      </p:tavLst>
                                    </p:anim>
                                    <p:animEffect transition="in" filter="wipe(down)">
                                      <p:cBhvr>
                                        <p:cTn id="14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p:bldP spid="71" grpId="0"/>
      <p:bldP spid="72" grpId="0"/>
      <p:bldP spid="73" grpId="0"/>
      <p:bldP spid="74" grpId="0"/>
      <p:bldP spid="75" grpId="0" animBg="1"/>
      <p:bldP spid="76" grpId="0" animBg="1"/>
      <p:bldP spid="77" grpId="0" animBg="1"/>
      <p:bldP spid="78" grpId="0" animBg="1"/>
      <p:bldP spid="79" grpId="0" animBg="1"/>
      <p:bldP spid="80" grpId="0"/>
      <p:bldP spid="80" grpId="1"/>
      <p:bldP spid="81" grpId="0"/>
      <p:bldP spid="81" grpId="1"/>
      <p:bldP spid="82" grpId="0"/>
      <p:bldP spid="82" grpId="1"/>
      <p:bldP spid="83" grpId="0"/>
      <p:bldP spid="83" grpId="1"/>
      <p:bldP spid="84" grpId="0"/>
      <p:bldP spid="84" grpId="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6"/>
          <p:cNvSpPr>
            <a:spLocks noChangeArrowheads="1"/>
          </p:cNvSpPr>
          <p:nvPr/>
        </p:nvSpPr>
        <p:spPr bwMode="auto">
          <a:xfrm>
            <a:off x="1013129" y="4157927"/>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 name="圆角矩形 6"/>
          <p:cNvSpPr/>
          <p:nvPr/>
        </p:nvSpPr>
        <p:spPr>
          <a:xfrm>
            <a:off x="1903755" y="1418195"/>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graphicFrame>
        <p:nvGraphicFramePr>
          <p:cNvPr id="5" name="图表 4"/>
          <p:cNvGraphicFramePr/>
          <p:nvPr/>
        </p:nvGraphicFramePr>
        <p:xfrm>
          <a:off x="355934" y="1925679"/>
          <a:ext cx="3953100" cy="2160240"/>
        </p:xfrm>
        <a:graphic>
          <a:graphicData uri="http://schemas.openxmlformats.org/drawingml/2006/chart">
            <c:chart xmlns:c="http://schemas.openxmlformats.org/drawingml/2006/chart" xmlns:r="http://schemas.openxmlformats.org/officeDocument/2006/relationships" r:id="rId1"/>
          </a:graphicData>
        </a:graphic>
      </p:graphicFrame>
      <p:sp>
        <p:nvSpPr>
          <p:cNvPr id="10" name="椭圆 9"/>
          <p:cNvSpPr/>
          <p:nvPr/>
        </p:nvSpPr>
        <p:spPr>
          <a:xfrm>
            <a:off x="4296966" y="2676343"/>
            <a:ext cx="533400" cy="533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45817" y="2740134"/>
            <a:ext cx="452367" cy="399468"/>
          </a:xfrm>
          <a:prstGeom prst="rect">
            <a:avLst/>
          </a:prstGeom>
        </p:spPr>
        <p:txBody>
          <a:bodyPr wrap="none" tIns="0" bIns="0" anchor="ctr" anchorCtr="0">
            <a:spAutoFit/>
          </a:bodyPr>
          <a:lstStyle/>
          <a:p>
            <a:pPr algn="ctr">
              <a:lnSpc>
                <a:spcPct val="150000"/>
              </a:lnSpc>
            </a:pPr>
            <a:r>
              <a:rPr lang="en-US" altLang="zh-CN" sz="2000" dirty="0">
                <a:ln w="6350">
                  <a:noFill/>
                </a:ln>
                <a:solidFill>
                  <a:srgbClr val="03CCCE"/>
                </a:solidFill>
                <a:latin typeface="Impact" panose="020B0806030902050204" pitchFamily="34" charset="0"/>
                <a:ea typeface="微软雅黑" panose="020B0503020204020204" pitchFamily="34" charset="-122"/>
              </a:rPr>
              <a:t>VS</a:t>
            </a:r>
            <a:endParaRPr lang="zh-CN" altLang="en-US" sz="2000" dirty="0">
              <a:ln w="6350">
                <a:noFill/>
              </a:ln>
              <a:solidFill>
                <a:srgbClr val="03CCCE"/>
              </a:solidFill>
              <a:latin typeface="Impact" panose="020B0806030902050204" pitchFamily="34" charset="0"/>
              <a:ea typeface="微软雅黑" panose="020B0503020204020204" pitchFamily="34" charset="-122"/>
            </a:endParaRPr>
          </a:p>
        </p:txBody>
      </p:sp>
      <p:cxnSp>
        <p:nvCxnSpPr>
          <p:cNvPr id="14" name="直接连接符 13"/>
          <p:cNvCxnSpPr>
            <a:stCxn id="10" idx="0"/>
          </p:cNvCxnSpPr>
          <p:nvPr/>
        </p:nvCxnSpPr>
        <p:spPr>
          <a:xfrm flipV="1">
            <a:off x="4563666" y="923991"/>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endCxn id="10" idx="4"/>
          </p:cNvCxnSpPr>
          <p:nvPr/>
        </p:nvCxnSpPr>
        <p:spPr>
          <a:xfrm flipV="1">
            <a:off x="4563666" y="3209743"/>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66"/>
          <p:cNvSpPr>
            <a:spLocks noChangeArrowheads="1"/>
          </p:cNvSpPr>
          <p:nvPr/>
        </p:nvSpPr>
        <p:spPr bwMode="auto">
          <a:xfrm>
            <a:off x="5668583" y="4157927"/>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5" name="圆角矩形 24"/>
          <p:cNvSpPr/>
          <p:nvPr/>
        </p:nvSpPr>
        <p:spPr>
          <a:xfrm>
            <a:off x="6559209" y="1418195"/>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graphicFrame>
        <p:nvGraphicFramePr>
          <p:cNvPr id="26" name="图表 25"/>
          <p:cNvGraphicFramePr/>
          <p:nvPr/>
        </p:nvGraphicFramePr>
        <p:xfrm>
          <a:off x="5011388" y="1925679"/>
          <a:ext cx="3953100"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19" name="圆角矩形 18"/>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0" name="圆角矩形 19"/>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1" name="圆角矩形 20"/>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2" name="圆角矩形 21"/>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3" name="圆角矩形 22"/>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4010674" y="378109"/>
            <a:ext cx="1107996"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案例对比分析</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par>
                                    <p:cTn id="17" presetID="6" presetClass="emph" presetSubtype="0" autoRev="1" fill="hold" grpId="1" nodeType="withEffect">
                                      <p:stCondLst>
                                        <p:cond delay="600"/>
                                      </p:stCondLst>
                                      <p:childTnLst>
                                        <p:animScale>
                                          <p:cBhvr>
                                            <p:cTn id="18" dur="150" fill="hold"/>
                                            <p:tgtEl>
                                              <p:spTgt spid="1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 presetClass="entr" presetSubtype="8" fill="hold" grpId="0" nodeType="withEffect" p14:presetBounceEnd="60000">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14:bounceEnd="60000">
                                          <p:cBhvr additive="base">
                                            <p:cTn id="2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par>
                                    <p:cTn id="34" presetID="2" presetClass="entr" presetSubtype="8" fill="hold" grpId="0" nodeType="withEffect" p14:presetBounceEnd="60000">
                                      <p:stCondLst>
                                        <p:cond delay="1400"/>
                                      </p:stCondLst>
                                      <p:childTnLst>
                                        <p:set>
                                          <p:cBhvr>
                                            <p:cTn id="35" dur="1" fill="hold">
                                              <p:stCondLst>
                                                <p:cond delay="0"/>
                                              </p:stCondLst>
                                            </p:cTn>
                                            <p:tgtEl>
                                              <p:spTgt spid="5"/>
                                            </p:tgtEl>
                                            <p:attrNameLst>
                                              <p:attrName>style.visibility</p:attrName>
                                            </p:attrNameLst>
                                          </p:cBhvr>
                                          <p:to>
                                            <p:strVal val="visible"/>
                                          </p:to>
                                        </p:set>
                                        <p:anim calcmode="lin" valueType="num" p14:bounceEnd="60000">
                                          <p:cBhvr additive="base">
                                            <p:cTn id="36"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1400"/>
                                      </p:stCondLst>
                                      <p:childTnLst>
                                        <p:set>
                                          <p:cBhvr>
                                            <p:cTn id="39" dur="1" fill="hold">
                                              <p:stCondLst>
                                                <p:cond delay="0"/>
                                              </p:stCondLst>
                                            </p:cTn>
                                            <p:tgtEl>
                                              <p:spTgt spid="25"/>
                                            </p:tgtEl>
                                            <p:attrNameLst>
                                              <p:attrName>style.visibility</p:attrName>
                                            </p:attrNameLst>
                                          </p:cBhvr>
                                          <p:to>
                                            <p:strVal val="visible"/>
                                          </p:to>
                                        </p:set>
                                        <p:anim calcmode="lin" valueType="num" p14:bounceEnd="6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2" presetClass="entr" presetSubtype="2" fill="hold" grpId="0" nodeType="withEffect" p14:presetBounceEnd="60000">
                                      <p:stCondLst>
                                        <p:cond delay="1400"/>
                                      </p:stCondLst>
                                      <p:childTnLst>
                                        <p:set>
                                          <p:cBhvr>
                                            <p:cTn id="48" dur="1" fill="hold">
                                              <p:stCondLst>
                                                <p:cond delay="0"/>
                                              </p:stCondLst>
                                            </p:cTn>
                                            <p:tgtEl>
                                              <p:spTgt spid="26"/>
                                            </p:tgtEl>
                                            <p:attrNameLst>
                                              <p:attrName>style.visibility</p:attrName>
                                            </p:attrNameLst>
                                          </p:cBhvr>
                                          <p:to>
                                            <p:strVal val="visible"/>
                                          </p:to>
                                        </p:set>
                                        <p:anim calcmode="lin" valueType="num" p14:bounceEnd="60000">
                                          <p:cBhvr additive="base">
                                            <p:cTn id="49"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5" grpId="0">
            <p:bldAsOne/>
          </p:bldGraphic>
          <p:bldP spid="10" grpId="0" animBg="1"/>
          <p:bldP spid="10" grpId="1" animBg="1"/>
          <p:bldP spid="11" grpId="0"/>
          <p:bldP spid="11" grpId="1"/>
          <p:bldP spid="24" grpId="0"/>
          <p:bldP spid="25" grpId="0" animBg="1"/>
          <p:bldGraphic spid="26" grpId="0">
            <p:bldAsOne/>
          </p:bldGraphic>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par>
                                    <p:cTn id="17" presetID="6" presetClass="emph" presetSubtype="0" autoRev="1" fill="hold" grpId="1" nodeType="withEffect">
                                      <p:stCondLst>
                                        <p:cond delay="600"/>
                                      </p:stCondLst>
                                      <p:childTnLst>
                                        <p:animScale>
                                          <p:cBhvr>
                                            <p:cTn id="18" dur="150" fill="hold"/>
                                            <p:tgtEl>
                                              <p:spTgt spid="1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 presetClass="entr" presetSubtype="8"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par>
                                    <p:cTn id="34" presetID="2" presetClass="entr" presetSubtype="8" fill="hold" grpId="0" nodeType="withEffect">
                                      <p:stCondLst>
                                        <p:cond delay="14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4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2" presetClass="entr" presetSubtype="2" fill="hold" grpId="0" nodeType="withEffect">
                                      <p:stCondLst>
                                        <p:cond delay="140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5" grpId="0">
            <p:bldAsOne/>
          </p:bldGraphic>
          <p:bldP spid="10" grpId="0" animBg="1"/>
          <p:bldP spid="10" grpId="1" animBg="1"/>
          <p:bldP spid="11" grpId="0"/>
          <p:bldP spid="11" grpId="1"/>
          <p:bldP spid="24" grpId="0"/>
          <p:bldP spid="25" grpId="0" animBg="1"/>
          <p:bldGraphic spid="26" grpId="0">
            <p:bldAsOne/>
          </p:bldGraphic>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a:spLocks noEditPoints="1"/>
          </p:cNvSpPr>
          <p:nvPr/>
        </p:nvSpPr>
        <p:spPr bwMode="auto">
          <a:xfrm>
            <a:off x="0" y="839602"/>
            <a:ext cx="3374386" cy="4279019"/>
          </a:xfrm>
          <a:custGeom>
            <a:avLst/>
            <a:gdLst>
              <a:gd name="T0" fmla="*/ 1463 w 1969"/>
              <a:gd name="T1" fmla="*/ 1396 h 2497"/>
              <a:gd name="T2" fmla="*/ 1286 w 1969"/>
              <a:gd name="T3" fmla="*/ 2262 h 2497"/>
              <a:gd name="T4" fmla="*/ 1873 w 1969"/>
              <a:gd name="T5" fmla="*/ 2307 h 2497"/>
              <a:gd name="T6" fmla="*/ 1873 w 1969"/>
              <a:gd name="T7" fmla="*/ 2497 h 2497"/>
              <a:gd name="T8" fmla="*/ 0 w 1969"/>
              <a:gd name="T9" fmla="*/ 2403 h 2497"/>
              <a:gd name="T10" fmla="*/ 715 w 1969"/>
              <a:gd name="T11" fmla="*/ 2307 h 2497"/>
              <a:gd name="T12" fmla="*/ 1150 w 1969"/>
              <a:gd name="T13" fmla="*/ 2128 h 2497"/>
              <a:gd name="T14" fmla="*/ 139 w 1969"/>
              <a:gd name="T15" fmla="*/ 2075 h 2497"/>
              <a:gd name="T16" fmla="*/ 139 w 1969"/>
              <a:gd name="T17" fmla="*/ 1961 h 2497"/>
              <a:gd name="T18" fmla="*/ 1329 w 1969"/>
              <a:gd name="T19" fmla="*/ 1694 h 2497"/>
              <a:gd name="T20" fmla="*/ 1183 w 1969"/>
              <a:gd name="T21" fmla="*/ 1297 h 2497"/>
              <a:gd name="T22" fmla="*/ 976 w 1969"/>
              <a:gd name="T23" fmla="*/ 1320 h 2497"/>
              <a:gd name="T24" fmla="*/ 755 w 1969"/>
              <a:gd name="T25" fmla="*/ 1589 h 2497"/>
              <a:gd name="T26" fmla="*/ 647 w 1969"/>
              <a:gd name="T27" fmla="*/ 1647 h 2497"/>
              <a:gd name="T28" fmla="*/ 337 w 1969"/>
              <a:gd name="T29" fmla="*/ 1534 h 2497"/>
              <a:gd name="T30" fmla="*/ 369 w 1969"/>
              <a:gd name="T31" fmla="*/ 1366 h 2497"/>
              <a:gd name="T32" fmla="*/ 293 w 1969"/>
              <a:gd name="T33" fmla="*/ 1255 h 2497"/>
              <a:gd name="T34" fmla="*/ 888 w 1969"/>
              <a:gd name="T35" fmla="*/ 338 h 2497"/>
              <a:gd name="T36" fmla="*/ 944 w 1969"/>
              <a:gd name="T37" fmla="*/ 371 h 2497"/>
              <a:gd name="T38" fmla="*/ 972 w 1969"/>
              <a:gd name="T39" fmla="*/ 192 h 2497"/>
              <a:gd name="T40" fmla="*/ 1067 w 1969"/>
              <a:gd name="T41" fmla="*/ 26 h 2497"/>
              <a:gd name="T42" fmla="*/ 1545 w 1969"/>
              <a:gd name="T43" fmla="*/ 412 h 2497"/>
              <a:gd name="T44" fmla="*/ 1359 w 1969"/>
              <a:gd name="T45" fmla="*/ 414 h 2497"/>
              <a:gd name="T46" fmla="*/ 1330 w 1969"/>
              <a:gd name="T47" fmla="*/ 593 h 2497"/>
              <a:gd name="T48" fmla="*/ 1229 w 1969"/>
              <a:gd name="T49" fmla="*/ 880 h 2497"/>
              <a:gd name="T50" fmla="*/ 1303 w 1969"/>
              <a:gd name="T51" fmla="*/ 1145 h 2497"/>
              <a:gd name="T52" fmla="*/ 1259 w 1969"/>
              <a:gd name="T53" fmla="*/ 357 h 2497"/>
              <a:gd name="T54" fmla="*/ 1043 w 1969"/>
              <a:gd name="T55" fmla="*/ 427 h 2497"/>
              <a:gd name="T56" fmla="*/ 1259 w 1969"/>
              <a:gd name="T57" fmla="*/ 357 h 2497"/>
              <a:gd name="T58" fmla="*/ 1130 w 1969"/>
              <a:gd name="T59" fmla="*/ 824 h 2497"/>
              <a:gd name="T60" fmla="*/ 880 w 1969"/>
              <a:gd name="T61" fmla="*/ 466 h 2497"/>
              <a:gd name="T62" fmla="*/ 763 w 1969"/>
              <a:gd name="T63" fmla="*/ 1463 h 2497"/>
              <a:gd name="T64" fmla="*/ 795 w 1969"/>
              <a:gd name="T65" fmla="*/ 1072 h 2497"/>
              <a:gd name="T66" fmla="*/ 870 w 1969"/>
              <a:gd name="T67" fmla="*/ 889 h 2497"/>
              <a:gd name="T68" fmla="*/ 1157 w 1969"/>
              <a:gd name="T69" fmla="*/ 969 h 2497"/>
              <a:gd name="T70" fmla="*/ 951 w 1969"/>
              <a:gd name="T71" fmla="*/ 969 h 2497"/>
              <a:gd name="T72" fmla="*/ 951 w 1969"/>
              <a:gd name="T73" fmla="*/ 969 h 2497"/>
              <a:gd name="T74" fmla="*/ 1055 w 1969"/>
              <a:gd name="T75" fmla="*/ 1217 h 2497"/>
              <a:gd name="T76" fmla="*/ 1157 w 1969"/>
              <a:gd name="T77" fmla="*/ 1174 h 2497"/>
              <a:gd name="T78" fmla="*/ 1159 w 1969"/>
              <a:gd name="T79" fmla="*/ 972 h 2497"/>
              <a:gd name="T80" fmla="*/ 468 w 1969"/>
              <a:gd name="T81" fmla="*/ 1422 h 2497"/>
              <a:gd name="T82" fmla="*/ 444 w 1969"/>
              <a:gd name="T83" fmla="*/ 1464 h 2497"/>
              <a:gd name="T84" fmla="*/ 601 w 1969"/>
              <a:gd name="T85" fmla="*/ 150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9" h="2497">
                <a:moveTo>
                  <a:pt x="1303" y="1145"/>
                </a:moveTo>
                <a:cubicBezTo>
                  <a:pt x="1370" y="1219"/>
                  <a:pt x="1425" y="1302"/>
                  <a:pt x="1463" y="1396"/>
                </a:cubicBezTo>
                <a:cubicBezTo>
                  <a:pt x="1499" y="1487"/>
                  <a:pt x="1520" y="1589"/>
                  <a:pt x="1520" y="1694"/>
                </a:cubicBezTo>
                <a:cubicBezTo>
                  <a:pt x="1520" y="1916"/>
                  <a:pt x="1431" y="2117"/>
                  <a:pt x="1286" y="2262"/>
                </a:cubicBezTo>
                <a:cubicBezTo>
                  <a:pt x="1271" y="2278"/>
                  <a:pt x="1253" y="2293"/>
                  <a:pt x="1237" y="2307"/>
                </a:cubicBezTo>
                <a:cubicBezTo>
                  <a:pt x="1873" y="2307"/>
                  <a:pt x="1873" y="2307"/>
                  <a:pt x="1873" y="2307"/>
                </a:cubicBezTo>
                <a:cubicBezTo>
                  <a:pt x="1926" y="2307"/>
                  <a:pt x="1969" y="2349"/>
                  <a:pt x="1969" y="2403"/>
                </a:cubicBezTo>
                <a:cubicBezTo>
                  <a:pt x="1969" y="2455"/>
                  <a:pt x="1926" y="2497"/>
                  <a:pt x="1873" y="2497"/>
                </a:cubicBezTo>
                <a:cubicBezTo>
                  <a:pt x="1280" y="2497"/>
                  <a:pt x="687" y="2497"/>
                  <a:pt x="96" y="2497"/>
                </a:cubicBezTo>
                <a:cubicBezTo>
                  <a:pt x="43" y="2497"/>
                  <a:pt x="0" y="2455"/>
                  <a:pt x="0" y="2403"/>
                </a:cubicBezTo>
                <a:cubicBezTo>
                  <a:pt x="0" y="2349"/>
                  <a:pt x="43" y="2307"/>
                  <a:pt x="96" y="2307"/>
                </a:cubicBezTo>
                <a:cubicBezTo>
                  <a:pt x="715" y="2307"/>
                  <a:pt x="715" y="2307"/>
                  <a:pt x="715" y="2307"/>
                </a:cubicBezTo>
                <a:cubicBezTo>
                  <a:pt x="717" y="2307"/>
                  <a:pt x="717" y="2307"/>
                  <a:pt x="717" y="2307"/>
                </a:cubicBezTo>
                <a:cubicBezTo>
                  <a:pt x="886" y="2307"/>
                  <a:pt x="1039" y="2237"/>
                  <a:pt x="1150" y="2128"/>
                </a:cubicBezTo>
                <a:cubicBezTo>
                  <a:pt x="1166" y="2111"/>
                  <a:pt x="1181" y="2094"/>
                  <a:pt x="1195" y="2075"/>
                </a:cubicBezTo>
                <a:cubicBezTo>
                  <a:pt x="139" y="2075"/>
                  <a:pt x="139" y="2075"/>
                  <a:pt x="139" y="2075"/>
                </a:cubicBezTo>
                <a:cubicBezTo>
                  <a:pt x="108" y="2075"/>
                  <a:pt x="82" y="2050"/>
                  <a:pt x="82" y="2018"/>
                </a:cubicBezTo>
                <a:cubicBezTo>
                  <a:pt x="82" y="1986"/>
                  <a:pt x="108" y="1961"/>
                  <a:pt x="139" y="1961"/>
                </a:cubicBezTo>
                <a:cubicBezTo>
                  <a:pt x="1268" y="1961"/>
                  <a:pt x="1268" y="1961"/>
                  <a:pt x="1268" y="1961"/>
                </a:cubicBezTo>
                <a:cubicBezTo>
                  <a:pt x="1307" y="1879"/>
                  <a:pt x="1329" y="1789"/>
                  <a:pt x="1329" y="1694"/>
                </a:cubicBezTo>
                <a:cubicBezTo>
                  <a:pt x="1329" y="1613"/>
                  <a:pt x="1314" y="1536"/>
                  <a:pt x="1286" y="1466"/>
                </a:cubicBezTo>
                <a:cubicBezTo>
                  <a:pt x="1261" y="1404"/>
                  <a:pt x="1225" y="1348"/>
                  <a:pt x="1183" y="1297"/>
                </a:cubicBezTo>
                <a:cubicBezTo>
                  <a:pt x="1145" y="1318"/>
                  <a:pt x="1101" y="1331"/>
                  <a:pt x="1055" y="1331"/>
                </a:cubicBezTo>
                <a:cubicBezTo>
                  <a:pt x="1027" y="1331"/>
                  <a:pt x="1001" y="1326"/>
                  <a:pt x="976" y="1320"/>
                </a:cubicBezTo>
                <a:cubicBezTo>
                  <a:pt x="833" y="1568"/>
                  <a:pt x="833" y="1568"/>
                  <a:pt x="833" y="1568"/>
                </a:cubicBezTo>
                <a:cubicBezTo>
                  <a:pt x="818" y="1595"/>
                  <a:pt x="782" y="1605"/>
                  <a:pt x="755" y="1589"/>
                </a:cubicBezTo>
                <a:cubicBezTo>
                  <a:pt x="700" y="1558"/>
                  <a:pt x="700" y="1558"/>
                  <a:pt x="700" y="1558"/>
                </a:cubicBezTo>
                <a:cubicBezTo>
                  <a:pt x="647" y="1647"/>
                  <a:pt x="647" y="1647"/>
                  <a:pt x="647" y="1647"/>
                </a:cubicBezTo>
                <a:cubicBezTo>
                  <a:pt x="632" y="1675"/>
                  <a:pt x="597" y="1683"/>
                  <a:pt x="569" y="1666"/>
                </a:cubicBezTo>
                <a:cubicBezTo>
                  <a:pt x="337" y="1534"/>
                  <a:pt x="337" y="1534"/>
                  <a:pt x="337" y="1534"/>
                </a:cubicBezTo>
                <a:cubicBezTo>
                  <a:pt x="310" y="1518"/>
                  <a:pt x="300" y="1483"/>
                  <a:pt x="316" y="1456"/>
                </a:cubicBezTo>
                <a:cubicBezTo>
                  <a:pt x="369" y="1366"/>
                  <a:pt x="369" y="1366"/>
                  <a:pt x="369" y="1366"/>
                </a:cubicBezTo>
                <a:cubicBezTo>
                  <a:pt x="312" y="1333"/>
                  <a:pt x="312" y="1333"/>
                  <a:pt x="312" y="1333"/>
                </a:cubicBezTo>
                <a:cubicBezTo>
                  <a:pt x="285" y="1318"/>
                  <a:pt x="276" y="1284"/>
                  <a:pt x="293" y="1255"/>
                </a:cubicBezTo>
                <a:cubicBezTo>
                  <a:pt x="810" y="359"/>
                  <a:pt x="810" y="359"/>
                  <a:pt x="810" y="359"/>
                </a:cubicBezTo>
                <a:cubicBezTo>
                  <a:pt x="826" y="331"/>
                  <a:pt x="861" y="323"/>
                  <a:pt x="888" y="338"/>
                </a:cubicBezTo>
                <a:cubicBezTo>
                  <a:pt x="891" y="340"/>
                  <a:pt x="891" y="340"/>
                  <a:pt x="891" y="340"/>
                </a:cubicBezTo>
                <a:cubicBezTo>
                  <a:pt x="944" y="371"/>
                  <a:pt x="944" y="371"/>
                  <a:pt x="944" y="371"/>
                </a:cubicBezTo>
                <a:cubicBezTo>
                  <a:pt x="1028" y="223"/>
                  <a:pt x="1028" y="223"/>
                  <a:pt x="1028" y="223"/>
                </a:cubicBezTo>
                <a:cubicBezTo>
                  <a:pt x="972" y="192"/>
                  <a:pt x="972" y="192"/>
                  <a:pt x="972" y="192"/>
                </a:cubicBezTo>
                <a:cubicBezTo>
                  <a:pt x="928" y="165"/>
                  <a:pt x="913" y="108"/>
                  <a:pt x="938" y="62"/>
                </a:cubicBezTo>
                <a:cubicBezTo>
                  <a:pt x="964" y="16"/>
                  <a:pt x="1023" y="0"/>
                  <a:pt x="1067" y="26"/>
                </a:cubicBezTo>
                <a:cubicBezTo>
                  <a:pt x="1215" y="112"/>
                  <a:pt x="1363" y="197"/>
                  <a:pt x="1511" y="282"/>
                </a:cubicBezTo>
                <a:cubicBezTo>
                  <a:pt x="1556" y="308"/>
                  <a:pt x="1571" y="365"/>
                  <a:pt x="1545" y="412"/>
                </a:cubicBezTo>
                <a:cubicBezTo>
                  <a:pt x="1518" y="457"/>
                  <a:pt x="1461" y="473"/>
                  <a:pt x="1415" y="445"/>
                </a:cubicBezTo>
                <a:cubicBezTo>
                  <a:pt x="1359" y="414"/>
                  <a:pt x="1359" y="414"/>
                  <a:pt x="1359" y="414"/>
                </a:cubicBezTo>
                <a:cubicBezTo>
                  <a:pt x="1274" y="561"/>
                  <a:pt x="1274" y="561"/>
                  <a:pt x="1274" y="561"/>
                </a:cubicBezTo>
                <a:cubicBezTo>
                  <a:pt x="1330" y="593"/>
                  <a:pt x="1330" y="593"/>
                  <a:pt x="1330" y="593"/>
                </a:cubicBezTo>
                <a:cubicBezTo>
                  <a:pt x="1357" y="608"/>
                  <a:pt x="1367" y="645"/>
                  <a:pt x="1351" y="671"/>
                </a:cubicBezTo>
                <a:cubicBezTo>
                  <a:pt x="1229" y="880"/>
                  <a:pt x="1229" y="880"/>
                  <a:pt x="1229" y="880"/>
                </a:cubicBezTo>
                <a:cubicBezTo>
                  <a:pt x="1283" y="930"/>
                  <a:pt x="1314" y="998"/>
                  <a:pt x="1314" y="1072"/>
                </a:cubicBezTo>
                <a:cubicBezTo>
                  <a:pt x="1314" y="1097"/>
                  <a:pt x="1309" y="1122"/>
                  <a:pt x="1303" y="1145"/>
                </a:cubicBezTo>
                <a:close/>
                <a:moveTo>
                  <a:pt x="1259" y="357"/>
                </a:moveTo>
                <a:cubicBezTo>
                  <a:pt x="1259" y="357"/>
                  <a:pt x="1259" y="357"/>
                  <a:pt x="1259" y="357"/>
                </a:cubicBezTo>
                <a:cubicBezTo>
                  <a:pt x="1215" y="331"/>
                  <a:pt x="1172" y="306"/>
                  <a:pt x="1128" y="281"/>
                </a:cubicBezTo>
                <a:cubicBezTo>
                  <a:pt x="1043" y="427"/>
                  <a:pt x="1043" y="427"/>
                  <a:pt x="1043" y="427"/>
                </a:cubicBezTo>
                <a:cubicBezTo>
                  <a:pt x="1175" y="504"/>
                  <a:pt x="1175" y="504"/>
                  <a:pt x="1175" y="504"/>
                </a:cubicBezTo>
                <a:cubicBezTo>
                  <a:pt x="1259" y="357"/>
                  <a:pt x="1259" y="357"/>
                  <a:pt x="1259" y="357"/>
                </a:cubicBezTo>
                <a:close/>
                <a:moveTo>
                  <a:pt x="1130" y="824"/>
                </a:moveTo>
                <a:cubicBezTo>
                  <a:pt x="1130" y="824"/>
                  <a:pt x="1130" y="824"/>
                  <a:pt x="1130" y="824"/>
                </a:cubicBezTo>
                <a:cubicBezTo>
                  <a:pt x="1223" y="664"/>
                  <a:pt x="1223" y="664"/>
                  <a:pt x="1223" y="664"/>
                </a:cubicBezTo>
                <a:cubicBezTo>
                  <a:pt x="1109" y="597"/>
                  <a:pt x="995" y="532"/>
                  <a:pt x="880" y="466"/>
                </a:cubicBezTo>
                <a:cubicBezTo>
                  <a:pt x="420" y="1263"/>
                  <a:pt x="420" y="1263"/>
                  <a:pt x="420" y="1263"/>
                </a:cubicBezTo>
                <a:cubicBezTo>
                  <a:pt x="534" y="1330"/>
                  <a:pt x="648" y="1396"/>
                  <a:pt x="763" y="1463"/>
                </a:cubicBezTo>
                <a:cubicBezTo>
                  <a:pt x="879" y="1262"/>
                  <a:pt x="879" y="1262"/>
                  <a:pt x="879" y="1262"/>
                </a:cubicBezTo>
                <a:cubicBezTo>
                  <a:pt x="826" y="1211"/>
                  <a:pt x="795" y="1145"/>
                  <a:pt x="795" y="1072"/>
                </a:cubicBezTo>
                <a:cubicBezTo>
                  <a:pt x="795" y="999"/>
                  <a:pt x="824" y="934"/>
                  <a:pt x="871" y="889"/>
                </a:cubicBezTo>
                <a:cubicBezTo>
                  <a:pt x="870" y="889"/>
                  <a:pt x="870" y="889"/>
                  <a:pt x="870" y="889"/>
                </a:cubicBezTo>
                <a:cubicBezTo>
                  <a:pt x="941" y="816"/>
                  <a:pt x="1037" y="797"/>
                  <a:pt x="1130" y="824"/>
                </a:cubicBezTo>
                <a:close/>
                <a:moveTo>
                  <a:pt x="1157" y="969"/>
                </a:moveTo>
                <a:cubicBezTo>
                  <a:pt x="1157" y="969"/>
                  <a:pt x="1157" y="969"/>
                  <a:pt x="1157" y="969"/>
                </a:cubicBezTo>
                <a:cubicBezTo>
                  <a:pt x="1101" y="913"/>
                  <a:pt x="1009" y="912"/>
                  <a:pt x="951" y="969"/>
                </a:cubicBezTo>
                <a:cubicBezTo>
                  <a:pt x="951" y="968"/>
                  <a:pt x="951" y="968"/>
                  <a:pt x="951" y="968"/>
                </a:cubicBezTo>
                <a:cubicBezTo>
                  <a:pt x="951" y="969"/>
                  <a:pt x="951" y="969"/>
                  <a:pt x="951" y="969"/>
                </a:cubicBezTo>
                <a:cubicBezTo>
                  <a:pt x="925" y="995"/>
                  <a:pt x="910" y="1031"/>
                  <a:pt x="910" y="1072"/>
                </a:cubicBezTo>
                <a:cubicBezTo>
                  <a:pt x="910" y="1152"/>
                  <a:pt x="975" y="1217"/>
                  <a:pt x="1055" y="1217"/>
                </a:cubicBezTo>
                <a:cubicBezTo>
                  <a:pt x="1094" y="1217"/>
                  <a:pt x="1130" y="1201"/>
                  <a:pt x="1157" y="1174"/>
                </a:cubicBezTo>
                <a:cubicBezTo>
                  <a:pt x="1157" y="1174"/>
                  <a:pt x="1157" y="1174"/>
                  <a:pt x="1157" y="1174"/>
                </a:cubicBezTo>
                <a:cubicBezTo>
                  <a:pt x="1183" y="1147"/>
                  <a:pt x="1199" y="1112"/>
                  <a:pt x="1199" y="1072"/>
                </a:cubicBezTo>
                <a:cubicBezTo>
                  <a:pt x="1199" y="1033"/>
                  <a:pt x="1184" y="997"/>
                  <a:pt x="1159" y="972"/>
                </a:cubicBezTo>
                <a:cubicBezTo>
                  <a:pt x="1157" y="969"/>
                  <a:pt x="1157" y="969"/>
                  <a:pt x="1157" y="969"/>
                </a:cubicBezTo>
                <a:close/>
                <a:moveTo>
                  <a:pt x="468" y="1422"/>
                </a:moveTo>
                <a:cubicBezTo>
                  <a:pt x="468" y="1422"/>
                  <a:pt x="468" y="1422"/>
                  <a:pt x="468" y="1422"/>
                </a:cubicBezTo>
                <a:cubicBezTo>
                  <a:pt x="444" y="1464"/>
                  <a:pt x="444" y="1464"/>
                  <a:pt x="444" y="1464"/>
                </a:cubicBezTo>
                <a:cubicBezTo>
                  <a:pt x="577" y="1540"/>
                  <a:pt x="577" y="1540"/>
                  <a:pt x="577" y="1540"/>
                </a:cubicBezTo>
                <a:cubicBezTo>
                  <a:pt x="601" y="1500"/>
                  <a:pt x="601" y="1500"/>
                  <a:pt x="601" y="1500"/>
                </a:cubicBezTo>
                <a:cubicBezTo>
                  <a:pt x="468" y="1422"/>
                  <a:pt x="468" y="1422"/>
                  <a:pt x="468" y="1422"/>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577290" y="1881356"/>
            <a:ext cx="1210588"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0 4</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226607"/>
            <a:ext cx="870751" cy="687111"/>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研究目标</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成果形式</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应用前景</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574187" y="2817460"/>
            <a:ext cx="1205726"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FOUR</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004767" y="1150072"/>
            <a:ext cx="3223366" cy="3000166"/>
            <a:chOff x="974092" y="1272064"/>
            <a:chExt cx="3736975" cy="3478213"/>
          </a:xfrm>
          <a:solidFill>
            <a:srgbClr val="EAEAEA"/>
          </a:solidFill>
        </p:grpSpPr>
        <p:sp>
          <p:nvSpPr>
            <p:cNvPr id="30"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3718437" y="1886568"/>
            <a:ext cx="1706563" cy="1704975"/>
            <a:chOff x="3805238" y="2005013"/>
            <a:chExt cx="1706563" cy="1704975"/>
          </a:xfrm>
        </p:grpSpPr>
        <p:sp>
          <p:nvSpPr>
            <p:cNvPr id="12" name="Oval 7"/>
            <p:cNvSpPr>
              <a:spLocks noChangeArrowheads="1"/>
            </p:cNvSpPr>
            <p:nvPr/>
          </p:nvSpPr>
          <p:spPr bwMode="auto">
            <a:xfrm>
              <a:off x="3805238" y="2005013"/>
              <a:ext cx="1706563" cy="1704975"/>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sp>
          <p:nvSpPr>
            <p:cNvPr id="13"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 name="Oval 9"/>
            <p:cNvSpPr>
              <a:spLocks noChangeArrowheads="1"/>
            </p:cNvSpPr>
            <p:nvPr/>
          </p:nvSpPr>
          <p:spPr bwMode="auto">
            <a:xfrm>
              <a:off x="4102100" y="2305050"/>
              <a:ext cx="1109663" cy="1104900"/>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sp>
          <p:nvSpPr>
            <p:cNvPr id="17" name="Oval 10"/>
            <p:cNvSpPr>
              <a:spLocks noChangeArrowheads="1"/>
            </p:cNvSpPr>
            <p:nvPr/>
          </p:nvSpPr>
          <p:spPr bwMode="auto">
            <a:xfrm>
              <a:off x="4210050" y="2409825"/>
              <a:ext cx="895350" cy="8953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8" name="Oval 11"/>
            <p:cNvSpPr>
              <a:spLocks noChangeArrowheads="1"/>
            </p:cNvSpPr>
            <p:nvPr/>
          </p:nvSpPr>
          <p:spPr bwMode="auto">
            <a:xfrm>
              <a:off x="4416425" y="2616200"/>
              <a:ext cx="479425" cy="482600"/>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grpSp>
      <p:grpSp>
        <p:nvGrpSpPr>
          <p:cNvPr id="113" name="组合 112"/>
          <p:cNvGrpSpPr/>
          <p:nvPr/>
        </p:nvGrpSpPr>
        <p:grpSpPr>
          <a:xfrm>
            <a:off x="3473962" y="1451593"/>
            <a:ext cx="1095375" cy="1285875"/>
            <a:chOff x="3560763" y="1570038"/>
            <a:chExt cx="1095375" cy="1285875"/>
          </a:xfrm>
        </p:grpSpPr>
        <p:sp>
          <p:nvSpPr>
            <p:cNvPr id="19"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03CCCE"/>
            </a:solidFill>
            <a:ln w="6350">
              <a:noFill/>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596181"/>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grpSp>
      <p:sp>
        <p:nvSpPr>
          <p:cNvPr id="114" name="任意多边形 113"/>
          <p:cNvSpPr/>
          <p:nvPr/>
        </p:nvSpPr>
        <p:spPr>
          <a:xfrm>
            <a:off x="2736850" y="2173905"/>
            <a:ext cx="1257300"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6" name="Rectangle 66"/>
          <p:cNvSpPr>
            <a:spLocks noChangeArrowheads="1"/>
          </p:cNvSpPr>
          <p:nvPr/>
        </p:nvSpPr>
        <p:spPr bwMode="auto">
          <a:xfrm>
            <a:off x="467544" y="2384739"/>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7" name="圆角矩形 116"/>
          <p:cNvSpPr/>
          <p:nvPr/>
        </p:nvSpPr>
        <p:spPr>
          <a:xfrm>
            <a:off x="1691680" y="2054316"/>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18" name="任意多边形 117"/>
          <p:cNvSpPr/>
          <p:nvPr/>
        </p:nvSpPr>
        <p:spPr>
          <a:xfrm flipV="1">
            <a:off x="3846895" y="3353520"/>
            <a:ext cx="722202" cy="406461"/>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9" name="Rectangle 66"/>
          <p:cNvSpPr>
            <a:spLocks noChangeArrowheads="1"/>
          </p:cNvSpPr>
          <p:nvPr/>
        </p:nvSpPr>
        <p:spPr bwMode="auto">
          <a:xfrm>
            <a:off x="1547215" y="3967293"/>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0" name="圆角矩形 119"/>
          <p:cNvSpPr/>
          <p:nvPr/>
        </p:nvSpPr>
        <p:spPr>
          <a:xfrm>
            <a:off x="2771351" y="3636870"/>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21" name="任意多边形 120"/>
          <p:cNvSpPr/>
          <p:nvPr/>
        </p:nvSpPr>
        <p:spPr>
          <a:xfrm flipH="1">
            <a:off x="4882457" y="1861431"/>
            <a:ext cx="1083451"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2" name="Rectangle 66"/>
          <p:cNvSpPr>
            <a:spLocks noChangeArrowheads="1"/>
          </p:cNvSpPr>
          <p:nvPr/>
        </p:nvSpPr>
        <p:spPr bwMode="auto">
          <a:xfrm>
            <a:off x="6097385" y="2061209"/>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3" name="圆角矩形 122"/>
          <p:cNvSpPr/>
          <p:nvPr/>
        </p:nvSpPr>
        <p:spPr>
          <a:xfrm>
            <a:off x="6097385" y="1730786"/>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26" name="圆角矩形 125"/>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7" name="圆角矩形 12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8" name="圆角矩形 12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9" name="圆角矩形 12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30" name="圆角矩形 12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31" name="矩形 130"/>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研究目标</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13"/>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14:presetBounceEnd="60000">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14:bounceEnd="60000">
                                          <p:cBhvr additive="base">
                                            <p:cTn id="25" dur="500" fill="hold"/>
                                            <p:tgtEl>
                                              <p:spTgt spid="123"/>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14:presetBounceEnd="60000">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14:bounceEnd="60000">
                                          <p:cBhvr additive="base">
                                            <p:cTn id="37" dur="500" fill="hold"/>
                                            <p:tgtEl>
                                              <p:spTgt spid="117"/>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14:presetBounceEnd="60000">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14:bounceEnd="60000">
                                          <p:cBhvr additive="base">
                                            <p:cTn id="49"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13"/>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fill="hold"/>
                                            <p:tgtEl>
                                              <p:spTgt spid="123"/>
                                            </p:tgtEl>
                                            <p:attrNameLst>
                                              <p:attrName>ppt_x</p:attrName>
                                            </p:attrNameLst>
                                          </p:cBhvr>
                                          <p:tavLst>
                                            <p:tav tm="0">
                                              <p:val>
                                                <p:strVal val="1+#ppt_w/2"/>
                                              </p:val>
                                            </p:tav>
                                            <p:tav tm="100000">
                                              <p:val>
                                                <p:strVal val="#ppt_x"/>
                                              </p:val>
                                            </p:tav>
                                          </p:tavLst>
                                        </p:anim>
                                        <p:anim calcmode="lin" valueType="num">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0-#ppt_w/2"/>
                                              </p:val>
                                            </p:tav>
                                            <p:tav tm="100000">
                                              <p:val>
                                                <p:strVal val="#ppt_x"/>
                                              </p:val>
                                            </p:tav>
                                          </p:tavLst>
                                        </p:anim>
                                        <p:anim calcmode="lin" valueType="num">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43"/>
          <p:cNvSpPr/>
          <p:nvPr/>
        </p:nvSpPr>
        <p:spPr bwMode="auto">
          <a:xfrm>
            <a:off x="1281113" y="2976563"/>
            <a:ext cx="3246437" cy="1465262"/>
          </a:xfrm>
          <a:custGeom>
            <a:avLst/>
            <a:gdLst>
              <a:gd name="T0" fmla="*/ 1050 w 1301"/>
              <a:gd name="T1" fmla="*/ 0 h 585"/>
              <a:gd name="T2" fmla="*/ 0 w 1301"/>
              <a:gd name="T3" fmla="*/ 0 h 585"/>
              <a:gd name="T4" fmla="*/ 0 w 1301"/>
              <a:gd name="T5" fmla="*/ 585 h 585"/>
              <a:gd name="T6" fmla="*/ 1301 w 1301"/>
              <a:gd name="T7" fmla="*/ 585 h 585"/>
              <a:gd name="T8" fmla="*/ 1301 w 1301"/>
              <a:gd name="T9" fmla="*/ 252 h 585"/>
              <a:gd name="T10" fmla="*/ 105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3" name="Freeform 44"/>
          <p:cNvSpPr/>
          <p:nvPr/>
        </p:nvSpPr>
        <p:spPr bwMode="auto">
          <a:xfrm>
            <a:off x="4614863" y="2976563"/>
            <a:ext cx="3246437" cy="1465262"/>
          </a:xfrm>
          <a:custGeom>
            <a:avLst/>
            <a:gdLst>
              <a:gd name="T0" fmla="*/ 251 w 1301"/>
              <a:gd name="T1" fmla="*/ 0 h 585"/>
              <a:gd name="T2" fmla="*/ 0 w 1301"/>
              <a:gd name="T3" fmla="*/ 252 h 585"/>
              <a:gd name="T4" fmla="*/ 0 w 1301"/>
              <a:gd name="T5" fmla="*/ 585 h 585"/>
              <a:gd name="T6" fmla="*/ 1301 w 1301"/>
              <a:gd name="T7" fmla="*/ 585 h 585"/>
              <a:gd name="T8" fmla="*/ 1301 w 1301"/>
              <a:gd name="T9" fmla="*/ 0 h 585"/>
              <a:gd name="T10" fmla="*/ 251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4" name="Freeform 45"/>
          <p:cNvSpPr/>
          <p:nvPr/>
        </p:nvSpPr>
        <p:spPr bwMode="auto">
          <a:xfrm>
            <a:off x="1281113" y="1428750"/>
            <a:ext cx="3246437" cy="1465263"/>
          </a:xfrm>
          <a:custGeom>
            <a:avLst/>
            <a:gdLst>
              <a:gd name="T0" fmla="*/ 1301 w 1301"/>
              <a:gd name="T1" fmla="*/ 333 h 585"/>
              <a:gd name="T2" fmla="*/ 1301 w 1301"/>
              <a:gd name="T3" fmla="*/ 0 h 585"/>
              <a:gd name="T4" fmla="*/ 0 w 1301"/>
              <a:gd name="T5" fmla="*/ 0 h 585"/>
              <a:gd name="T6" fmla="*/ 0 w 1301"/>
              <a:gd name="T7" fmla="*/ 585 h 585"/>
              <a:gd name="T8" fmla="*/ 1050 w 1301"/>
              <a:gd name="T9" fmla="*/ 585 h 585"/>
              <a:gd name="T10" fmla="*/ 1301 w 1301"/>
              <a:gd name="T11" fmla="*/ 333 h 585"/>
            </a:gdLst>
            <a:ahLst/>
            <a:cxnLst>
              <a:cxn ang="0">
                <a:pos x="T0" y="T1"/>
              </a:cxn>
              <a:cxn ang="0">
                <a:pos x="T2" y="T3"/>
              </a:cxn>
              <a:cxn ang="0">
                <a:pos x="T4" y="T5"/>
              </a:cxn>
              <a:cxn ang="0">
                <a:pos x="T6" y="T7"/>
              </a:cxn>
              <a:cxn ang="0">
                <a:pos x="T8" y="T9"/>
              </a:cxn>
              <a:cxn ang="0">
                <a:pos x="T10" y="T11"/>
              </a:cxn>
            </a:cxnLst>
            <a:rect l="0" t="0" r="r" b="b"/>
            <a:pathLst>
              <a:path w="1301" h="585">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5" name="Freeform 46"/>
          <p:cNvSpPr/>
          <p:nvPr/>
        </p:nvSpPr>
        <p:spPr bwMode="auto">
          <a:xfrm>
            <a:off x="4614863" y="1428750"/>
            <a:ext cx="3246437" cy="1465263"/>
          </a:xfrm>
          <a:custGeom>
            <a:avLst/>
            <a:gdLst>
              <a:gd name="T0" fmla="*/ 0 w 1301"/>
              <a:gd name="T1" fmla="*/ 0 h 585"/>
              <a:gd name="T2" fmla="*/ 0 w 1301"/>
              <a:gd name="T3" fmla="*/ 333 h 585"/>
              <a:gd name="T4" fmla="*/ 251 w 1301"/>
              <a:gd name="T5" fmla="*/ 585 h 585"/>
              <a:gd name="T6" fmla="*/ 1301 w 1301"/>
              <a:gd name="T7" fmla="*/ 585 h 585"/>
              <a:gd name="T8" fmla="*/ 1301 w 1301"/>
              <a:gd name="T9" fmla="*/ 0 h 585"/>
              <a:gd name="T10" fmla="*/ 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15" name="Rectangle 34"/>
          <p:cNvSpPr>
            <a:spLocks noChangeArrowheads="1"/>
          </p:cNvSpPr>
          <p:nvPr/>
        </p:nvSpPr>
        <p:spPr bwMode="auto">
          <a:xfrm>
            <a:off x="1281113" y="1428750"/>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4" name="Rectangle 35"/>
          <p:cNvSpPr>
            <a:spLocks noChangeArrowheads="1"/>
          </p:cNvSpPr>
          <p:nvPr/>
        </p:nvSpPr>
        <p:spPr bwMode="auto">
          <a:xfrm>
            <a:off x="2424113" y="1485900"/>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dirty="0">
              <a:solidFill>
                <a:schemeClr val="bg1"/>
              </a:solidFill>
            </a:endParaRPr>
          </a:p>
        </p:txBody>
      </p:sp>
      <p:sp>
        <p:nvSpPr>
          <p:cNvPr id="125" name="Rectangle 36"/>
          <p:cNvSpPr>
            <a:spLocks noChangeArrowheads="1"/>
          </p:cNvSpPr>
          <p:nvPr/>
        </p:nvSpPr>
        <p:spPr bwMode="auto">
          <a:xfrm>
            <a:off x="4614863" y="1428750"/>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6" name="Rectangle 37"/>
          <p:cNvSpPr>
            <a:spLocks noChangeArrowheads="1"/>
          </p:cNvSpPr>
          <p:nvPr/>
        </p:nvSpPr>
        <p:spPr bwMode="auto">
          <a:xfrm>
            <a:off x="5817022" y="1485900"/>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27" name="Rectangle 38"/>
          <p:cNvSpPr>
            <a:spLocks noChangeArrowheads="1"/>
          </p:cNvSpPr>
          <p:nvPr/>
        </p:nvSpPr>
        <p:spPr bwMode="auto">
          <a:xfrm>
            <a:off x="1281113" y="4181475"/>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8" name="Rectangle 39"/>
          <p:cNvSpPr>
            <a:spLocks noChangeArrowheads="1"/>
          </p:cNvSpPr>
          <p:nvPr/>
        </p:nvSpPr>
        <p:spPr bwMode="auto">
          <a:xfrm>
            <a:off x="2483272" y="4238625"/>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29" name="Rectangle 40"/>
          <p:cNvSpPr>
            <a:spLocks noChangeArrowheads="1"/>
          </p:cNvSpPr>
          <p:nvPr/>
        </p:nvSpPr>
        <p:spPr bwMode="auto">
          <a:xfrm>
            <a:off x="4614863" y="4181475"/>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0" name="Rectangle 41"/>
          <p:cNvSpPr>
            <a:spLocks noChangeArrowheads="1"/>
          </p:cNvSpPr>
          <p:nvPr/>
        </p:nvSpPr>
        <p:spPr bwMode="auto">
          <a:xfrm>
            <a:off x="5817022" y="4238625"/>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31" name="Oval 42"/>
          <p:cNvSpPr>
            <a:spLocks noChangeArrowheads="1"/>
          </p:cNvSpPr>
          <p:nvPr/>
        </p:nvSpPr>
        <p:spPr bwMode="auto">
          <a:xfrm>
            <a:off x="3968750" y="2330450"/>
            <a:ext cx="1204913" cy="1209675"/>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6" name="Text Box 47"/>
          <p:cNvSpPr txBox="1">
            <a:spLocks noChangeArrowheads="1"/>
          </p:cNvSpPr>
          <p:nvPr/>
        </p:nvSpPr>
        <p:spPr bwMode="auto">
          <a:xfrm>
            <a:off x="4116502" y="300300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ea typeface="微软雅黑" panose="020B0503020204020204" pitchFamily="34" charset="-122"/>
              </a:rPr>
              <a:t>成果形式</a:t>
            </a:r>
            <a:endParaRPr lang="zh-CN" altLang="en-US" sz="1400" b="1" dirty="0">
              <a:solidFill>
                <a:schemeClr val="bg1"/>
              </a:solidFill>
              <a:ea typeface="微软雅黑" panose="020B0503020204020204" pitchFamily="34" charset="-122"/>
            </a:endParaRPr>
          </a:p>
        </p:txBody>
      </p:sp>
      <p:sp>
        <p:nvSpPr>
          <p:cNvPr id="137" name="Rectangle 48"/>
          <p:cNvSpPr>
            <a:spLocks noChangeArrowheads="1"/>
          </p:cNvSpPr>
          <p:nvPr/>
        </p:nvSpPr>
        <p:spPr bwMode="auto">
          <a:xfrm>
            <a:off x="1403350" y="1782763"/>
            <a:ext cx="256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1000" dirty="0">
              <a:solidFill>
                <a:schemeClr val="bg1">
                  <a:lumMod val="50000"/>
                </a:schemeClr>
              </a:solidFill>
              <a:latin typeface="Arial" panose="020B0604020202020204" pitchFamily="34" charset="0"/>
              <a:ea typeface="微软雅黑" panose="020B0503020204020204" pitchFamily="34" charset="-122"/>
            </a:endParaRPr>
          </a:p>
        </p:txBody>
      </p:sp>
      <p:sp>
        <p:nvSpPr>
          <p:cNvPr id="138" name="Rectangle 49"/>
          <p:cNvSpPr>
            <a:spLocks noChangeArrowheads="1"/>
          </p:cNvSpPr>
          <p:nvPr/>
        </p:nvSpPr>
        <p:spPr bwMode="auto">
          <a:xfrm>
            <a:off x="1403350" y="3106738"/>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1000" dirty="0">
              <a:solidFill>
                <a:schemeClr val="bg1">
                  <a:lumMod val="50000"/>
                </a:schemeClr>
              </a:solidFill>
              <a:latin typeface="Arial" panose="020B0604020202020204" pitchFamily="34" charset="0"/>
              <a:ea typeface="微软雅黑" panose="020B0503020204020204" pitchFamily="34" charset="-122"/>
            </a:endParaRPr>
          </a:p>
        </p:txBody>
      </p:sp>
      <p:sp>
        <p:nvSpPr>
          <p:cNvPr id="139" name="Rectangle 50"/>
          <p:cNvSpPr>
            <a:spLocks noChangeArrowheads="1"/>
          </p:cNvSpPr>
          <p:nvPr/>
        </p:nvSpPr>
        <p:spPr bwMode="auto">
          <a:xfrm>
            <a:off x="5213350" y="1782763"/>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1000" dirty="0">
              <a:solidFill>
                <a:schemeClr val="bg1">
                  <a:lumMod val="50000"/>
                </a:schemeClr>
              </a:solidFill>
              <a:latin typeface="Arial" panose="020B0604020202020204" pitchFamily="34" charset="0"/>
              <a:ea typeface="微软雅黑" panose="020B0503020204020204" pitchFamily="34" charset="-122"/>
            </a:endParaRPr>
          </a:p>
        </p:txBody>
      </p:sp>
      <p:sp>
        <p:nvSpPr>
          <p:cNvPr id="140" name="Rectangle 51"/>
          <p:cNvSpPr>
            <a:spLocks noChangeArrowheads="1"/>
          </p:cNvSpPr>
          <p:nvPr/>
        </p:nvSpPr>
        <p:spPr bwMode="auto">
          <a:xfrm>
            <a:off x="5213350" y="3106738"/>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1000" dirty="0">
              <a:solidFill>
                <a:schemeClr val="bg1">
                  <a:lumMod val="50000"/>
                </a:schemeClr>
              </a:solidFill>
              <a:latin typeface="Arial" panose="020B0604020202020204" pitchFamily="34" charset="0"/>
              <a:ea typeface="微软雅黑" panose="020B0503020204020204" pitchFamily="34" charset="-122"/>
            </a:endParaRPr>
          </a:p>
        </p:txBody>
      </p:sp>
      <p:grpSp>
        <p:nvGrpSpPr>
          <p:cNvPr id="141" name="组合 140"/>
          <p:cNvGrpSpPr/>
          <p:nvPr/>
        </p:nvGrpSpPr>
        <p:grpSpPr>
          <a:xfrm>
            <a:off x="4417423" y="2520909"/>
            <a:ext cx="307566" cy="455654"/>
            <a:chOff x="4062413" y="2374900"/>
            <a:chExt cx="814388" cy="1206501"/>
          </a:xfrm>
          <a:solidFill>
            <a:schemeClr val="bg1"/>
          </a:solidFill>
        </p:grpSpPr>
        <p:sp>
          <p:nvSpPr>
            <p:cNvPr id="142"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3"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4"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5"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6"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7"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8"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9"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0"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41" name="圆角矩形 4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2" name="圆角矩形 4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3" name="圆角矩形 4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4" name="圆角矩形 4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5" name="圆角矩形 4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成果形式</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36"/>
                                        </p:tgtEl>
                                        <p:attrNameLst>
                                          <p:attrName>style.visibility</p:attrName>
                                        </p:attrNameLst>
                                      </p:cBhvr>
                                      <p:to>
                                        <p:strVal val="visible"/>
                                      </p:to>
                                    </p:set>
                                    <p:anim calcmode="lin" valueType="num">
                                      <p:cBhvr>
                                        <p:cTn id="11" dur="500" fill="hold"/>
                                        <p:tgtEl>
                                          <p:spTgt spid="136"/>
                                        </p:tgtEl>
                                        <p:attrNameLst>
                                          <p:attrName>ppt_w</p:attrName>
                                        </p:attrNameLst>
                                      </p:cBhvr>
                                      <p:tavLst>
                                        <p:tav tm="0">
                                          <p:val>
                                            <p:fltVal val="0"/>
                                          </p:val>
                                        </p:tav>
                                        <p:tav tm="100000">
                                          <p:val>
                                            <p:strVal val="#ppt_w"/>
                                          </p:val>
                                        </p:tav>
                                      </p:tavLst>
                                    </p:anim>
                                    <p:anim calcmode="lin" valueType="num">
                                      <p:cBhvr>
                                        <p:cTn id="12" dur="500" fill="hold"/>
                                        <p:tgtEl>
                                          <p:spTgt spid="136"/>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100"/>
                                  </p:stCondLst>
                                  <p:childTnLst>
                                    <p:set>
                                      <p:cBhvr>
                                        <p:cTn id="14" dur="1" fill="hold">
                                          <p:stCondLst>
                                            <p:cond delay="0"/>
                                          </p:stCondLst>
                                        </p:cTn>
                                        <p:tgtEl>
                                          <p:spTgt spid="141"/>
                                        </p:tgtEl>
                                        <p:attrNameLst>
                                          <p:attrName>style.visibility</p:attrName>
                                        </p:attrNameLst>
                                      </p:cBhvr>
                                      <p:to>
                                        <p:strVal val="visible"/>
                                      </p:to>
                                    </p:set>
                                    <p:anim calcmode="lin" valueType="num">
                                      <p:cBhvr>
                                        <p:cTn id="15" dur="300" fill="hold"/>
                                        <p:tgtEl>
                                          <p:spTgt spid="141"/>
                                        </p:tgtEl>
                                        <p:attrNameLst>
                                          <p:attrName>ppt_w</p:attrName>
                                        </p:attrNameLst>
                                      </p:cBhvr>
                                      <p:tavLst>
                                        <p:tav tm="0">
                                          <p:val>
                                            <p:fltVal val="0"/>
                                          </p:val>
                                        </p:tav>
                                        <p:tav tm="100000">
                                          <p:val>
                                            <p:strVal val="#ppt_w"/>
                                          </p:val>
                                        </p:tav>
                                      </p:tavLst>
                                    </p:anim>
                                    <p:anim calcmode="lin" valueType="num">
                                      <p:cBhvr>
                                        <p:cTn id="16" dur="300" fill="hold"/>
                                        <p:tgtEl>
                                          <p:spTgt spid="141"/>
                                        </p:tgtEl>
                                        <p:attrNameLst>
                                          <p:attrName>ppt_h</p:attrName>
                                        </p:attrNameLst>
                                      </p:cBhvr>
                                      <p:tavLst>
                                        <p:tav tm="0">
                                          <p:val>
                                            <p:fltVal val="0"/>
                                          </p:val>
                                        </p:tav>
                                        <p:tav tm="100000">
                                          <p:val>
                                            <p:strVal val="#ppt_h"/>
                                          </p:val>
                                        </p:tav>
                                      </p:tavLst>
                                    </p:anim>
                                    <p:animEffect transition="in" filter="fade">
                                      <p:cBhvr>
                                        <p:cTn id="17" dur="300"/>
                                        <p:tgtEl>
                                          <p:spTgt spid="141"/>
                                        </p:tgtEl>
                                      </p:cBhvr>
                                    </p:animEffect>
                                  </p:childTnLst>
                                </p:cTn>
                              </p:par>
                              <p:par>
                                <p:cTn id="18" presetID="6" presetClass="emph" presetSubtype="0" autoRev="1" fill="hold" nodeType="withEffect">
                                  <p:stCondLst>
                                    <p:cond delay="400"/>
                                  </p:stCondLst>
                                  <p:childTnLst>
                                    <p:animScale>
                                      <p:cBhvr>
                                        <p:cTn id="19" dur="150" fill="hold"/>
                                        <p:tgtEl>
                                          <p:spTgt spid="141"/>
                                        </p:tgtEl>
                                      </p:cBhvr>
                                      <p:by x="110000" y="110000"/>
                                    </p:animScale>
                                  </p:childTnLst>
                                </p:cTn>
                              </p:par>
                              <p:par>
                                <p:cTn id="20" presetID="12" presetClass="entr" presetSubtype="8" fill="hold" grpId="0" nodeType="withEffect">
                                  <p:stCondLst>
                                    <p:cond delay="600"/>
                                  </p:stCondLst>
                                  <p:childTnLst>
                                    <p:set>
                                      <p:cBhvr>
                                        <p:cTn id="21" dur="1" fill="hold">
                                          <p:stCondLst>
                                            <p:cond delay="0"/>
                                          </p:stCondLst>
                                        </p:cTn>
                                        <p:tgtEl>
                                          <p:spTgt spid="125"/>
                                        </p:tgtEl>
                                        <p:attrNameLst>
                                          <p:attrName>style.visibility</p:attrName>
                                        </p:attrNameLst>
                                      </p:cBhvr>
                                      <p:to>
                                        <p:strVal val="visible"/>
                                      </p:to>
                                    </p:set>
                                    <p:animEffect transition="in" filter="slide(fromLeft)">
                                      <p:cBhvr>
                                        <p:cTn id="22" dur="500"/>
                                        <p:tgtEl>
                                          <p:spTgt spid="125"/>
                                        </p:tgtEl>
                                      </p:cBhvr>
                                    </p:animEffect>
                                  </p:childTnLst>
                                </p:cTn>
                              </p:par>
                              <p:par>
                                <p:cTn id="23" presetID="12" presetClass="entr" presetSubtype="8" fill="hold" grpId="0" nodeType="withEffect">
                                  <p:stCondLst>
                                    <p:cond delay="600"/>
                                  </p:stCondLst>
                                  <p:childTnLst>
                                    <p:set>
                                      <p:cBhvr>
                                        <p:cTn id="24" dur="1" fill="hold">
                                          <p:stCondLst>
                                            <p:cond delay="0"/>
                                          </p:stCondLst>
                                        </p:cTn>
                                        <p:tgtEl>
                                          <p:spTgt spid="126"/>
                                        </p:tgtEl>
                                        <p:attrNameLst>
                                          <p:attrName>style.visibility</p:attrName>
                                        </p:attrNameLst>
                                      </p:cBhvr>
                                      <p:to>
                                        <p:strVal val="visible"/>
                                      </p:to>
                                    </p:set>
                                    <p:animEffect transition="in" filter="slide(fromLeft)">
                                      <p:cBhvr>
                                        <p:cTn id="25" dur="500"/>
                                        <p:tgtEl>
                                          <p:spTgt spid="126"/>
                                        </p:tgtEl>
                                      </p:cBhvr>
                                    </p:animEffect>
                                  </p:childTnLst>
                                </p:cTn>
                              </p:par>
                              <p:par>
                                <p:cTn id="26" presetID="12" presetClass="entr" presetSubtype="8" fill="hold" grpId="0" nodeType="withEffect">
                                  <p:stCondLst>
                                    <p:cond delay="600"/>
                                  </p:stCondLst>
                                  <p:childTnLst>
                                    <p:set>
                                      <p:cBhvr>
                                        <p:cTn id="27" dur="1" fill="hold">
                                          <p:stCondLst>
                                            <p:cond delay="0"/>
                                          </p:stCondLst>
                                        </p:cTn>
                                        <p:tgtEl>
                                          <p:spTgt spid="135"/>
                                        </p:tgtEl>
                                        <p:attrNameLst>
                                          <p:attrName>style.visibility</p:attrName>
                                        </p:attrNameLst>
                                      </p:cBhvr>
                                      <p:to>
                                        <p:strVal val="visible"/>
                                      </p:to>
                                    </p:set>
                                    <p:animEffect transition="in" filter="slide(fromLeft)">
                                      <p:cBhvr>
                                        <p:cTn id="28" dur="500"/>
                                        <p:tgtEl>
                                          <p:spTgt spid="135"/>
                                        </p:tgtEl>
                                      </p:cBhvr>
                                    </p:animEffect>
                                  </p:childTnLst>
                                </p:cTn>
                              </p:par>
                              <p:par>
                                <p:cTn id="29" presetID="12" presetClass="entr" presetSubtype="8" fill="hold" grpId="0" nodeType="withEffect">
                                  <p:stCondLst>
                                    <p:cond delay="600"/>
                                  </p:stCondLst>
                                  <p:childTnLst>
                                    <p:set>
                                      <p:cBhvr>
                                        <p:cTn id="30" dur="1" fill="hold">
                                          <p:stCondLst>
                                            <p:cond delay="0"/>
                                          </p:stCondLst>
                                        </p:cTn>
                                        <p:tgtEl>
                                          <p:spTgt spid="139"/>
                                        </p:tgtEl>
                                        <p:attrNameLst>
                                          <p:attrName>style.visibility</p:attrName>
                                        </p:attrNameLst>
                                      </p:cBhvr>
                                      <p:to>
                                        <p:strVal val="visible"/>
                                      </p:to>
                                    </p:set>
                                    <p:animEffect transition="in" filter="slide(fromLeft)">
                                      <p:cBhvr>
                                        <p:cTn id="31" dur="500"/>
                                        <p:tgtEl>
                                          <p:spTgt spid="139"/>
                                        </p:tgtEl>
                                      </p:cBhvr>
                                    </p:animEffect>
                                  </p:childTnLst>
                                </p:cTn>
                              </p:par>
                              <p:par>
                                <p:cTn id="32" presetID="12" presetClass="entr" presetSubtype="2" fill="hold" grpId="0" nodeType="withEffect">
                                  <p:stCondLst>
                                    <p:cond delay="600"/>
                                  </p:stCondLst>
                                  <p:childTnLst>
                                    <p:set>
                                      <p:cBhvr>
                                        <p:cTn id="33" dur="1" fill="hold">
                                          <p:stCondLst>
                                            <p:cond delay="0"/>
                                          </p:stCondLst>
                                        </p:cTn>
                                        <p:tgtEl>
                                          <p:spTgt spid="115"/>
                                        </p:tgtEl>
                                        <p:attrNameLst>
                                          <p:attrName>style.visibility</p:attrName>
                                        </p:attrNameLst>
                                      </p:cBhvr>
                                      <p:to>
                                        <p:strVal val="visible"/>
                                      </p:to>
                                    </p:set>
                                    <p:animEffect transition="in" filter="slide(fromRight)">
                                      <p:cBhvr>
                                        <p:cTn id="34" dur="500"/>
                                        <p:tgtEl>
                                          <p:spTgt spid="115"/>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124"/>
                                        </p:tgtEl>
                                        <p:attrNameLst>
                                          <p:attrName>style.visibility</p:attrName>
                                        </p:attrNameLst>
                                      </p:cBhvr>
                                      <p:to>
                                        <p:strVal val="visible"/>
                                      </p:to>
                                    </p:set>
                                    <p:animEffect transition="in" filter="slide(fromRight)">
                                      <p:cBhvr>
                                        <p:cTn id="37" dur="500"/>
                                        <p:tgtEl>
                                          <p:spTgt spid="124"/>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134"/>
                                        </p:tgtEl>
                                        <p:attrNameLst>
                                          <p:attrName>style.visibility</p:attrName>
                                        </p:attrNameLst>
                                      </p:cBhvr>
                                      <p:to>
                                        <p:strVal val="visible"/>
                                      </p:to>
                                    </p:set>
                                    <p:animEffect transition="in" filter="slide(fromRight)">
                                      <p:cBhvr>
                                        <p:cTn id="40" dur="500"/>
                                        <p:tgtEl>
                                          <p:spTgt spid="134"/>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137"/>
                                        </p:tgtEl>
                                        <p:attrNameLst>
                                          <p:attrName>style.visibility</p:attrName>
                                        </p:attrNameLst>
                                      </p:cBhvr>
                                      <p:to>
                                        <p:strVal val="visible"/>
                                      </p:to>
                                    </p:set>
                                    <p:animEffect transition="in" filter="slide(fromRight)">
                                      <p:cBhvr>
                                        <p:cTn id="43" dur="500"/>
                                        <p:tgtEl>
                                          <p:spTgt spid="13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129"/>
                                        </p:tgtEl>
                                        <p:attrNameLst>
                                          <p:attrName>style.visibility</p:attrName>
                                        </p:attrNameLst>
                                      </p:cBhvr>
                                      <p:to>
                                        <p:strVal val="visible"/>
                                      </p:to>
                                    </p:set>
                                    <p:animEffect transition="in" filter="slide(fromLeft)">
                                      <p:cBhvr>
                                        <p:cTn id="46" dur="500"/>
                                        <p:tgtEl>
                                          <p:spTgt spid="129"/>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130"/>
                                        </p:tgtEl>
                                        <p:attrNameLst>
                                          <p:attrName>style.visibility</p:attrName>
                                        </p:attrNameLst>
                                      </p:cBhvr>
                                      <p:to>
                                        <p:strVal val="visible"/>
                                      </p:to>
                                    </p:set>
                                    <p:animEffect transition="in" filter="slide(fromLeft)">
                                      <p:cBhvr>
                                        <p:cTn id="49" dur="500"/>
                                        <p:tgtEl>
                                          <p:spTgt spid="130"/>
                                        </p:tgtEl>
                                      </p:cBhvr>
                                    </p:animEffect>
                                  </p:childTnLst>
                                </p:cTn>
                              </p:par>
                              <p:par>
                                <p:cTn id="50" presetID="12" presetClass="entr" presetSubtype="8" fill="hold" grpId="0" nodeType="withEffect">
                                  <p:stCondLst>
                                    <p:cond delay="600"/>
                                  </p:stCondLst>
                                  <p:childTnLst>
                                    <p:set>
                                      <p:cBhvr>
                                        <p:cTn id="51" dur="1" fill="hold">
                                          <p:stCondLst>
                                            <p:cond delay="0"/>
                                          </p:stCondLst>
                                        </p:cTn>
                                        <p:tgtEl>
                                          <p:spTgt spid="133"/>
                                        </p:tgtEl>
                                        <p:attrNameLst>
                                          <p:attrName>style.visibility</p:attrName>
                                        </p:attrNameLst>
                                      </p:cBhvr>
                                      <p:to>
                                        <p:strVal val="visible"/>
                                      </p:to>
                                    </p:set>
                                    <p:animEffect transition="in" filter="slide(fromLeft)">
                                      <p:cBhvr>
                                        <p:cTn id="52" dur="500"/>
                                        <p:tgtEl>
                                          <p:spTgt spid="133"/>
                                        </p:tgtEl>
                                      </p:cBhvr>
                                    </p:animEffect>
                                  </p:childTnLst>
                                </p:cTn>
                              </p:par>
                              <p:par>
                                <p:cTn id="53" presetID="12" presetClass="entr" presetSubtype="8" fill="hold" grpId="0" nodeType="withEffect">
                                  <p:stCondLst>
                                    <p:cond delay="600"/>
                                  </p:stCondLst>
                                  <p:childTnLst>
                                    <p:set>
                                      <p:cBhvr>
                                        <p:cTn id="54" dur="1" fill="hold">
                                          <p:stCondLst>
                                            <p:cond delay="0"/>
                                          </p:stCondLst>
                                        </p:cTn>
                                        <p:tgtEl>
                                          <p:spTgt spid="140"/>
                                        </p:tgtEl>
                                        <p:attrNameLst>
                                          <p:attrName>style.visibility</p:attrName>
                                        </p:attrNameLst>
                                      </p:cBhvr>
                                      <p:to>
                                        <p:strVal val="visible"/>
                                      </p:to>
                                    </p:set>
                                    <p:animEffect transition="in" filter="slide(fromLeft)">
                                      <p:cBhvr>
                                        <p:cTn id="55" dur="500"/>
                                        <p:tgtEl>
                                          <p:spTgt spid="140"/>
                                        </p:tgtEl>
                                      </p:cBhvr>
                                    </p:animEffect>
                                  </p:childTnLst>
                                </p:cTn>
                              </p:par>
                              <p:par>
                                <p:cTn id="56" presetID="12" presetClass="entr" presetSubtype="2" fill="hold" grpId="0" nodeType="withEffect">
                                  <p:stCondLst>
                                    <p:cond delay="600"/>
                                  </p:stCondLst>
                                  <p:childTnLst>
                                    <p:set>
                                      <p:cBhvr>
                                        <p:cTn id="57" dur="1" fill="hold">
                                          <p:stCondLst>
                                            <p:cond delay="0"/>
                                          </p:stCondLst>
                                        </p:cTn>
                                        <p:tgtEl>
                                          <p:spTgt spid="127"/>
                                        </p:tgtEl>
                                        <p:attrNameLst>
                                          <p:attrName>style.visibility</p:attrName>
                                        </p:attrNameLst>
                                      </p:cBhvr>
                                      <p:to>
                                        <p:strVal val="visible"/>
                                      </p:to>
                                    </p:set>
                                    <p:animEffect transition="in" filter="slide(fromRight)">
                                      <p:cBhvr>
                                        <p:cTn id="58" dur="500"/>
                                        <p:tgtEl>
                                          <p:spTgt spid="127"/>
                                        </p:tgtEl>
                                      </p:cBhvr>
                                    </p:animEffect>
                                  </p:childTnLst>
                                </p:cTn>
                              </p:par>
                              <p:par>
                                <p:cTn id="59" presetID="12" presetClass="entr" presetSubtype="2" fill="hold" grpId="0" nodeType="withEffect">
                                  <p:stCondLst>
                                    <p:cond delay="600"/>
                                  </p:stCondLst>
                                  <p:childTnLst>
                                    <p:set>
                                      <p:cBhvr>
                                        <p:cTn id="60" dur="1" fill="hold">
                                          <p:stCondLst>
                                            <p:cond delay="0"/>
                                          </p:stCondLst>
                                        </p:cTn>
                                        <p:tgtEl>
                                          <p:spTgt spid="128"/>
                                        </p:tgtEl>
                                        <p:attrNameLst>
                                          <p:attrName>style.visibility</p:attrName>
                                        </p:attrNameLst>
                                      </p:cBhvr>
                                      <p:to>
                                        <p:strVal val="visible"/>
                                      </p:to>
                                    </p:set>
                                    <p:animEffect transition="in" filter="slide(fromRight)">
                                      <p:cBhvr>
                                        <p:cTn id="61" dur="500"/>
                                        <p:tgtEl>
                                          <p:spTgt spid="128"/>
                                        </p:tgtEl>
                                      </p:cBhvr>
                                    </p:animEffect>
                                  </p:childTnLst>
                                </p:cTn>
                              </p:par>
                              <p:par>
                                <p:cTn id="62" presetID="12" presetClass="entr" presetSubtype="2" fill="hold" grpId="0" nodeType="withEffect">
                                  <p:stCondLst>
                                    <p:cond delay="600"/>
                                  </p:stCondLst>
                                  <p:childTnLst>
                                    <p:set>
                                      <p:cBhvr>
                                        <p:cTn id="63" dur="1" fill="hold">
                                          <p:stCondLst>
                                            <p:cond delay="0"/>
                                          </p:stCondLst>
                                        </p:cTn>
                                        <p:tgtEl>
                                          <p:spTgt spid="132"/>
                                        </p:tgtEl>
                                        <p:attrNameLst>
                                          <p:attrName>style.visibility</p:attrName>
                                        </p:attrNameLst>
                                      </p:cBhvr>
                                      <p:to>
                                        <p:strVal val="visible"/>
                                      </p:to>
                                    </p:set>
                                    <p:animEffect transition="in" filter="slide(fromRight)">
                                      <p:cBhvr>
                                        <p:cTn id="64" dur="500"/>
                                        <p:tgtEl>
                                          <p:spTgt spid="132"/>
                                        </p:tgtEl>
                                      </p:cBhvr>
                                    </p:animEffect>
                                  </p:childTnLst>
                                </p:cTn>
                              </p:par>
                              <p:par>
                                <p:cTn id="65" presetID="12" presetClass="entr" presetSubtype="2" fill="hold" grpId="0" nodeType="withEffect">
                                  <p:stCondLst>
                                    <p:cond delay="600"/>
                                  </p:stCondLst>
                                  <p:childTnLst>
                                    <p:set>
                                      <p:cBhvr>
                                        <p:cTn id="66" dur="1" fill="hold">
                                          <p:stCondLst>
                                            <p:cond delay="0"/>
                                          </p:stCondLst>
                                        </p:cTn>
                                        <p:tgtEl>
                                          <p:spTgt spid="138"/>
                                        </p:tgtEl>
                                        <p:attrNameLst>
                                          <p:attrName>style.visibility</p:attrName>
                                        </p:attrNameLst>
                                      </p:cBhvr>
                                      <p:to>
                                        <p:strVal val="visible"/>
                                      </p:to>
                                    </p:set>
                                    <p:animEffect transition="in" filter="slide(fromRight)">
                                      <p:cBhvr>
                                        <p:cTn id="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15" grpId="0" animBg="1"/>
      <p:bldP spid="124" grpId="0"/>
      <p:bldP spid="125" grpId="0" animBg="1"/>
      <p:bldP spid="126" grpId="0"/>
      <p:bldP spid="127" grpId="0" animBg="1"/>
      <p:bldP spid="128" grpId="0"/>
      <p:bldP spid="129" grpId="0" animBg="1"/>
      <p:bldP spid="130" grpId="0"/>
      <p:bldP spid="131" grpId="0" animBg="1"/>
      <p:bldP spid="136" grpId="0"/>
      <p:bldP spid="137" grpId="0"/>
      <p:bldP spid="138" grpId="0"/>
      <p:bldP spid="139" grpId="0"/>
      <p:bldP spid="1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bwMode="auto">
          <a:xfrm>
            <a:off x="1381126" y="2872778"/>
            <a:ext cx="1577432" cy="1579341"/>
          </a:xfrm>
          <a:custGeom>
            <a:avLst/>
            <a:gdLst>
              <a:gd name="T0" fmla="*/ 0 w 373"/>
              <a:gd name="T1" fmla="*/ 342 h 373"/>
              <a:gd name="T2" fmla="*/ 31 w 373"/>
              <a:gd name="T3" fmla="*/ 373 h 373"/>
              <a:gd name="T4" fmla="*/ 373 w 373"/>
              <a:gd name="T5" fmla="*/ 373 h 373"/>
              <a:gd name="T6" fmla="*/ 373 w 373"/>
              <a:gd name="T7" fmla="*/ 0 h 373"/>
              <a:gd name="T8" fmla="*/ 0 w 373"/>
              <a:gd name="T9" fmla="*/ 0 h 373"/>
              <a:gd name="T10" fmla="*/ 0 w 373"/>
              <a:gd name="T11" fmla="*/ 342 h 373"/>
            </a:gdLst>
            <a:ahLst/>
            <a:cxnLst>
              <a:cxn ang="0">
                <a:pos x="T0" y="T1"/>
              </a:cxn>
              <a:cxn ang="0">
                <a:pos x="T2" y="T3"/>
              </a:cxn>
              <a:cxn ang="0">
                <a:pos x="T4" y="T5"/>
              </a:cxn>
              <a:cxn ang="0">
                <a:pos x="T6" y="T7"/>
              </a:cxn>
              <a:cxn ang="0">
                <a:pos x="T8" y="T9"/>
              </a:cxn>
              <a:cxn ang="0">
                <a:pos x="T10" y="T11"/>
              </a:cxn>
            </a:cxnLst>
            <a:rect l="0" t="0" r="r" b="b"/>
            <a:pathLst>
              <a:path w="373" h="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4" name="Rectangle 9"/>
          <p:cNvSpPr>
            <a:spLocks noChangeArrowheads="1"/>
          </p:cNvSpPr>
          <p:nvPr/>
        </p:nvSpPr>
        <p:spPr bwMode="auto">
          <a:xfrm>
            <a:off x="4608560" y="2872778"/>
            <a:ext cx="1577432" cy="1579341"/>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3" name="Rectangle 8"/>
          <p:cNvSpPr>
            <a:spLocks noChangeArrowheads="1"/>
          </p:cNvSpPr>
          <p:nvPr/>
        </p:nvSpPr>
        <p:spPr bwMode="auto">
          <a:xfrm>
            <a:off x="2992933" y="1262881"/>
            <a:ext cx="1577432" cy="1579342"/>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4" name="Rectangle 48"/>
          <p:cNvSpPr>
            <a:spLocks noChangeArrowheads="1"/>
          </p:cNvSpPr>
          <p:nvPr/>
        </p:nvSpPr>
        <p:spPr bwMode="auto">
          <a:xfrm>
            <a:off x="3061569"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en-US" sz="1000" dirty="0">
              <a:solidFill>
                <a:schemeClr val="bg1"/>
              </a:solidFill>
              <a:latin typeface="Arial" panose="020B0604020202020204" pitchFamily="34" charset="0"/>
              <a:ea typeface="微软雅黑" panose="020B0503020204020204" pitchFamily="34" charset="-122"/>
            </a:endParaRPr>
          </a:p>
        </p:txBody>
      </p:sp>
      <p:sp>
        <p:nvSpPr>
          <p:cNvPr id="58" name="Rectangle 48"/>
          <p:cNvSpPr>
            <a:spLocks noChangeArrowheads="1"/>
          </p:cNvSpPr>
          <p:nvPr/>
        </p:nvSpPr>
        <p:spPr bwMode="auto">
          <a:xfrm>
            <a:off x="1453210"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en-US" sz="1000" dirty="0">
              <a:solidFill>
                <a:schemeClr val="bg1"/>
              </a:solidFill>
              <a:latin typeface="Arial" panose="020B0604020202020204" pitchFamily="34" charset="0"/>
              <a:ea typeface="微软雅黑" panose="020B0503020204020204" pitchFamily="34" charset="-122"/>
            </a:endParaRPr>
          </a:p>
        </p:txBody>
      </p:sp>
      <p:sp>
        <p:nvSpPr>
          <p:cNvPr id="60" name="Rectangle 48"/>
          <p:cNvSpPr>
            <a:spLocks noChangeArrowheads="1"/>
          </p:cNvSpPr>
          <p:nvPr/>
        </p:nvSpPr>
        <p:spPr bwMode="auto">
          <a:xfrm>
            <a:off x="4677196"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en-US" sz="1000" dirty="0">
              <a:solidFill>
                <a:schemeClr val="bg1"/>
              </a:solidFill>
              <a:latin typeface="Arial" panose="020B0604020202020204" pitchFamily="34" charset="0"/>
              <a:ea typeface="微软雅黑" panose="020B0503020204020204" pitchFamily="34" charset="-122"/>
            </a:endParaRPr>
          </a:p>
        </p:txBody>
      </p:sp>
      <p:sp>
        <p:nvSpPr>
          <p:cNvPr id="62" name="圆角矩形 61"/>
          <p:cNvSpPr/>
          <p:nvPr/>
        </p:nvSpPr>
        <p:spPr>
          <a:xfrm>
            <a:off x="1722639" y="3175595"/>
            <a:ext cx="955046"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3" name="圆角矩形 62"/>
          <p:cNvSpPr/>
          <p:nvPr/>
        </p:nvSpPr>
        <p:spPr>
          <a:xfrm>
            <a:off x="3304126" y="1519411"/>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4" name="圆角矩形 63"/>
          <p:cNvSpPr/>
          <p:nvPr/>
        </p:nvSpPr>
        <p:spPr>
          <a:xfrm>
            <a:off x="4919753" y="3175595"/>
            <a:ext cx="955046"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0" name="Freeform 5"/>
          <p:cNvSpPr/>
          <p:nvPr/>
        </p:nvSpPr>
        <p:spPr bwMode="auto">
          <a:xfrm>
            <a:off x="6220368" y="1262881"/>
            <a:ext cx="1577432" cy="1579342"/>
          </a:xfrm>
          <a:custGeom>
            <a:avLst/>
            <a:gdLst>
              <a:gd name="T0" fmla="*/ 373 w 373"/>
              <a:gd name="T1" fmla="*/ 31 h 373"/>
              <a:gd name="T2" fmla="*/ 342 w 373"/>
              <a:gd name="T3" fmla="*/ 0 h 373"/>
              <a:gd name="T4" fmla="*/ 0 w 373"/>
              <a:gd name="T5" fmla="*/ 0 h 373"/>
              <a:gd name="T6" fmla="*/ 0 w 373"/>
              <a:gd name="T7" fmla="*/ 373 h 373"/>
              <a:gd name="T8" fmla="*/ 373 w 373"/>
              <a:gd name="T9" fmla="*/ 373 h 373"/>
              <a:gd name="T10" fmla="*/ 373 w 373"/>
              <a:gd name="T11" fmla="*/ 31 h 373"/>
            </a:gdLst>
            <a:ahLst/>
            <a:cxnLst>
              <a:cxn ang="0">
                <a:pos x="T0" y="T1"/>
              </a:cxn>
              <a:cxn ang="0">
                <a:pos x="T2" y="T3"/>
              </a:cxn>
              <a:cxn ang="0">
                <a:pos x="T4" y="T5"/>
              </a:cxn>
              <a:cxn ang="0">
                <a:pos x="T6" y="T7"/>
              </a:cxn>
              <a:cxn ang="0">
                <a:pos x="T8" y="T9"/>
              </a:cxn>
              <a:cxn ang="0">
                <a:pos x="T10" y="T11"/>
              </a:cxn>
            </a:cxnLst>
            <a:rect l="0" t="0" r="r" b="b"/>
            <a:pathLst>
              <a:path w="373" h="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2" name="Rectangle 7" descr="160621-20121008052951-1"/>
          <p:cNvSpPr>
            <a:spLocks noChangeArrowheads="1"/>
          </p:cNvSpPr>
          <p:nvPr/>
        </p:nvSpPr>
        <p:spPr bwMode="auto">
          <a:xfrm>
            <a:off x="4608560" y="1262881"/>
            <a:ext cx="1577432" cy="157934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25" name="Rectangle 10" descr="001e90bc453a118d6b4237"/>
          <p:cNvSpPr>
            <a:spLocks noChangeArrowheads="1"/>
          </p:cNvSpPr>
          <p:nvPr/>
        </p:nvSpPr>
        <p:spPr bwMode="auto">
          <a:xfrm>
            <a:off x="2992933" y="2872778"/>
            <a:ext cx="1577432" cy="1579341"/>
          </a:xfrm>
          <a:prstGeom prst="rect">
            <a:avLst/>
          </a:prstGeom>
          <a:blipFill dpi="0" rotWithShape="1">
            <a:blip r:embed="rId2" cstate="print">
              <a:extLst>
                <a:ext uri="{28A0092B-C50C-407E-A947-70E740481C1C}">
                  <a14:useLocalDpi xmlns:a14="http://schemas.microsoft.com/office/drawing/2010/main" val="0"/>
                </a:ext>
              </a:extLst>
            </a:blip>
            <a:srcRect/>
            <a:stretch>
              <a:fillRect l="-9138" r="-9138"/>
            </a:stretch>
          </a:blipFill>
          <a:ln>
            <a:noFill/>
          </a:ln>
        </p:spPr>
        <p:txBody>
          <a:bodyPr/>
          <a:lstStyle/>
          <a:p>
            <a:endParaRPr lang="zh-CN" altLang="en-US"/>
          </a:p>
        </p:txBody>
      </p:sp>
      <p:sp>
        <p:nvSpPr>
          <p:cNvPr id="30" name="Freeform 15" descr="160621-20121008053041-4"/>
          <p:cNvSpPr/>
          <p:nvPr/>
        </p:nvSpPr>
        <p:spPr bwMode="auto">
          <a:xfrm>
            <a:off x="1381126" y="1262881"/>
            <a:ext cx="1577432" cy="1579342"/>
          </a:xfrm>
          <a:custGeom>
            <a:avLst/>
            <a:gdLst>
              <a:gd name="T0" fmla="*/ 31 w 373"/>
              <a:gd name="T1" fmla="*/ 0 h 373"/>
              <a:gd name="T2" fmla="*/ 0 w 373"/>
              <a:gd name="T3" fmla="*/ 31 h 373"/>
              <a:gd name="T4" fmla="*/ 0 w 373"/>
              <a:gd name="T5" fmla="*/ 373 h 373"/>
              <a:gd name="T6" fmla="*/ 373 w 373"/>
              <a:gd name="T7" fmla="*/ 373 h 373"/>
              <a:gd name="T8" fmla="*/ 373 w 373"/>
              <a:gd name="T9" fmla="*/ 0 h 373"/>
              <a:gd name="T10" fmla="*/ 31 w 373"/>
              <a:gd name="T11" fmla="*/ 0 h 373"/>
            </a:gdLst>
            <a:ahLst/>
            <a:cxnLst>
              <a:cxn ang="0">
                <a:pos x="T0" y="T1"/>
              </a:cxn>
              <a:cxn ang="0">
                <a:pos x="T2" y="T3"/>
              </a:cxn>
              <a:cxn ang="0">
                <a:pos x="T4" y="T5"/>
              </a:cxn>
              <a:cxn ang="0">
                <a:pos x="T6" y="T7"/>
              </a:cxn>
              <a:cxn ang="0">
                <a:pos x="T8" y="T9"/>
              </a:cxn>
              <a:cxn ang="0">
                <a:pos x="T10" y="T11"/>
              </a:cxn>
            </a:cxnLst>
            <a:rect l="0" t="0" r="r" b="b"/>
            <a:pathLst>
              <a:path w="373" h="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31" name="Freeform 16" descr="160621-20121008053104-6"/>
          <p:cNvSpPr/>
          <p:nvPr/>
        </p:nvSpPr>
        <p:spPr bwMode="auto">
          <a:xfrm>
            <a:off x="6220368" y="2872778"/>
            <a:ext cx="1577432" cy="1579341"/>
          </a:xfrm>
          <a:custGeom>
            <a:avLst/>
            <a:gdLst>
              <a:gd name="T0" fmla="*/ 342 w 373"/>
              <a:gd name="T1" fmla="*/ 373 h 373"/>
              <a:gd name="T2" fmla="*/ 373 w 373"/>
              <a:gd name="T3" fmla="*/ 342 h 373"/>
              <a:gd name="T4" fmla="*/ 373 w 373"/>
              <a:gd name="T5" fmla="*/ 0 h 373"/>
              <a:gd name="T6" fmla="*/ 0 w 373"/>
              <a:gd name="T7" fmla="*/ 0 h 373"/>
              <a:gd name="T8" fmla="*/ 0 w 373"/>
              <a:gd name="T9" fmla="*/ 373 h 373"/>
              <a:gd name="T10" fmla="*/ 342 w 373"/>
              <a:gd name="T11" fmla="*/ 373 h 373"/>
            </a:gdLst>
            <a:ahLst/>
            <a:cxnLst>
              <a:cxn ang="0">
                <a:pos x="T0" y="T1"/>
              </a:cxn>
              <a:cxn ang="0">
                <a:pos x="T2" y="T3"/>
              </a:cxn>
              <a:cxn ang="0">
                <a:pos x="T4" y="T5"/>
              </a:cxn>
              <a:cxn ang="0">
                <a:pos x="T6" y="T7"/>
              </a:cxn>
              <a:cxn ang="0">
                <a:pos x="T8" y="T9"/>
              </a:cxn>
              <a:cxn ang="0">
                <a:pos x="T10" y="T11"/>
              </a:cxn>
            </a:cxnLst>
            <a:rect l="0" t="0" r="r" b="b"/>
            <a:pathLst>
              <a:path w="373" h="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4" cstate="print">
              <a:extLst>
                <a:ext uri="{28A0092B-C50C-407E-A947-70E740481C1C}">
                  <a14:useLocalDpi xmlns:a14="http://schemas.microsoft.com/office/drawing/2010/main" val="0"/>
                </a:ext>
              </a:extLst>
            </a:blip>
            <a:srcRect/>
            <a:stretch>
              <a:fillRect l="-19373" r="-19373"/>
            </a:stretch>
          </a:blipFill>
          <a:ln>
            <a:noFill/>
          </a:ln>
        </p:spPr>
        <p:txBody>
          <a:bodyPr/>
          <a:lstStyle/>
          <a:p>
            <a:endParaRPr lang="zh-CN" altLang="en-US"/>
          </a:p>
        </p:txBody>
      </p:sp>
      <p:sp>
        <p:nvSpPr>
          <p:cNvPr id="56" name="Rectangle 48"/>
          <p:cNvSpPr>
            <a:spLocks noChangeArrowheads="1"/>
          </p:cNvSpPr>
          <p:nvPr/>
        </p:nvSpPr>
        <p:spPr bwMode="auto">
          <a:xfrm>
            <a:off x="6282406"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en-US" sz="1000" dirty="0">
              <a:solidFill>
                <a:schemeClr val="bg1"/>
              </a:solidFill>
              <a:latin typeface="Arial" panose="020B0604020202020204" pitchFamily="34" charset="0"/>
              <a:ea typeface="微软雅黑" panose="020B0503020204020204" pitchFamily="34" charset="-122"/>
            </a:endParaRPr>
          </a:p>
        </p:txBody>
      </p:sp>
      <p:sp>
        <p:nvSpPr>
          <p:cNvPr id="65" name="圆角矩形 64"/>
          <p:cNvSpPr/>
          <p:nvPr/>
        </p:nvSpPr>
        <p:spPr>
          <a:xfrm>
            <a:off x="6523376" y="1519411"/>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应用领域四</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7" name="圆角矩形 3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9" name="圆角矩形 3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0" name="圆角矩形 39"/>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1" name="圆角矩形 40"/>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应用前景</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anim calcmode="lin" valueType="num">
                                      <p:cBhvr>
                                        <p:cTn id="23" dur="500" fill="hold"/>
                                        <p:tgtEl>
                                          <p:spTgt spid="54"/>
                                        </p:tgtEl>
                                        <p:attrNameLst>
                                          <p:attrName>ppt_x</p:attrName>
                                        </p:attrNameLst>
                                      </p:cBhvr>
                                      <p:tavLst>
                                        <p:tav tm="0">
                                          <p:val>
                                            <p:strVal val="#ppt_x"/>
                                          </p:val>
                                        </p:tav>
                                        <p:tav tm="100000">
                                          <p:val>
                                            <p:strVal val="#ppt_x"/>
                                          </p:val>
                                        </p:tav>
                                      </p:tavLst>
                                    </p:anim>
                                    <p:anim calcmode="lin" valueType="num">
                                      <p:cBhvr>
                                        <p:cTn id="24" dur="500" fill="hold"/>
                                        <p:tgtEl>
                                          <p:spTgt spid="5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anim calcmode="lin" valueType="num">
                                      <p:cBhvr>
                                        <p:cTn id="28" dur="500" fill="hold"/>
                                        <p:tgtEl>
                                          <p:spTgt spid="64"/>
                                        </p:tgtEl>
                                        <p:attrNameLst>
                                          <p:attrName>ppt_x</p:attrName>
                                        </p:attrNameLst>
                                      </p:cBhvr>
                                      <p:tavLst>
                                        <p:tav tm="0">
                                          <p:val>
                                            <p:strVal val="#ppt_x"/>
                                          </p:val>
                                        </p:tav>
                                        <p:tav tm="100000">
                                          <p:val>
                                            <p:strVal val="#ppt_x"/>
                                          </p:val>
                                        </p:tav>
                                      </p:tavLst>
                                    </p:anim>
                                    <p:anim calcmode="lin" valueType="num">
                                      <p:cBhvr>
                                        <p:cTn id="29" dur="50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0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9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strVal val="#ppt_x"/>
                                          </p:val>
                                        </p:tav>
                                        <p:tav tm="100000">
                                          <p:val>
                                            <p:strVal val="#ppt_x"/>
                                          </p:val>
                                        </p:tav>
                                      </p:tavLst>
                                    </p:anim>
                                    <p:anim calcmode="lin" valueType="num">
                                      <p:cBhvr>
                                        <p:cTn id="39" dur="500" fill="hold"/>
                                        <p:tgtEl>
                                          <p:spTgt spid="6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animBg="1"/>
      <p:bldP spid="54" grpId="0"/>
      <p:bldP spid="58" grpId="0"/>
      <p:bldP spid="60" grpId="0"/>
      <p:bldP spid="62" grpId="0" animBg="1"/>
      <p:bldP spid="63" grpId="0" animBg="1"/>
      <p:bldP spid="64" grpId="0" animBg="1"/>
      <p:bldP spid="20" grpId="0" animBg="1"/>
      <p:bldP spid="22" grpId="0" animBg="1"/>
      <p:bldP spid="25" grpId="0" animBg="1"/>
      <p:bldP spid="30" grpId="0" animBg="1"/>
      <p:bldP spid="31" grpId="0" animBg="1"/>
      <p:bldP spid="56" grpId="0"/>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EditPoints="1"/>
          </p:cNvSpPr>
          <p:nvPr/>
        </p:nvSpPr>
        <p:spPr bwMode="auto">
          <a:xfrm>
            <a:off x="0" y="1743541"/>
            <a:ext cx="5207639" cy="3398372"/>
          </a:xfrm>
          <a:custGeom>
            <a:avLst/>
            <a:gdLst>
              <a:gd name="T0" fmla="*/ 822 w 3039"/>
              <a:gd name="T1" fmla="*/ 1167 h 1983"/>
              <a:gd name="T2" fmla="*/ 822 w 3039"/>
              <a:gd name="T3" fmla="*/ 1281 h 1983"/>
              <a:gd name="T4" fmla="*/ 2274 w 3039"/>
              <a:gd name="T5" fmla="*/ 1225 h 1983"/>
              <a:gd name="T6" fmla="*/ 822 w 3039"/>
              <a:gd name="T7" fmla="*/ 1036 h 1983"/>
              <a:gd name="T8" fmla="*/ 1375 w 3039"/>
              <a:gd name="T9" fmla="*/ 1036 h 1983"/>
              <a:gd name="T10" fmla="*/ 1432 w 3039"/>
              <a:gd name="T11" fmla="*/ 485 h 1983"/>
              <a:gd name="T12" fmla="*/ 822 w 3039"/>
              <a:gd name="T13" fmla="*/ 429 h 1983"/>
              <a:gd name="T14" fmla="*/ 764 w 3039"/>
              <a:gd name="T15" fmla="*/ 977 h 1983"/>
              <a:gd name="T16" fmla="*/ 880 w 3039"/>
              <a:gd name="T17" fmla="*/ 542 h 1983"/>
              <a:gd name="T18" fmla="*/ 1318 w 3039"/>
              <a:gd name="T19" fmla="*/ 542 h 1983"/>
              <a:gd name="T20" fmla="*/ 880 w 3039"/>
              <a:gd name="T21" fmla="*/ 920 h 1983"/>
              <a:gd name="T22" fmla="*/ 373 w 3039"/>
              <a:gd name="T23" fmla="*/ 1708 h 1983"/>
              <a:gd name="T24" fmla="*/ 2666 w 3039"/>
              <a:gd name="T25" fmla="*/ 1708 h 1983"/>
              <a:gd name="T26" fmla="*/ 2761 w 3039"/>
              <a:gd name="T27" fmla="*/ 96 h 1983"/>
              <a:gd name="T28" fmla="*/ 373 w 3039"/>
              <a:gd name="T29" fmla="*/ 0 h 1983"/>
              <a:gd name="T30" fmla="*/ 278 w 3039"/>
              <a:gd name="T31" fmla="*/ 1613 h 1983"/>
              <a:gd name="T32" fmla="*/ 468 w 3039"/>
              <a:gd name="T33" fmla="*/ 192 h 1983"/>
              <a:gd name="T34" fmla="*/ 2571 w 3039"/>
              <a:gd name="T35" fmla="*/ 192 h 1983"/>
              <a:gd name="T36" fmla="*/ 468 w 3039"/>
              <a:gd name="T37" fmla="*/ 1518 h 1983"/>
              <a:gd name="T38" fmla="*/ 2218 w 3039"/>
              <a:gd name="T39" fmla="*/ 675 h 1983"/>
              <a:gd name="T40" fmla="*/ 1558 w 3039"/>
              <a:gd name="T41" fmla="*/ 675 h 1983"/>
              <a:gd name="T42" fmla="*/ 1558 w 3039"/>
              <a:gd name="T43" fmla="*/ 789 h 1983"/>
              <a:gd name="T44" fmla="*/ 2274 w 3039"/>
              <a:gd name="T45" fmla="*/ 731 h 1983"/>
              <a:gd name="T46" fmla="*/ 2218 w 3039"/>
              <a:gd name="T47" fmla="*/ 920 h 1983"/>
              <a:gd name="T48" fmla="*/ 1558 w 3039"/>
              <a:gd name="T49" fmla="*/ 920 h 1983"/>
              <a:gd name="T50" fmla="*/ 1558 w 3039"/>
              <a:gd name="T51" fmla="*/ 1036 h 1983"/>
              <a:gd name="T52" fmla="*/ 2274 w 3039"/>
              <a:gd name="T53" fmla="*/ 977 h 1983"/>
              <a:gd name="T54" fmla="*/ 2218 w 3039"/>
              <a:gd name="T55" fmla="*/ 429 h 1983"/>
              <a:gd name="T56" fmla="*/ 1558 w 3039"/>
              <a:gd name="T57" fmla="*/ 429 h 1983"/>
              <a:gd name="T58" fmla="*/ 1558 w 3039"/>
              <a:gd name="T59" fmla="*/ 542 h 1983"/>
              <a:gd name="T60" fmla="*/ 2274 w 3039"/>
              <a:gd name="T61" fmla="*/ 485 h 1983"/>
              <a:gd name="T62" fmla="*/ 2944 w 3039"/>
              <a:gd name="T63" fmla="*/ 1791 h 1983"/>
              <a:gd name="T64" fmla="*/ 95 w 3039"/>
              <a:gd name="T65" fmla="*/ 1791 h 1983"/>
              <a:gd name="T66" fmla="*/ 95 w 3039"/>
              <a:gd name="T67" fmla="*/ 1983 h 1983"/>
              <a:gd name="T68" fmla="*/ 3039 w 3039"/>
              <a:gd name="T69" fmla="*/ 1887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9" h="1983">
                <a:moveTo>
                  <a:pt x="2218" y="1167"/>
                </a:moveTo>
                <a:cubicBezTo>
                  <a:pt x="822" y="1167"/>
                  <a:pt x="822" y="1167"/>
                  <a:pt x="822" y="1167"/>
                </a:cubicBezTo>
                <a:cubicBezTo>
                  <a:pt x="790" y="1167"/>
                  <a:pt x="764" y="1192"/>
                  <a:pt x="764" y="1225"/>
                </a:cubicBezTo>
                <a:cubicBezTo>
                  <a:pt x="764" y="1256"/>
                  <a:pt x="790" y="1281"/>
                  <a:pt x="822" y="1281"/>
                </a:cubicBezTo>
                <a:cubicBezTo>
                  <a:pt x="2218" y="1281"/>
                  <a:pt x="2218" y="1281"/>
                  <a:pt x="2218" y="1281"/>
                </a:cubicBezTo>
                <a:cubicBezTo>
                  <a:pt x="2249" y="1281"/>
                  <a:pt x="2274" y="1256"/>
                  <a:pt x="2274" y="1225"/>
                </a:cubicBezTo>
                <a:cubicBezTo>
                  <a:pt x="2274" y="1192"/>
                  <a:pt x="2249" y="1167"/>
                  <a:pt x="2218" y="1167"/>
                </a:cubicBezTo>
                <a:close/>
                <a:moveTo>
                  <a:pt x="822" y="1036"/>
                </a:moveTo>
                <a:cubicBezTo>
                  <a:pt x="822" y="1036"/>
                  <a:pt x="822" y="1036"/>
                  <a:pt x="822" y="1036"/>
                </a:cubicBezTo>
                <a:cubicBezTo>
                  <a:pt x="1375" y="1036"/>
                  <a:pt x="1375" y="1036"/>
                  <a:pt x="1375" y="1036"/>
                </a:cubicBezTo>
                <a:cubicBezTo>
                  <a:pt x="1408" y="1036"/>
                  <a:pt x="1432" y="1009"/>
                  <a:pt x="1432" y="977"/>
                </a:cubicBezTo>
                <a:cubicBezTo>
                  <a:pt x="1432" y="485"/>
                  <a:pt x="1432" y="485"/>
                  <a:pt x="1432" y="485"/>
                </a:cubicBezTo>
                <a:cubicBezTo>
                  <a:pt x="1432" y="454"/>
                  <a:pt x="1408" y="429"/>
                  <a:pt x="1375" y="429"/>
                </a:cubicBezTo>
                <a:cubicBezTo>
                  <a:pt x="822" y="429"/>
                  <a:pt x="822" y="429"/>
                  <a:pt x="822" y="429"/>
                </a:cubicBezTo>
                <a:cubicBezTo>
                  <a:pt x="790" y="429"/>
                  <a:pt x="764" y="454"/>
                  <a:pt x="764" y="485"/>
                </a:cubicBezTo>
                <a:cubicBezTo>
                  <a:pt x="764" y="977"/>
                  <a:pt x="764" y="977"/>
                  <a:pt x="764" y="977"/>
                </a:cubicBezTo>
                <a:cubicBezTo>
                  <a:pt x="764" y="1009"/>
                  <a:pt x="790" y="1036"/>
                  <a:pt x="822" y="1036"/>
                </a:cubicBezTo>
                <a:close/>
                <a:moveTo>
                  <a:pt x="880" y="542"/>
                </a:moveTo>
                <a:cubicBezTo>
                  <a:pt x="880" y="542"/>
                  <a:pt x="880" y="542"/>
                  <a:pt x="880" y="542"/>
                </a:cubicBezTo>
                <a:cubicBezTo>
                  <a:pt x="1318" y="542"/>
                  <a:pt x="1318" y="542"/>
                  <a:pt x="1318" y="542"/>
                </a:cubicBezTo>
                <a:cubicBezTo>
                  <a:pt x="1318" y="920"/>
                  <a:pt x="1318" y="920"/>
                  <a:pt x="1318" y="920"/>
                </a:cubicBezTo>
                <a:cubicBezTo>
                  <a:pt x="880" y="920"/>
                  <a:pt x="880" y="920"/>
                  <a:pt x="880" y="920"/>
                </a:cubicBezTo>
                <a:cubicBezTo>
                  <a:pt x="880" y="542"/>
                  <a:pt x="880" y="542"/>
                  <a:pt x="880" y="542"/>
                </a:cubicBezTo>
                <a:close/>
                <a:moveTo>
                  <a:pt x="373" y="1708"/>
                </a:moveTo>
                <a:cubicBezTo>
                  <a:pt x="373" y="1708"/>
                  <a:pt x="373" y="1708"/>
                  <a:pt x="373" y="1708"/>
                </a:cubicBezTo>
                <a:cubicBezTo>
                  <a:pt x="2666" y="1708"/>
                  <a:pt x="2666" y="1708"/>
                  <a:pt x="2666" y="1708"/>
                </a:cubicBezTo>
                <a:cubicBezTo>
                  <a:pt x="2720" y="1708"/>
                  <a:pt x="2761" y="1666"/>
                  <a:pt x="2761" y="1613"/>
                </a:cubicBezTo>
                <a:cubicBezTo>
                  <a:pt x="2761" y="96"/>
                  <a:pt x="2761" y="96"/>
                  <a:pt x="2761" y="96"/>
                </a:cubicBezTo>
                <a:cubicBezTo>
                  <a:pt x="2761" y="43"/>
                  <a:pt x="2720" y="0"/>
                  <a:pt x="2666" y="0"/>
                </a:cubicBezTo>
                <a:cubicBezTo>
                  <a:pt x="373" y="0"/>
                  <a:pt x="373" y="0"/>
                  <a:pt x="373" y="0"/>
                </a:cubicBezTo>
                <a:cubicBezTo>
                  <a:pt x="320" y="0"/>
                  <a:pt x="278" y="43"/>
                  <a:pt x="278" y="96"/>
                </a:cubicBezTo>
                <a:cubicBezTo>
                  <a:pt x="278" y="1613"/>
                  <a:pt x="278" y="1613"/>
                  <a:pt x="278" y="1613"/>
                </a:cubicBezTo>
                <a:cubicBezTo>
                  <a:pt x="278" y="1666"/>
                  <a:pt x="320" y="1708"/>
                  <a:pt x="373" y="1708"/>
                </a:cubicBezTo>
                <a:close/>
                <a:moveTo>
                  <a:pt x="468" y="192"/>
                </a:moveTo>
                <a:cubicBezTo>
                  <a:pt x="468" y="192"/>
                  <a:pt x="468" y="192"/>
                  <a:pt x="468" y="192"/>
                </a:cubicBezTo>
                <a:cubicBezTo>
                  <a:pt x="2571" y="192"/>
                  <a:pt x="2571" y="192"/>
                  <a:pt x="2571" y="192"/>
                </a:cubicBezTo>
                <a:cubicBezTo>
                  <a:pt x="2571" y="1518"/>
                  <a:pt x="2571" y="1518"/>
                  <a:pt x="2571" y="1518"/>
                </a:cubicBezTo>
                <a:cubicBezTo>
                  <a:pt x="468" y="1518"/>
                  <a:pt x="468" y="1518"/>
                  <a:pt x="468" y="1518"/>
                </a:cubicBezTo>
                <a:cubicBezTo>
                  <a:pt x="468" y="192"/>
                  <a:pt x="468" y="192"/>
                  <a:pt x="468" y="192"/>
                </a:cubicBezTo>
                <a:close/>
                <a:moveTo>
                  <a:pt x="2218" y="675"/>
                </a:moveTo>
                <a:cubicBezTo>
                  <a:pt x="2218" y="675"/>
                  <a:pt x="2218" y="675"/>
                  <a:pt x="2218" y="675"/>
                </a:cubicBezTo>
                <a:cubicBezTo>
                  <a:pt x="1558" y="675"/>
                  <a:pt x="1558" y="675"/>
                  <a:pt x="1558" y="675"/>
                </a:cubicBezTo>
                <a:cubicBezTo>
                  <a:pt x="1526" y="675"/>
                  <a:pt x="1501" y="700"/>
                  <a:pt x="1501" y="731"/>
                </a:cubicBezTo>
                <a:cubicBezTo>
                  <a:pt x="1501" y="763"/>
                  <a:pt x="1526" y="789"/>
                  <a:pt x="1558" y="789"/>
                </a:cubicBezTo>
                <a:cubicBezTo>
                  <a:pt x="2218" y="789"/>
                  <a:pt x="2218" y="789"/>
                  <a:pt x="2218" y="789"/>
                </a:cubicBezTo>
                <a:cubicBezTo>
                  <a:pt x="2249" y="789"/>
                  <a:pt x="2274" y="763"/>
                  <a:pt x="2274" y="731"/>
                </a:cubicBezTo>
                <a:cubicBezTo>
                  <a:pt x="2274" y="700"/>
                  <a:pt x="2249" y="675"/>
                  <a:pt x="2218" y="675"/>
                </a:cubicBezTo>
                <a:close/>
                <a:moveTo>
                  <a:pt x="2218" y="920"/>
                </a:moveTo>
                <a:cubicBezTo>
                  <a:pt x="2218" y="920"/>
                  <a:pt x="2218" y="920"/>
                  <a:pt x="2218" y="920"/>
                </a:cubicBezTo>
                <a:cubicBezTo>
                  <a:pt x="1558" y="920"/>
                  <a:pt x="1558" y="920"/>
                  <a:pt x="1558" y="920"/>
                </a:cubicBezTo>
                <a:cubicBezTo>
                  <a:pt x="1526" y="920"/>
                  <a:pt x="1501" y="947"/>
                  <a:pt x="1501" y="977"/>
                </a:cubicBezTo>
                <a:cubicBezTo>
                  <a:pt x="1501" y="1009"/>
                  <a:pt x="1526" y="1036"/>
                  <a:pt x="1558" y="1036"/>
                </a:cubicBezTo>
                <a:cubicBezTo>
                  <a:pt x="2218" y="1036"/>
                  <a:pt x="2218" y="1036"/>
                  <a:pt x="2218" y="1036"/>
                </a:cubicBezTo>
                <a:cubicBezTo>
                  <a:pt x="2249" y="1036"/>
                  <a:pt x="2274" y="1009"/>
                  <a:pt x="2274" y="977"/>
                </a:cubicBezTo>
                <a:cubicBezTo>
                  <a:pt x="2274" y="947"/>
                  <a:pt x="2249" y="920"/>
                  <a:pt x="2218" y="920"/>
                </a:cubicBezTo>
                <a:close/>
                <a:moveTo>
                  <a:pt x="2218" y="429"/>
                </a:moveTo>
                <a:cubicBezTo>
                  <a:pt x="2218" y="429"/>
                  <a:pt x="2218" y="429"/>
                  <a:pt x="2218" y="429"/>
                </a:cubicBezTo>
                <a:cubicBezTo>
                  <a:pt x="1558" y="429"/>
                  <a:pt x="1558" y="429"/>
                  <a:pt x="1558" y="429"/>
                </a:cubicBezTo>
                <a:cubicBezTo>
                  <a:pt x="1526" y="429"/>
                  <a:pt x="1501" y="454"/>
                  <a:pt x="1501" y="485"/>
                </a:cubicBezTo>
                <a:cubicBezTo>
                  <a:pt x="1501" y="517"/>
                  <a:pt x="1526" y="542"/>
                  <a:pt x="1558" y="542"/>
                </a:cubicBezTo>
                <a:cubicBezTo>
                  <a:pt x="2218" y="542"/>
                  <a:pt x="2218" y="542"/>
                  <a:pt x="2218" y="542"/>
                </a:cubicBezTo>
                <a:cubicBezTo>
                  <a:pt x="2249" y="542"/>
                  <a:pt x="2274" y="517"/>
                  <a:pt x="2274" y="485"/>
                </a:cubicBezTo>
                <a:cubicBezTo>
                  <a:pt x="2274" y="454"/>
                  <a:pt x="2249" y="429"/>
                  <a:pt x="2218" y="429"/>
                </a:cubicBezTo>
                <a:close/>
                <a:moveTo>
                  <a:pt x="2944" y="1791"/>
                </a:moveTo>
                <a:cubicBezTo>
                  <a:pt x="2944" y="1791"/>
                  <a:pt x="2944" y="1791"/>
                  <a:pt x="2944" y="1791"/>
                </a:cubicBezTo>
                <a:cubicBezTo>
                  <a:pt x="95" y="1791"/>
                  <a:pt x="95" y="1791"/>
                  <a:pt x="95" y="1791"/>
                </a:cubicBezTo>
                <a:cubicBezTo>
                  <a:pt x="42" y="1791"/>
                  <a:pt x="0" y="1835"/>
                  <a:pt x="0" y="1887"/>
                </a:cubicBezTo>
                <a:cubicBezTo>
                  <a:pt x="0" y="1940"/>
                  <a:pt x="42" y="1983"/>
                  <a:pt x="95" y="1983"/>
                </a:cubicBezTo>
                <a:cubicBezTo>
                  <a:pt x="2944" y="1983"/>
                  <a:pt x="2944" y="1983"/>
                  <a:pt x="2944" y="1983"/>
                </a:cubicBezTo>
                <a:cubicBezTo>
                  <a:pt x="2996" y="1983"/>
                  <a:pt x="3039" y="1940"/>
                  <a:pt x="3039" y="1887"/>
                </a:cubicBezTo>
                <a:cubicBezTo>
                  <a:pt x="3039" y="1835"/>
                  <a:pt x="2996" y="1791"/>
                  <a:pt x="2944" y="1791"/>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562061" y="1881356"/>
            <a:ext cx="1241045"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0 5</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124015"/>
            <a:ext cx="998991" cy="892296"/>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问题评估</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相关对策</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研究总结</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成绩与思考</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627784" y="2817460"/>
            <a:ext cx="1098531"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FIVE </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232660" y="1094164"/>
            <a:ext cx="6227772" cy="3528392"/>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pic>
        <p:nvPicPr>
          <p:cNvPr id="2051" name="Picture 3" descr="E:\稻壳模板\ppt\2016.2\创意灯泡毕业论文答辩模板\24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814244"/>
            <a:ext cx="3048000" cy="34226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66"/>
          <p:cNvSpPr>
            <a:spLocks noChangeArrowheads="1"/>
          </p:cNvSpPr>
          <p:nvPr/>
        </p:nvSpPr>
        <p:spPr bwMode="auto">
          <a:xfrm>
            <a:off x="3131840" y="161692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4" name="圆角矩形 23"/>
          <p:cNvSpPr/>
          <p:nvPr/>
        </p:nvSpPr>
        <p:spPr>
          <a:xfrm>
            <a:off x="3131840" y="127302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7" name="Rectangle 66"/>
          <p:cNvSpPr>
            <a:spLocks noChangeArrowheads="1"/>
          </p:cNvSpPr>
          <p:nvPr/>
        </p:nvSpPr>
        <p:spPr bwMode="auto">
          <a:xfrm>
            <a:off x="3131840" y="273706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圆角矩形 27"/>
          <p:cNvSpPr/>
          <p:nvPr/>
        </p:nvSpPr>
        <p:spPr>
          <a:xfrm>
            <a:off x="3131840" y="239316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9" name="Rectangle 66"/>
          <p:cNvSpPr>
            <a:spLocks noChangeArrowheads="1"/>
          </p:cNvSpPr>
          <p:nvPr/>
        </p:nvSpPr>
        <p:spPr bwMode="auto">
          <a:xfrm>
            <a:off x="3131840" y="387244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0" name="圆角矩形 29"/>
          <p:cNvSpPr/>
          <p:nvPr/>
        </p:nvSpPr>
        <p:spPr>
          <a:xfrm>
            <a:off x="3131840" y="352854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5" name="圆角矩形 1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 name="圆角矩形 1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8" name="圆角矩形 1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9" name="圆角矩形 1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问题评估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14:presetBounceEnd="60000">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14:bounceEnd="60000">
                                          <p:cBhvr additive="base">
                                            <p:cTn id="17"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14:bounceEnd="60000">
                                          <p:cBhvr additive="base">
                                            <p:cTn id="21" dur="5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14:bounceEnd="60000">
                                          <p:cBhvr additive="base">
                                            <p:cTn id="25"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74"/>
          <p:cNvSpPr/>
          <p:nvPr/>
        </p:nvSpPr>
        <p:spPr bwMode="auto">
          <a:xfrm>
            <a:off x="6882154" y="2714625"/>
            <a:ext cx="1054815" cy="336908"/>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 name="Freeform 175"/>
          <p:cNvSpPr/>
          <p:nvPr/>
        </p:nvSpPr>
        <p:spPr bwMode="auto">
          <a:xfrm>
            <a:off x="5658018" y="2630963"/>
            <a:ext cx="1482168" cy="500839"/>
          </a:xfrm>
          <a:custGeom>
            <a:avLst/>
            <a:gdLst>
              <a:gd name="T0" fmla="*/ 461 w 555"/>
              <a:gd name="T1" fmla="*/ 0 h 187"/>
              <a:gd name="T2" fmla="*/ 374 w 555"/>
              <a:gd name="T3" fmla="*/ 59 h 187"/>
              <a:gd name="T4" fmla="*/ 361 w 555"/>
              <a:gd name="T5" fmla="*/ 69 h 187"/>
              <a:gd name="T6" fmla="*/ 0 w 555"/>
              <a:gd name="T7" fmla="*/ 69 h 187"/>
              <a:gd name="T8" fmla="*/ 0 w 555"/>
              <a:gd name="T9" fmla="*/ 119 h 187"/>
              <a:gd name="T10" fmla="*/ 361 w 555"/>
              <a:gd name="T11" fmla="*/ 119 h 187"/>
              <a:gd name="T12" fmla="*/ 374 w 555"/>
              <a:gd name="T13" fmla="*/ 129 h 187"/>
              <a:gd name="T14" fmla="*/ 461 w 555"/>
              <a:gd name="T15" fmla="*/ 187 h 187"/>
              <a:gd name="T16" fmla="*/ 555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 name="Oval 176"/>
          <p:cNvSpPr>
            <a:spLocks noChangeArrowheads="1"/>
          </p:cNvSpPr>
          <p:nvPr/>
        </p:nvSpPr>
        <p:spPr bwMode="auto">
          <a:xfrm>
            <a:off x="6736575" y="2727060"/>
            <a:ext cx="30751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Freeform 177"/>
          <p:cNvSpPr/>
          <p:nvPr/>
        </p:nvSpPr>
        <p:spPr bwMode="auto">
          <a:xfrm>
            <a:off x="4505890" y="2630963"/>
            <a:ext cx="1484429" cy="500839"/>
          </a:xfrm>
          <a:custGeom>
            <a:avLst/>
            <a:gdLst>
              <a:gd name="T0" fmla="*/ 462 w 556"/>
              <a:gd name="T1" fmla="*/ 0 h 187"/>
              <a:gd name="T2" fmla="*/ 375 w 556"/>
              <a:gd name="T3" fmla="*/ 59 h 187"/>
              <a:gd name="T4" fmla="*/ 361 w 556"/>
              <a:gd name="T5" fmla="*/ 69 h 187"/>
              <a:gd name="T6" fmla="*/ 0 w 556"/>
              <a:gd name="T7" fmla="*/ 69 h 187"/>
              <a:gd name="T8" fmla="*/ 0 w 556"/>
              <a:gd name="T9" fmla="*/ 119 h 187"/>
              <a:gd name="T10" fmla="*/ 361 w 556"/>
              <a:gd name="T11" fmla="*/ 119 h 187"/>
              <a:gd name="T12" fmla="*/ 375 w 556"/>
              <a:gd name="T13" fmla="*/ 129 h 187"/>
              <a:gd name="T14" fmla="*/ 461 w 556"/>
              <a:gd name="T15" fmla="*/ 187 h 187"/>
              <a:gd name="T16" fmla="*/ 555 w 556"/>
              <a:gd name="T17" fmla="*/ 93 h 187"/>
              <a:gd name="T18" fmla="*/ 462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Oval 178"/>
          <p:cNvSpPr>
            <a:spLocks noChangeArrowheads="1"/>
          </p:cNvSpPr>
          <p:nvPr/>
        </p:nvSpPr>
        <p:spPr bwMode="auto">
          <a:xfrm>
            <a:off x="5587839" y="2727060"/>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7" name="Freeform 179"/>
          <p:cNvSpPr/>
          <p:nvPr/>
        </p:nvSpPr>
        <p:spPr bwMode="auto">
          <a:xfrm>
            <a:off x="3353762" y="2630963"/>
            <a:ext cx="1482168" cy="500839"/>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8" name="Oval 180"/>
          <p:cNvSpPr>
            <a:spLocks noChangeArrowheads="1"/>
          </p:cNvSpPr>
          <p:nvPr/>
        </p:nvSpPr>
        <p:spPr bwMode="auto">
          <a:xfrm>
            <a:off x="4433450" y="2727060"/>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9" name="Freeform 181"/>
          <p:cNvSpPr/>
          <p:nvPr/>
        </p:nvSpPr>
        <p:spPr bwMode="auto">
          <a:xfrm>
            <a:off x="2201634" y="2630963"/>
            <a:ext cx="1485559" cy="500839"/>
          </a:xfrm>
          <a:custGeom>
            <a:avLst/>
            <a:gdLst>
              <a:gd name="T0" fmla="*/ 461 w 556"/>
              <a:gd name="T1" fmla="*/ 0 h 187"/>
              <a:gd name="T2" fmla="*/ 374 w 556"/>
              <a:gd name="T3" fmla="*/ 59 h 187"/>
              <a:gd name="T4" fmla="*/ 361 w 556"/>
              <a:gd name="T5" fmla="*/ 69 h 187"/>
              <a:gd name="T6" fmla="*/ 0 w 556"/>
              <a:gd name="T7" fmla="*/ 69 h 187"/>
              <a:gd name="T8" fmla="*/ 0 w 556"/>
              <a:gd name="T9" fmla="*/ 119 h 187"/>
              <a:gd name="T10" fmla="*/ 361 w 556"/>
              <a:gd name="T11" fmla="*/ 119 h 187"/>
              <a:gd name="T12" fmla="*/ 374 w 556"/>
              <a:gd name="T13" fmla="*/ 129 h 187"/>
              <a:gd name="T14" fmla="*/ 461 w 556"/>
              <a:gd name="T15" fmla="*/ 187 h 187"/>
              <a:gd name="T16" fmla="*/ 555 w 556"/>
              <a:gd name="T17" fmla="*/ 93 h 187"/>
              <a:gd name="T18" fmla="*/ 461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Oval 182"/>
          <p:cNvSpPr>
            <a:spLocks noChangeArrowheads="1"/>
          </p:cNvSpPr>
          <p:nvPr/>
        </p:nvSpPr>
        <p:spPr bwMode="auto">
          <a:xfrm>
            <a:off x="3281322" y="2727060"/>
            <a:ext cx="309774"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7" name="矩形 36"/>
          <p:cNvSpPr/>
          <p:nvPr/>
        </p:nvSpPr>
        <p:spPr>
          <a:xfrm>
            <a:off x="4401334" y="2730743"/>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02</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8" name="矩形 37"/>
          <p:cNvSpPr/>
          <p:nvPr/>
        </p:nvSpPr>
        <p:spPr>
          <a:xfrm>
            <a:off x="5553318" y="2730743"/>
            <a:ext cx="375424"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03</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9" name="矩形 38"/>
          <p:cNvSpPr/>
          <p:nvPr/>
        </p:nvSpPr>
        <p:spPr>
          <a:xfrm>
            <a:off x="6705024" y="2730743"/>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04</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6" name="矩形 35"/>
          <p:cNvSpPr/>
          <p:nvPr/>
        </p:nvSpPr>
        <p:spPr>
          <a:xfrm>
            <a:off x="3261321" y="2730743"/>
            <a:ext cx="349776" cy="307777"/>
          </a:xfrm>
          <a:prstGeom prst="rect">
            <a:avLst/>
          </a:prstGeom>
        </p:spPr>
        <p:txBody>
          <a:bodyPr wrap="none">
            <a:spAutoFit/>
          </a:bodyPr>
          <a:lstStyle/>
          <a:p>
            <a:pPr lvl="0"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01</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21" name="圆角矩形 20"/>
          <p:cNvSpPr/>
          <p:nvPr/>
        </p:nvSpPr>
        <p:spPr>
          <a:xfrm>
            <a:off x="4315038" y="3380574"/>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25" name="Rectangle 66"/>
          <p:cNvSpPr>
            <a:spLocks noChangeArrowheads="1"/>
          </p:cNvSpPr>
          <p:nvPr/>
        </p:nvSpPr>
        <p:spPr bwMode="auto">
          <a:xfrm>
            <a:off x="4322598" y="3765475"/>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26" name="圆角矩形 25"/>
          <p:cNvSpPr/>
          <p:nvPr/>
        </p:nvSpPr>
        <p:spPr>
          <a:xfrm>
            <a:off x="6619294" y="3380574"/>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1" name="Rectangle 66"/>
          <p:cNvSpPr>
            <a:spLocks noChangeArrowheads="1"/>
          </p:cNvSpPr>
          <p:nvPr/>
        </p:nvSpPr>
        <p:spPr bwMode="auto">
          <a:xfrm>
            <a:off x="6626854" y="3765475"/>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2" name="圆角矩形 31"/>
          <p:cNvSpPr/>
          <p:nvPr/>
        </p:nvSpPr>
        <p:spPr>
          <a:xfrm>
            <a:off x="3157622" y="1581430"/>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3" name="Rectangle 66"/>
          <p:cNvSpPr>
            <a:spLocks noChangeArrowheads="1"/>
          </p:cNvSpPr>
          <p:nvPr/>
        </p:nvSpPr>
        <p:spPr bwMode="auto">
          <a:xfrm>
            <a:off x="3165182" y="1966331"/>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4" name="圆角矩形 33"/>
          <p:cNvSpPr/>
          <p:nvPr/>
        </p:nvSpPr>
        <p:spPr>
          <a:xfrm>
            <a:off x="5467166" y="1581430"/>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5" name="Rectangle 66"/>
          <p:cNvSpPr>
            <a:spLocks noChangeArrowheads="1"/>
          </p:cNvSpPr>
          <p:nvPr/>
        </p:nvSpPr>
        <p:spPr bwMode="auto">
          <a:xfrm>
            <a:off x="5474726" y="1966331"/>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grpSp>
        <p:nvGrpSpPr>
          <p:cNvPr id="2205" name="组合 2204"/>
          <p:cNvGrpSpPr/>
          <p:nvPr/>
        </p:nvGrpSpPr>
        <p:grpSpPr>
          <a:xfrm>
            <a:off x="-831920" y="2451182"/>
            <a:ext cx="3496251" cy="873273"/>
            <a:chOff x="-1335088" y="3200400"/>
            <a:chExt cx="5268913" cy="1316038"/>
          </a:xfrm>
          <a:effectLst>
            <a:outerShdw blurRad="63500" dist="38100" dir="2700000" algn="tl" rotWithShape="0">
              <a:prstClr val="black">
                <a:alpha val="19000"/>
              </a:prstClr>
            </a:outerShdw>
          </a:effectLst>
        </p:grpSpPr>
        <p:sp>
          <p:nvSpPr>
            <p:cNvPr id="127" name="Freeform 113"/>
            <p:cNvSpPr/>
            <p:nvPr/>
          </p:nvSpPr>
          <p:spPr bwMode="auto">
            <a:xfrm>
              <a:off x="1889125" y="3433763"/>
              <a:ext cx="434975" cy="887413"/>
            </a:xfrm>
            <a:custGeom>
              <a:avLst/>
              <a:gdLst>
                <a:gd name="T0" fmla="*/ 36 w 116"/>
                <a:gd name="T1" fmla="*/ 121 h 237"/>
                <a:gd name="T2" fmla="*/ 38 w 116"/>
                <a:gd name="T3" fmla="*/ 94 h 237"/>
                <a:gd name="T4" fmla="*/ 17 w 116"/>
                <a:gd name="T5" fmla="*/ 38 h 237"/>
                <a:gd name="T6" fmla="*/ 33 w 116"/>
                <a:gd name="T7" fmla="*/ 0 h 237"/>
                <a:gd name="T8" fmla="*/ 83 w 116"/>
                <a:gd name="T9" fmla="*/ 0 h 237"/>
                <a:gd name="T10" fmla="*/ 108 w 116"/>
                <a:gd name="T11" fmla="*/ 61 h 237"/>
                <a:gd name="T12" fmla="*/ 102 w 116"/>
                <a:gd name="T13" fmla="*/ 122 h 237"/>
                <a:gd name="T14" fmla="*/ 62 w 116"/>
                <a:gd name="T15" fmla="*/ 217 h 237"/>
                <a:gd name="T16" fmla="*/ 32 w 116"/>
                <a:gd name="T17" fmla="*/ 235 h 237"/>
                <a:gd name="T18" fmla="*/ 31 w 116"/>
                <a:gd name="T19" fmla="*/ 234 h 237"/>
                <a:gd name="T20" fmla="*/ 9 w 116"/>
                <a:gd name="T21" fmla="*/ 183 h 237"/>
                <a:gd name="T22" fmla="*/ 36 w 116"/>
                <a:gd name="T2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37">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14"/>
            <p:cNvSpPr/>
            <p:nvPr/>
          </p:nvSpPr>
          <p:spPr bwMode="auto">
            <a:xfrm>
              <a:off x="1911350" y="3497263"/>
              <a:ext cx="184150" cy="812800"/>
            </a:xfrm>
            <a:custGeom>
              <a:avLst/>
              <a:gdLst>
                <a:gd name="T0" fmla="*/ 20 w 49"/>
                <a:gd name="T1" fmla="*/ 0 h 217"/>
                <a:gd name="T2" fmla="*/ 47 w 49"/>
                <a:gd name="T3" fmla="*/ 71 h 217"/>
                <a:gd name="T4" fmla="*/ 44 w 49"/>
                <a:gd name="T5" fmla="*/ 106 h 217"/>
                <a:gd name="T6" fmla="*/ 14 w 49"/>
                <a:gd name="T7" fmla="*/ 175 h 217"/>
                <a:gd name="T8" fmla="*/ 22 w 49"/>
                <a:gd name="T9" fmla="*/ 217 h 217"/>
                <a:gd name="T10" fmla="*/ 0 w 49"/>
                <a:gd name="T11" fmla="*/ 190 h 217"/>
                <a:gd name="T12" fmla="*/ 0 w 49"/>
                <a:gd name="T13" fmla="*/ 186 h 217"/>
                <a:gd name="T14" fmla="*/ 0 w 49"/>
                <a:gd name="T15" fmla="*/ 186 h 217"/>
                <a:gd name="T16" fmla="*/ 0 w 49"/>
                <a:gd name="T17" fmla="*/ 182 h 217"/>
                <a:gd name="T18" fmla="*/ 0 w 49"/>
                <a:gd name="T19" fmla="*/ 182 h 217"/>
                <a:gd name="T20" fmla="*/ 0 w 49"/>
                <a:gd name="T21" fmla="*/ 178 h 217"/>
                <a:gd name="T22" fmla="*/ 0 w 49"/>
                <a:gd name="T23" fmla="*/ 178 h 217"/>
                <a:gd name="T24" fmla="*/ 1 w 49"/>
                <a:gd name="T25" fmla="*/ 174 h 217"/>
                <a:gd name="T26" fmla="*/ 1 w 49"/>
                <a:gd name="T27" fmla="*/ 174 h 217"/>
                <a:gd name="T28" fmla="*/ 2 w 49"/>
                <a:gd name="T29" fmla="*/ 170 h 217"/>
                <a:gd name="T30" fmla="*/ 2 w 49"/>
                <a:gd name="T31" fmla="*/ 170 h 217"/>
                <a:gd name="T32" fmla="*/ 3 w 49"/>
                <a:gd name="T33" fmla="*/ 166 h 217"/>
                <a:gd name="T34" fmla="*/ 30 w 49"/>
                <a:gd name="T35" fmla="*/ 104 h 217"/>
                <a:gd name="T36" fmla="*/ 31 w 49"/>
                <a:gd name="T37" fmla="*/ 100 h 217"/>
                <a:gd name="T38" fmla="*/ 33 w 49"/>
                <a:gd name="T39" fmla="*/ 90 h 217"/>
                <a:gd name="T40" fmla="*/ 32 w 49"/>
                <a:gd name="T41" fmla="*/ 77 h 217"/>
                <a:gd name="T42" fmla="*/ 11 w 49"/>
                <a:gd name="T43" fmla="*/ 21 h 217"/>
                <a:gd name="T44" fmla="*/ 20 w 4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7">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15"/>
            <p:cNvSpPr/>
            <p:nvPr/>
          </p:nvSpPr>
          <p:spPr bwMode="auto">
            <a:xfrm>
              <a:off x="2024062" y="3298825"/>
              <a:ext cx="390525" cy="1112838"/>
            </a:xfrm>
            <a:custGeom>
              <a:avLst/>
              <a:gdLst>
                <a:gd name="T0" fmla="*/ 28 w 104"/>
                <a:gd name="T1" fmla="*/ 0 h 297"/>
                <a:gd name="T2" fmla="*/ 94 w 104"/>
                <a:gd name="T3" fmla="*/ 113 h 297"/>
                <a:gd name="T4" fmla="*/ 97 w 104"/>
                <a:gd name="T5" fmla="*/ 175 h 297"/>
                <a:gd name="T6" fmla="*/ 70 w 104"/>
                <a:gd name="T7" fmla="*/ 274 h 297"/>
                <a:gd name="T8" fmla="*/ 42 w 104"/>
                <a:gd name="T9" fmla="*/ 296 h 297"/>
                <a:gd name="T10" fmla="*/ 41 w 104"/>
                <a:gd name="T11" fmla="*/ 296 h 297"/>
                <a:gd name="T12" fmla="*/ 13 w 104"/>
                <a:gd name="T13" fmla="*/ 248 h 297"/>
                <a:gd name="T14" fmla="*/ 30 w 104"/>
                <a:gd name="T15" fmla="*/ 183 h 297"/>
                <a:gd name="T16" fmla="*/ 29 w 104"/>
                <a:gd name="T17" fmla="*/ 156 h 297"/>
                <a:gd name="T18" fmla="*/ 0 w 104"/>
                <a:gd name="T19" fmla="*/ 104 h 297"/>
                <a:gd name="T20" fmla="*/ 28 w 104"/>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97">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Freeform 116"/>
            <p:cNvSpPr/>
            <p:nvPr/>
          </p:nvSpPr>
          <p:spPr bwMode="auto">
            <a:xfrm>
              <a:off x="2024062" y="3602038"/>
              <a:ext cx="180975" cy="801688"/>
            </a:xfrm>
            <a:custGeom>
              <a:avLst/>
              <a:gdLst>
                <a:gd name="T0" fmla="*/ 6 w 48"/>
                <a:gd name="T1" fmla="*/ 0 h 214"/>
                <a:gd name="T2" fmla="*/ 42 w 48"/>
                <a:gd name="T3" fmla="*/ 67 h 214"/>
                <a:gd name="T4" fmla="*/ 44 w 48"/>
                <a:gd name="T5" fmla="*/ 101 h 214"/>
                <a:gd name="T6" fmla="*/ 25 w 48"/>
                <a:gd name="T7" fmla="*/ 174 h 214"/>
                <a:gd name="T8" fmla="*/ 39 w 48"/>
                <a:gd name="T9" fmla="*/ 214 h 214"/>
                <a:gd name="T10" fmla="*/ 13 w 48"/>
                <a:gd name="T11" fmla="*/ 191 h 214"/>
                <a:gd name="T12" fmla="*/ 12 w 48"/>
                <a:gd name="T13" fmla="*/ 187 h 214"/>
                <a:gd name="T14" fmla="*/ 12 w 48"/>
                <a:gd name="T15" fmla="*/ 187 h 214"/>
                <a:gd name="T16" fmla="*/ 11 w 48"/>
                <a:gd name="T17" fmla="*/ 184 h 214"/>
                <a:gd name="T18" fmla="*/ 11 w 48"/>
                <a:gd name="T19" fmla="*/ 183 h 214"/>
                <a:gd name="T20" fmla="*/ 11 w 48"/>
                <a:gd name="T21" fmla="*/ 180 h 214"/>
                <a:gd name="T22" fmla="*/ 11 w 48"/>
                <a:gd name="T23" fmla="*/ 179 h 214"/>
                <a:gd name="T24" fmla="*/ 11 w 48"/>
                <a:gd name="T25" fmla="*/ 175 h 214"/>
                <a:gd name="T26" fmla="*/ 11 w 48"/>
                <a:gd name="T27" fmla="*/ 175 h 214"/>
                <a:gd name="T28" fmla="*/ 12 w 48"/>
                <a:gd name="T29" fmla="*/ 171 h 214"/>
                <a:gd name="T30" fmla="*/ 12 w 48"/>
                <a:gd name="T31" fmla="*/ 171 h 214"/>
                <a:gd name="T32" fmla="*/ 13 w 48"/>
                <a:gd name="T33" fmla="*/ 167 h 214"/>
                <a:gd name="T34" fmla="*/ 30 w 48"/>
                <a:gd name="T35" fmla="*/ 102 h 214"/>
                <a:gd name="T36" fmla="*/ 31 w 48"/>
                <a:gd name="T37" fmla="*/ 98 h 214"/>
                <a:gd name="T38" fmla="*/ 32 w 48"/>
                <a:gd name="T39" fmla="*/ 88 h 214"/>
                <a:gd name="T40" fmla="*/ 29 w 48"/>
                <a:gd name="T41" fmla="*/ 75 h 214"/>
                <a:gd name="T42" fmla="*/ 0 w 48"/>
                <a:gd name="T43" fmla="*/ 23 h 214"/>
                <a:gd name="T44" fmla="*/ 6 w 48"/>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14">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Freeform 117"/>
            <p:cNvSpPr/>
            <p:nvPr/>
          </p:nvSpPr>
          <p:spPr bwMode="auto">
            <a:xfrm>
              <a:off x="2197100" y="3305175"/>
              <a:ext cx="393700" cy="1098550"/>
            </a:xfrm>
            <a:custGeom>
              <a:avLst/>
              <a:gdLst>
                <a:gd name="T0" fmla="*/ 18 w 105"/>
                <a:gd name="T1" fmla="*/ 0 h 293"/>
                <a:gd name="T2" fmla="*/ 94 w 105"/>
                <a:gd name="T3" fmla="*/ 107 h 293"/>
                <a:gd name="T4" fmla="*/ 102 w 105"/>
                <a:gd name="T5" fmla="*/ 168 h 293"/>
                <a:gd name="T6" fmla="*/ 84 w 105"/>
                <a:gd name="T7" fmla="*/ 269 h 293"/>
                <a:gd name="T8" fmla="*/ 58 w 105"/>
                <a:gd name="T9" fmla="*/ 293 h 293"/>
                <a:gd name="T10" fmla="*/ 57 w 105"/>
                <a:gd name="T11" fmla="*/ 293 h 293"/>
                <a:gd name="T12" fmla="*/ 24 w 105"/>
                <a:gd name="T13" fmla="*/ 248 h 293"/>
                <a:gd name="T14" fmla="*/ 36 w 105"/>
                <a:gd name="T15" fmla="*/ 181 h 293"/>
                <a:gd name="T16" fmla="*/ 33 w 105"/>
                <a:gd name="T17" fmla="*/ 154 h 293"/>
                <a:gd name="T18" fmla="*/ 0 w 105"/>
                <a:gd name="T19" fmla="*/ 105 h 293"/>
                <a:gd name="T20" fmla="*/ 18 w 105"/>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93">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18"/>
            <p:cNvSpPr/>
            <p:nvPr/>
          </p:nvSpPr>
          <p:spPr bwMode="auto">
            <a:xfrm>
              <a:off x="2163762" y="3613150"/>
              <a:ext cx="236538" cy="790575"/>
            </a:xfrm>
            <a:custGeom>
              <a:avLst/>
              <a:gdLst>
                <a:gd name="T0" fmla="*/ 13 w 63"/>
                <a:gd name="T1" fmla="*/ 0 h 211"/>
                <a:gd name="T2" fmla="*/ 54 w 63"/>
                <a:gd name="T3" fmla="*/ 63 h 211"/>
                <a:gd name="T4" fmla="*/ 59 w 63"/>
                <a:gd name="T5" fmla="*/ 98 h 211"/>
                <a:gd name="T6" fmla="*/ 46 w 63"/>
                <a:gd name="T7" fmla="*/ 172 h 211"/>
                <a:gd name="T8" fmla="*/ 63 w 63"/>
                <a:gd name="T9" fmla="*/ 211 h 211"/>
                <a:gd name="T10" fmla="*/ 36 w 63"/>
                <a:gd name="T11" fmla="*/ 190 h 211"/>
                <a:gd name="T12" fmla="*/ 34 w 63"/>
                <a:gd name="T13" fmla="*/ 186 h 211"/>
                <a:gd name="T14" fmla="*/ 34 w 63"/>
                <a:gd name="T15" fmla="*/ 186 h 211"/>
                <a:gd name="T16" fmla="*/ 33 w 63"/>
                <a:gd name="T17" fmla="*/ 182 h 211"/>
                <a:gd name="T18" fmla="*/ 33 w 63"/>
                <a:gd name="T19" fmla="*/ 182 h 211"/>
                <a:gd name="T20" fmla="*/ 33 w 63"/>
                <a:gd name="T21" fmla="*/ 178 h 211"/>
                <a:gd name="T22" fmla="*/ 33 w 63"/>
                <a:gd name="T23" fmla="*/ 178 h 211"/>
                <a:gd name="T24" fmla="*/ 33 w 63"/>
                <a:gd name="T25" fmla="*/ 174 h 211"/>
                <a:gd name="T26" fmla="*/ 33 w 63"/>
                <a:gd name="T27" fmla="*/ 174 h 211"/>
                <a:gd name="T28" fmla="*/ 33 w 63"/>
                <a:gd name="T29" fmla="*/ 170 h 211"/>
                <a:gd name="T30" fmla="*/ 33 w 63"/>
                <a:gd name="T31" fmla="*/ 170 h 211"/>
                <a:gd name="T32" fmla="*/ 33 w 63"/>
                <a:gd name="T33" fmla="*/ 166 h 211"/>
                <a:gd name="T34" fmla="*/ 45 w 63"/>
                <a:gd name="T35" fmla="*/ 99 h 211"/>
                <a:gd name="T36" fmla="*/ 46 w 63"/>
                <a:gd name="T37" fmla="*/ 95 h 211"/>
                <a:gd name="T38" fmla="*/ 46 w 63"/>
                <a:gd name="T39" fmla="*/ 85 h 211"/>
                <a:gd name="T40" fmla="*/ 42 w 63"/>
                <a:gd name="T41" fmla="*/ 72 h 211"/>
                <a:gd name="T42" fmla="*/ 0 w 63"/>
                <a:gd name="T43" fmla="*/ 11 h 211"/>
                <a:gd name="T44" fmla="*/ 13 w 63"/>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11">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7" name="Freeform 119"/>
            <p:cNvSpPr/>
            <p:nvPr/>
          </p:nvSpPr>
          <p:spPr bwMode="auto">
            <a:xfrm>
              <a:off x="1000125" y="3200400"/>
              <a:ext cx="1301750" cy="1169988"/>
            </a:xfrm>
            <a:custGeom>
              <a:avLst/>
              <a:gdLst>
                <a:gd name="T0" fmla="*/ 12 w 347"/>
                <a:gd name="T1" fmla="*/ 175 h 312"/>
                <a:gd name="T2" fmla="*/ 66 w 347"/>
                <a:gd name="T3" fmla="*/ 162 h 312"/>
                <a:gd name="T4" fmla="*/ 106 w 347"/>
                <a:gd name="T5" fmla="*/ 137 h 312"/>
                <a:gd name="T6" fmla="*/ 220 w 347"/>
                <a:gd name="T7" fmla="*/ 13 h 312"/>
                <a:gd name="T8" fmla="*/ 283 w 347"/>
                <a:gd name="T9" fmla="*/ 13 h 312"/>
                <a:gd name="T10" fmla="*/ 305 w 347"/>
                <a:gd name="T11" fmla="*/ 72 h 312"/>
                <a:gd name="T12" fmla="*/ 257 w 347"/>
                <a:gd name="T13" fmla="*/ 128 h 312"/>
                <a:gd name="T14" fmla="*/ 266 w 347"/>
                <a:gd name="T15" fmla="*/ 127 h 312"/>
                <a:gd name="T16" fmla="*/ 265 w 347"/>
                <a:gd name="T17" fmla="*/ 133 h 312"/>
                <a:gd name="T18" fmla="*/ 316 w 347"/>
                <a:gd name="T19" fmla="*/ 142 h 312"/>
                <a:gd name="T20" fmla="*/ 346 w 347"/>
                <a:gd name="T21" fmla="*/ 177 h 312"/>
                <a:gd name="T22" fmla="*/ 346 w 347"/>
                <a:gd name="T23" fmla="*/ 178 h 312"/>
                <a:gd name="T24" fmla="*/ 294 w 347"/>
                <a:gd name="T25" fmla="*/ 200 h 312"/>
                <a:gd name="T26" fmla="*/ 241 w 347"/>
                <a:gd name="T27" fmla="*/ 223 h 312"/>
                <a:gd name="T28" fmla="*/ 179 w 347"/>
                <a:gd name="T29" fmla="*/ 288 h 312"/>
                <a:gd name="T30" fmla="*/ 83 w 347"/>
                <a:gd name="T31" fmla="*/ 310 h 312"/>
                <a:gd name="T32" fmla="*/ 0 w 347"/>
                <a:gd name="T33" fmla="*/ 300 h 312"/>
                <a:gd name="T34" fmla="*/ 12 w 347"/>
                <a:gd name="T35" fmla="*/ 1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312">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120"/>
            <p:cNvSpPr/>
            <p:nvPr/>
          </p:nvSpPr>
          <p:spPr bwMode="auto">
            <a:xfrm>
              <a:off x="1946275" y="3222625"/>
              <a:ext cx="1004888" cy="971550"/>
            </a:xfrm>
            <a:custGeom>
              <a:avLst/>
              <a:gdLst>
                <a:gd name="T0" fmla="*/ 260 w 268"/>
                <a:gd name="T1" fmla="*/ 203 h 259"/>
                <a:gd name="T2" fmla="*/ 195 w 268"/>
                <a:gd name="T3" fmla="*/ 76 h 259"/>
                <a:gd name="T4" fmla="*/ 146 w 268"/>
                <a:gd name="T5" fmla="*/ 34 h 259"/>
                <a:gd name="T6" fmla="*/ 0 w 268"/>
                <a:gd name="T7" fmla="*/ 0 h 259"/>
                <a:gd name="T8" fmla="*/ 33 w 268"/>
                <a:gd name="T9" fmla="*/ 78 h 259"/>
                <a:gd name="T10" fmla="*/ 124 w 268"/>
                <a:gd name="T11" fmla="*/ 109 h 259"/>
                <a:gd name="T12" fmla="*/ 157 w 268"/>
                <a:gd name="T13" fmla="*/ 156 h 259"/>
                <a:gd name="T14" fmla="*/ 192 w 268"/>
                <a:gd name="T15" fmla="*/ 225 h 259"/>
                <a:gd name="T16" fmla="*/ 253 w 268"/>
                <a:gd name="T17" fmla="*/ 244 h 259"/>
                <a:gd name="T18" fmla="*/ 254 w 268"/>
                <a:gd name="T19" fmla="*/ 243 h 259"/>
                <a:gd name="T20" fmla="*/ 260 w 268"/>
                <a:gd name="T21" fmla="*/ 20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259">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121"/>
            <p:cNvSpPr/>
            <p:nvPr/>
          </p:nvSpPr>
          <p:spPr bwMode="auto">
            <a:xfrm>
              <a:off x="2339975" y="3563938"/>
              <a:ext cx="547688" cy="627063"/>
            </a:xfrm>
            <a:custGeom>
              <a:avLst/>
              <a:gdLst>
                <a:gd name="T0" fmla="*/ 8 w 146"/>
                <a:gd name="T1" fmla="*/ 2 h 167"/>
                <a:gd name="T2" fmla="*/ 60 w 146"/>
                <a:gd name="T3" fmla="*/ 32 h 167"/>
                <a:gd name="T4" fmla="*/ 109 w 146"/>
                <a:gd name="T5" fmla="*/ 128 h 167"/>
                <a:gd name="T6" fmla="*/ 146 w 146"/>
                <a:gd name="T7" fmla="*/ 155 h 167"/>
                <a:gd name="T8" fmla="*/ 87 w 146"/>
                <a:gd name="T9" fmla="*/ 134 h 167"/>
                <a:gd name="T10" fmla="*/ 52 w 146"/>
                <a:gd name="T11" fmla="*/ 65 h 167"/>
                <a:gd name="T12" fmla="*/ 30 w 146"/>
                <a:gd name="T13" fmla="*/ 43 h 167"/>
                <a:gd name="T14" fmla="*/ 14 w 146"/>
                <a:gd name="T15" fmla="*/ 25 h 167"/>
                <a:gd name="T16" fmla="*/ 8 w 146"/>
                <a:gd name="T1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67">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Freeform 122"/>
            <p:cNvSpPr/>
            <p:nvPr/>
          </p:nvSpPr>
          <p:spPr bwMode="auto">
            <a:xfrm>
              <a:off x="2794000" y="3841750"/>
              <a:ext cx="141288" cy="203200"/>
            </a:xfrm>
            <a:custGeom>
              <a:avLst/>
              <a:gdLst>
                <a:gd name="T0" fmla="*/ 15 w 38"/>
                <a:gd name="T1" fmla="*/ 0 h 54"/>
                <a:gd name="T2" fmla="*/ 35 w 38"/>
                <a:gd name="T3" fmla="*/ 40 h 54"/>
                <a:gd name="T4" fmla="*/ 38 w 38"/>
                <a:gd name="T5" fmla="*/ 53 h 54"/>
                <a:gd name="T6" fmla="*/ 15 w 38"/>
                <a:gd name="T7" fmla="*/ 44 h 54"/>
                <a:gd name="T8" fmla="*/ 3 w 38"/>
                <a:gd name="T9" fmla="*/ 19 h 54"/>
                <a:gd name="T10" fmla="*/ 8 w 38"/>
                <a:gd name="T11" fmla="*/ 3 h 54"/>
                <a:gd name="T12" fmla="*/ 15 w 3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8" h="54">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123"/>
            <p:cNvSpPr>
              <a:spLocks noEditPoints="1"/>
            </p:cNvSpPr>
            <p:nvPr/>
          </p:nvSpPr>
          <p:spPr bwMode="auto">
            <a:xfrm>
              <a:off x="1938337" y="3489325"/>
              <a:ext cx="701675" cy="809625"/>
            </a:xfrm>
            <a:custGeom>
              <a:avLst/>
              <a:gdLst>
                <a:gd name="T0" fmla="*/ 95 w 187"/>
                <a:gd name="T1" fmla="*/ 0 h 216"/>
                <a:gd name="T2" fmla="*/ 187 w 187"/>
                <a:gd name="T3" fmla="*/ 108 h 216"/>
                <a:gd name="T4" fmla="*/ 165 w 187"/>
                <a:gd name="T5" fmla="*/ 159 h 216"/>
                <a:gd name="T6" fmla="*/ 157 w 187"/>
                <a:gd name="T7" fmla="*/ 192 h 216"/>
                <a:gd name="T8" fmla="*/ 104 w 187"/>
                <a:gd name="T9" fmla="*/ 213 h 216"/>
                <a:gd name="T10" fmla="*/ 0 w 187"/>
                <a:gd name="T11" fmla="*/ 111 h 216"/>
                <a:gd name="T12" fmla="*/ 95 w 187"/>
                <a:gd name="T13" fmla="*/ 0 h 216"/>
                <a:gd name="T14" fmla="*/ 95 w 187"/>
                <a:gd name="T15" fmla="*/ 50 h 216"/>
                <a:gd name="T16" fmla="*/ 45 w 187"/>
                <a:gd name="T17" fmla="*/ 108 h 216"/>
                <a:gd name="T18" fmla="*/ 95 w 187"/>
                <a:gd name="T19" fmla="*/ 165 h 216"/>
                <a:gd name="T20" fmla="*/ 144 w 187"/>
                <a:gd name="T21" fmla="*/ 108 h 216"/>
                <a:gd name="T22" fmla="*/ 95 w 187"/>
                <a:gd name="T23"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216">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2" name="Freeform 124"/>
            <p:cNvSpPr>
              <a:spLocks noEditPoints="1"/>
            </p:cNvSpPr>
            <p:nvPr/>
          </p:nvSpPr>
          <p:spPr bwMode="auto">
            <a:xfrm>
              <a:off x="1965325" y="3440113"/>
              <a:ext cx="700088"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3" name="Freeform 125"/>
            <p:cNvSpPr>
              <a:spLocks noEditPoints="1"/>
            </p:cNvSpPr>
            <p:nvPr/>
          </p:nvSpPr>
          <p:spPr bwMode="auto">
            <a:xfrm>
              <a:off x="1957387" y="3440113"/>
              <a:ext cx="701675"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4" name="Freeform 126"/>
            <p:cNvSpPr/>
            <p:nvPr/>
          </p:nvSpPr>
          <p:spPr bwMode="auto">
            <a:xfrm>
              <a:off x="1957387" y="3673475"/>
              <a:ext cx="206375" cy="341313"/>
            </a:xfrm>
            <a:custGeom>
              <a:avLst/>
              <a:gdLst>
                <a:gd name="T0" fmla="*/ 9 w 55"/>
                <a:gd name="T1" fmla="*/ 0 h 91"/>
                <a:gd name="T2" fmla="*/ 0 w 55"/>
                <a:gd name="T3" fmla="*/ 47 h 91"/>
                <a:gd name="T4" fmla="*/ 7 w 55"/>
                <a:gd name="T5" fmla="*/ 91 h 91"/>
                <a:gd name="T6" fmla="*/ 52 w 55"/>
                <a:gd name="T7" fmla="*/ 82 h 91"/>
                <a:gd name="T8" fmla="*/ 42 w 55"/>
                <a:gd name="T9" fmla="*/ 47 h 91"/>
                <a:gd name="T10" fmla="*/ 55 w 55"/>
                <a:gd name="T11" fmla="*/ 9 h 91"/>
                <a:gd name="T12" fmla="*/ 9 w 5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5" h="91">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5" name="Freeform 127"/>
            <p:cNvSpPr/>
            <p:nvPr/>
          </p:nvSpPr>
          <p:spPr bwMode="auto">
            <a:xfrm>
              <a:off x="2444750" y="3673475"/>
              <a:ext cx="214313" cy="341313"/>
            </a:xfrm>
            <a:custGeom>
              <a:avLst/>
              <a:gdLst>
                <a:gd name="T0" fmla="*/ 0 w 57"/>
                <a:gd name="T1" fmla="*/ 9 h 91"/>
                <a:gd name="T2" fmla="*/ 12 w 57"/>
                <a:gd name="T3" fmla="*/ 47 h 91"/>
                <a:gd name="T4" fmla="*/ 2 w 57"/>
                <a:gd name="T5" fmla="*/ 82 h 91"/>
                <a:gd name="T6" fmla="*/ 49 w 57"/>
                <a:gd name="T7" fmla="*/ 91 h 91"/>
                <a:gd name="T8" fmla="*/ 57 w 57"/>
                <a:gd name="T9" fmla="*/ 47 h 91"/>
                <a:gd name="T10" fmla="*/ 48 w 57"/>
                <a:gd name="T11" fmla="*/ 0 h 91"/>
                <a:gd name="T12" fmla="*/ 0 w 57"/>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6" name="Freeform 128"/>
            <p:cNvSpPr>
              <a:spLocks noEditPoints="1"/>
            </p:cNvSpPr>
            <p:nvPr/>
          </p:nvSpPr>
          <p:spPr bwMode="auto">
            <a:xfrm>
              <a:off x="1924050" y="3440113"/>
              <a:ext cx="708025" cy="822325"/>
            </a:xfrm>
            <a:custGeom>
              <a:avLst/>
              <a:gdLst>
                <a:gd name="T0" fmla="*/ 95 w 189"/>
                <a:gd name="T1" fmla="*/ 0 h 219"/>
                <a:gd name="T2" fmla="*/ 0 w 189"/>
                <a:gd name="T3" fmla="*/ 109 h 219"/>
                <a:gd name="T4" fmla="*/ 95 w 189"/>
                <a:gd name="T5" fmla="*/ 219 h 219"/>
                <a:gd name="T6" fmla="*/ 189 w 189"/>
                <a:gd name="T7" fmla="*/ 109 h 219"/>
                <a:gd name="T8" fmla="*/ 95 w 189"/>
                <a:gd name="T9" fmla="*/ 0 h 219"/>
                <a:gd name="T10" fmla="*/ 95 w 189"/>
                <a:gd name="T11" fmla="*/ 53 h 219"/>
                <a:gd name="T12" fmla="*/ 143 w 189"/>
                <a:gd name="T13" fmla="*/ 109 h 219"/>
                <a:gd name="T14" fmla="*/ 95 w 189"/>
                <a:gd name="T15" fmla="*/ 165 h 219"/>
                <a:gd name="T16" fmla="*/ 47 w 189"/>
                <a:gd name="T17" fmla="*/ 109 h 219"/>
                <a:gd name="T18" fmla="*/ 95 w 189"/>
                <a:gd name="T19"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1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7" name="Freeform 129"/>
            <p:cNvSpPr>
              <a:spLocks noEditPoints="1"/>
            </p:cNvSpPr>
            <p:nvPr/>
          </p:nvSpPr>
          <p:spPr bwMode="auto">
            <a:xfrm>
              <a:off x="1938337" y="3448050"/>
              <a:ext cx="690563" cy="806450"/>
            </a:xfrm>
            <a:custGeom>
              <a:avLst/>
              <a:gdLst>
                <a:gd name="T0" fmla="*/ 92 w 184"/>
                <a:gd name="T1" fmla="*/ 0 h 215"/>
                <a:gd name="T2" fmla="*/ 184 w 184"/>
                <a:gd name="T3" fmla="*/ 107 h 215"/>
                <a:gd name="T4" fmla="*/ 92 w 184"/>
                <a:gd name="T5" fmla="*/ 215 h 215"/>
                <a:gd name="T6" fmla="*/ 0 w 184"/>
                <a:gd name="T7" fmla="*/ 107 h 215"/>
                <a:gd name="T8" fmla="*/ 92 w 184"/>
                <a:gd name="T9" fmla="*/ 0 h 215"/>
                <a:gd name="T10" fmla="*/ 92 w 184"/>
                <a:gd name="T11" fmla="*/ 50 h 215"/>
                <a:gd name="T12" fmla="*/ 43 w 184"/>
                <a:gd name="T13" fmla="*/ 107 h 215"/>
                <a:gd name="T14" fmla="*/ 92 w 184"/>
                <a:gd name="T15" fmla="*/ 165 h 215"/>
                <a:gd name="T16" fmla="*/ 141 w 184"/>
                <a:gd name="T17" fmla="*/ 107 h 215"/>
                <a:gd name="T18" fmla="*/ 92 w 184"/>
                <a:gd name="T19" fmla="*/ 5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15">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9" name="Freeform 130"/>
            <p:cNvSpPr/>
            <p:nvPr/>
          </p:nvSpPr>
          <p:spPr bwMode="auto">
            <a:xfrm>
              <a:off x="1938337" y="3478213"/>
              <a:ext cx="236538" cy="742950"/>
            </a:xfrm>
            <a:custGeom>
              <a:avLst/>
              <a:gdLst>
                <a:gd name="T0" fmla="*/ 63 w 63"/>
                <a:gd name="T1" fmla="*/ 0 h 198"/>
                <a:gd name="T2" fmla="*/ 63 w 63"/>
                <a:gd name="T3" fmla="*/ 47 h 198"/>
                <a:gd name="T4" fmla="*/ 37 w 63"/>
                <a:gd name="T5" fmla="*/ 99 h 198"/>
                <a:gd name="T6" fmla="*/ 63 w 63"/>
                <a:gd name="T7" fmla="*/ 151 h 198"/>
                <a:gd name="T8" fmla="*/ 63 w 63"/>
                <a:gd name="T9" fmla="*/ 198 h 198"/>
                <a:gd name="T10" fmla="*/ 0 w 63"/>
                <a:gd name="T11" fmla="*/ 99 h 198"/>
                <a:gd name="T12" fmla="*/ 63 w 6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63" h="198">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0" name="Freeform 131"/>
            <p:cNvSpPr/>
            <p:nvPr/>
          </p:nvSpPr>
          <p:spPr bwMode="auto">
            <a:xfrm>
              <a:off x="2351087" y="3475038"/>
              <a:ext cx="250825" cy="749300"/>
            </a:xfrm>
            <a:custGeom>
              <a:avLst/>
              <a:gdLst>
                <a:gd name="T0" fmla="*/ 0 w 67"/>
                <a:gd name="T1" fmla="*/ 160 h 200"/>
                <a:gd name="T2" fmla="*/ 37 w 67"/>
                <a:gd name="T3" fmla="*/ 100 h 200"/>
                <a:gd name="T4" fmla="*/ 0 w 67"/>
                <a:gd name="T5" fmla="*/ 40 h 200"/>
                <a:gd name="T6" fmla="*/ 0 w 67"/>
                <a:gd name="T7" fmla="*/ 0 h 200"/>
                <a:gd name="T8" fmla="*/ 67 w 67"/>
                <a:gd name="T9" fmla="*/ 100 h 200"/>
                <a:gd name="T10" fmla="*/ 0 w 67"/>
                <a:gd name="T11" fmla="*/ 200 h 200"/>
                <a:gd name="T12" fmla="*/ 0 w 67"/>
                <a:gd name="T13" fmla="*/ 160 h 200"/>
              </a:gdLst>
              <a:ahLst/>
              <a:cxnLst>
                <a:cxn ang="0">
                  <a:pos x="T0" y="T1"/>
                </a:cxn>
                <a:cxn ang="0">
                  <a:pos x="T2" y="T3"/>
                </a:cxn>
                <a:cxn ang="0">
                  <a:pos x="T4" y="T5"/>
                </a:cxn>
                <a:cxn ang="0">
                  <a:pos x="T6" y="T7"/>
                </a:cxn>
                <a:cxn ang="0">
                  <a:pos x="T8" y="T9"/>
                </a:cxn>
                <a:cxn ang="0">
                  <a:pos x="T10" y="T11"/>
                </a:cxn>
                <a:cxn ang="0">
                  <a:pos x="T12" y="T13"/>
                </a:cxn>
              </a:cxnLst>
              <a:rect l="0" t="0" r="r" b="b"/>
              <a:pathLst>
                <a:path w="67" h="200">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1" name="Freeform 132"/>
            <p:cNvSpPr/>
            <p:nvPr/>
          </p:nvSpPr>
          <p:spPr bwMode="auto">
            <a:xfrm>
              <a:off x="2505075" y="3748088"/>
              <a:ext cx="1428750" cy="214313"/>
            </a:xfrm>
            <a:custGeom>
              <a:avLst/>
              <a:gdLst>
                <a:gd name="T0" fmla="*/ 28 w 381"/>
                <a:gd name="T1" fmla="*/ 0 h 57"/>
                <a:gd name="T2" fmla="*/ 0 w 381"/>
                <a:gd name="T3" fmla="*/ 27 h 57"/>
                <a:gd name="T4" fmla="*/ 30 w 381"/>
                <a:gd name="T5" fmla="*/ 57 h 57"/>
                <a:gd name="T6" fmla="*/ 368 w 381"/>
                <a:gd name="T7" fmla="*/ 57 h 57"/>
                <a:gd name="T8" fmla="*/ 381 w 381"/>
                <a:gd name="T9" fmla="*/ 28 h 57"/>
                <a:gd name="T10" fmla="*/ 368 w 381"/>
                <a:gd name="T11" fmla="*/ 0 h 57"/>
                <a:gd name="T12" fmla="*/ 28 w 38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1" h="57">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2" name="Freeform 133"/>
            <p:cNvSpPr/>
            <p:nvPr/>
          </p:nvSpPr>
          <p:spPr bwMode="auto">
            <a:xfrm>
              <a:off x="2609850" y="3748088"/>
              <a:ext cx="1323975" cy="184150"/>
            </a:xfrm>
            <a:custGeom>
              <a:avLst/>
              <a:gdLst>
                <a:gd name="T0" fmla="*/ 349 w 353"/>
                <a:gd name="T1" fmla="*/ 49 h 49"/>
                <a:gd name="T2" fmla="*/ 353 w 353"/>
                <a:gd name="T3" fmla="*/ 28 h 49"/>
                <a:gd name="T4" fmla="*/ 340 w 353"/>
                <a:gd name="T5" fmla="*/ 0 h 49"/>
                <a:gd name="T6" fmla="*/ 4 w 353"/>
                <a:gd name="T7" fmla="*/ 0 h 49"/>
                <a:gd name="T8" fmla="*/ 0 w 353"/>
                <a:gd name="T9" fmla="*/ 28 h 49"/>
                <a:gd name="T10" fmla="*/ 1 w 353"/>
                <a:gd name="T11" fmla="*/ 49 h 49"/>
                <a:gd name="T12" fmla="*/ 349 w 35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3" h="49">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3" name="Freeform 134"/>
            <p:cNvSpPr/>
            <p:nvPr/>
          </p:nvSpPr>
          <p:spPr bwMode="auto">
            <a:xfrm>
              <a:off x="2505075" y="3736975"/>
              <a:ext cx="1420813" cy="198438"/>
            </a:xfrm>
            <a:custGeom>
              <a:avLst/>
              <a:gdLst>
                <a:gd name="T0" fmla="*/ 30 w 379"/>
                <a:gd name="T1" fmla="*/ 0 h 53"/>
                <a:gd name="T2" fmla="*/ 0 w 379"/>
                <a:gd name="T3" fmla="*/ 30 h 53"/>
                <a:gd name="T4" fmla="*/ 23 w 379"/>
                <a:gd name="T5" fmla="*/ 53 h 53"/>
                <a:gd name="T6" fmla="*/ 367 w 379"/>
                <a:gd name="T7" fmla="*/ 53 h 53"/>
                <a:gd name="T8" fmla="*/ 379 w 379"/>
                <a:gd name="T9" fmla="*/ 27 h 53"/>
                <a:gd name="T10" fmla="*/ 367 w 379"/>
                <a:gd name="T11" fmla="*/ 0 h 53"/>
                <a:gd name="T12" fmla="*/ 30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135"/>
            <p:cNvSpPr/>
            <p:nvPr/>
          </p:nvSpPr>
          <p:spPr bwMode="auto">
            <a:xfrm>
              <a:off x="2505075" y="3748088"/>
              <a:ext cx="1420813" cy="198438"/>
            </a:xfrm>
            <a:custGeom>
              <a:avLst/>
              <a:gdLst>
                <a:gd name="T0" fmla="*/ 28 w 379"/>
                <a:gd name="T1" fmla="*/ 0 h 53"/>
                <a:gd name="T2" fmla="*/ 0 w 379"/>
                <a:gd name="T3" fmla="*/ 27 h 53"/>
                <a:gd name="T4" fmla="*/ 26 w 379"/>
                <a:gd name="T5" fmla="*/ 53 h 53"/>
                <a:gd name="T6" fmla="*/ 367 w 379"/>
                <a:gd name="T7" fmla="*/ 53 h 53"/>
                <a:gd name="T8" fmla="*/ 379 w 379"/>
                <a:gd name="T9" fmla="*/ 26 h 53"/>
                <a:gd name="T10" fmla="*/ 367 w 379"/>
                <a:gd name="T11" fmla="*/ 0 h 53"/>
                <a:gd name="T12" fmla="*/ 28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136"/>
            <p:cNvSpPr/>
            <p:nvPr/>
          </p:nvSpPr>
          <p:spPr bwMode="auto">
            <a:xfrm>
              <a:off x="2508250" y="3759200"/>
              <a:ext cx="1406525" cy="82550"/>
            </a:xfrm>
            <a:custGeom>
              <a:avLst/>
              <a:gdLst>
                <a:gd name="T0" fmla="*/ 375 w 375"/>
                <a:gd name="T1" fmla="*/ 22 h 22"/>
                <a:gd name="T2" fmla="*/ 367 w 375"/>
                <a:gd name="T3" fmla="*/ 0 h 22"/>
                <a:gd name="T4" fmla="*/ 23 w 375"/>
                <a:gd name="T5" fmla="*/ 0 h 22"/>
                <a:gd name="T6" fmla="*/ 0 w 375"/>
                <a:gd name="T7" fmla="*/ 22 h 22"/>
                <a:gd name="T8" fmla="*/ 375 w 375"/>
                <a:gd name="T9" fmla="*/ 22 h 22"/>
              </a:gdLst>
              <a:ahLst/>
              <a:cxnLst>
                <a:cxn ang="0">
                  <a:pos x="T0" y="T1"/>
                </a:cxn>
                <a:cxn ang="0">
                  <a:pos x="T2" y="T3"/>
                </a:cxn>
                <a:cxn ang="0">
                  <a:pos x="T4" y="T5"/>
                </a:cxn>
                <a:cxn ang="0">
                  <a:pos x="T6" y="T7"/>
                </a:cxn>
                <a:cxn ang="0">
                  <a:pos x="T8" y="T9"/>
                </a:cxn>
              </a:cxnLst>
              <a:rect l="0" t="0" r="r" b="b"/>
              <a:pathLst>
                <a:path w="375" h="22">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137"/>
            <p:cNvSpPr/>
            <p:nvPr/>
          </p:nvSpPr>
          <p:spPr bwMode="auto">
            <a:xfrm>
              <a:off x="2535237" y="3879850"/>
              <a:ext cx="1379538" cy="66675"/>
            </a:xfrm>
            <a:custGeom>
              <a:avLst/>
              <a:gdLst>
                <a:gd name="T0" fmla="*/ 0 w 368"/>
                <a:gd name="T1" fmla="*/ 0 h 18"/>
                <a:gd name="T2" fmla="*/ 18 w 368"/>
                <a:gd name="T3" fmla="*/ 18 h 18"/>
                <a:gd name="T4" fmla="*/ 362 w 368"/>
                <a:gd name="T5" fmla="*/ 18 h 18"/>
                <a:gd name="T6" fmla="*/ 368 w 368"/>
                <a:gd name="T7" fmla="*/ 0 h 18"/>
                <a:gd name="T8" fmla="*/ 0 w 368"/>
                <a:gd name="T9" fmla="*/ 0 h 18"/>
              </a:gdLst>
              <a:ahLst/>
              <a:cxnLst>
                <a:cxn ang="0">
                  <a:pos x="T0" y="T1"/>
                </a:cxn>
                <a:cxn ang="0">
                  <a:pos x="T2" y="T3"/>
                </a:cxn>
                <a:cxn ang="0">
                  <a:pos x="T4" y="T5"/>
                </a:cxn>
                <a:cxn ang="0">
                  <a:pos x="T6" y="T7"/>
                </a:cxn>
                <a:cxn ang="0">
                  <a:pos x="T8" y="T9"/>
                </a:cxn>
              </a:cxnLst>
              <a:rect l="0" t="0" r="r" b="b"/>
              <a:pathLst>
                <a:path w="368" h="1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8"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9"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0"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1"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2"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3"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4"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5"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6"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8"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9"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0"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1"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2"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3"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4"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5"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6"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7"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8"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9"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0"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1"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2"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3" name="Freeform 163"/>
            <p:cNvSpPr/>
            <p:nvPr/>
          </p:nvSpPr>
          <p:spPr bwMode="auto">
            <a:xfrm>
              <a:off x="3430587" y="3913188"/>
              <a:ext cx="442913" cy="49213"/>
            </a:xfrm>
            <a:custGeom>
              <a:avLst/>
              <a:gdLst>
                <a:gd name="T0" fmla="*/ 277 w 279"/>
                <a:gd name="T1" fmla="*/ 0 h 31"/>
                <a:gd name="T2" fmla="*/ 258 w 279"/>
                <a:gd name="T3" fmla="*/ 0 h 31"/>
                <a:gd name="T4" fmla="*/ 24 w 279"/>
                <a:gd name="T5" fmla="*/ 0 h 31"/>
                <a:gd name="T6" fmla="*/ 3 w 279"/>
                <a:gd name="T7" fmla="*/ 0 h 31"/>
                <a:gd name="T8" fmla="*/ 0 w 279"/>
                <a:gd name="T9" fmla="*/ 0 h 31"/>
                <a:gd name="T10" fmla="*/ 0 w 279"/>
                <a:gd name="T11" fmla="*/ 31 h 31"/>
                <a:gd name="T12" fmla="*/ 24 w 279"/>
                <a:gd name="T13" fmla="*/ 31 h 31"/>
                <a:gd name="T14" fmla="*/ 24 w 279"/>
                <a:gd name="T15" fmla="*/ 9 h 31"/>
                <a:gd name="T16" fmla="*/ 258 w 279"/>
                <a:gd name="T17" fmla="*/ 9 h 31"/>
                <a:gd name="T18" fmla="*/ 258 w 279"/>
                <a:gd name="T19" fmla="*/ 31 h 31"/>
                <a:gd name="T20" fmla="*/ 279 w 279"/>
                <a:gd name="T21" fmla="*/ 31 h 31"/>
                <a:gd name="T22" fmla="*/ 279 w 279"/>
                <a:gd name="T23" fmla="*/ 0 h 31"/>
                <a:gd name="T24" fmla="*/ 277 w 27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1">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4" name="Freeform 164"/>
            <p:cNvSpPr/>
            <p:nvPr/>
          </p:nvSpPr>
          <p:spPr bwMode="auto">
            <a:xfrm>
              <a:off x="3441700" y="3935413"/>
              <a:ext cx="420688" cy="385763"/>
            </a:xfrm>
            <a:custGeom>
              <a:avLst/>
              <a:gdLst>
                <a:gd name="T0" fmla="*/ 265 w 265"/>
                <a:gd name="T1" fmla="*/ 95 h 243"/>
                <a:gd name="T2" fmla="*/ 265 w 265"/>
                <a:gd name="T3" fmla="*/ 0 h 243"/>
                <a:gd name="T4" fmla="*/ 0 w 265"/>
                <a:gd name="T5" fmla="*/ 0 h 243"/>
                <a:gd name="T6" fmla="*/ 0 w 265"/>
                <a:gd name="T7" fmla="*/ 95 h 243"/>
                <a:gd name="T8" fmla="*/ 43 w 265"/>
                <a:gd name="T9" fmla="*/ 95 h 243"/>
                <a:gd name="T10" fmla="*/ 43 w 265"/>
                <a:gd name="T11" fmla="*/ 203 h 243"/>
                <a:gd name="T12" fmla="*/ 0 w 265"/>
                <a:gd name="T13" fmla="*/ 203 h 243"/>
                <a:gd name="T14" fmla="*/ 0 w 265"/>
                <a:gd name="T15" fmla="*/ 243 h 243"/>
                <a:gd name="T16" fmla="*/ 102 w 265"/>
                <a:gd name="T17" fmla="*/ 243 h 243"/>
                <a:gd name="T18" fmla="*/ 102 w 265"/>
                <a:gd name="T19" fmla="*/ 95 h 243"/>
                <a:gd name="T20" fmla="*/ 166 w 265"/>
                <a:gd name="T21" fmla="*/ 95 h 243"/>
                <a:gd name="T22" fmla="*/ 166 w 265"/>
                <a:gd name="T23" fmla="*/ 243 h 243"/>
                <a:gd name="T24" fmla="*/ 265 w 265"/>
                <a:gd name="T25" fmla="*/ 243 h 243"/>
                <a:gd name="T26" fmla="*/ 265 w 265"/>
                <a:gd name="T27" fmla="*/ 203 h 243"/>
                <a:gd name="T28" fmla="*/ 222 w 265"/>
                <a:gd name="T29" fmla="*/ 203 h 243"/>
                <a:gd name="T30" fmla="*/ 222 w 265"/>
                <a:gd name="T31" fmla="*/ 95 h 243"/>
                <a:gd name="T32" fmla="*/ 265 w 265"/>
                <a:gd name="T33"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43">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5" name="Freeform 165"/>
            <p:cNvSpPr/>
            <p:nvPr/>
          </p:nvSpPr>
          <p:spPr bwMode="auto">
            <a:xfrm>
              <a:off x="3441700" y="3932238"/>
              <a:ext cx="420688" cy="366713"/>
            </a:xfrm>
            <a:custGeom>
              <a:avLst/>
              <a:gdLst>
                <a:gd name="T0" fmla="*/ 265 w 265"/>
                <a:gd name="T1" fmla="*/ 85 h 231"/>
                <a:gd name="T2" fmla="*/ 265 w 265"/>
                <a:gd name="T3" fmla="*/ 0 h 231"/>
                <a:gd name="T4" fmla="*/ 0 w 265"/>
                <a:gd name="T5" fmla="*/ 0 h 231"/>
                <a:gd name="T6" fmla="*/ 0 w 265"/>
                <a:gd name="T7" fmla="*/ 85 h 231"/>
                <a:gd name="T8" fmla="*/ 43 w 265"/>
                <a:gd name="T9" fmla="*/ 85 h 231"/>
                <a:gd name="T10" fmla="*/ 43 w 265"/>
                <a:gd name="T11" fmla="*/ 191 h 231"/>
                <a:gd name="T12" fmla="*/ 0 w 265"/>
                <a:gd name="T13" fmla="*/ 191 h 231"/>
                <a:gd name="T14" fmla="*/ 0 w 265"/>
                <a:gd name="T15" fmla="*/ 231 h 231"/>
                <a:gd name="T16" fmla="*/ 102 w 265"/>
                <a:gd name="T17" fmla="*/ 231 h 231"/>
                <a:gd name="T18" fmla="*/ 102 w 265"/>
                <a:gd name="T19" fmla="*/ 85 h 231"/>
                <a:gd name="T20" fmla="*/ 166 w 265"/>
                <a:gd name="T21" fmla="*/ 85 h 231"/>
                <a:gd name="T22" fmla="*/ 166 w 265"/>
                <a:gd name="T23" fmla="*/ 231 h 231"/>
                <a:gd name="T24" fmla="*/ 265 w 265"/>
                <a:gd name="T25" fmla="*/ 231 h 231"/>
                <a:gd name="T26" fmla="*/ 265 w 265"/>
                <a:gd name="T27" fmla="*/ 191 h 231"/>
                <a:gd name="T28" fmla="*/ 222 w 265"/>
                <a:gd name="T29" fmla="*/ 191 h 231"/>
                <a:gd name="T30" fmla="*/ 222 w 265"/>
                <a:gd name="T31" fmla="*/ 85 h 231"/>
                <a:gd name="T32" fmla="*/ 265 w 265"/>
                <a:gd name="T33" fmla="*/ 8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31">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6"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7"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8" name="Freeform 168"/>
            <p:cNvSpPr/>
            <p:nvPr/>
          </p:nvSpPr>
          <p:spPr bwMode="auto">
            <a:xfrm>
              <a:off x="3441700" y="4003675"/>
              <a:ext cx="420688" cy="63500"/>
            </a:xfrm>
            <a:custGeom>
              <a:avLst/>
              <a:gdLst>
                <a:gd name="T0" fmla="*/ 43 w 265"/>
                <a:gd name="T1" fmla="*/ 40 h 40"/>
                <a:gd name="T2" fmla="*/ 102 w 265"/>
                <a:gd name="T3" fmla="*/ 40 h 40"/>
                <a:gd name="T4" fmla="*/ 102 w 265"/>
                <a:gd name="T5" fmla="*/ 30 h 40"/>
                <a:gd name="T6" fmla="*/ 166 w 265"/>
                <a:gd name="T7" fmla="*/ 30 h 40"/>
                <a:gd name="T8" fmla="*/ 166 w 265"/>
                <a:gd name="T9" fmla="*/ 40 h 40"/>
                <a:gd name="T10" fmla="*/ 222 w 265"/>
                <a:gd name="T11" fmla="*/ 40 h 40"/>
                <a:gd name="T12" fmla="*/ 222 w 265"/>
                <a:gd name="T13" fmla="*/ 30 h 40"/>
                <a:gd name="T14" fmla="*/ 265 w 265"/>
                <a:gd name="T15" fmla="*/ 30 h 40"/>
                <a:gd name="T16" fmla="*/ 265 w 265"/>
                <a:gd name="T17" fmla="*/ 0 h 40"/>
                <a:gd name="T18" fmla="*/ 0 w 265"/>
                <a:gd name="T19" fmla="*/ 0 h 40"/>
                <a:gd name="T20" fmla="*/ 0 w 265"/>
                <a:gd name="T21" fmla="*/ 30 h 40"/>
                <a:gd name="T22" fmla="*/ 43 w 265"/>
                <a:gd name="T23" fmla="*/ 30 h 40"/>
                <a:gd name="T24" fmla="*/ 43 w 26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40">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9"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0" name="Freeform 170"/>
            <p:cNvSpPr/>
            <p:nvPr/>
          </p:nvSpPr>
          <p:spPr bwMode="auto">
            <a:xfrm>
              <a:off x="3441700" y="3932238"/>
              <a:ext cx="82550" cy="303213"/>
            </a:xfrm>
            <a:custGeom>
              <a:avLst/>
              <a:gdLst>
                <a:gd name="T0" fmla="*/ 43 w 52"/>
                <a:gd name="T1" fmla="*/ 191 h 191"/>
                <a:gd name="T2" fmla="*/ 52 w 52"/>
                <a:gd name="T3" fmla="*/ 191 h 191"/>
                <a:gd name="T4" fmla="*/ 52 w 52"/>
                <a:gd name="T5" fmla="*/ 75 h 191"/>
                <a:gd name="T6" fmla="*/ 10 w 52"/>
                <a:gd name="T7" fmla="*/ 75 h 191"/>
                <a:gd name="T8" fmla="*/ 10 w 52"/>
                <a:gd name="T9" fmla="*/ 0 h 191"/>
                <a:gd name="T10" fmla="*/ 0 w 52"/>
                <a:gd name="T11" fmla="*/ 0 h 191"/>
                <a:gd name="T12" fmla="*/ 0 w 52"/>
                <a:gd name="T13" fmla="*/ 85 h 191"/>
                <a:gd name="T14" fmla="*/ 43 w 52"/>
                <a:gd name="T15" fmla="*/ 85 h 191"/>
                <a:gd name="T16" fmla="*/ 43 w 52"/>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1">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1" name="Freeform 171"/>
            <p:cNvSpPr/>
            <p:nvPr/>
          </p:nvSpPr>
          <p:spPr bwMode="auto">
            <a:xfrm>
              <a:off x="3441700" y="4235450"/>
              <a:ext cx="161925" cy="63500"/>
            </a:xfrm>
            <a:custGeom>
              <a:avLst/>
              <a:gdLst>
                <a:gd name="T0" fmla="*/ 10 w 102"/>
                <a:gd name="T1" fmla="*/ 31 h 40"/>
                <a:gd name="T2" fmla="*/ 10 w 102"/>
                <a:gd name="T3" fmla="*/ 0 h 40"/>
                <a:gd name="T4" fmla="*/ 0 w 102"/>
                <a:gd name="T5" fmla="*/ 0 h 40"/>
                <a:gd name="T6" fmla="*/ 0 w 102"/>
                <a:gd name="T7" fmla="*/ 40 h 40"/>
                <a:gd name="T8" fmla="*/ 102 w 102"/>
                <a:gd name="T9" fmla="*/ 40 h 40"/>
                <a:gd name="T10" fmla="*/ 102 w 102"/>
                <a:gd name="T11" fmla="*/ 31 h 40"/>
                <a:gd name="T12" fmla="*/ 10 w 102"/>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02" h="40">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2" name="Freeform 172"/>
            <p:cNvSpPr/>
            <p:nvPr/>
          </p:nvSpPr>
          <p:spPr bwMode="auto">
            <a:xfrm>
              <a:off x="3592512" y="4051300"/>
              <a:ext cx="269875" cy="247650"/>
            </a:xfrm>
            <a:custGeom>
              <a:avLst/>
              <a:gdLst>
                <a:gd name="T0" fmla="*/ 80 w 170"/>
                <a:gd name="T1" fmla="*/ 147 h 156"/>
                <a:gd name="T2" fmla="*/ 80 w 170"/>
                <a:gd name="T3" fmla="*/ 0 h 156"/>
                <a:gd name="T4" fmla="*/ 0 w 170"/>
                <a:gd name="T5" fmla="*/ 0 h 156"/>
                <a:gd name="T6" fmla="*/ 0 w 170"/>
                <a:gd name="T7" fmla="*/ 10 h 156"/>
                <a:gd name="T8" fmla="*/ 71 w 170"/>
                <a:gd name="T9" fmla="*/ 10 h 156"/>
                <a:gd name="T10" fmla="*/ 71 w 170"/>
                <a:gd name="T11" fmla="*/ 156 h 156"/>
                <a:gd name="T12" fmla="*/ 170 w 170"/>
                <a:gd name="T13" fmla="*/ 156 h 156"/>
                <a:gd name="T14" fmla="*/ 170 w 170"/>
                <a:gd name="T15" fmla="*/ 147 h 156"/>
                <a:gd name="T16" fmla="*/ 80 w 170"/>
                <a:gd name="T1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56">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3" name="Freeform 173"/>
            <p:cNvSpPr/>
            <p:nvPr/>
          </p:nvSpPr>
          <p:spPr bwMode="auto">
            <a:xfrm>
              <a:off x="3441700" y="4067175"/>
              <a:ext cx="252413" cy="231775"/>
            </a:xfrm>
            <a:custGeom>
              <a:avLst/>
              <a:gdLst>
                <a:gd name="T0" fmla="*/ 159 w 159"/>
                <a:gd name="T1" fmla="*/ 0 h 146"/>
                <a:gd name="T2" fmla="*/ 95 w 159"/>
                <a:gd name="T3" fmla="*/ 0 h 146"/>
                <a:gd name="T4" fmla="*/ 95 w 159"/>
                <a:gd name="T5" fmla="*/ 146 h 146"/>
                <a:gd name="T6" fmla="*/ 0 w 159"/>
                <a:gd name="T7" fmla="*/ 146 h 146"/>
                <a:gd name="T8" fmla="*/ 0 w 159"/>
                <a:gd name="T9" fmla="*/ 146 h 146"/>
                <a:gd name="T10" fmla="*/ 102 w 159"/>
                <a:gd name="T11" fmla="*/ 146 h 146"/>
                <a:gd name="T12" fmla="*/ 102 w 159"/>
                <a:gd name="T13" fmla="*/ 0 h 146"/>
                <a:gd name="T14" fmla="*/ 159 w 159"/>
                <a:gd name="T15" fmla="*/ 0 h 146"/>
                <a:gd name="T16" fmla="*/ 159 w 15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6">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4" name="Freeform 174"/>
            <p:cNvSpPr/>
            <p:nvPr/>
          </p:nvSpPr>
          <p:spPr bwMode="auto">
            <a:xfrm>
              <a:off x="3705225" y="4235450"/>
              <a:ext cx="157163" cy="63500"/>
            </a:xfrm>
            <a:custGeom>
              <a:avLst/>
              <a:gdLst>
                <a:gd name="T0" fmla="*/ 92 w 99"/>
                <a:gd name="T1" fmla="*/ 40 h 40"/>
                <a:gd name="T2" fmla="*/ 0 w 99"/>
                <a:gd name="T3" fmla="*/ 40 h 40"/>
                <a:gd name="T4" fmla="*/ 0 w 99"/>
                <a:gd name="T5" fmla="*/ 40 h 40"/>
                <a:gd name="T6" fmla="*/ 99 w 99"/>
                <a:gd name="T7" fmla="*/ 40 h 40"/>
                <a:gd name="T8" fmla="*/ 99 w 99"/>
                <a:gd name="T9" fmla="*/ 0 h 40"/>
                <a:gd name="T10" fmla="*/ 92 w 99"/>
                <a:gd name="T11" fmla="*/ 0 h 40"/>
                <a:gd name="T12" fmla="*/ 92 w 9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9" h="40">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5"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6" name="Freeform 176"/>
            <p:cNvSpPr/>
            <p:nvPr/>
          </p:nvSpPr>
          <p:spPr bwMode="auto">
            <a:xfrm>
              <a:off x="3783012" y="3932238"/>
              <a:ext cx="79375" cy="303213"/>
            </a:xfrm>
            <a:custGeom>
              <a:avLst/>
              <a:gdLst>
                <a:gd name="T0" fmla="*/ 43 w 50"/>
                <a:gd name="T1" fmla="*/ 0 h 191"/>
                <a:gd name="T2" fmla="*/ 43 w 50"/>
                <a:gd name="T3" fmla="*/ 85 h 191"/>
                <a:gd name="T4" fmla="*/ 0 w 50"/>
                <a:gd name="T5" fmla="*/ 85 h 191"/>
                <a:gd name="T6" fmla="*/ 0 w 50"/>
                <a:gd name="T7" fmla="*/ 191 h 191"/>
                <a:gd name="T8" fmla="*/ 7 w 50"/>
                <a:gd name="T9" fmla="*/ 191 h 191"/>
                <a:gd name="T10" fmla="*/ 7 w 50"/>
                <a:gd name="T11" fmla="*/ 85 h 191"/>
                <a:gd name="T12" fmla="*/ 50 w 50"/>
                <a:gd name="T13" fmla="*/ 85 h 191"/>
                <a:gd name="T14" fmla="*/ 50 w 50"/>
                <a:gd name="T15" fmla="*/ 0 h 191"/>
                <a:gd name="T16" fmla="*/ 43 w 5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1">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7" name="Freeform 177"/>
            <p:cNvSpPr/>
            <p:nvPr/>
          </p:nvSpPr>
          <p:spPr bwMode="auto">
            <a:xfrm>
              <a:off x="925512" y="3216275"/>
              <a:ext cx="1444625" cy="1146175"/>
            </a:xfrm>
            <a:custGeom>
              <a:avLst/>
              <a:gdLst>
                <a:gd name="T0" fmla="*/ 310 w 385"/>
                <a:gd name="T1" fmla="*/ 76 h 306"/>
                <a:gd name="T2" fmla="*/ 299 w 385"/>
                <a:gd name="T3" fmla="*/ 85 h 306"/>
                <a:gd name="T4" fmla="*/ 247 w 385"/>
                <a:gd name="T5" fmla="*/ 139 h 306"/>
                <a:gd name="T6" fmla="*/ 350 w 385"/>
                <a:gd name="T7" fmla="*/ 134 h 306"/>
                <a:gd name="T8" fmla="*/ 383 w 385"/>
                <a:gd name="T9" fmla="*/ 167 h 306"/>
                <a:gd name="T10" fmla="*/ 383 w 385"/>
                <a:gd name="T11" fmla="*/ 168 h 306"/>
                <a:gd name="T12" fmla="*/ 351 w 385"/>
                <a:gd name="T13" fmla="*/ 208 h 306"/>
                <a:gd name="T14" fmla="*/ 234 w 385"/>
                <a:gd name="T15" fmla="*/ 217 h 306"/>
                <a:gd name="T16" fmla="*/ 180 w 385"/>
                <a:gd name="T17" fmla="*/ 275 h 306"/>
                <a:gd name="T18" fmla="*/ 95 w 385"/>
                <a:gd name="T19" fmla="*/ 306 h 306"/>
                <a:gd name="T20" fmla="*/ 0 w 385"/>
                <a:gd name="T21" fmla="*/ 304 h 306"/>
                <a:gd name="T22" fmla="*/ 5 w 385"/>
                <a:gd name="T23" fmla="*/ 153 h 306"/>
                <a:gd name="T24" fmla="*/ 52 w 385"/>
                <a:gd name="T25" fmla="*/ 150 h 306"/>
                <a:gd name="T26" fmla="*/ 94 w 385"/>
                <a:gd name="T27" fmla="*/ 134 h 306"/>
                <a:gd name="T28" fmla="*/ 210 w 385"/>
                <a:gd name="T29" fmla="*/ 22 h 306"/>
                <a:gd name="T30" fmla="*/ 272 w 385"/>
                <a:gd name="T31" fmla="*/ 2 h 306"/>
                <a:gd name="T32" fmla="*/ 310 w 385"/>
                <a:gd name="T33"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06">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8" name="Freeform 178"/>
            <p:cNvSpPr/>
            <p:nvPr/>
          </p:nvSpPr>
          <p:spPr bwMode="auto">
            <a:xfrm>
              <a:off x="2174875" y="3775075"/>
              <a:ext cx="160338" cy="152400"/>
            </a:xfrm>
            <a:custGeom>
              <a:avLst/>
              <a:gdLst>
                <a:gd name="T0" fmla="*/ 21 w 43"/>
                <a:gd name="T1" fmla="*/ 0 h 41"/>
                <a:gd name="T2" fmla="*/ 41 w 43"/>
                <a:gd name="T3" fmla="*/ 16 h 41"/>
                <a:gd name="T4" fmla="*/ 41 w 43"/>
                <a:gd name="T5" fmla="*/ 16 h 41"/>
                <a:gd name="T6" fmla="*/ 25 w 43"/>
                <a:gd name="T7" fmla="*/ 40 h 41"/>
                <a:gd name="T8" fmla="*/ 11 w 43"/>
                <a:gd name="T9" fmla="*/ 41 h 41"/>
                <a:gd name="T10" fmla="*/ 1 w 43"/>
                <a:gd name="T11" fmla="*/ 32 h 41"/>
                <a:gd name="T12" fmla="*/ 0 w 43"/>
                <a:gd name="T13" fmla="*/ 10 h 41"/>
                <a:gd name="T14" fmla="*/ 9 w 43"/>
                <a:gd name="T15" fmla="*/ 0 h 41"/>
                <a:gd name="T16" fmla="*/ 21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9" name="Freeform 179"/>
            <p:cNvSpPr/>
            <p:nvPr/>
          </p:nvSpPr>
          <p:spPr bwMode="auto">
            <a:xfrm>
              <a:off x="1803400" y="3868738"/>
              <a:ext cx="558800" cy="160338"/>
            </a:xfrm>
            <a:custGeom>
              <a:avLst/>
              <a:gdLst>
                <a:gd name="T0" fmla="*/ 0 w 149"/>
                <a:gd name="T1" fmla="*/ 43 h 43"/>
                <a:gd name="T2" fmla="*/ 6 w 149"/>
                <a:gd name="T3" fmla="*/ 37 h 43"/>
                <a:gd name="T4" fmla="*/ 121 w 149"/>
                <a:gd name="T5" fmla="*/ 28 h 43"/>
                <a:gd name="T6" fmla="*/ 149 w 149"/>
                <a:gd name="T7" fmla="*/ 0 h 43"/>
                <a:gd name="T8" fmla="*/ 117 w 149"/>
                <a:gd name="T9" fmla="*/ 34 h 43"/>
                <a:gd name="T10" fmla="*/ 0 w 149"/>
                <a:gd name="T11" fmla="*/ 43 h 43"/>
              </a:gdLst>
              <a:ahLst/>
              <a:cxnLst>
                <a:cxn ang="0">
                  <a:pos x="T0" y="T1"/>
                </a:cxn>
                <a:cxn ang="0">
                  <a:pos x="T2" y="T3"/>
                </a:cxn>
                <a:cxn ang="0">
                  <a:pos x="T4" y="T5"/>
                </a:cxn>
                <a:cxn ang="0">
                  <a:pos x="T6" y="T7"/>
                </a:cxn>
                <a:cxn ang="0">
                  <a:pos x="T8" y="T9"/>
                </a:cxn>
                <a:cxn ang="0">
                  <a:pos x="T10" y="T11"/>
                </a:cxn>
              </a:cxnLst>
              <a:rect l="0" t="0" r="r" b="b"/>
              <a:pathLst>
                <a:path w="149" h="43">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0" name="Freeform 180"/>
            <p:cNvSpPr/>
            <p:nvPr/>
          </p:nvSpPr>
          <p:spPr bwMode="auto">
            <a:xfrm>
              <a:off x="914400" y="3763963"/>
              <a:ext cx="228600" cy="595313"/>
            </a:xfrm>
            <a:custGeom>
              <a:avLst/>
              <a:gdLst>
                <a:gd name="T0" fmla="*/ 53 w 61"/>
                <a:gd name="T1" fmla="*/ 4 h 159"/>
                <a:gd name="T2" fmla="*/ 9 w 61"/>
                <a:gd name="T3" fmla="*/ 0 h 159"/>
                <a:gd name="T4" fmla="*/ 0 w 61"/>
                <a:gd name="T5" fmla="*/ 158 h 159"/>
                <a:gd name="T6" fmla="*/ 61 w 61"/>
                <a:gd name="T7" fmla="*/ 159 h 159"/>
                <a:gd name="T8" fmla="*/ 53 w 61"/>
                <a:gd name="T9" fmla="*/ 4 h 159"/>
              </a:gdLst>
              <a:ahLst/>
              <a:cxnLst>
                <a:cxn ang="0">
                  <a:pos x="T0" y="T1"/>
                </a:cxn>
                <a:cxn ang="0">
                  <a:pos x="T2" y="T3"/>
                </a:cxn>
                <a:cxn ang="0">
                  <a:pos x="T4" y="T5"/>
                </a:cxn>
                <a:cxn ang="0">
                  <a:pos x="T6" y="T7"/>
                </a:cxn>
                <a:cxn ang="0">
                  <a:pos x="T8" y="T9"/>
                </a:cxn>
              </a:cxnLst>
              <a:rect l="0" t="0" r="r" b="b"/>
              <a:pathLst>
                <a:path w="61" h="159">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1" name="Freeform 181"/>
            <p:cNvSpPr/>
            <p:nvPr/>
          </p:nvSpPr>
          <p:spPr bwMode="auto">
            <a:xfrm>
              <a:off x="115887" y="3751263"/>
              <a:ext cx="996950" cy="709613"/>
            </a:xfrm>
            <a:custGeom>
              <a:avLst/>
              <a:gdLst>
                <a:gd name="T0" fmla="*/ 628 w 628"/>
                <a:gd name="T1" fmla="*/ 0 h 447"/>
                <a:gd name="T2" fmla="*/ 628 w 628"/>
                <a:gd name="T3" fmla="*/ 447 h 447"/>
                <a:gd name="T4" fmla="*/ 0 w 628"/>
                <a:gd name="T5" fmla="*/ 445 h 447"/>
                <a:gd name="T6" fmla="*/ 0 w 628"/>
                <a:gd name="T7" fmla="*/ 0 h 447"/>
                <a:gd name="T8" fmla="*/ 628 w 628"/>
                <a:gd name="T9" fmla="*/ 0 h 447"/>
              </a:gdLst>
              <a:ahLst/>
              <a:cxnLst>
                <a:cxn ang="0">
                  <a:pos x="T0" y="T1"/>
                </a:cxn>
                <a:cxn ang="0">
                  <a:pos x="T2" y="T3"/>
                </a:cxn>
                <a:cxn ang="0">
                  <a:pos x="T4" y="T5"/>
                </a:cxn>
                <a:cxn ang="0">
                  <a:pos x="T6" y="T7"/>
                </a:cxn>
                <a:cxn ang="0">
                  <a:pos x="T8" y="T9"/>
                </a:cxn>
              </a:cxnLst>
              <a:rect l="0" t="0" r="r" b="b"/>
              <a:pathLst>
                <a:path w="628" h="447">
                  <a:moveTo>
                    <a:pt x="628" y="0"/>
                  </a:moveTo>
                  <a:lnTo>
                    <a:pt x="628" y="447"/>
                  </a:lnTo>
                  <a:lnTo>
                    <a:pt x="0" y="445"/>
                  </a:lnTo>
                  <a:lnTo>
                    <a:pt x="0" y="0"/>
                  </a:lnTo>
                  <a:lnTo>
                    <a:pt x="6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2"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3"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4" name="Freeform 184"/>
            <p:cNvSpPr/>
            <p:nvPr/>
          </p:nvSpPr>
          <p:spPr bwMode="auto">
            <a:xfrm>
              <a:off x="746125" y="4356100"/>
              <a:ext cx="112713" cy="112713"/>
            </a:xfrm>
            <a:custGeom>
              <a:avLst/>
              <a:gdLst>
                <a:gd name="T0" fmla="*/ 21 w 30"/>
                <a:gd name="T1" fmla="*/ 27 h 30"/>
                <a:gd name="T2" fmla="*/ 3 w 30"/>
                <a:gd name="T3" fmla="*/ 21 h 30"/>
                <a:gd name="T4" fmla="*/ 9 w 30"/>
                <a:gd name="T5" fmla="*/ 3 h 30"/>
                <a:gd name="T6" fmla="*/ 26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5" name="Freeform 185"/>
            <p:cNvSpPr/>
            <p:nvPr/>
          </p:nvSpPr>
          <p:spPr bwMode="auto">
            <a:xfrm>
              <a:off x="809625" y="4403725"/>
              <a:ext cx="19050" cy="23813"/>
            </a:xfrm>
            <a:custGeom>
              <a:avLst/>
              <a:gdLst>
                <a:gd name="T0" fmla="*/ 4 w 5"/>
                <a:gd name="T1" fmla="*/ 5 h 6"/>
                <a:gd name="T2" fmla="*/ 0 w 5"/>
                <a:gd name="T3" fmla="*/ 4 h 6"/>
                <a:gd name="T4" fmla="*/ 1 w 5"/>
                <a:gd name="T5" fmla="*/ 1 h 6"/>
                <a:gd name="T6" fmla="*/ 5 w 5"/>
                <a:gd name="T7" fmla="*/ 2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6" name="Freeform 186"/>
            <p:cNvSpPr/>
            <p:nvPr/>
          </p:nvSpPr>
          <p:spPr bwMode="auto">
            <a:xfrm>
              <a:off x="798512" y="4381500"/>
              <a:ext cx="19050" cy="22225"/>
            </a:xfrm>
            <a:custGeom>
              <a:avLst/>
              <a:gdLst>
                <a:gd name="T0" fmla="*/ 4 w 5"/>
                <a:gd name="T1" fmla="*/ 6 h 6"/>
                <a:gd name="T2" fmla="*/ 0 w 5"/>
                <a:gd name="T3" fmla="*/ 4 h 6"/>
                <a:gd name="T4" fmla="*/ 1 w 5"/>
                <a:gd name="T5" fmla="*/ 1 h 6"/>
                <a:gd name="T6" fmla="*/ 5 w 5"/>
                <a:gd name="T7" fmla="*/ 2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7" name="Freeform 187"/>
            <p:cNvSpPr/>
            <p:nvPr/>
          </p:nvSpPr>
          <p:spPr bwMode="auto">
            <a:xfrm>
              <a:off x="782637" y="4419600"/>
              <a:ext cx="23813"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8" name="Freeform 188"/>
            <p:cNvSpPr/>
            <p:nvPr/>
          </p:nvSpPr>
          <p:spPr bwMode="auto">
            <a:xfrm>
              <a:off x="771525" y="4397375"/>
              <a:ext cx="22225" cy="22225"/>
            </a:xfrm>
            <a:custGeom>
              <a:avLst/>
              <a:gdLst>
                <a:gd name="T0" fmla="*/ 4 w 6"/>
                <a:gd name="T1" fmla="*/ 5 h 6"/>
                <a:gd name="T2" fmla="*/ 1 w 6"/>
                <a:gd name="T3" fmla="*/ 4 h 6"/>
                <a:gd name="T4" fmla="*/ 2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9" name="Freeform 189"/>
            <p:cNvSpPr/>
            <p:nvPr/>
          </p:nvSpPr>
          <p:spPr bwMode="auto">
            <a:xfrm>
              <a:off x="600075" y="4356100"/>
              <a:ext cx="111125" cy="112713"/>
            </a:xfrm>
            <a:custGeom>
              <a:avLst/>
              <a:gdLst>
                <a:gd name="T0" fmla="*/ 21 w 30"/>
                <a:gd name="T1" fmla="*/ 27 h 30"/>
                <a:gd name="T2" fmla="*/ 3 w 30"/>
                <a:gd name="T3" fmla="*/ 21 h 30"/>
                <a:gd name="T4" fmla="*/ 9 w 30"/>
                <a:gd name="T5" fmla="*/ 3 h 30"/>
                <a:gd name="T6" fmla="*/ 27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0" name="Freeform 190"/>
            <p:cNvSpPr/>
            <p:nvPr/>
          </p:nvSpPr>
          <p:spPr bwMode="auto">
            <a:xfrm>
              <a:off x="663575" y="4403725"/>
              <a:ext cx="22225" cy="23813"/>
            </a:xfrm>
            <a:custGeom>
              <a:avLst/>
              <a:gdLst>
                <a:gd name="T0" fmla="*/ 4 w 6"/>
                <a:gd name="T1" fmla="*/ 5 h 6"/>
                <a:gd name="T2" fmla="*/ 0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1" name="Freeform 191"/>
            <p:cNvSpPr/>
            <p:nvPr/>
          </p:nvSpPr>
          <p:spPr bwMode="auto">
            <a:xfrm>
              <a:off x="652462" y="4381500"/>
              <a:ext cx="22225" cy="22225"/>
            </a:xfrm>
            <a:custGeom>
              <a:avLst/>
              <a:gdLst>
                <a:gd name="T0" fmla="*/ 4 w 6"/>
                <a:gd name="T1" fmla="*/ 6 h 6"/>
                <a:gd name="T2" fmla="*/ 0 w 6"/>
                <a:gd name="T3" fmla="*/ 4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2" name="Freeform 192"/>
            <p:cNvSpPr/>
            <p:nvPr/>
          </p:nvSpPr>
          <p:spPr bwMode="auto">
            <a:xfrm>
              <a:off x="636587" y="4419600"/>
              <a:ext cx="22225"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3" name="Freeform 193"/>
            <p:cNvSpPr/>
            <p:nvPr/>
          </p:nvSpPr>
          <p:spPr bwMode="auto">
            <a:xfrm>
              <a:off x="625475" y="4397375"/>
              <a:ext cx="22225" cy="22225"/>
            </a:xfrm>
            <a:custGeom>
              <a:avLst/>
              <a:gdLst>
                <a:gd name="T0" fmla="*/ 4 w 6"/>
                <a:gd name="T1" fmla="*/ 5 h 6"/>
                <a:gd name="T2" fmla="*/ 1 w 6"/>
                <a:gd name="T3" fmla="*/ 4 h 6"/>
                <a:gd name="T4" fmla="*/ 2 w 6"/>
                <a:gd name="T5" fmla="*/ 0 h 6"/>
                <a:gd name="T6" fmla="*/ 6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4" name="Freeform 194"/>
            <p:cNvSpPr/>
            <p:nvPr/>
          </p:nvSpPr>
          <p:spPr bwMode="auto">
            <a:xfrm>
              <a:off x="1776412" y="3448050"/>
              <a:ext cx="420688" cy="288925"/>
            </a:xfrm>
            <a:custGeom>
              <a:avLst/>
              <a:gdLst>
                <a:gd name="T0" fmla="*/ 80 w 112"/>
                <a:gd name="T1" fmla="*/ 1 h 77"/>
                <a:gd name="T2" fmla="*/ 112 w 112"/>
                <a:gd name="T3" fmla="*/ 0 h 77"/>
                <a:gd name="T4" fmla="*/ 87 w 112"/>
                <a:gd name="T5" fmla="*/ 11 h 77"/>
                <a:gd name="T6" fmla="*/ 72 w 112"/>
                <a:gd name="T7" fmla="*/ 23 h 77"/>
                <a:gd name="T8" fmla="*/ 45 w 112"/>
                <a:gd name="T9" fmla="*/ 55 h 77"/>
                <a:gd name="T10" fmla="*/ 20 w 112"/>
                <a:gd name="T11" fmla="*/ 77 h 77"/>
                <a:gd name="T12" fmla="*/ 15 w 112"/>
                <a:gd name="T13" fmla="*/ 75 h 77"/>
                <a:gd name="T14" fmla="*/ 1 w 112"/>
                <a:gd name="T15" fmla="*/ 66 h 77"/>
                <a:gd name="T16" fmla="*/ 3 w 112"/>
                <a:gd name="T17" fmla="*/ 59 h 77"/>
                <a:gd name="T18" fmla="*/ 50 w 112"/>
                <a:gd name="T19" fmla="*/ 13 h 77"/>
                <a:gd name="T20" fmla="*/ 80 w 112"/>
                <a:gd name="T21"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7">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5" name="圆角矩形 11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6" name="圆角矩形 11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7" name="圆角矩形 11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8" name="圆角矩形 11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19" name="圆角矩形 11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0" name="矩形 119"/>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相关对策</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14:bounceEnd="60000">
                                          <p:cBhvr additive="base">
                                            <p:cTn id="7" dur="500" fill="hold"/>
                                            <p:tgtEl>
                                              <p:spTgt spid="220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14:presetBounceEnd="60000">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14:bounceEnd="60000">
                                          <p:cBhvr additive="base">
                                            <p:cTn id="29" dur="5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14:presetBounceEnd="60000">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14:bounceEnd="60000">
                                          <p:cBhvr additive="base">
                                            <p:cTn id="38"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14:presetBounceEnd="60000">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14:presetBounceEnd="60000">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14:bounceEnd="60000">
                                          <p:cBhvr additive="base">
                                            <p:cTn id="65"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14:presetBounceEnd="60000">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14:bounceEnd="60000">
                                          <p:cBhvr additive="base">
                                            <p:cTn id="83" dur="5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14:presetBounceEnd="60000">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14:bounceEnd="60000">
                                          <p:cBhvr additive="base">
                                            <p:cTn id="92"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14:presetBounceEnd="60000">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14:bounceEnd="60000">
                                          <p:cBhvr additive="base">
                                            <p:cTn id="110"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14:presetBounceEnd="60000">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14:bounceEnd="60000">
                                          <p:cBhvr additive="base">
                                            <p:cTn id="119"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cBhvr additive="base">
                                            <p:cTn id="7" dur="500" fill="hold"/>
                                            <p:tgtEl>
                                              <p:spTgt spid="2205"/>
                                            </p:tgtEl>
                                            <p:attrNameLst>
                                              <p:attrName>ppt_x</p:attrName>
                                            </p:attrNameLst>
                                          </p:cBhvr>
                                          <p:tavLst>
                                            <p:tav tm="0">
                                              <p:val>
                                                <p:strVal val="0-#ppt_w/2"/>
                                              </p:val>
                                            </p:tav>
                                            <p:tav tm="100000">
                                              <p:val>
                                                <p:strVal val="#ppt_x"/>
                                              </p:val>
                                            </p:tav>
                                          </p:tavLst>
                                        </p:anim>
                                        <p:anim calcmode="lin" valueType="num">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0-#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0-#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1+#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1+#ppt_w/2"/>
                                              </p:val>
                                            </p:tav>
                                            <p:tav tm="100000">
                                              <p:val>
                                                <p:strVal val="#ppt_x"/>
                                              </p:val>
                                            </p:tav>
                                          </p:tavLst>
                                        </p:anim>
                                        <p:anim calcmode="lin" valueType="num">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7864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72" name="Rectangle 21"/>
          <p:cNvSpPr>
            <a:spLocks noChangeArrowheads="1"/>
          </p:cNvSpPr>
          <p:nvPr/>
        </p:nvSpPr>
        <p:spPr bwMode="auto">
          <a:xfrm>
            <a:off x="9510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0" name="圆角矩形 89"/>
          <p:cNvSpPr/>
          <p:nvPr/>
        </p:nvSpPr>
        <p:spPr>
          <a:xfrm>
            <a:off x="10826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27" name="圆角矩形 26"/>
          <p:cNvSpPr/>
          <p:nvPr/>
        </p:nvSpPr>
        <p:spPr>
          <a:xfrm>
            <a:off x="3121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01</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29" name="圆角矩形 28"/>
          <p:cNvSpPr/>
          <p:nvPr/>
        </p:nvSpPr>
        <p:spPr>
          <a:xfrm>
            <a:off x="2412064" y="1857991"/>
            <a:ext cx="1547483" cy="2657181"/>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0" name="Rectangle 21"/>
          <p:cNvSpPr>
            <a:spLocks noChangeArrowheads="1"/>
          </p:cNvSpPr>
          <p:nvPr/>
        </p:nvSpPr>
        <p:spPr bwMode="auto">
          <a:xfrm>
            <a:off x="2576644" y="228820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1" name="圆角矩形 30"/>
          <p:cNvSpPr/>
          <p:nvPr/>
        </p:nvSpPr>
        <p:spPr>
          <a:xfrm>
            <a:off x="2708282" y="1972292"/>
            <a:ext cx="955046"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2" name="圆角矩形 31"/>
          <p:cNvSpPr/>
          <p:nvPr/>
        </p:nvSpPr>
        <p:spPr>
          <a:xfrm>
            <a:off x="1937742" y="4118966"/>
            <a:ext cx="396205" cy="396205"/>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02</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33" name="圆角矩形 32"/>
          <p:cNvSpPr/>
          <p:nvPr/>
        </p:nvSpPr>
        <p:spPr>
          <a:xfrm>
            <a:off x="40249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34" name="Rectangle 21"/>
          <p:cNvSpPr>
            <a:spLocks noChangeArrowheads="1"/>
          </p:cNvSpPr>
          <p:nvPr/>
        </p:nvSpPr>
        <p:spPr bwMode="auto">
          <a:xfrm>
            <a:off x="41895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5" name="圆角矩形 34"/>
          <p:cNvSpPr/>
          <p:nvPr/>
        </p:nvSpPr>
        <p:spPr>
          <a:xfrm>
            <a:off x="43211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6" name="圆角矩形 35"/>
          <p:cNvSpPr/>
          <p:nvPr/>
        </p:nvSpPr>
        <p:spPr>
          <a:xfrm>
            <a:off x="35506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03</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37" name="圆角矩形 36"/>
          <p:cNvSpPr/>
          <p:nvPr/>
        </p:nvSpPr>
        <p:spPr>
          <a:xfrm>
            <a:off x="5650564" y="1857991"/>
            <a:ext cx="1547483" cy="2657181"/>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8" name="Rectangle 21"/>
          <p:cNvSpPr>
            <a:spLocks noChangeArrowheads="1"/>
          </p:cNvSpPr>
          <p:nvPr/>
        </p:nvSpPr>
        <p:spPr bwMode="auto">
          <a:xfrm>
            <a:off x="5815144" y="228820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9" name="圆角矩形 38"/>
          <p:cNvSpPr/>
          <p:nvPr/>
        </p:nvSpPr>
        <p:spPr>
          <a:xfrm>
            <a:off x="5946782" y="1972292"/>
            <a:ext cx="955046"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40" name="圆角矩形 39"/>
          <p:cNvSpPr/>
          <p:nvPr/>
        </p:nvSpPr>
        <p:spPr>
          <a:xfrm>
            <a:off x="5176242" y="4118966"/>
            <a:ext cx="396205" cy="396205"/>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04</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41" name="圆角矩形 40"/>
          <p:cNvSpPr/>
          <p:nvPr/>
        </p:nvSpPr>
        <p:spPr>
          <a:xfrm>
            <a:off x="72634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42" name="Rectangle 21"/>
          <p:cNvSpPr>
            <a:spLocks noChangeArrowheads="1"/>
          </p:cNvSpPr>
          <p:nvPr/>
        </p:nvSpPr>
        <p:spPr bwMode="auto">
          <a:xfrm>
            <a:off x="74280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43" name="圆角矩形 42"/>
          <p:cNvSpPr/>
          <p:nvPr/>
        </p:nvSpPr>
        <p:spPr>
          <a:xfrm>
            <a:off x="75596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44" name="圆角矩形 43"/>
          <p:cNvSpPr/>
          <p:nvPr/>
        </p:nvSpPr>
        <p:spPr>
          <a:xfrm>
            <a:off x="67891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05</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51" name="圆角矩形 5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2" name="圆角矩形 5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3" name="圆角矩形 5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4" name="圆角矩形 5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5" name="圆角矩形 5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6" name="矩形 55"/>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研究总结</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anim calcmode="lin" valueType="num">
                                      <p:cBhvr>
                                        <p:cTn id="13" dur="500" fill="hold"/>
                                        <p:tgtEl>
                                          <p:spTgt spid="72"/>
                                        </p:tgtEl>
                                        <p:attrNameLst>
                                          <p:attrName>ppt_x</p:attrName>
                                        </p:attrNameLst>
                                      </p:cBhvr>
                                      <p:tavLst>
                                        <p:tav tm="0">
                                          <p:val>
                                            <p:strVal val="#ppt_x"/>
                                          </p:val>
                                        </p:tav>
                                        <p:tav tm="100000">
                                          <p:val>
                                            <p:strVal val="#ppt_x"/>
                                          </p:val>
                                        </p:tav>
                                      </p:tavLst>
                                    </p:anim>
                                    <p:anim calcmode="lin" valueType="num">
                                      <p:cBhvr>
                                        <p:cTn id="14" dur="500" fill="hold"/>
                                        <p:tgtEl>
                                          <p:spTgt spid="72"/>
                                        </p:tgtEl>
                                        <p:attrNameLst>
                                          <p:attrName>ppt_y</p:attrName>
                                        </p:attrNameLst>
                                      </p:cBhvr>
                                      <p:tavLst>
                                        <p:tav tm="0">
                                          <p:val>
                                            <p:strVal val="#ppt_y+.1"/>
                                          </p:val>
                                        </p:tav>
                                        <p:tav tm="100000">
                                          <p:val>
                                            <p:strVal val="#ppt_y"/>
                                          </p:val>
                                        </p:tav>
                                      </p:tavLst>
                                    </p:anim>
                                  </p:childTnLst>
                                </p:cTn>
                              </p:par>
                              <p:par>
                                <p:cTn id="15" presetID="12" presetClass="entr" presetSubtype="1" fill="hold" grpId="0"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Effect transition="in" filter="fade">
                                      <p:cBhvr>
                                        <p:cTn id="23" dur="300"/>
                                        <p:tgtEl>
                                          <p:spTgt spid="27"/>
                                        </p:tgtEl>
                                      </p:cBhvr>
                                    </p:animEffect>
                                  </p:childTnLst>
                                </p:cTn>
                              </p:par>
                              <p:par>
                                <p:cTn id="24" presetID="6" presetClass="emph" presetSubtype="0" autoRev="1" fill="hold" grpId="1" nodeType="withEffect">
                                  <p:stCondLst>
                                    <p:cond delay="300"/>
                                  </p:stCondLst>
                                  <p:childTnLst>
                                    <p:animScale>
                                      <p:cBhvr>
                                        <p:cTn id="25" dur="150" fill="hold"/>
                                        <p:tgtEl>
                                          <p:spTgt spid="27"/>
                                        </p:tgtEl>
                                      </p:cBhvr>
                                      <p:by x="110000" y="110000"/>
                                    </p:animScale>
                                  </p:childTnLst>
                                </p:cTn>
                              </p:par>
                              <p:par>
                                <p:cTn id="26" presetID="53" presetClass="entr" presetSubtype="16" fill="hold" grpId="0" nodeType="withEffect">
                                  <p:stCondLst>
                                    <p:cond delay="800"/>
                                  </p:stCondLst>
                                  <p:childTnLst>
                                    <p:set>
                                      <p:cBhvr>
                                        <p:cTn id="27" dur="1" fill="hold">
                                          <p:stCondLst>
                                            <p:cond delay="0"/>
                                          </p:stCondLst>
                                        </p:cTn>
                                        <p:tgtEl>
                                          <p:spTgt spid="32"/>
                                        </p:tgtEl>
                                        <p:attrNameLst>
                                          <p:attrName>style.visibility</p:attrName>
                                        </p:attrNameLst>
                                      </p:cBhvr>
                                      <p:to>
                                        <p:strVal val="visible"/>
                                      </p:to>
                                    </p:set>
                                    <p:anim calcmode="lin" valueType="num">
                                      <p:cBhvr>
                                        <p:cTn id="28" dur="300" fill="hold"/>
                                        <p:tgtEl>
                                          <p:spTgt spid="32"/>
                                        </p:tgtEl>
                                        <p:attrNameLst>
                                          <p:attrName>ppt_w</p:attrName>
                                        </p:attrNameLst>
                                      </p:cBhvr>
                                      <p:tavLst>
                                        <p:tav tm="0">
                                          <p:val>
                                            <p:fltVal val="0"/>
                                          </p:val>
                                        </p:tav>
                                        <p:tav tm="100000">
                                          <p:val>
                                            <p:strVal val="#ppt_w"/>
                                          </p:val>
                                        </p:tav>
                                      </p:tavLst>
                                    </p:anim>
                                    <p:anim calcmode="lin" valueType="num">
                                      <p:cBhvr>
                                        <p:cTn id="29" dur="300" fill="hold"/>
                                        <p:tgtEl>
                                          <p:spTgt spid="32"/>
                                        </p:tgtEl>
                                        <p:attrNameLst>
                                          <p:attrName>ppt_h</p:attrName>
                                        </p:attrNameLst>
                                      </p:cBhvr>
                                      <p:tavLst>
                                        <p:tav tm="0">
                                          <p:val>
                                            <p:fltVal val="0"/>
                                          </p:val>
                                        </p:tav>
                                        <p:tav tm="100000">
                                          <p:val>
                                            <p:strVal val="#ppt_h"/>
                                          </p:val>
                                        </p:tav>
                                      </p:tavLst>
                                    </p:anim>
                                    <p:animEffect transition="in" filter="fade">
                                      <p:cBhvr>
                                        <p:cTn id="30" dur="300"/>
                                        <p:tgtEl>
                                          <p:spTgt spid="32"/>
                                        </p:tgtEl>
                                      </p:cBhvr>
                                    </p:animEffect>
                                  </p:childTnLst>
                                </p:cTn>
                              </p:par>
                              <p:par>
                                <p:cTn id="31" presetID="6" presetClass="emph" presetSubtype="0" autoRev="1" fill="hold" grpId="1" nodeType="withEffect">
                                  <p:stCondLst>
                                    <p:cond delay="1100"/>
                                  </p:stCondLst>
                                  <p:childTnLst>
                                    <p:animScale>
                                      <p:cBhvr>
                                        <p:cTn id="32" dur="150" fill="hold"/>
                                        <p:tgtEl>
                                          <p:spTgt spid="32"/>
                                        </p:tgtEl>
                                      </p:cBhvr>
                                      <p:by x="110000" y="110000"/>
                                    </p:animScale>
                                  </p:childTnLst>
                                </p:cTn>
                              </p:par>
                              <p:par>
                                <p:cTn id="33" presetID="12" presetClass="entr" presetSubtype="1" fill="hold" grpId="0" nodeType="withEffect">
                                  <p:stCondLst>
                                    <p:cond delay="11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down)">
                                      <p:cBhvr>
                                        <p:cTn id="36" dur="500"/>
                                        <p:tgtEl>
                                          <p:spTgt spid="29"/>
                                        </p:tgtEl>
                                      </p:cBhvr>
                                    </p:animEffect>
                                  </p:childTnLst>
                                </p:cTn>
                              </p:par>
                              <p:par>
                                <p:cTn id="37" presetID="42" presetClass="entr" presetSubtype="0" fill="hold" grpId="0" nodeType="withEffect">
                                  <p:stCondLst>
                                    <p:cond delay="11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1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36"/>
                                        </p:tgtEl>
                                        <p:attrNameLst>
                                          <p:attrName>style.visibility</p:attrName>
                                        </p:attrNameLst>
                                      </p:cBhvr>
                                      <p:to>
                                        <p:strVal val="visible"/>
                                      </p:to>
                                    </p:set>
                                    <p:anim calcmode="lin" valueType="num">
                                      <p:cBhvr>
                                        <p:cTn id="49" dur="300" fill="hold"/>
                                        <p:tgtEl>
                                          <p:spTgt spid="36"/>
                                        </p:tgtEl>
                                        <p:attrNameLst>
                                          <p:attrName>ppt_w</p:attrName>
                                        </p:attrNameLst>
                                      </p:cBhvr>
                                      <p:tavLst>
                                        <p:tav tm="0">
                                          <p:val>
                                            <p:fltVal val="0"/>
                                          </p:val>
                                        </p:tav>
                                        <p:tav tm="100000">
                                          <p:val>
                                            <p:strVal val="#ppt_w"/>
                                          </p:val>
                                        </p:tav>
                                      </p:tavLst>
                                    </p:anim>
                                    <p:anim calcmode="lin" valueType="num">
                                      <p:cBhvr>
                                        <p:cTn id="50" dur="300" fill="hold"/>
                                        <p:tgtEl>
                                          <p:spTgt spid="36"/>
                                        </p:tgtEl>
                                        <p:attrNameLst>
                                          <p:attrName>ppt_h</p:attrName>
                                        </p:attrNameLst>
                                      </p:cBhvr>
                                      <p:tavLst>
                                        <p:tav tm="0">
                                          <p:val>
                                            <p:fltVal val="0"/>
                                          </p:val>
                                        </p:tav>
                                        <p:tav tm="100000">
                                          <p:val>
                                            <p:strVal val="#ppt_h"/>
                                          </p:val>
                                        </p:tav>
                                      </p:tavLst>
                                    </p:anim>
                                    <p:animEffect transition="in" filter="fade">
                                      <p:cBhvr>
                                        <p:cTn id="51" dur="300"/>
                                        <p:tgtEl>
                                          <p:spTgt spid="36"/>
                                        </p:tgtEl>
                                      </p:cBhvr>
                                    </p:animEffect>
                                  </p:childTnLst>
                                </p:cTn>
                              </p:par>
                              <p:par>
                                <p:cTn id="52" presetID="6" presetClass="emph" presetSubtype="0" autoRev="1" fill="hold" grpId="1" nodeType="withEffect">
                                  <p:stCondLst>
                                    <p:cond delay="1900"/>
                                  </p:stCondLst>
                                  <p:childTnLst>
                                    <p:animScale>
                                      <p:cBhvr>
                                        <p:cTn id="53" dur="150" fill="hold"/>
                                        <p:tgtEl>
                                          <p:spTgt spid="36"/>
                                        </p:tgtEl>
                                      </p:cBhvr>
                                      <p:by x="110000" y="110000"/>
                                    </p:animScale>
                                  </p:childTnLst>
                                </p:cTn>
                              </p:par>
                              <p:par>
                                <p:cTn id="54" presetID="12" presetClass="entr" presetSubtype="1" fill="hold" grpId="0" nodeType="withEffect">
                                  <p:stCondLst>
                                    <p:cond delay="19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par>
                                <p:cTn id="58" presetID="47" presetClass="entr" presetSubtype="0" fill="hold" grpId="0" nodeType="withEffect">
                                  <p:stCondLst>
                                    <p:cond delay="19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9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strVal val="#ppt_x"/>
                                          </p:val>
                                        </p:tav>
                                        <p:tav tm="100000">
                                          <p:val>
                                            <p:strVal val="#ppt_x"/>
                                          </p:val>
                                        </p:tav>
                                      </p:tavLst>
                                    </p:anim>
                                    <p:anim calcmode="lin" valueType="num">
                                      <p:cBhvr>
                                        <p:cTn id="67" dur="500" fill="hold"/>
                                        <p:tgtEl>
                                          <p:spTgt spid="34"/>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24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300" fill="hold"/>
                                        <p:tgtEl>
                                          <p:spTgt spid="40"/>
                                        </p:tgtEl>
                                        <p:attrNameLst>
                                          <p:attrName>ppt_w</p:attrName>
                                        </p:attrNameLst>
                                      </p:cBhvr>
                                      <p:tavLst>
                                        <p:tav tm="0">
                                          <p:val>
                                            <p:fltVal val="0"/>
                                          </p:val>
                                        </p:tav>
                                        <p:tav tm="100000">
                                          <p:val>
                                            <p:strVal val="#ppt_w"/>
                                          </p:val>
                                        </p:tav>
                                      </p:tavLst>
                                    </p:anim>
                                    <p:anim calcmode="lin" valueType="num">
                                      <p:cBhvr>
                                        <p:cTn id="71" dur="300" fill="hold"/>
                                        <p:tgtEl>
                                          <p:spTgt spid="40"/>
                                        </p:tgtEl>
                                        <p:attrNameLst>
                                          <p:attrName>ppt_h</p:attrName>
                                        </p:attrNameLst>
                                      </p:cBhvr>
                                      <p:tavLst>
                                        <p:tav tm="0">
                                          <p:val>
                                            <p:fltVal val="0"/>
                                          </p:val>
                                        </p:tav>
                                        <p:tav tm="100000">
                                          <p:val>
                                            <p:strVal val="#ppt_h"/>
                                          </p:val>
                                        </p:tav>
                                      </p:tavLst>
                                    </p:anim>
                                    <p:animEffect transition="in" filter="fade">
                                      <p:cBhvr>
                                        <p:cTn id="72" dur="300"/>
                                        <p:tgtEl>
                                          <p:spTgt spid="40"/>
                                        </p:tgtEl>
                                      </p:cBhvr>
                                    </p:animEffect>
                                  </p:childTnLst>
                                </p:cTn>
                              </p:par>
                              <p:par>
                                <p:cTn id="73" presetID="6" presetClass="emph" presetSubtype="0" autoRev="1" fill="hold" grpId="1" nodeType="withEffect">
                                  <p:stCondLst>
                                    <p:cond delay="2700"/>
                                  </p:stCondLst>
                                  <p:childTnLst>
                                    <p:animScale>
                                      <p:cBhvr>
                                        <p:cTn id="74" dur="150" fill="hold"/>
                                        <p:tgtEl>
                                          <p:spTgt spid="40"/>
                                        </p:tgtEl>
                                      </p:cBhvr>
                                      <p:by x="110000" y="110000"/>
                                    </p:animScale>
                                  </p:childTnLst>
                                </p:cTn>
                              </p:par>
                              <p:par>
                                <p:cTn id="75" presetID="12" presetClass="entr" presetSubtype="1" fill="hold" grpId="0" nodeType="withEffect">
                                  <p:stCondLst>
                                    <p:cond delay="270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p:tgtEl>
                                          <p:spTgt spid="37"/>
                                        </p:tgtEl>
                                        <p:attrNameLst>
                                          <p:attrName>ppt_y</p:attrName>
                                        </p:attrNameLst>
                                      </p:cBhvr>
                                      <p:tavLst>
                                        <p:tav tm="0">
                                          <p:val>
                                            <p:strVal val="#ppt_y-#ppt_h*1.125000"/>
                                          </p:val>
                                        </p:tav>
                                        <p:tav tm="100000">
                                          <p:val>
                                            <p:strVal val="#ppt_y"/>
                                          </p:val>
                                        </p:tav>
                                      </p:tavLst>
                                    </p:anim>
                                    <p:animEffect transition="in" filter="wipe(down)">
                                      <p:cBhvr>
                                        <p:cTn id="78" dur="500"/>
                                        <p:tgtEl>
                                          <p:spTgt spid="37"/>
                                        </p:tgtEl>
                                      </p:cBhvr>
                                    </p:animEffect>
                                  </p:childTnLst>
                                </p:cTn>
                              </p:par>
                              <p:par>
                                <p:cTn id="79" presetID="47" presetClass="entr" presetSubtype="0" fill="hold" grpId="0" nodeType="withEffect">
                                  <p:stCondLst>
                                    <p:cond delay="27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strVal val="#ppt_x"/>
                                          </p:val>
                                        </p:tav>
                                        <p:tav tm="100000">
                                          <p:val>
                                            <p:strVal val="#ppt_x"/>
                                          </p:val>
                                        </p:tav>
                                      </p:tavLst>
                                    </p:anim>
                                    <p:anim calcmode="lin" valueType="num">
                                      <p:cBhvr>
                                        <p:cTn id="83" dur="5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7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anim calcmode="lin" valueType="num">
                                      <p:cBhvr>
                                        <p:cTn id="87" dur="500" fill="hold"/>
                                        <p:tgtEl>
                                          <p:spTgt spid="38"/>
                                        </p:tgtEl>
                                        <p:attrNameLst>
                                          <p:attrName>ppt_x</p:attrName>
                                        </p:attrNameLst>
                                      </p:cBhvr>
                                      <p:tavLst>
                                        <p:tav tm="0">
                                          <p:val>
                                            <p:strVal val="#ppt_x"/>
                                          </p:val>
                                        </p:tav>
                                        <p:tav tm="100000">
                                          <p:val>
                                            <p:strVal val="#ppt_x"/>
                                          </p:val>
                                        </p:tav>
                                      </p:tavLst>
                                    </p:anim>
                                    <p:anim calcmode="lin" valueType="num">
                                      <p:cBhvr>
                                        <p:cTn id="88" dur="500" fill="hold"/>
                                        <p:tgtEl>
                                          <p:spTgt spid="38"/>
                                        </p:tgtEl>
                                        <p:attrNameLst>
                                          <p:attrName>ppt_y</p:attrName>
                                        </p:attrNameLst>
                                      </p:cBhvr>
                                      <p:tavLst>
                                        <p:tav tm="0">
                                          <p:val>
                                            <p:strVal val="#ppt_y+.1"/>
                                          </p:val>
                                        </p:tav>
                                        <p:tav tm="100000">
                                          <p:val>
                                            <p:strVal val="#ppt_y"/>
                                          </p:val>
                                        </p:tav>
                                      </p:tavLst>
                                    </p:anim>
                                  </p:childTnLst>
                                </p:cTn>
                              </p:par>
                              <p:par>
                                <p:cTn id="89" presetID="53" presetClass="entr" presetSubtype="16" fill="hold" grpId="0" nodeType="withEffect">
                                  <p:stCondLst>
                                    <p:cond delay="3200"/>
                                  </p:stCondLst>
                                  <p:childTnLst>
                                    <p:set>
                                      <p:cBhvr>
                                        <p:cTn id="90" dur="1" fill="hold">
                                          <p:stCondLst>
                                            <p:cond delay="0"/>
                                          </p:stCondLst>
                                        </p:cTn>
                                        <p:tgtEl>
                                          <p:spTgt spid="44"/>
                                        </p:tgtEl>
                                        <p:attrNameLst>
                                          <p:attrName>style.visibility</p:attrName>
                                        </p:attrNameLst>
                                      </p:cBhvr>
                                      <p:to>
                                        <p:strVal val="visible"/>
                                      </p:to>
                                    </p:set>
                                    <p:anim calcmode="lin" valueType="num">
                                      <p:cBhvr>
                                        <p:cTn id="91" dur="300" fill="hold"/>
                                        <p:tgtEl>
                                          <p:spTgt spid="44"/>
                                        </p:tgtEl>
                                        <p:attrNameLst>
                                          <p:attrName>ppt_w</p:attrName>
                                        </p:attrNameLst>
                                      </p:cBhvr>
                                      <p:tavLst>
                                        <p:tav tm="0">
                                          <p:val>
                                            <p:fltVal val="0"/>
                                          </p:val>
                                        </p:tav>
                                        <p:tav tm="100000">
                                          <p:val>
                                            <p:strVal val="#ppt_w"/>
                                          </p:val>
                                        </p:tav>
                                      </p:tavLst>
                                    </p:anim>
                                    <p:anim calcmode="lin" valueType="num">
                                      <p:cBhvr>
                                        <p:cTn id="92" dur="300" fill="hold"/>
                                        <p:tgtEl>
                                          <p:spTgt spid="44"/>
                                        </p:tgtEl>
                                        <p:attrNameLst>
                                          <p:attrName>ppt_h</p:attrName>
                                        </p:attrNameLst>
                                      </p:cBhvr>
                                      <p:tavLst>
                                        <p:tav tm="0">
                                          <p:val>
                                            <p:fltVal val="0"/>
                                          </p:val>
                                        </p:tav>
                                        <p:tav tm="100000">
                                          <p:val>
                                            <p:strVal val="#ppt_h"/>
                                          </p:val>
                                        </p:tav>
                                      </p:tavLst>
                                    </p:anim>
                                    <p:animEffect transition="in" filter="fade">
                                      <p:cBhvr>
                                        <p:cTn id="93" dur="300"/>
                                        <p:tgtEl>
                                          <p:spTgt spid="44"/>
                                        </p:tgtEl>
                                      </p:cBhvr>
                                    </p:animEffect>
                                  </p:childTnLst>
                                </p:cTn>
                              </p:par>
                              <p:par>
                                <p:cTn id="94" presetID="6" presetClass="emph" presetSubtype="0" autoRev="1" fill="hold" grpId="1" nodeType="withEffect">
                                  <p:stCondLst>
                                    <p:cond delay="3500"/>
                                  </p:stCondLst>
                                  <p:childTnLst>
                                    <p:animScale>
                                      <p:cBhvr>
                                        <p:cTn id="95" dur="150" fill="hold"/>
                                        <p:tgtEl>
                                          <p:spTgt spid="44"/>
                                        </p:tgtEl>
                                      </p:cBhvr>
                                      <p:by x="110000" y="110000"/>
                                    </p:animScale>
                                  </p:childTnLst>
                                </p:cTn>
                              </p:par>
                              <p:par>
                                <p:cTn id="96" presetID="12" presetClass="entr" presetSubtype="1"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p:tgtEl>
                                          <p:spTgt spid="41"/>
                                        </p:tgtEl>
                                        <p:attrNameLst>
                                          <p:attrName>ppt_y</p:attrName>
                                        </p:attrNameLst>
                                      </p:cBhvr>
                                      <p:tavLst>
                                        <p:tav tm="0">
                                          <p:val>
                                            <p:strVal val="#ppt_y-#ppt_h*1.125000"/>
                                          </p:val>
                                        </p:tav>
                                        <p:tav tm="100000">
                                          <p:val>
                                            <p:strVal val="#ppt_y"/>
                                          </p:val>
                                        </p:tav>
                                      </p:tavLst>
                                    </p:anim>
                                    <p:animEffect transition="in" filter="wipe(down)">
                                      <p:cBhvr>
                                        <p:cTn id="99" dur="500"/>
                                        <p:tgtEl>
                                          <p:spTgt spid="41"/>
                                        </p:tgtEl>
                                      </p:cBhvr>
                                    </p:animEffect>
                                  </p:childTnLst>
                                </p:cTn>
                              </p:par>
                              <p:par>
                                <p:cTn id="100" presetID="47" presetClass="entr" presetSubtype="0" fill="hold" grpId="0" nodeType="withEffect">
                                  <p:stCondLst>
                                    <p:cond delay="35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anim calcmode="lin" valueType="num">
                                      <p:cBhvr>
                                        <p:cTn id="103" dur="500" fill="hold"/>
                                        <p:tgtEl>
                                          <p:spTgt spid="43"/>
                                        </p:tgtEl>
                                        <p:attrNameLst>
                                          <p:attrName>ppt_x</p:attrName>
                                        </p:attrNameLst>
                                      </p:cBhvr>
                                      <p:tavLst>
                                        <p:tav tm="0">
                                          <p:val>
                                            <p:strVal val="#ppt_x"/>
                                          </p:val>
                                        </p:tav>
                                        <p:tav tm="100000">
                                          <p:val>
                                            <p:strVal val="#ppt_x"/>
                                          </p:val>
                                        </p:tav>
                                      </p:tavLst>
                                    </p:anim>
                                    <p:anim calcmode="lin" valueType="num">
                                      <p:cBhvr>
                                        <p:cTn id="104" dur="5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50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anim calcmode="lin" valueType="num">
                                      <p:cBhvr>
                                        <p:cTn id="108" dur="500" fill="hold"/>
                                        <p:tgtEl>
                                          <p:spTgt spid="42"/>
                                        </p:tgtEl>
                                        <p:attrNameLst>
                                          <p:attrName>ppt_x</p:attrName>
                                        </p:attrNameLst>
                                      </p:cBhvr>
                                      <p:tavLst>
                                        <p:tav tm="0">
                                          <p:val>
                                            <p:strVal val="#ppt_x"/>
                                          </p:val>
                                        </p:tav>
                                        <p:tav tm="100000">
                                          <p:val>
                                            <p:strVal val="#ppt_x"/>
                                          </p:val>
                                        </p:tav>
                                      </p:tavLst>
                                    </p:anim>
                                    <p:anim calcmode="lin" valueType="num">
                                      <p:cBhvr>
                                        <p:cTn id="10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2" grpId="0"/>
      <p:bldP spid="90" grpId="0" animBg="1"/>
      <p:bldP spid="27" grpId="0" animBg="1"/>
      <p:bldP spid="27" grpId="1" animBg="1"/>
      <p:bldP spid="29" grpId="0" animBg="1"/>
      <p:bldP spid="30" grpId="0"/>
      <p:bldP spid="31" grpId="0" animBg="1"/>
      <p:bldP spid="32" grpId="0" animBg="1"/>
      <p:bldP spid="32" grpId="1" animBg="1"/>
      <p:bldP spid="33" grpId="0" animBg="1"/>
      <p:bldP spid="34" grpId="0"/>
      <p:bldP spid="35" grpId="0" animBg="1"/>
      <p:bldP spid="36" grpId="0" animBg="1"/>
      <p:bldP spid="36" grpId="1" animBg="1"/>
      <p:bldP spid="37" grpId="0" animBg="1"/>
      <p:bldP spid="38" grpId="0"/>
      <p:bldP spid="39" grpId="0" animBg="1"/>
      <p:bldP spid="40" grpId="0" animBg="1"/>
      <p:bldP spid="40" grpId="1" animBg="1"/>
      <p:bldP spid="41" grpId="0" animBg="1"/>
      <p:bldP spid="42" grpId="0"/>
      <p:bldP spid="43" grpId="0" animBg="1"/>
      <p:bldP spid="44" grpId="0" animBg="1"/>
      <p:bldP spid="4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rot="1320000">
            <a:off x="4484723" y="1630537"/>
            <a:ext cx="888220" cy="572777"/>
          </a:xfrm>
          <a:custGeom>
            <a:avLst/>
            <a:gdLst>
              <a:gd name="T0" fmla="*/ 272 w 272"/>
              <a:gd name="T1" fmla="*/ 36 h 175"/>
              <a:gd name="T2" fmla="*/ 0 w 272"/>
              <a:gd name="T3" fmla="*/ 36 h 175"/>
              <a:gd name="T4" fmla="*/ 56 w 272"/>
              <a:gd name="T5" fmla="*/ 170 h 175"/>
              <a:gd name="T6" fmla="*/ 125 w 272"/>
              <a:gd name="T7" fmla="*/ 156 h 175"/>
              <a:gd name="T8" fmla="*/ 130 w 272"/>
              <a:gd name="T9" fmla="*/ 164 h 175"/>
              <a:gd name="T10" fmla="*/ 136 w 272"/>
              <a:gd name="T11" fmla="*/ 175 h 175"/>
              <a:gd name="T12" fmla="*/ 142 w 272"/>
              <a:gd name="T13" fmla="*/ 164 h 175"/>
              <a:gd name="T14" fmla="*/ 147 w 272"/>
              <a:gd name="T15" fmla="*/ 156 h 175"/>
              <a:gd name="T16" fmla="*/ 216 w 272"/>
              <a:gd name="T17" fmla="*/ 170 h 175"/>
              <a:gd name="T18" fmla="*/ 272 w 272"/>
              <a:gd name="T19" fmla="*/ 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 name="Freeform 7"/>
          <p:cNvSpPr/>
          <p:nvPr/>
        </p:nvSpPr>
        <p:spPr bwMode="auto">
          <a:xfrm rot="1320000">
            <a:off x="3779337" y="1480713"/>
            <a:ext cx="809359" cy="810742"/>
          </a:xfrm>
          <a:custGeom>
            <a:avLst/>
            <a:gdLst>
              <a:gd name="T0" fmla="*/ 189 w 248"/>
              <a:gd name="T1" fmla="*/ 173 h 248"/>
              <a:gd name="T2" fmla="*/ 248 w 248"/>
              <a:gd name="T3" fmla="*/ 135 h 248"/>
              <a:gd name="T4" fmla="*/ 192 w 248"/>
              <a:gd name="T5" fmla="*/ 0 h 248"/>
              <a:gd name="T6" fmla="*/ 0 w 248"/>
              <a:gd name="T7" fmla="*/ 192 h 248"/>
              <a:gd name="T8" fmla="*/ 135 w 248"/>
              <a:gd name="T9" fmla="*/ 248 h 248"/>
              <a:gd name="T10" fmla="*/ 173 w 248"/>
              <a:gd name="T11" fmla="*/ 189 h 248"/>
              <a:gd name="T12" fmla="*/ 183 w 248"/>
              <a:gd name="T13" fmla="*/ 192 h 248"/>
              <a:gd name="T14" fmla="*/ 195 w 248"/>
              <a:gd name="T15" fmla="*/ 195 h 248"/>
              <a:gd name="T16" fmla="*/ 192 w 248"/>
              <a:gd name="T17" fmla="*/ 182 h 248"/>
              <a:gd name="T18" fmla="*/ 189 w 248"/>
              <a:gd name="T19" fmla="*/ 17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8" name="Freeform 8"/>
          <p:cNvSpPr/>
          <p:nvPr/>
        </p:nvSpPr>
        <p:spPr bwMode="auto">
          <a:xfrm rot="1320000">
            <a:off x="3403890" y="1998634"/>
            <a:ext cx="571394" cy="885452"/>
          </a:xfrm>
          <a:custGeom>
            <a:avLst/>
            <a:gdLst>
              <a:gd name="T0" fmla="*/ 164 w 175"/>
              <a:gd name="T1" fmla="*/ 142 h 271"/>
              <a:gd name="T2" fmla="*/ 175 w 175"/>
              <a:gd name="T3" fmla="*/ 136 h 271"/>
              <a:gd name="T4" fmla="*/ 164 w 175"/>
              <a:gd name="T5" fmla="*/ 129 h 271"/>
              <a:gd name="T6" fmla="*/ 156 w 175"/>
              <a:gd name="T7" fmla="*/ 125 h 271"/>
              <a:gd name="T8" fmla="*/ 170 w 175"/>
              <a:gd name="T9" fmla="*/ 56 h 271"/>
              <a:gd name="T10" fmla="*/ 36 w 175"/>
              <a:gd name="T11" fmla="*/ 0 h 271"/>
              <a:gd name="T12" fmla="*/ 36 w 175"/>
              <a:gd name="T13" fmla="*/ 271 h 271"/>
              <a:gd name="T14" fmla="*/ 170 w 175"/>
              <a:gd name="T15" fmla="*/ 216 h 271"/>
              <a:gd name="T16" fmla="*/ 156 w 175"/>
              <a:gd name="T17" fmla="*/ 147 h 271"/>
              <a:gd name="T18" fmla="*/ 164 w 175"/>
              <a:gd name="T19" fmla="*/ 14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 name="Freeform 9"/>
          <p:cNvSpPr/>
          <p:nvPr/>
        </p:nvSpPr>
        <p:spPr bwMode="auto">
          <a:xfrm rot="1320000">
            <a:off x="3253807" y="2782830"/>
            <a:ext cx="809359" cy="807975"/>
          </a:xfrm>
          <a:custGeom>
            <a:avLst/>
            <a:gdLst>
              <a:gd name="T0" fmla="*/ 189 w 248"/>
              <a:gd name="T1" fmla="*/ 75 h 247"/>
              <a:gd name="T2" fmla="*/ 192 w 248"/>
              <a:gd name="T3" fmla="*/ 65 h 247"/>
              <a:gd name="T4" fmla="*/ 195 w 248"/>
              <a:gd name="T5" fmla="*/ 53 h 247"/>
              <a:gd name="T6" fmla="*/ 183 w 248"/>
              <a:gd name="T7" fmla="*/ 56 h 247"/>
              <a:gd name="T8" fmla="*/ 173 w 248"/>
              <a:gd name="T9" fmla="*/ 59 h 247"/>
              <a:gd name="T10" fmla="*/ 135 w 248"/>
              <a:gd name="T11" fmla="*/ 0 h 247"/>
              <a:gd name="T12" fmla="*/ 0 w 248"/>
              <a:gd name="T13" fmla="*/ 56 h 247"/>
              <a:gd name="T14" fmla="*/ 192 w 248"/>
              <a:gd name="T15" fmla="*/ 247 h 247"/>
              <a:gd name="T16" fmla="*/ 248 w 248"/>
              <a:gd name="T17" fmla="*/ 113 h 247"/>
              <a:gd name="T18" fmla="*/ 189 w 248"/>
              <a:gd name="T19" fmla="*/ 7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10" name="Freeform 10"/>
          <p:cNvSpPr/>
          <p:nvPr/>
        </p:nvSpPr>
        <p:spPr bwMode="auto">
          <a:xfrm rot="1320000">
            <a:off x="3771059" y="3396920"/>
            <a:ext cx="888220" cy="572777"/>
          </a:xfrm>
          <a:custGeom>
            <a:avLst/>
            <a:gdLst>
              <a:gd name="T0" fmla="*/ 216 w 272"/>
              <a:gd name="T1" fmla="*/ 5 h 175"/>
              <a:gd name="T2" fmla="*/ 147 w 272"/>
              <a:gd name="T3" fmla="*/ 19 h 175"/>
              <a:gd name="T4" fmla="*/ 142 w 272"/>
              <a:gd name="T5" fmla="*/ 11 h 175"/>
              <a:gd name="T6" fmla="*/ 136 w 272"/>
              <a:gd name="T7" fmla="*/ 0 h 175"/>
              <a:gd name="T8" fmla="*/ 130 w 272"/>
              <a:gd name="T9" fmla="*/ 11 h 175"/>
              <a:gd name="T10" fmla="*/ 125 w 272"/>
              <a:gd name="T11" fmla="*/ 19 h 175"/>
              <a:gd name="T12" fmla="*/ 56 w 272"/>
              <a:gd name="T13" fmla="*/ 5 h 175"/>
              <a:gd name="T14" fmla="*/ 0 w 272"/>
              <a:gd name="T15" fmla="*/ 139 h 175"/>
              <a:gd name="T16" fmla="*/ 272 w 272"/>
              <a:gd name="T17" fmla="*/ 139 h 175"/>
              <a:gd name="T18" fmla="*/ 216 w 272"/>
              <a:gd name="T19"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1" name="Freeform 11"/>
          <p:cNvSpPr/>
          <p:nvPr/>
        </p:nvSpPr>
        <p:spPr bwMode="auto">
          <a:xfrm rot="1320000">
            <a:off x="4555825" y="3308880"/>
            <a:ext cx="809359" cy="807975"/>
          </a:xfrm>
          <a:custGeom>
            <a:avLst/>
            <a:gdLst>
              <a:gd name="T0" fmla="*/ 113 w 248"/>
              <a:gd name="T1" fmla="*/ 0 h 247"/>
              <a:gd name="T2" fmla="*/ 75 w 248"/>
              <a:gd name="T3" fmla="*/ 59 h 247"/>
              <a:gd name="T4" fmla="*/ 65 w 248"/>
              <a:gd name="T5" fmla="*/ 56 h 247"/>
              <a:gd name="T6" fmla="*/ 53 w 248"/>
              <a:gd name="T7" fmla="*/ 53 h 247"/>
              <a:gd name="T8" fmla="*/ 56 w 248"/>
              <a:gd name="T9" fmla="*/ 65 h 247"/>
              <a:gd name="T10" fmla="*/ 59 w 248"/>
              <a:gd name="T11" fmla="*/ 75 h 247"/>
              <a:gd name="T12" fmla="*/ 0 w 248"/>
              <a:gd name="T13" fmla="*/ 113 h 247"/>
              <a:gd name="T14" fmla="*/ 56 w 248"/>
              <a:gd name="T15" fmla="*/ 247 h 247"/>
              <a:gd name="T16" fmla="*/ 248 w 248"/>
              <a:gd name="T17" fmla="*/ 56 h 247"/>
              <a:gd name="T18" fmla="*/ 113 w 248"/>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12" name="Freeform 12"/>
          <p:cNvSpPr/>
          <p:nvPr/>
        </p:nvSpPr>
        <p:spPr bwMode="auto">
          <a:xfrm rot="1320000">
            <a:off x="5168940" y="2712041"/>
            <a:ext cx="572777" cy="885452"/>
          </a:xfrm>
          <a:custGeom>
            <a:avLst/>
            <a:gdLst>
              <a:gd name="T0" fmla="*/ 139 w 175"/>
              <a:gd name="T1" fmla="*/ 0 h 271"/>
              <a:gd name="T2" fmla="*/ 5 w 175"/>
              <a:gd name="T3" fmla="*/ 56 h 271"/>
              <a:gd name="T4" fmla="*/ 19 w 175"/>
              <a:gd name="T5" fmla="*/ 125 h 271"/>
              <a:gd name="T6" fmla="*/ 11 w 175"/>
              <a:gd name="T7" fmla="*/ 129 h 271"/>
              <a:gd name="T8" fmla="*/ 0 w 175"/>
              <a:gd name="T9" fmla="*/ 136 h 271"/>
              <a:gd name="T10" fmla="*/ 11 w 175"/>
              <a:gd name="T11" fmla="*/ 142 h 271"/>
              <a:gd name="T12" fmla="*/ 19 w 175"/>
              <a:gd name="T13" fmla="*/ 147 h 271"/>
              <a:gd name="T14" fmla="*/ 5 w 175"/>
              <a:gd name="T15" fmla="*/ 216 h 271"/>
              <a:gd name="T16" fmla="*/ 139 w 175"/>
              <a:gd name="T17" fmla="*/ 271 h 271"/>
              <a:gd name="T18" fmla="*/ 139 w 175"/>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3" name="Freeform 13"/>
          <p:cNvSpPr/>
          <p:nvPr/>
        </p:nvSpPr>
        <p:spPr bwMode="auto">
          <a:xfrm rot="1320000">
            <a:off x="5081456" y="2006244"/>
            <a:ext cx="806592" cy="810742"/>
          </a:xfrm>
          <a:custGeom>
            <a:avLst/>
            <a:gdLst>
              <a:gd name="T0" fmla="*/ 247 w 247"/>
              <a:gd name="T1" fmla="*/ 192 h 248"/>
              <a:gd name="T2" fmla="*/ 56 w 247"/>
              <a:gd name="T3" fmla="*/ 0 h 248"/>
              <a:gd name="T4" fmla="*/ 0 w 247"/>
              <a:gd name="T5" fmla="*/ 135 h 248"/>
              <a:gd name="T6" fmla="*/ 59 w 247"/>
              <a:gd name="T7" fmla="*/ 173 h 248"/>
              <a:gd name="T8" fmla="*/ 56 w 247"/>
              <a:gd name="T9" fmla="*/ 182 h 248"/>
              <a:gd name="T10" fmla="*/ 53 w 247"/>
              <a:gd name="T11" fmla="*/ 195 h 248"/>
              <a:gd name="T12" fmla="*/ 65 w 247"/>
              <a:gd name="T13" fmla="*/ 192 h 248"/>
              <a:gd name="T14" fmla="*/ 75 w 247"/>
              <a:gd name="T15" fmla="*/ 189 h 248"/>
              <a:gd name="T16" fmla="*/ 113 w 247"/>
              <a:gd name="T17" fmla="*/ 248 h 248"/>
              <a:gd name="T18" fmla="*/ 247 w 247"/>
              <a:gd name="T19"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grpSp>
        <p:nvGrpSpPr>
          <p:cNvPr id="22" name="组合 21"/>
          <p:cNvGrpSpPr/>
          <p:nvPr/>
        </p:nvGrpSpPr>
        <p:grpSpPr>
          <a:xfrm>
            <a:off x="4289426" y="2420928"/>
            <a:ext cx="574674" cy="761798"/>
            <a:chOff x="1703388" y="2746375"/>
            <a:chExt cx="1028700" cy="1363663"/>
          </a:xfrm>
        </p:grpSpPr>
        <p:sp>
          <p:nvSpPr>
            <p:cNvPr id="16" name="Freeform 18"/>
            <p:cNvSpPr>
              <a:spLocks noEditPoints="1"/>
            </p:cNvSpPr>
            <p:nvPr/>
          </p:nvSpPr>
          <p:spPr bwMode="auto">
            <a:xfrm>
              <a:off x="1703388" y="2746375"/>
              <a:ext cx="1028700" cy="992188"/>
            </a:xfrm>
            <a:custGeom>
              <a:avLst/>
              <a:gdLst>
                <a:gd name="T0" fmla="*/ 180 w 274"/>
                <a:gd name="T1" fmla="*/ 154 h 265"/>
                <a:gd name="T2" fmla="*/ 274 w 274"/>
                <a:gd name="T3" fmla="*/ 24 h 265"/>
                <a:gd name="T4" fmla="*/ 274 w 274"/>
                <a:gd name="T5" fmla="*/ 16 h 265"/>
                <a:gd name="T6" fmla="*/ 274 w 274"/>
                <a:gd name="T7" fmla="*/ 8 h 265"/>
                <a:gd name="T8" fmla="*/ 220 w 274"/>
                <a:gd name="T9" fmla="*/ 8 h 265"/>
                <a:gd name="T10" fmla="*/ 218 w 274"/>
                <a:gd name="T11" fmla="*/ 0 h 265"/>
                <a:gd name="T12" fmla="*/ 57 w 274"/>
                <a:gd name="T13" fmla="*/ 0 h 265"/>
                <a:gd name="T14" fmla="*/ 54 w 274"/>
                <a:gd name="T15" fmla="*/ 8 h 265"/>
                <a:gd name="T16" fmla="*/ 1 w 274"/>
                <a:gd name="T17" fmla="*/ 8 h 265"/>
                <a:gd name="T18" fmla="*/ 1 w 274"/>
                <a:gd name="T19" fmla="*/ 16 h 265"/>
                <a:gd name="T20" fmla="*/ 0 w 274"/>
                <a:gd name="T21" fmla="*/ 24 h 265"/>
                <a:gd name="T22" fmla="*/ 95 w 274"/>
                <a:gd name="T23" fmla="*/ 154 h 265"/>
                <a:gd name="T24" fmla="*/ 125 w 274"/>
                <a:gd name="T25" fmla="*/ 177 h 265"/>
                <a:gd name="T26" fmla="*/ 125 w 274"/>
                <a:gd name="T27" fmla="*/ 238 h 265"/>
                <a:gd name="T28" fmla="*/ 99 w 274"/>
                <a:gd name="T29" fmla="*/ 238 h 265"/>
                <a:gd name="T30" fmla="*/ 99 w 274"/>
                <a:gd name="T31" fmla="*/ 246 h 265"/>
                <a:gd name="T32" fmla="*/ 78 w 274"/>
                <a:gd name="T33" fmla="*/ 246 h 265"/>
                <a:gd name="T34" fmla="*/ 70 w 274"/>
                <a:gd name="T35" fmla="*/ 256 h 265"/>
                <a:gd name="T36" fmla="*/ 70 w 274"/>
                <a:gd name="T37" fmla="*/ 265 h 265"/>
                <a:gd name="T38" fmla="*/ 205 w 274"/>
                <a:gd name="T39" fmla="*/ 265 h 265"/>
                <a:gd name="T40" fmla="*/ 205 w 274"/>
                <a:gd name="T41" fmla="*/ 256 h 265"/>
                <a:gd name="T42" fmla="*/ 197 w 274"/>
                <a:gd name="T43" fmla="*/ 246 h 265"/>
                <a:gd name="T44" fmla="*/ 176 w 274"/>
                <a:gd name="T45" fmla="*/ 246 h 265"/>
                <a:gd name="T46" fmla="*/ 176 w 274"/>
                <a:gd name="T47" fmla="*/ 238 h 265"/>
                <a:gd name="T48" fmla="*/ 150 w 274"/>
                <a:gd name="T49" fmla="*/ 238 h 265"/>
                <a:gd name="T50" fmla="*/ 150 w 274"/>
                <a:gd name="T51" fmla="*/ 177 h 265"/>
                <a:gd name="T52" fmla="*/ 180 w 274"/>
                <a:gd name="T53" fmla="*/ 154 h 265"/>
                <a:gd name="T54" fmla="*/ 225 w 274"/>
                <a:gd name="T55" fmla="*/ 45 h 265"/>
                <a:gd name="T56" fmla="*/ 223 w 274"/>
                <a:gd name="T57" fmla="*/ 25 h 265"/>
                <a:gd name="T58" fmla="*/ 258 w 274"/>
                <a:gd name="T59" fmla="*/ 25 h 265"/>
                <a:gd name="T60" fmla="*/ 201 w 274"/>
                <a:gd name="T61" fmla="*/ 128 h 265"/>
                <a:gd name="T62" fmla="*/ 225 w 274"/>
                <a:gd name="T63" fmla="*/ 45 h 265"/>
                <a:gd name="T64" fmla="*/ 17 w 274"/>
                <a:gd name="T65" fmla="*/ 25 h 265"/>
                <a:gd name="T66" fmla="*/ 51 w 274"/>
                <a:gd name="T67" fmla="*/ 25 h 265"/>
                <a:gd name="T68" fmla="*/ 50 w 274"/>
                <a:gd name="T69" fmla="*/ 45 h 265"/>
                <a:gd name="T70" fmla="*/ 74 w 274"/>
                <a:gd name="T71" fmla="*/ 128 h 265"/>
                <a:gd name="T72" fmla="*/ 17 w 274"/>
                <a:gd name="T73" fmla="*/ 2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 h="265">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17" name="Freeform 19"/>
            <p:cNvSpPr/>
            <p:nvPr/>
          </p:nvSpPr>
          <p:spPr bwMode="auto">
            <a:xfrm>
              <a:off x="1890713" y="2746375"/>
              <a:ext cx="323850" cy="892175"/>
            </a:xfrm>
            <a:custGeom>
              <a:avLst/>
              <a:gdLst>
                <a:gd name="T0" fmla="*/ 7 w 86"/>
                <a:gd name="T1" fmla="*/ 0 h 238"/>
                <a:gd name="T2" fmla="*/ 0 w 86"/>
                <a:gd name="T3" fmla="*/ 45 h 238"/>
                <a:gd name="T4" fmla="*/ 75 w 86"/>
                <a:gd name="T5" fmla="*/ 177 h 238"/>
                <a:gd name="T6" fmla="*/ 75 w 86"/>
                <a:gd name="T7" fmla="*/ 238 h 238"/>
                <a:gd name="T8" fmla="*/ 86 w 86"/>
                <a:gd name="T9" fmla="*/ 238 h 238"/>
                <a:gd name="T10" fmla="*/ 86 w 86"/>
                <a:gd name="T11" fmla="*/ 152 h 238"/>
                <a:gd name="T12" fmla="*/ 86 w 86"/>
                <a:gd name="T13" fmla="*/ 0 h 238"/>
                <a:gd name="T14" fmla="*/ 7 w 86"/>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38">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18" name="Freeform 20"/>
            <p:cNvSpPr/>
            <p:nvPr/>
          </p:nvSpPr>
          <p:spPr bwMode="auto">
            <a:xfrm>
              <a:off x="1966913" y="3667125"/>
              <a:ext cx="247650" cy="71438"/>
            </a:xfrm>
            <a:custGeom>
              <a:avLst/>
              <a:gdLst>
                <a:gd name="T0" fmla="*/ 29 w 66"/>
                <a:gd name="T1" fmla="*/ 0 h 19"/>
                <a:gd name="T2" fmla="*/ 8 w 66"/>
                <a:gd name="T3" fmla="*/ 0 h 19"/>
                <a:gd name="T4" fmla="*/ 0 w 66"/>
                <a:gd name="T5" fmla="*/ 10 h 19"/>
                <a:gd name="T6" fmla="*/ 0 w 66"/>
                <a:gd name="T7" fmla="*/ 19 h 19"/>
                <a:gd name="T8" fmla="*/ 66 w 66"/>
                <a:gd name="T9" fmla="*/ 19 h 19"/>
                <a:gd name="T10" fmla="*/ 66 w 66"/>
                <a:gd name="T11" fmla="*/ 0 h 19"/>
                <a:gd name="T12" fmla="*/ 55 w 66"/>
                <a:gd name="T13" fmla="*/ 0 h 19"/>
                <a:gd name="T14" fmla="*/ 29 w 6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9">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19" name="Rectangle 21"/>
            <p:cNvSpPr>
              <a:spLocks noChangeArrowheads="1"/>
            </p:cNvSpPr>
            <p:nvPr/>
          </p:nvSpPr>
          <p:spPr bwMode="auto">
            <a:xfrm>
              <a:off x="1898651" y="3735388"/>
              <a:ext cx="638175" cy="311150"/>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0" name="Rectangle 22"/>
            <p:cNvSpPr>
              <a:spLocks noChangeArrowheads="1"/>
            </p:cNvSpPr>
            <p:nvPr/>
          </p:nvSpPr>
          <p:spPr bwMode="auto">
            <a:xfrm>
              <a:off x="1973263" y="3810000"/>
              <a:ext cx="487363" cy="1619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3"/>
            <p:cNvSpPr>
              <a:spLocks noChangeArrowheads="1"/>
            </p:cNvSpPr>
            <p:nvPr/>
          </p:nvSpPr>
          <p:spPr bwMode="auto">
            <a:xfrm>
              <a:off x="1876426" y="4035425"/>
              <a:ext cx="685800" cy="74613"/>
            </a:xfrm>
            <a:prstGeom prst="rect">
              <a:avLst/>
            </a:prstGeom>
            <a:solidFill>
              <a:srgbClr val="3C4157"/>
            </a:solidFill>
            <a:ln>
              <a:noFill/>
            </a:ln>
          </p:spPr>
          <p:txBody>
            <a:bodyPr vert="horz" wrap="square" lIns="91440" tIns="45720" rIns="91440" bIns="45720" numCol="1" anchor="t" anchorCtr="0" compatLnSpc="1"/>
            <a:lstStyle/>
            <a:p>
              <a:endParaRPr lang="zh-CN" altLang="en-US"/>
            </a:p>
          </p:txBody>
        </p:sp>
      </p:grpSp>
      <p:sp>
        <p:nvSpPr>
          <p:cNvPr id="46" name="矩形 45"/>
          <p:cNvSpPr/>
          <p:nvPr/>
        </p:nvSpPr>
        <p:spPr>
          <a:xfrm>
            <a:off x="4002258" y="1749807"/>
            <a:ext cx="37382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01</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3458016" y="2272083"/>
            <a:ext cx="397865"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02</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49" name="矩形 48"/>
          <p:cNvSpPr/>
          <p:nvPr/>
        </p:nvSpPr>
        <p:spPr>
          <a:xfrm>
            <a:off x="3487448" y="2992608"/>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03</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3990235" y="3514031"/>
            <a:ext cx="397866"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04</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1" name="矩形 50"/>
          <p:cNvSpPr/>
          <p:nvPr/>
        </p:nvSpPr>
        <p:spPr>
          <a:xfrm>
            <a:off x="4725893" y="3514031"/>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05</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2" name="矩形 51"/>
          <p:cNvSpPr/>
          <p:nvPr/>
        </p:nvSpPr>
        <p:spPr>
          <a:xfrm>
            <a:off x="5258297" y="2992608"/>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06</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3" name="矩形 52"/>
          <p:cNvSpPr/>
          <p:nvPr/>
        </p:nvSpPr>
        <p:spPr>
          <a:xfrm>
            <a:off x="5278987" y="2272083"/>
            <a:ext cx="375424"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07</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4" name="矩形 53"/>
          <p:cNvSpPr/>
          <p:nvPr/>
        </p:nvSpPr>
        <p:spPr>
          <a:xfrm>
            <a:off x="4720454" y="1749807"/>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08</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5" name="Rectangle 66"/>
          <p:cNvSpPr>
            <a:spLocks noChangeArrowheads="1"/>
          </p:cNvSpPr>
          <p:nvPr/>
        </p:nvSpPr>
        <p:spPr bwMode="auto">
          <a:xfrm>
            <a:off x="5343959" y="1341625"/>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6" name="圆角矩形 55"/>
          <p:cNvSpPr/>
          <p:nvPr/>
        </p:nvSpPr>
        <p:spPr>
          <a:xfrm>
            <a:off x="5360524" y="1011202"/>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成绩八</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7" name="Rectangle 66"/>
          <p:cNvSpPr>
            <a:spLocks noChangeArrowheads="1"/>
          </p:cNvSpPr>
          <p:nvPr/>
        </p:nvSpPr>
        <p:spPr bwMode="auto">
          <a:xfrm>
            <a:off x="5870147" y="2349459"/>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5886712" y="2019036"/>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成绩七</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9" name="Rectangle 66"/>
          <p:cNvSpPr>
            <a:spLocks noChangeArrowheads="1"/>
          </p:cNvSpPr>
          <p:nvPr/>
        </p:nvSpPr>
        <p:spPr bwMode="auto">
          <a:xfrm>
            <a:off x="5870147" y="3303854"/>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5886712" y="2973431"/>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成绩六</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1" name="Rectangle 66"/>
          <p:cNvSpPr>
            <a:spLocks noChangeArrowheads="1"/>
          </p:cNvSpPr>
          <p:nvPr/>
        </p:nvSpPr>
        <p:spPr bwMode="auto">
          <a:xfrm>
            <a:off x="5034274" y="4323231"/>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5050839" y="39928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成绩五</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4" name="Rectangle 66"/>
          <p:cNvSpPr>
            <a:spLocks noChangeArrowheads="1"/>
          </p:cNvSpPr>
          <p:nvPr/>
        </p:nvSpPr>
        <p:spPr bwMode="auto">
          <a:xfrm>
            <a:off x="913153" y="1341625"/>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757663" y="1011202"/>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成绩一</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6" name="Rectangle 66"/>
          <p:cNvSpPr>
            <a:spLocks noChangeArrowheads="1"/>
          </p:cNvSpPr>
          <p:nvPr/>
        </p:nvSpPr>
        <p:spPr bwMode="auto">
          <a:xfrm>
            <a:off x="377024" y="2349459"/>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206470" y="2019036"/>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成绩二</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78" name="Rectangle 66"/>
          <p:cNvSpPr>
            <a:spLocks noChangeArrowheads="1"/>
          </p:cNvSpPr>
          <p:nvPr/>
        </p:nvSpPr>
        <p:spPr bwMode="auto">
          <a:xfrm>
            <a:off x="377024" y="3303854"/>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9" name="圆角矩形 78"/>
          <p:cNvSpPr/>
          <p:nvPr/>
        </p:nvSpPr>
        <p:spPr>
          <a:xfrm>
            <a:off x="2221534" y="297343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成绩三</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80" name="Rectangle 66"/>
          <p:cNvSpPr>
            <a:spLocks noChangeArrowheads="1"/>
          </p:cNvSpPr>
          <p:nvPr/>
        </p:nvSpPr>
        <p:spPr bwMode="auto">
          <a:xfrm>
            <a:off x="1208585" y="4323231"/>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1" name="圆角矩形 80"/>
          <p:cNvSpPr/>
          <p:nvPr/>
        </p:nvSpPr>
        <p:spPr>
          <a:xfrm>
            <a:off x="3053095" y="3992808"/>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成绩四</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47" name="圆角矩形 4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7" name="圆角矩形 5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8" name="圆角矩形 5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59" name="圆角矩形 5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60" name="圆角矩形 5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61" name="矩形 60"/>
          <p:cNvSpPr/>
          <p:nvPr/>
        </p:nvSpPr>
        <p:spPr>
          <a:xfrm>
            <a:off x="7755074" y="378109"/>
            <a:ext cx="954107"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成绩与思考</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transition="in" filter="fade">
                                          <p:cBhvr>
                                            <p:cTn id="9" dur="300"/>
                                            <p:tgtEl>
                                              <p:spTgt spid="22"/>
                                            </p:tgtEl>
                                          </p:cBhvr>
                                        </p:animEffect>
                                      </p:childTnLst>
                                    </p:cTn>
                                  </p:par>
                                  <p:par>
                                    <p:cTn id="10" presetID="6" presetClass="emph" presetSubtype="0" autoRev="1" fill="hold" nodeType="withEffect">
                                      <p:stCondLst>
                                        <p:cond delay="300"/>
                                      </p:stCondLst>
                                      <p:childTnLst>
                                        <p:animScale>
                                          <p:cBhvr>
                                            <p:cTn id="11" dur="150" fill="hold"/>
                                            <p:tgtEl>
                                              <p:spTgt spid="22"/>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anim calcmode="lin" valueType="num">
                                          <p:cBhvr>
                                            <p:cTn id="17" dur="250" fill="hold"/>
                                            <p:tgtEl>
                                              <p:spTgt spid="7"/>
                                            </p:tgtEl>
                                            <p:attrNameLst>
                                              <p:attrName>ppt_x</p:attrName>
                                            </p:attrNameLst>
                                          </p:cBhvr>
                                          <p:tavLst>
                                            <p:tav tm="0">
                                              <p:val>
                                                <p:fltVal val="0.5"/>
                                              </p:val>
                                            </p:tav>
                                            <p:tav tm="100000">
                                              <p:val>
                                                <p:strVal val="#ppt_x"/>
                                              </p:val>
                                            </p:tav>
                                          </p:tavLst>
                                        </p:anim>
                                        <p:anim calcmode="lin" valueType="num">
                                          <p:cBhvr>
                                            <p:cTn id="18" dur="25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fltVal val="0"/>
                                              </p:val>
                                            </p:tav>
                                            <p:tav tm="100000">
                                              <p:val>
                                                <p:strVal val="#ppt_w"/>
                                              </p:val>
                                            </p:tav>
                                          </p:tavLst>
                                        </p:anim>
                                        <p:anim calcmode="lin" valueType="num">
                                          <p:cBhvr>
                                            <p:cTn id="22" dur="250" fill="hold"/>
                                            <p:tgtEl>
                                              <p:spTgt spid="8"/>
                                            </p:tgtEl>
                                            <p:attrNameLst>
                                              <p:attrName>ppt_h</p:attrName>
                                            </p:attrNameLst>
                                          </p:cBhvr>
                                          <p:tavLst>
                                            <p:tav tm="0">
                                              <p:val>
                                                <p:fltVal val="0"/>
                                              </p:val>
                                            </p:tav>
                                            <p:tav tm="100000">
                                              <p:val>
                                                <p:strVal val="#ppt_h"/>
                                              </p:val>
                                            </p:tav>
                                          </p:tavLst>
                                        </p:anim>
                                        <p:animEffect transition="in" filter="fade">
                                          <p:cBhvr>
                                            <p:cTn id="23" dur="250"/>
                                            <p:tgtEl>
                                              <p:spTgt spid="8"/>
                                            </p:tgtEl>
                                          </p:cBhvr>
                                        </p:animEffect>
                                        <p:anim calcmode="lin" valueType="num">
                                          <p:cBhvr>
                                            <p:cTn id="24" dur="250" fill="hold"/>
                                            <p:tgtEl>
                                              <p:spTgt spid="8"/>
                                            </p:tgtEl>
                                            <p:attrNameLst>
                                              <p:attrName>ppt_x</p:attrName>
                                            </p:attrNameLst>
                                          </p:cBhvr>
                                          <p:tavLst>
                                            <p:tav tm="0">
                                              <p:val>
                                                <p:fltVal val="0.5"/>
                                              </p:val>
                                            </p:tav>
                                            <p:tav tm="100000">
                                              <p:val>
                                                <p:strVal val="#ppt_x"/>
                                              </p:val>
                                            </p:tav>
                                          </p:tavLst>
                                        </p:anim>
                                        <p:anim calcmode="lin" valueType="num">
                                          <p:cBhvr>
                                            <p:cTn id="25" dur="25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anim calcmode="lin" valueType="num">
                                          <p:cBhvr>
                                            <p:cTn id="31" dur="250" fill="hold"/>
                                            <p:tgtEl>
                                              <p:spTgt spid="9"/>
                                            </p:tgtEl>
                                            <p:attrNameLst>
                                              <p:attrName>ppt_x</p:attrName>
                                            </p:attrNameLst>
                                          </p:cBhvr>
                                          <p:tavLst>
                                            <p:tav tm="0">
                                              <p:val>
                                                <p:fltVal val="0.5"/>
                                              </p:val>
                                            </p:tav>
                                            <p:tav tm="100000">
                                              <p:val>
                                                <p:strVal val="#ppt_x"/>
                                              </p:val>
                                            </p:tav>
                                          </p:tavLst>
                                        </p:anim>
                                        <p:anim calcmode="lin" valueType="num">
                                          <p:cBhvr>
                                            <p:cTn id="32" dur="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fltVal val="0.5"/>
                                              </p:val>
                                            </p:tav>
                                            <p:tav tm="100000">
                                              <p:val>
                                                <p:strVal val="#ppt_x"/>
                                              </p:val>
                                            </p:tav>
                                          </p:tavLst>
                                        </p:anim>
                                        <p:anim calcmode="lin" valueType="num">
                                          <p:cBhvr>
                                            <p:cTn id="46" dur="250" fill="hold"/>
                                            <p:tgtEl>
                                              <p:spTgt spid="1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anim calcmode="lin" valueType="num">
                                          <p:cBhvr>
                                            <p:cTn id="52" dur="250" fill="hold"/>
                                            <p:tgtEl>
                                              <p:spTgt spid="12"/>
                                            </p:tgtEl>
                                            <p:attrNameLst>
                                              <p:attrName>ppt_x</p:attrName>
                                            </p:attrNameLst>
                                          </p:cBhvr>
                                          <p:tavLst>
                                            <p:tav tm="0">
                                              <p:val>
                                                <p:fltVal val="0.5"/>
                                              </p:val>
                                            </p:tav>
                                            <p:tav tm="100000">
                                              <p:val>
                                                <p:strVal val="#ppt_x"/>
                                              </p:val>
                                            </p:tav>
                                          </p:tavLst>
                                        </p:anim>
                                        <p:anim calcmode="lin" valueType="num">
                                          <p:cBhvr>
                                            <p:cTn id="53" dur="25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fltVal val="0.5"/>
                                              </p:val>
                                            </p:tav>
                                            <p:tav tm="100000">
                                              <p:val>
                                                <p:strVal val="#ppt_x"/>
                                              </p:val>
                                            </p:tav>
                                          </p:tavLst>
                                        </p:anim>
                                        <p:anim calcmode="lin" valueType="num">
                                          <p:cBhvr>
                                            <p:cTn id="60" dur="25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 calcmode="lin" valueType="num">
                                          <p:cBhvr>
                                            <p:cTn id="63" dur="250" fill="hold"/>
                                            <p:tgtEl>
                                              <p:spTgt spid="6"/>
                                            </p:tgtEl>
                                            <p:attrNameLst>
                                              <p:attrName>ppt_w</p:attrName>
                                            </p:attrNameLst>
                                          </p:cBhvr>
                                          <p:tavLst>
                                            <p:tav tm="0">
                                              <p:val>
                                                <p:fltVal val="0"/>
                                              </p:val>
                                            </p:tav>
                                            <p:tav tm="100000">
                                              <p:val>
                                                <p:strVal val="#ppt_w"/>
                                              </p:val>
                                            </p:tav>
                                          </p:tavLst>
                                        </p:anim>
                                        <p:anim calcmode="lin" valueType="num">
                                          <p:cBhvr>
                                            <p:cTn id="64" dur="250" fill="hold"/>
                                            <p:tgtEl>
                                              <p:spTgt spid="6"/>
                                            </p:tgtEl>
                                            <p:attrNameLst>
                                              <p:attrName>ppt_h</p:attrName>
                                            </p:attrNameLst>
                                          </p:cBhvr>
                                          <p:tavLst>
                                            <p:tav tm="0">
                                              <p:val>
                                                <p:fltVal val="0"/>
                                              </p:val>
                                            </p:tav>
                                            <p:tav tm="100000">
                                              <p:val>
                                                <p:strVal val="#ppt_h"/>
                                              </p:val>
                                            </p:tav>
                                          </p:tavLst>
                                        </p:anim>
                                        <p:animEffect transition="in" filter="fade">
                                          <p:cBhvr>
                                            <p:cTn id="65" dur="250"/>
                                            <p:tgtEl>
                                              <p:spTgt spid="6"/>
                                            </p:tgtEl>
                                          </p:cBhvr>
                                        </p:animEffect>
                                        <p:anim calcmode="lin" valueType="num">
                                          <p:cBhvr>
                                            <p:cTn id="66" dur="250" fill="hold"/>
                                            <p:tgtEl>
                                              <p:spTgt spid="6"/>
                                            </p:tgtEl>
                                            <p:attrNameLst>
                                              <p:attrName>ppt_x</p:attrName>
                                            </p:attrNameLst>
                                          </p:cBhvr>
                                          <p:tavLst>
                                            <p:tav tm="0">
                                              <p:val>
                                                <p:fltVal val="0.5"/>
                                              </p:val>
                                            </p:tav>
                                            <p:tav tm="100000">
                                              <p:val>
                                                <p:strVal val="#ppt_x"/>
                                              </p:val>
                                            </p:tav>
                                          </p:tavLst>
                                        </p:anim>
                                        <p:anim calcmode="lin" valueType="num">
                                          <p:cBhvr>
                                            <p:cTn id="67" dur="250" fill="hold"/>
                                            <p:tgtEl>
                                              <p:spTgt spid="6"/>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1600"/>
                                      </p:stCondLst>
                                      <p:childTnLst>
                                        <p:animScale>
                                          <p:cBhvr>
                                            <p:cTn id="74" dur="150" fill="hold"/>
                                            <p:tgtEl>
                                              <p:spTgt spid="46"/>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par>
                                    <p:cTn id="80" presetID="6" presetClass="emph" presetSubtype="0" autoRev="1" fill="hold" grpId="1" nodeType="withEffect">
                                      <p:stCondLst>
                                        <p:cond delay="1600"/>
                                      </p:stCondLst>
                                      <p:childTnLst>
                                        <p:animScale>
                                          <p:cBhvr>
                                            <p:cTn id="81" dur="150" fill="hold"/>
                                            <p:tgtEl>
                                              <p:spTgt spid="48"/>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300" fill="hold"/>
                                            <p:tgtEl>
                                              <p:spTgt spid="49"/>
                                            </p:tgtEl>
                                            <p:attrNameLst>
                                              <p:attrName>ppt_w</p:attrName>
                                            </p:attrNameLst>
                                          </p:cBhvr>
                                          <p:tavLst>
                                            <p:tav tm="0">
                                              <p:val>
                                                <p:fltVal val="0"/>
                                              </p:val>
                                            </p:tav>
                                            <p:tav tm="100000">
                                              <p:val>
                                                <p:strVal val="#ppt_w"/>
                                              </p:val>
                                            </p:tav>
                                          </p:tavLst>
                                        </p:anim>
                                        <p:anim calcmode="lin" valueType="num">
                                          <p:cBhvr>
                                            <p:cTn id="85" dur="300" fill="hold"/>
                                            <p:tgtEl>
                                              <p:spTgt spid="49"/>
                                            </p:tgtEl>
                                            <p:attrNameLst>
                                              <p:attrName>ppt_h</p:attrName>
                                            </p:attrNameLst>
                                          </p:cBhvr>
                                          <p:tavLst>
                                            <p:tav tm="0">
                                              <p:val>
                                                <p:fltVal val="0"/>
                                              </p:val>
                                            </p:tav>
                                            <p:tav tm="100000">
                                              <p:val>
                                                <p:strVal val="#ppt_h"/>
                                              </p:val>
                                            </p:tav>
                                          </p:tavLst>
                                        </p:anim>
                                        <p:animEffect transition="in" filter="fade">
                                          <p:cBhvr>
                                            <p:cTn id="86" dur="300"/>
                                            <p:tgtEl>
                                              <p:spTgt spid="49"/>
                                            </p:tgtEl>
                                          </p:cBhvr>
                                        </p:animEffect>
                                      </p:childTnLst>
                                    </p:cTn>
                                  </p:par>
                                  <p:par>
                                    <p:cTn id="87" presetID="6" presetClass="emph" presetSubtype="0" autoRev="1" fill="hold" grpId="1" nodeType="withEffect">
                                      <p:stCondLst>
                                        <p:cond delay="1600"/>
                                      </p:stCondLst>
                                      <p:childTnLst>
                                        <p:animScale>
                                          <p:cBhvr>
                                            <p:cTn id="88" dur="150" fill="hold"/>
                                            <p:tgtEl>
                                              <p:spTgt spid="49"/>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300" fill="hold"/>
                                            <p:tgtEl>
                                              <p:spTgt spid="50"/>
                                            </p:tgtEl>
                                            <p:attrNameLst>
                                              <p:attrName>ppt_w</p:attrName>
                                            </p:attrNameLst>
                                          </p:cBhvr>
                                          <p:tavLst>
                                            <p:tav tm="0">
                                              <p:val>
                                                <p:fltVal val="0"/>
                                              </p:val>
                                            </p:tav>
                                            <p:tav tm="100000">
                                              <p:val>
                                                <p:strVal val="#ppt_w"/>
                                              </p:val>
                                            </p:tav>
                                          </p:tavLst>
                                        </p:anim>
                                        <p:anim calcmode="lin" valueType="num">
                                          <p:cBhvr>
                                            <p:cTn id="92" dur="300" fill="hold"/>
                                            <p:tgtEl>
                                              <p:spTgt spid="50"/>
                                            </p:tgtEl>
                                            <p:attrNameLst>
                                              <p:attrName>ppt_h</p:attrName>
                                            </p:attrNameLst>
                                          </p:cBhvr>
                                          <p:tavLst>
                                            <p:tav tm="0">
                                              <p:val>
                                                <p:fltVal val="0"/>
                                              </p:val>
                                            </p:tav>
                                            <p:tav tm="100000">
                                              <p:val>
                                                <p:strVal val="#ppt_h"/>
                                              </p:val>
                                            </p:tav>
                                          </p:tavLst>
                                        </p:anim>
                                        <p:animEffect transition="in" filter="fade">
                                          <p:cBhvr>
                                            <p:cTn id="93" dur="300"/>
                                            <p:tgtEl>
                                              <p:spTgt spid="50"/>
                                            </p:tgtEl>
                                          </p:cBhvr>
                                        </p:animEffect>
                                      </p:childTnLst>
                                    </p:cTn>
                                  </p:par>
                                  <p:par>
                                    <p:cTn id="94" presetID="6" presetClass="emph" presetSubtype="0" autoRev="1" fill="hold" grpId="1" nodeType="withEffect">
                                      <p:stCondLst>
                                        <p:cond delay="1600"/>
                                      </p:stCondLst>
                                      <p:childTnLst>
                                        <p:animScale>
                                          <p:cBhvr>
                                            <p:cTn id="95" dur="150" fill="hold"/>
                                            <p:tgtEl>
                                              <p:spTgt spid="50"/>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300" fill="hold"/>
                                            <p:tgtEl>
                                              <p:spTgt spid="51"/>
                                            </p:tgtEl>
                                            <p:attrNameLst>
                                              <p:attrName>ppt_w</p:attrName>
                                            </p:attrNameLst>
                                          </p:cBhvr>
                                          <p:tavLst>
                                            <p:tav tm="0">
                                              <p:val>
                                                <p:fltVal val="0"/>
                                              </p:val>
                                            </p:tav>
                                            <p:tav tm="100000">
                                              <p:val>
                                                <p:strVal val="#ppt_w"/>
                                              </p:val>
                                            </p:tav>
                                          </p:tavLst>
                                        </p:anim>
                                        <p:anim calcmode="lin" valueType="num">
                                          <p:cBhvr>
                                            <p:cTn id="99" dur="300" fill="hold"/>
                                            <p:tgtEl>
                                              <p:spTgt spid="51"/>
                                            </p:tgtEl>
                                            <p:attrNameLst>
                                              <p:attrName>ppt_h</p:attrName>
                                            </p:attrNameLst>
                                          </p:cBhvr>
                                          <p:tavLst>
                                            <p:tav tm="0">
                                              <p:val>
                                                <p:fltVal val="0"/>
                                              </p:val>
                                            </p:tav>
                                            <p:tav tm="100000">
                                              <p:val>
                                                <p:strVal val="#ppt_h"/>
                                              </p:val>
                                            </p:tav>
                                          </p:tavLst>
                                        </p:anim>
                                        <p:animEffect transition="in" filter="fade">
                                          <p:cBhvr>
                                            <p:cTn id="100" dur="300"/>
                                            <p:tgtEl>
                                              <p:spTgt spid="51"/>
                                            </p:tgtEl>
                                          </p:cBhvr>
                                        </p:animEffect>
                                      </p:childTnLst>
                                    </p:cTn>
                                  </p:par>
                                  <p:par>
                                    <p:cTn id="101" presetID="6" presetClass="emph" presetSubtype="0" autoRev="1" fill="hold" grpId="1" nodeType="withEffect">
                                      <p:stCondLst>
                                        <p:cond delay="1600"/>
                                      </p:stCondLst>
                                      <p:childTnLst>
                                        <p:animScale>
                                          <p:cBhvr>
                                            <p:cTn id="102" dur="150" fill="hold"/>
                                            <p:tgtEl>
                                              <p:spTgt spid="51"/>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300" fill="hold"/>
                                            <p:tgtEl>
                                              <p:spTgt spid="52"/>
                                            </p:tgtEl>
                                            <p:attrNameLst>
                                              <p:attrName>ppt_w</p:attrName>
                                            </p:attrNameLst>
                                          </p:cBhvr>
                                          <p:tavLst>
                                            <p:tav tm="0">
                                              <p:val>
                                                <p:fltVal val="0"/>
                                              </p:val>
                                            </p:tav>
                                            <p:tav tm="100000">
                                              <p:val>
                                                <p:strVal val="#ppt_w"/>
                                              </p:val>
                                            </p:tav>
                                          </p:tavLst>
                                        </p:anim>
                                        <p:anim calcmode="lin" valueType="num">
                                          <p:cBhvr>
                                            <p:cTn id="106" dur="300" fill="hold"/>
                                            <p:tgtEl>
                                              <p:spTgt spid="52"/>
                                            </p:tgtEl>
                                            <p:attrNameLst>
                                              <p:attrName>ppt_h</p:attrName>
                                            </p:attrNameLst>
                                          </p:cBhvr>
                                          <p:tavLst>
                                            <p:tav tm="0">
                                              <p:val>
                                                <p:fltVal val="0"/>
                                              </p:val>
                                            </p:tav>
                                            <p:tav tm="100000">
                                              <p:val>
                                                <p:strVal val="#ppt_h"/>
                                              </p:val>
                                            </p:tav>
                                          </p:tavLst>
                                        </p:anim>
                                        <p:animEffect transition="in" filter="fade">
                                          <p:cBhvr>
                                            <p:cTn id="107" dur="300"/>
                                            <p:tgtEl>
                                              <p:spTgt spid="52"/>
                                            </p:tgtEl>
                                          </p:cBhvr>
                                        </p:animEffect>
                                      </p:childTnLst>
                                    </p:cTn>
                                  </p:par>
                                  <p:par>
                                    <p:cTn id="108" presetID="6" presetClass="emph" presetSubtype="0" autoRev="1" fill="hold" grpId="1" nodeType="withEffect">
                                      <p:stCondLst>
                                        <p:cond delay="1600"/>
                                      </p:stCondLst>
                                      <p:childTnLst>
                                        <p:animScale>
                                          <p:cBhvr>
                                            <p:cTn id="109" dur="150" fill="hold"/>
                                            <p:tgtEl>
                                              <p:spTgt spid="52"/>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300" fill="hold"/>
                                            <p:tgtEl>
                                              <p:spTgt spid="53"/>
                                            </p:tgtEl>
                                            <p:attrNameLst>
                                              <p:attrName>ppt_w</p:attrName>
                                            </p:attrNameLst>
                                          </p:cBhvr>
                                          <p:tavLst>
                                            <p:tav tm="0">
                                              <p:val>
                                                <p:fltVal val="0"/>
                                              </p:val>
                                            </p:tav>
                                            <p:tav tm="100000">
                                              <p:val>
                                                <p:strVal val="#ppt_w"/>
                                              </p:val>
                                            </p:tav>
                                          </p:tavLst>
                                        </p:anim>
                                        <p:anim calcmode="lin" valueType="num">
                                          <p:cBhvr>
                                            <p:cTn id="113" dur="300" fill="hold"/>
                                            <p:tgtEl>
                                              <p:spTgt spid="53"/>
                                            </p:tgtEl>
                                            <p:attrNameLst>
                                              <p:attrName>ppt_h</p:attrName>
                                            </p:attrNameLst>
                                          </p:cBhvr>
                                          <p:tavLst>
                                            <p:tav tm="0">
                                              <p:val>
                                                <p:fltVal val="0"/>
                                              </p:val>
                                            </p:tav>
                                            <p:tav tm="100000">
                                              <p:val>
                                                <p:strVal val="#ppt_h"/>
                                              </p:val>
                                            </p:tav>
                                          </p:tavLst>
                                        </p:anim>
                                        <p:animEffect transition="in" filter="fade">
                                          <p:cBhvr>
                                            <p:cTn id="114" dur="300"/>
                                            <p:tgtEl>
                                              <p:spTgt spid="53"/>
                                            </p:tgtEl>
                                          </p:cBhvr>
                                        </p:animEffect>
                                      </p:childTnLst>
                                    </p:cTn>
                                  </p:par>
                                  <p:par>
                                    <p:cTn id="115" presetID="6" presetClass="emph" presetSubtype="0" autoRev="1" fill="hold" grpId="1" nodeType="withEffect">
                                      <p:stCondLst>
                                        <p:cond delay="1600"/>
                                      </p:stCondLst>
                                      <p:childTnLst>
                                        <p:animScale>
                                          <p:cBhvr>
                                            <p:cTn id="116" dur="150" fill="hold"/>
                                            <p:tgtEl>
                                              <p:spTgt spid="53"/>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300" fill="hold"/>
                                            <p:tgtEl>
                                              <p:spTgt spid="54"/>
                                            </p:tgtEl>
                                            <p:attrNameLst>
                                              <p:attrName>ppt_w</p:attrName>
                                            </p:attrNameLst>
                                          </p:cBhvr>
                                          <p:tavLst>
                                            <p:tav tm="0">
                                              <p:val>
                                                <p:fltVal val="0"/>
                                              </p:val>
                                            </p:tav>
                                            <p:tav tm="100000">
                                              <p:val>
                                                <p:strVal val="#ppt_w"/>
                                              </p:val>
                                            </p:tav>
                                          </p:tavLst>
                                        </p:anim>
                                        <p:anim calcmode="lin" valueType="num">
                                          <p:cBhvr>
                                            <p:cTn id="120" dur="300" fill="hold"/>
                                            <p:tgtEl>
                                              <p:spTgt spid="54"/>
                                            </p:tgtEl>
                                            <p:attrNameLst>
                                              <p:attrName>ppt_h</p:attrName>
                                            </p:attrNameLst>
                                          </p:cBhvr>
                                          <p:tavLst>
                                            <p:tav tm="0">
                                              <p:val>
                                                <p:fltVal val="0"/>
                                              </p:val>
                                            </p:tav>
                                            <p:tav tm="100000">
                                              <p:val>
                                                <p:strVal val="#ppt_h"/>
                                              </p:val>
                                            </p:tav>
                                          </p:tavLst>
                                        </p:anim>
                                        <p:animEffect transition="in" filter="fade">
                                          <p:cBhvr>
                                            <p:cTn id="121" dur="300"/>
                                            <p:tgtEl>
                                              <p:spTgt spid="54"/>
                                            </p:tgtEl>
                                          </p:cBhvr>
                                        </p:animEffect>
                                      </p:childTnLst>
                                    </p:cTn>
                                  </p:par>
                                  <p:par>
                                    <p:cTn id="122" presetID="6" presetClass="emph" presetSubtype="0" autoRev="1" fill="hold" grpId="1" nodeType="withEffect">
                                      <p:stCondLst>
                                        <p:cond delay="1600"/>
                                      </p:stCondLst>
                                      <p:childTnLst>
                                        <p:animScale>
                                          <p:cBhvr>
                                            <p:cTn id="123" dur="150" fill="hold"/>
                                            <p:tgtEl>
                                              <p:spTgt spid="54"/>
                                            </p:tgtEl>
                                          </p:cBhvr>
                                          <p:by x="110000" y="110000"/>
                                        </p:animScale>
                                      </p:childTnLst>
                                    </p:cTn>
                                  </p:par>
                                  <p:par>
                                    <p:cTn id="124" presetID="2" presetClass="entr" presetSubtype="2" fill="hold" grpId="0" nodeType="withEffect" p14:presetBounceEnd="60000">
                                      <p:stCondLst>
                                        <p:cond delay="1700"/>
                                      </p:stCondLst>
                                      <p:childTnLst>
                                        <p:set>
                                          <p:cBhvr>
                                            <p:cTn id="125" dur="1" fill="hold">
                                              <p:stCondLst>
                                                <p:cond delay="0"/>
                                              </p:stCondLst>
                                            </p:cTn>
                                            <p:tgtEl>
                                              <p:spTgt spid="56"/>
                                            </p:tgtEl>
                                            <p:attrNameLst>
                                              <p:attrName>style.visibility</p:attrName>
                                            </p:attrNameLst>
                                          </p:cBhvr>
                                          <p:to>
                                            <p:strVal val="visible"/>
                                          </p:to>
                                        </p:set>
                                        <p:anim calcmode="lin" valueType="num" p14:bounceEnd="60000">
                                          <p:cBhvr additive="base">
                                            <p:cTn id="126" dur="5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127" dur="500" fill="hold"/>
                                            <p:tgtEl>
                                              <p:spTgt spid="56"/>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strVal val="#ppt_w*0.70"/>
                                              </p:val>
                                            </p:tav>
                                            <p:tav tm="100000">
                                              <p:val>
                                                <p:strVal val="#ppt_w"/>
                                              </p:val>
                                            </p:tav>
                                          </p:tavLst>
                                        </p:anim>
                                        <p:anim calcmode="lin" valueType="num">
                                          <p:cBhvr>
                                            <p:cTn id="131" dur="500" fill="hold"/>
                                            <p:tgtEl>
                                              <p:spTgt spid="55"/>
                                            </p:tgtEl>
                                            <p:attrNameLst>
                                              <p:attrName>ppt_h</p:attrName>
                                            </p:attrNameLst>
                                          </p:cBhvr>
                                          <p:tavLst>
                                            <p:tav tm="0">
                                              <p:val>
                                                <p:strVal val="#ppt_h"/>
                                              </p:val>
                                            </p:tav>
                                            <p:tav tm="100000">
                                              <p:val>
                                                <p:strVal val="#ppt_h"/>
                                              </p:val>
                                            </p:tav>
                                          </p:tavLst>
                                        </p:anim>
                                        <p:animEffect transition="in" filter="fade">
                                          <p:cBhvr>
                                            <p:cTn id="132" dur="500"/>
                                            <p:tgtEl>
                                              <p:spTgt spid="55"/>
                                            </p:tgtEl>
                                          </p:cBhvr>
                                        </p:animEffect>
                                      </p:childTnLst>
                                    </p:cTn>
                                  </p:par>
                                  <p:par>
                                    <p:cTn id="133" presetID="2" presetClass="entr" presetSubtype="2" fill="hold" grpId="0" nodeType="withEffect" p14:presetBounceEnd="60000">
                                      <p:stCondLst>
                                        <p:cond delay="1700"/>
                                      </p:stCondLst>
                                      <p:childTnLst>
                                        <p:set>
                                          <p:cBhvr>
                                            <p:cTn id="134" dur="1" fill="hold">
                                              <p:stCondLst>
                                                <p:cond delay="0"/>
                                              </p:stCondLst>
                                            </p:cTn>
                                            <p:tgtEl>
                                              <p:spTgt spid="68"/>
                                            </p:tgtEl>
                                            <p:attrNameLst>
                                              <p:attrName>style.visibility</p:attrName>
                                            </p:attrNameLst>
                                          </p:cBhvr>
                                          <p:to>
                                            <p:strVal val="visible"/>
                                          </p:to>
                                        </p:set>
                                        <p:anim calcmode="lin" valueType="num" p14:bounceEnd="60000">
                                          <p:cBhvr additive="base">
                                            <p:cTn id="135"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136" dur="500" fill="hold"/>
                                            <p:tgtEl>
                                              <p:spTgt spid="68"/>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500" fill="hold"/>
                                            <p:tgtEl>
                                              <p:spTgt spid="67"/>
                                            </p:tgtEl>
                                            <p:attrNameLst>
                                              <p:attrName>ppt_w</p:attrName>
                                            </p:attrNameLst>
                                          </p:cBhvr>
                                          <p:tavLst>
                                            <p:tav tm="0">
                                              <p:val>
                                                <p:strVal val="#ppt_w*0.70"/>
                                              </p:val>
                                            </p:tav>
                                            <p:tav tm="100000">
                                              <p:val>
                                                <p:strVal val="#ppt_w"/>
                                              </p:val>
                                            </p:tav>
                                          </p:tavLst>
                                        </p:anim>
                                        <p:anim calcmode="lin" valueType="num">
                                          <p:cBhvr>
                                            <p:cTn id="140" dur="500" fill="hold"/>
                                            <p:tgtEl>
                                              <p:spTgt spid="67"/>
                                            </p:tgtEl>
                                            <p:attrNameLst>
                                              <p:attrName>ppt_h</p:attrName>
                                            </p:attrNameLst>
                                          </p:cBhvr>
                                          <p:tavLst>
                                            <p:tav tm="0">
                                              <p:val>
                                                <p:strVal val="#ppt_h"/>
                                              </p:val>
                                            </p:tav>
                                            <p:tav tm="100000">
                                              <p:val>
                                                <p:strVal val="#ppt_h"/>
                                              </p:val>
                                            </p:tav>
                                          </p:tavLst>
                                        </p:anim>
                                        <p:animEffect transition="in" filter="fade">
                                          <p:cBhvr>
                                            <p:cTn id="141" dur="500"/>
                                            <p:tgtEl>
                                              <p:spTgt spid="67"/>
                                            </p:tgtEl>
                                          </p:cBhvr>
                                        </p:animEffect>
                                      </p:childTnLst>
                                    </p:cTn>
                                  </p:par>
                                  <p:par>
                                    <p:cTn id="142" presetID="2" presetClass="entr" presetSubtype="2" fill="hold" grpId="0" nodeType="withEffect" p14:presetBounceEnd="60000">
                                      <p:stCondLst>
                                        <p:cond delay="1700"/>
                                      </p:stCondLst>
                                      <p:childTnLst>
                                        <p:set>
                                          <p:cBhvr>
                                            <p:cTn id="143" dur="1" fill="hold">
                                              <p:stCondLst>
                                                <p:cond delay="0"/>
                                              </p:stCondLst>
                                            </p:cTn>
                                            <p:tgtEl>
                                              <p:spTgt spid="70"/>
                                            </p:tgtEl>
                                            <p:attrNameLst>
                                              <p:attrName>style.visibility</p:attrName>
                                            </p:attrNameLst>
                                          </p:cBhvr>
                                          <p:to>
                                            <p:strVal val="visible"/>
                                          </p:to>
                                        </p:set>
                                        <p:anim calcmode="lin" valueType="num" p14:bounceEnd="60000">
                                          <p:cBhvr additive="base">
                                            <p:cTn id="144"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45" dur="500" fill="hold"/>
                                            <p:tgtEl>
                                              <p:spTgt spid="70"/>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strVal val="#ppt_w*0.70"/>
                                              </p:val>
                                            </p:tav>
                                            <p:tav tm="100000">
                                              <p:val>
                                                <p:strVal val="#ppt_w"/>
                                              </p:val>
                                            </p:tav>
                                          </p:tavLst>
                                        </p:anim>
                                        <p:anim calcmode="lin" valueType="num">
                                          <p:cBhvr>
                                            <p:cTn id="149" dur="500" fill="hold"/>
                                            <p:tgtEl>
                                              <p:spTgt spid="69"/>
                                            </p:tgtEl>
                                            <p:attrNameLst>
                                              <p:attrName>ppt_h</p:attrName>
                                            </p:attrNameLst>
                                          </p:cBhvr>
                                          <p:tavLst>
                                            <p:tav tm="0">
                                              <p:val>
                                                <p:strVal val="#ppt_h"/>
                                              </p:val>
                                            </p:tav>
                                            <p:tav tm="100000">
                                              <p:val>
                                                <p:strVal val="#ppt_h"/>
                                              </p:val>
                                            </p:tav>
                                          </p:tavLst>
                                        </p:anim>
                                        <p:animEffect transition="in" filter="fade">
                                          <p:cBhvr>
                                            <p:cTn id="150" dur="500"/>
                                            <p:tgtEl>
                                              <p:spTgt spid="69"/>
                                            </p:tgtEl>
                                          </p:cBhvr>
                                        </p:animEffect>
                                      </p:childTnLst>
                                    </p:cTn>
                                  </p:par>
                                  <p:par>
                                    <p:cTn id="151" presetID="2" presetClass="entr" presetSubtype="2" fill="hold" grpId="0" nodeType="withEffect" p14:presetBounceEnd="60000">
                                      <p:stCondLst>
                                        <p:cond delay="1700"/>
                                      </p:stCondLst>
                                      <p:childTnLst>
                                        <p:set>
                                          <p:cBhvr>
                                            <p:cTn id="152" dur="1" fill="hold">
                                              <p:stCondLst>
                                                <p:cond delay="0"/>
                                              </p:stCondLst>
                                            </p:cTn>
                                            <p:tgtEl>
                                              <p:spTgt spid="73"/>
                                            </p:tgtEl>
                                            <p:attrNameLst>
                                              <p:attrName>style.visibility</p:attrName>
                                            </p:attrNameLst>
                                          </p:cBhvr>
                                          <p:to>
                                            <p:strVal val="visible"/>
                                          </p:to>
                                        </p:set>
                                        <p:anim calcmode="lin" valueType="num" p14:bounceEnd="60000">
                                          <p:cBhvr additive="base">
                                            <p:cTn id="153"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154" dur="500" fill="hold"/>
                                            <p:tgtEl>
                                              <p:spTgt spid="73"/>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strVal val="#ppt_w*0.70"/>
                                              </p:val>
                                            </p:tav>
                                            <p:tav tm="100000">
                                              <p:val>
                                                <p:strVal val="#ppt_w"/>
                                              </p:val>
                                            </p:tav>
                                          </p:tavLst>
                                        </p:anim>
                                        <p:anim calcmode="lin" valueType="num">
                                          <p:cBhvr>
                                            <p:cTn id="158" dur="500" fill="hold"/>
                                            <p:tgtEl>
                                              <p:spTgt spid="71"/>
                                            </p:tgtEl>
                                            <p:attrNameLst>
                                              <p:attrName>ppt_h</p:attrName>
                                            </p:attrNameLst>
                                          </p:cBhvr>
                                          <p:tavLst>
                                            <p:tav tm="0">
                                              <p:val>
                                                <p:strVal val="#ppt_h"/>
                                              </p:val>
                                            </p:tav>
                                            <p:tav tm="100000">
                                              <p:val>
                                                <p:strVal val="#ppt_h"/>
                                              </p:val>
                                            </p:tav>
                                          </p:tavLst>
                                        </p:anim>
                                        <p:animEffect transition="in" filter="fade">
                                          <p:cBhvr>
                                            <p:cTn id="159" dur="500"/>
                                            <p:tgtEl>
                                              <p:spTgt spid="71"/>
                                            </p:tgtEl>
                                          </p:cBhvr>
                                        </p:animEffect>
                                      </p:childTnLst>
                                    </p:cTn>
                                  </p:par>
                                  <p:par>
                                    <p:cTn id="160" presetID="2" presetClass="entr" presetSubtype="8" fill="hold" grpId="0" nodeType="withEffect" p14:presetBounceEnd="60000">
                                      <p:stCondLst>
                                        <p:cond delay="1700"/>
                                      </p:stCondLst>
                                      <p:childTnLst>
                                        <p:set>
                                          <p:cBhvr>
                                            <p:cTn id="161" dur="1" fill="hold">
                                              <p:stCondLst>
                                                <p:cond delay="0"/>
                                              </p:stCondLst>
                                            </p:cTn>
                                            <p:tgtEl>
                                              <p:spTgt spid="75"/>
                                            </p:tgtEl>
                                            <p:attrNameLst>
                                              <p:attrName>style.visibility</p:attrName>
                                            </p:attrNameLst>
                                          </p:cBhvr>
                                          <p:to>
                                            <p:strVal val="visible"/>
                                          </p:to>
                                        </p:set>
                                        <p:anim calcmode="lin" valueType="num" p14:bounceEnd="60000">
                                          <p:cBhvr additive="base">
                                            <p:cTn id="162"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163" dur="500" fill="hold"/>
                                            <p:tgtEl>
                                              <p:spTgt spid="75"/>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500" fill="hold"/>
                                            <p:tgtEl>
                                              <p:spTgt spid="74"/>
                                            </p:tgtEl>
                                            <p:attrNameLst>
                                              <p:attrName>ppt_w</p:attrName>
                                            </p:attrNameLst>
                                          </p:cBhvr>
                                          <p:tavLst>
                                            <p:tav tm="0">
                                              <p:val>
                                                <p:strVal val="#ppt_w*0.70"/>
                                              </p:val>
                                            </p:tav>
                                            <p:tav tm="100000">
                                              <p:val>
                                                <p:strVal val="#ppt_w"/>
                                              </p:val>
                                            </p:tav>
                                          </p:tavLst>
                                        </p:anim>
                                        <p:anim calcmode="lin" valueType="num">
                                          <p:cBhvr>
                                            <p:cTn id="167" dur="500" fill="hold"/>
                                            <p:tgtEl>
                                              <p:spTgt spid="74"/>
                                            </p:tgtEl>
                                            <p:attrNameLst>
                                              <p:attrName>ppt_h</p:attrName>
                                            </p:attrNameLst>
                                          </p:cBhvr>
                                          <p:tavLst>
                                            <p:tav tm="0">
                                              <p:val>
                                                <p:strVal val="#ppt_h"/>
                                              </p:val>
                                            </p:tav>
                                            <p:tav tm="100000">
                                              <p:val>
                                                <p:strVal val="#ppt_h"/>
                                              </p:val>
                                            </p:tav>
                                          </p:tavLst>
                                        </p:anim>
                                        <p:animEffect transition="in" filter="fade">
                                          <p:cBhvr>
                                            <p:cTn id="168" dur="500"/>
                                            <p:tgtEl>
                                              <p:spTgt spid="74"/>
                                            </p:tgtEl>
                                          </p:cBhvr>
                                        </p:animEffect>
                                      </p:childTnLst>
                                    </p:cTn>
                                  </p:par>
                                  <p:par>
                                    <p:cTn id="169" presetID="2" presetClass="entr" presetSubtype="8" fill="hold" grpId="0" nodeType="withEffect" p14:presetBounceEnd="60000">
                                      <p:stCondLst>
                                        <p:cond delay="1700"/>
                                      </p:stCondLst>
                                      <p:childTnLst>
                                        <p:set>
                                          <p:cBhvr>
                                            <p:cTn id="170" dur="1" fill="hold">
                                              <p:stCondLst>
                                                <p:cond delay="0"/>
                                              </p:stCondLst>
                                            </p:cTn>
                                            <p:tgtEl>
                                              <p:spTgt spid="77"/>
                                            </p:tgtEl>
                                            <p:attrNameLst>
                                              <p:attrName>style.visibility</p:attrName>
                                            </p:attrNameLst>
                                          </p:cBhvr>
                                          <p:to>
                                            <p:strVal val="visible"/>
                                          </p:to>
                                        </p:set>
                                        <p:anim calcmode="lin" valueType="num" p14:bounceEnd="60000">
                                          <p:cBhvr additive="base">
                                            <p:cTn id="171"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172" dur="500" fill="hold"/>
                                            <p:tgtEl>
                                              <p:spTgt spid="77"/>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strVal val="#ppt_w*0.70"/>
                                              </p:val>
                                            </p:tav>
                                            <p:tav tm="100000">
                                              <p:val>
                                                <p:strVal val="#ppt_w"/>
                                              </p:val>
                                            </p:tav>
                                          </p:tavLst>
                                        </p:anim>
                                        <p:anim calcmode="lin" valueType="num">
                                          <p:cBhvr>
                                            <p:cTn id="176" dur="500" fill="hold"/>
                                            <p:tgtEl>
                                              <p:spTgt spid="76"/>
                                            </p:tgtEl>
                                            <p:attrNameLst>
                                              <p:attrName>ppt_h</p:attrName>
                                            </p:attrNameLst>
                                          </p:cBhvr>
                                          <p:tavLst>
                                            <p:tav tm="0">
                                              <p:val>
                                                <p:strVal val="#ppt_h"/>
                                              </p:val>
                                            </p:tav>
                                            <p:tav tm="100000">
                                              <p:val>
                                                <p:strVal val="#ppt_h"/>
                                              </p:val>
                                            </p:tav>
                                          </p:tavLst>
                                        </p:anim>
                                        <p:animEffect transition="in" filter="fade">
                                          <p:cBhvr>
                                            <p:cTn id="177" dur="500"/>
                                            <p:tgtEl>
                                              <p:spTgt spid="76"/>
                                            </p:tgtEl>
                                          </p:cBhvr>
                                        </p:animEffect>
                                      </p:childTnLst>
                                    </p:cTn>
                                  </p:par>
                                  <p:par>
                                    <p:cTn id="178" presetID="2" presetClass="entr" presetSubtype="8" fill="hold" grpId="0" nodeType="withEffect" p14:presetBounceEnd="60000">
                                      <p:stCondLst>
                                        <p:cond delay="1700"/>
                                      </p:stCondLst>
                                      <p:childTnLst>
                                        <p:set>
                                          <p:cBhvr>
                                            <p:cTn id="179" dur="1" fill="hold">
                                              <p:stCondLst>
                                                <p:cond delay="0"/>
                                              </p:stCondLst>
                                            </p:cTn>
                                            <p:tgtEl>
                                              <p:spTgt spid="79"/>
                                            </p:tgtEl>
                                            <p:attrNameLst>
                                              <p:attrName>style.visibility</p:attrName>
                                            </p:attrNameLst>
                                          </p:cBhvr>
                                          <p:to>
                                            <p:strVal val="visible"/>
                                          </p:to>
                                        </p:set>
                                        <p:anim calcmode="lin" valueType="num" p14:bounceEnd="60000">
                                          <p:cBhvr additive="base">
                                            <p:cTn id="180" dur="5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181" dur="500" fill="hold"/>
                                            <p:tgtEl>
                                              <p:spTgt spid="79"/>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8"/>
                                            </p:tgtEl>
                                            <p:attrNameLst>
                                              <p:attrName>style.visibility</p:attrName>
                                            </p:attrNameLst>
                                          </p:cBhvr>
                                          <p:to>
                                            <p:strVal val="visible"/>
                                          </p:to>
                                        </p:set>
                                        <p:anim calcmode="lin" valueType="num">
                                          <p:cBhvr>
                                            <p:cTn id="184" dur="500" fill="hold"/>
                                            <p:tgtEl>
                                              <p:spTgt spid="78"/>
                                            </p:tgtEl>
                                            <p:attrNameLst>
                                              <p:attrName>ppt_w</p:attrName>
                                            </p:attrNameLst>
                                          </p:cBhvr>
                                          <p:tavLst>
                                            <p:tav tm="0">
                                              <p:val>
                                                <p:strVal val="#ppt_w*0.70"/>
                                              </p:val>
                                            </p:tav>
                                            <p:tav tm="100000">
                                              <p:val>
                                                <p:strVal val="#ppt_w"/>
                                              </p:val>
                                            </p:tav>
                                          </p:tavLst>
                                        </p:anim>
                                        <p:anim calcmode="lin" valueType="num">
                                          <p:cBhvr>
                                            <p:cTn id="185" dur="500" fill="hold"/>
                                            <p:tgtEl>
                                              <p:spTgt spid="78"/>
                                            </p:tgtEl>
                                            <p:attrNameLst>
                                              <p:attrName>ppt_h</p:attrName>
                                            </p:attrNameLst>
                                          </p:cBhvr>
                                          <p:tavLst>
                                            <p:tav tm="0">
                                              <p:val>
                                                <p:strVal val="#ppt_h"/>
                                              </p:val>
                                            </p:tav>
                                            <p:tav tm="100000">
                                              <p:val>
                                                <p:strVal val="#ppt_h"/>
                                              </p:val>
                                            </p:tav>
                                          </p:tavLst>
                                        </p:anim>
                                        <p:animEffect transition="in" filter="fade">
                                          <p:cBhvr>
                                            <p:cTn id="186" dur="500"/>
                                            <p:tgtEl>
                                              <p:spTgt spid="78"/>
                                            </p:tgtEl>
                                          </p:cBhvr>
                                        </p:animEffect>
                                      </p:childTnLst>
                                    </p:cTn>
                                  </p:par>
                                  <p:par>
                                    <p:cTn id="187" presetID="2" presetClass="entr" presetSubtype="8" fill="hold" grpId="0" nodeType="withEffect" p14:presetBounceEnd="60000">
                                      <p:stCondLst>
                                        <p:cond delay="1700"/>
                                      </p:stCondLst>
                                      <p:childTnLst>
                                        <p:set>
                                          <p:cBhvr>
                                            <p:cTn id="188" dur="1" fill="hold">
                                              <p:stCondLst>
                                                <p:cond delay="0"/>
                                              </p:stCondLst>
                                            </p:cTn>
                                            <p:tgtEl>
                                              <p:spTgt spid="81"/>
                                            </p:tgtEl>
                                            <p:attrNameLst>
                                              <p:attrName>style.visibility</p:attrName>
                                            </p:attrNameLst>
                                          </p:cBhvr>
                                          <p:to>
                                            <p:strVal val="visible"/>
                                          </p:to>
                                        </p:set>
                                        <p:anim calcmode="lin" valueType="num" p14:bounceEnd="60000">
                                          <p:cBhvr additive="base">
                                            <p:cTn id="189"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190" dur="500" fill="hold"/>
                                            <p:tgtEl>
                                              <p:spTgt spid="81"/>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80"/>
                                            </p:tgtEl>
                                            <p:attrNameLst>
                                              <p:attrName>style.visibility</p:attrName>
                                            </p:attrNameLst>
                                          </p:cBhvr>
                                          <p:to>
                                            <p:strVal val="visible"/>
                                          </p:to>
                                        </p:set>
                                        <p:anim calcmode="lin" valueType="num">
                                          <p:cBhvr>
                                            <p:cTn id="193" dur="500" fill="hold"/>
                                            <p:tgtEl>
                                              <p:spTgt spid="80"/>
                                            </p:tgtEl>
                                            <p:attrNameLst>
                                              <p:attrName>ppt_w</p:attrName>
                                            </p:attrNameLst>
                                          </p:cBhvr>
                                          <p:tavLst>
                                            <p:tav tm="0">
                                              <p:val>
                                                <p:strVal val="#ppt_w*0.70"/>
                                              </p:val>
                                            </p:tav>
                                            <p:tav tm="100000">
                                              <p:val>
                                                <p:strVal val="#ppt_w"/>
                                              </p:val>
                                            </p:tav>
                                          </p:tavLst>
                                        </p:anim>
                                        <p:anim calcmode="lin" valueType="num">
                                          <p:cBhvr>
                                            <p:cTn id="194" dur="500" fill="hold"/>
                                            <p:tgtEl>
                                              <p:spTgt spid="80"/>
                                            </p:tgtEl>
                                            <p:attrNameLst>
                                              <p:attrName>ppt_h</p:attrName>
                                            </p:attrNameLst>
                                          </p:cBhvr>
                                          <p:tavLst>
                                            <p:tav tm="0">
                                              <p:val>
                                                <p:strVal val="#ppt_h"/>
                                              </p:val>
                                            </p:tav>
                                            <p:tav tm="100000">
                                              <p:val>
                                                <p:strVal val="#ppt_h"/>
                                              </p:val>
                                            </p:tav>
                                          </p:tavLst>
                                        </p:anim>
                                        <p:animEffect transition="in" filter="fade">
                                          <p:cBhvr>
                                            <p:cTn id="1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6" grpId="0" animBg="1"/>
          <p:bldP spid="67" grpId="0"/>
          <p:bldP spid="68" grpId="0" animBg="1"/>
          <p:bldP spid="69" grpId="0"/>
          <p:bldP spid="70" grpId="0" animBg="1"/>
          <p:bldP spid="71" grpId="0"/>
          <p:bldP spid="73" grpId="0" animBg="1"/>
          <p:bldP spid="74" grpId="0"/>
          <p:bldP spid="75" grpId="0" animBg="1"/>
          <p:bldP spid="76" grpId="0"/>
          <p:bldP spid="77" grpId="0" animBg="1"/>
          <p:bldP spid="78" grpId="0"/>
          <p:bldP spid="79" grpId="0" animBg="1"/>
          <p:bldP spid="80" grpId="0"/>
          <p:bldP spid="8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transition="in" filter="fade">
                                          <p:cBhvr>
                                            <p:cTn id="9" dur="300"/>
                                            <p:tgtEl>
                                              <p:spTgt spid="22"/>
                                            </p:tgtEl>
                                          </p:cBhvr>
                                        </p:animEffect>
                                      </p:childTnLst>
                                    </p:cTn>
                                  </p:par>
                                  <p:par>
                                    <p:cTn id="10" presetID="6" presetClass="emph" presetSubtype="0" autoRev="1" fill="hold" nodeType="withEffect">
                                      <p:stCondLst>
                                        <p:cond delay="300"/>
                                      </p:stCondLst>
                                      <p:childTnLst>
                                        <p:animScale>
                                          <p:cBhvr>
                                            <p:cTn id="11" dur="150" fill="hold"/>
                                            <p:tgtEl>
                                              <p:spTgt spid="22"/>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anim calcmode="lin" valueType="num">
                                          <p:cBhvr>
                                            <p:cTn id="17" dur="250" fill="hold"/>
                                            <p:tgtEl>
                                              <p:spTgt spid="7"/>
                                            </p:tgtEl>
                                            <p:attrNameLst>
                                              <p:attrName>ppt_x</p:attrName>
                                            </p:attrNameLst>
                                          </p:cBhvr>
                                          <p:tavLst>
                                            <p:tav tm="0">
                                              <p:val>
                                                <p:fltVal val="0.5"/>
                                              </p:val>
                                            </p:tav>
                                            <p:tav tm="100000">
                                              <p:val>
                                                <p:strVal val="#ppt_x"/>
                                              </p:val>
                                            </p:tav>
                                          </p:tavLst>
                                        </p:anim>
                                        <p:anim calcmode="lin" valueType="num">
                                          <p:cBhvr>
                                            <p:cTn id="18" dur="25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fltVal val="0"/>
                                              </p:val>
                                            </p:tav>
                                            <p:tav tm="100000">
                                              <p:val>
                                                <p:strVal val="#ppt_w"/>
                                              </p:val>
                                            </p:tav>
                                          </p:tavLst>
                                        </p:anim>
                                        <p:anim calcmode="lin" valueType="num">
                                          <p:cBhvr>
                                            <p:cTn id="22" dur="250" fill="hold"/>
                                            <p:tgtEl>
                                              <p:spTgt spid="8"/>
                                            </p:tgtEl>
                                            <p:attrNameLst>
                                              <p:attrName>ppt_h</p:attrName>
                                            </p:attrNameLst>
                                          </p:cBhvr>
                                          <p:tavLst>
                                            <p:tav tm="0">
                                              <p:val>
                                                <p:fltVal val="0"/>
                                              </p:val>
                                            </p:tav>
                                            <p:tav tm="100000">
                                              <p:val>
                                                <p:strVal val="#ppt_h"/>
                                              </p:val>
                                            </p:tav>
                                          </p:tavLst>
                                        </p:anim>
                                        <p:animEffect transition="in" filter="fade">
                                          <p:cBhvr>
                                            <p:cTn id="23" dur="250"/>
                                            <p:tgtEl>
                                              <p:spTgt spid="8"/>
                                            </p:tgtEl>
                                          </p:cBhvr>
                                        </p:animEffect>
                                        <p:anim calcmode="lin" valueType="num">
                                          <p:cBhvr>
                                            <p:cTn id="24" dur="250" fill="hold"/>
                                            <p:tgtEl>
                                              <p:spTgt spid="8"/>
                                            </p:tgtEl>
                                            <p:attrNameLst>
                                              <p:attrName>ppt_x</p:attrName>
                                            </p:attrNameLst>
                                          </p:cBhvr>
                                          <p:tavLst>
                                            <p:tav tm="0">
                                              <p:val>
                                                <p:fltVal val="0.5"/>
                                              </p:val>
                                            </p:tav>
                                            <p:tav tm="100000">
                                              <p:val>
                                                <p:strVal val="#ppt_x"/>
                                              </p:val>
                                            </p:tav>
                                          </p:tavLst>
                                        </p:anim>
                                        <p:anim calcmode="lin" valueType="num">
                                          <p:cBhvr>
                                            <p:cTn id="25" dur="25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anim calcmode="lin" valueType="num">
                                          <p:cBhvr>
                                            <p:cTn id="31" dur="250" fill="hold"/>
                                            <p:tgtEl>
                                              <p:spTgt spid="9"/>
                                            </p:tgtEl>
                                            <p:attrNameLst>
                                              <p:attrName>ppt_x</p:attrName>
                                            </p:attrNameLst>
                                          </p:cBhvr>
                                          <p:tavLst>
                                            <p:tav tm="0">
                                              <p:val>
                                                <p:fltVal val="0.5"/>
                                              </p:val>
                                            </p:tav>
                                            <p:tav tm="100000">
                                              <p:val>
                                                <p:strVal val="#ppt_x"/>
                                              </p:val>
                                            </p:tav>
                                          </p:tavLst>
                                        </p:anim>
                                        <p:anim calcmode="lin" valueType="num">
                                          <p:cBhvr>
                                            <p:cTn id="32" dur="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fltVal val="0.5"/>
                                              </p:val>
                                            </p:tav>
                                            <p:tav tm="100000">
                                              <p:val>
                                                <p:strVal val="#ppt_x"/>
                                              </p:val>
                                            </p:tav>
                                          </p:tavLst>
                                        </p:anim>
                                        <p:anim calcmode="lin" valueType="num">
                                          <p:cBhvr>
                                            <p:cTn id="46" dur="250" fill="hold"/>
                                            <p:tgtEl>
                                              <p:spTgt spid="1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anim calcmode="lin" valueType="num">
                                          <p:cBhvr>
                                            <p:cTn id="52" dur="250" fill="hold"/>
                                            <p:tgtEl>
                                              <p:spTgt spid="12"/>
                                            </p:tgtEl>
                                            <p:attrNameLst>
                                              <p:attrName>ppt_x</p:attrName>
                                            </p:attrNameLst>
                                          </p:cBhvr>
                                          <p:tavLst>
                                            <p:tav tm="0">
                                              <p:val>
                                                <p:fltVal val="0.5"/>
                                              </p:val>
                                            </p:tav>
                                            <p:tav tm="100000">
                                              <p:val>
                                                <p:strVal val="#ppt_x"/>
                                              </p:val>
                                            </p:tav>
                                          </p:tavLst>
                                        </p:anim>
                                        <p:anim calcmode="lin" valueType="num">
                                          <p:cBhvr>
                                            <p:cTn id="53" dur="25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fltVal val="0.5"/>
                                              </p:val>
                                            </p:tav>
                                            <p:tav tm="100000">
                                              <p:val>
                                                <p:strVal val="#ppt_x"/>
                                              </p:val>
                                            </p:tav>
                                          </p:tavLst>
                                        </p:anim>
                                        <p:anim calcmode="lin" valueType="num">
                                          <p:cBhvr>
                                            <p:cTn id="60" dur="25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 calcmode="lin" valueType="num">
                                          <p:cBhvr>
                                            <p:cTn id="63" dur="250" fill="hold"/>
                                            <p:tgtEl>
                                              <p:spTgt spid="6"/>
                                            </p:tgtEl>
                                            <p:attrNameLst>
                                              <p:attrName>ppt_w</p:attrName>
                                            </p:attrNameLst>
                                          </p:cBhvr>
                                          <p:tavLst>
                                            <p:tav tm="0">
                                              <p:val>
                                                <p:fltVal val="0"/>
                                              </p:val>
                                            </p:tav>
                                            <p:tav tm="100000">
                                              <p:val>
                                                <p:strVal val="#ppt_w"/>
                                              </p:val>
                                            </p:tav>
                                          </p:tavLst>
                                        </p:anim>
                                        <p:anim calcmode="lin" valueType="num">
                                          <p:cBhvr>
                                            <p:cTn id="64" dur="250" fill="hold"/>
                                            <p:tgtEl>
                                              <p:spTgt spid="6"/>
                                            </p:tgtEl>
                                            <p:attrNameLst>
                                              <p:attrName>ppt_h</p:attrName>
                                            </p:attrNameLst>
                                          </p:cBhvr>
                                          <p:tavLst>
                                            <p:tav tm="0">
                                              <p:val>
                                                <p:fltVal val="0"/>
                                              </p:val>
                                            </p:tav>
                                            <p:tav tm="100000">
                                              <p:val>
                                                <p:strVal val="#ppt_h"/>
                                              </p:val>
                                            </p:tav>
                                          </p:tavLst>
                                        </p:anim>
                                        <p:animEffect transition="in" filter="fade">
                                          <p:cBhvr>
                                            <p:cTn id="65" dur="250"/>
                                            <p:tgtEl>
                                              <p:spTgt spid="6"/>
                                            </p:tgtEl>
                                          </p:cBhvr>
                                        </p:animEffect>
                                        <p:anim calcmode="lin" valueType="num">
                                          <p:cBhvr>
                                            <p:cTn id="66" dur="250" fill="hold"/>
                                            <p:tgtEl>
                                              <p:spTgt spid="6"/>
                                            </p:tgtEl>
                                            <p:attrNameLst>
                                              <p:attrName>ppt_x</p:attrName>
                                            </p:attrNameLst>
                                          </p:cBhvr>
                                          <p:tavLst>
                                            <p:tav tm="0">
                                              <p:val>
                                                <p:fltVal val="0.5"/>
                                              </p:val>
                                            </p:tav>
                                            <p:tav tm="100000">
                                              <p:val>
                                                <p:strVal val="#ppt_x"/>
                                              </p:val>
                                            </p:tav>
                                          </p:tavLst>
                                        </p:anim>
                                        <p:anim calcmode="lin" valueType="num">
                                          <p:cBhvr>
                                            <p:cTn id="67" dur="250" fill="hold"/>
                                            <p:tgtEl>
                                              <p:spTgt spid="6"/>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1600"/>
                                      </p:stCondLst>
                                      <p:childTnLst>
                                        <p:animScale>
                                          <p:cBhvr>
                                            <p:cTn id="74" dur="150" fill="hold"/>
                                            <p:tgtEl>
                                              <p:spTgt spid="46"/>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par>
                                    <p:cTn id="80" presetID="6" presetClass="emph" presetSubtype="0" autoRev="1" fill="hold" grpId="1" nodeType="withEffect">
                                      <p:stCondLst>
                                        <p:cond delay="1600"/>
                                      </p:stCondLst>
                                      <p:childTnLst>
                                        <p:animScale>
                                          <p:cBhvr>
                                            <p:cTn id="81" dur="150" fill="hold"/>
                                            <p:tgtEl>
                                              <p:spTgt spid="48"/>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300" fill="hold"/>
                                            <p:tgtEl>
                                              <p:spTgt spid="49"/>
                                            </p:tgtEl>
                                            <p:attrNameLst>
                                              <p:attrName>ppt_w</p:attrName>
                                            </p:attrNameLst>
                                          </p:cBhvr>
                                          <p:tavLst>
                                            <p:tav tm="0">
                                              <p:val>
                                                <p:fltVal val="0"/>
                                              </p:val>
                                            </p:tav>
                                            <p:tav tm="100000">
                                              <p:val>
                                                <p:strVal val="#ppt_w"/>
                                              </p:val>
                                            </p:tav>
                                          </p:tavLst>
                                        </p:anim>
                                        <p:anim calcmode="lin" valueType="num">
                                          <p:cBhvr>
                                            <p:cTn id="85" dur="300" fill="hold"/>
                                            <p:tgtEl>
                                              <p:spTgt spid="49"/>
                                            </p:tgtEl>
                                            <p:attrNameLst>
                                              <p:attrName>ppt_h</p:attrName>
                                            </p:attrNameLst>
                                          </p:cBhvr>
                                          <p:tavLst>
                                            <p:tav tm="0">
                                              <p:val>
                                                <p:fltVal val="0"/>
                                              </p:val>
                                            </p:tav>
                                            <p:tav tm="100000">
                                              <p:val>
                                                <p:strVal val="#ppt_h"/>
                                              </p:val>
                                            </p:tav>
                                          </p:tavLst>
                                        </p:anim>
                                        <p:animEffect transition="in" filter="fade">
                                          <p:cBhvr>
                                            <p:cTn id="86" dur="300"/>
                                            <p:tgtEl>
                                              <p:spTgt spid="49"/>
                                            </p:tgtEl>
                                          </p:cBhvr>
                                        </p:animEffect>
                                      </p:childTnLst>
                                    </p:cTn>
                                  </p:par>
                                  <p:par>
                                    <p:cTn id="87" presetID="6" presetClass="emph" presetSubtype="0" autoRev="1" fill="hold" grpId="1" nodeType="withEffect">
                                      <p:stCondLst>
                                        <p:cond delay="1600"/>
                                      </p:stCondLst>
                                      <p:childTnLst>
                                        <p:animScale>
                                          <p:cBhvr>
                                            <p:cTn id="88" dur="150" fill="hold"/>
                                            <p:tgtEl>
                                              <p:spTgt spid="49"/>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300" fill="hold"/>
                                            <p:tgtEl>
                                              <p:spTgt spid="50"/>
                                            </p:tgtEl>
                                            <p:attrNameLst>
                                              <p:attrName>ppt_w</p:attrName>
                                            </p:attrNameLst>
                                          </p:cBhvr>
                                          <p:tavLst>
                                            <p:tav tm="0">
                                              <p:val>
                                                <p:fltVal val="0"/>
                                              </p:val>
                                            </p:tav>
                                            <p:tav tm="100000">
                                              <p:val>
                                                <p:strVal val="#ppt_w"/>
                                              </p:val>
                                            </p:tav>
                                          </p:tavLst>
                                        </p:anim>
                                        <p:anim calcmode="lin" valueType="num">
                                          <p:cBhvr>
                                            <p:cTn id="92" dur="300" fill="hold"/>
                                            <p:tgtEl>
                                              <p:spTgt spid="50"/>
                                            </p:tgtEl>
                                            <p:attrNameLst>
                                              <p:attrName>ppt_h</p:attrName>
                                            </p:attrNameLst>
                                          </p:cBhvr>
                                          <p:tavLst>
                                            <p:tav tm="0">
                                              <p:val>
                                                <p:fltVal val="0"/>
                                              </p:val>
                                            </p:tav>
                                            <p:tav tm="100000">
                                              <p:val>
                                                <p:strVal val="#ppt_h"/>
                                              </p:val>
                                            </p:tav>
                                          </p:tavLst>
                                        </p:anim>
                                        <p:animEffect transition="in" filter="fade">
                                          <p:cBhvr>
                                            <p:cTn id="93" dur="300"/>
                                            <p:tgtEl>
                                              <p:spTgt spid="50"/>
                                            </p:tgtEl>
                                          </p:cBhvr>
                                        </p:animEffect>
                                      </p:childTnLst>
                                    </p:cTn>
                                  </p:par>
                                  <p:par>
                                    <p:cTn id="94" presetID="6" presetClass="emph" presetSubtype="0" autoRev="1" fill="hold" grpId="1" nodeType="withEffect">
                                      <p:stCondLst>
                                        <p:cond delay="1600"/>
                                      </p:stCondLst>
                                      <p:childTnLst>
                                        <p:animScale>
                                          <p:cBhvr>
                                            <p:cTn id="95" dur="150" fill="hold"/>
                                            <p:tgtEl>
                                              <p:spTgt spid="50"/>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300" fill="hold"/>
                                            <p:tgtEl>
                                              <p:spTgt spid="51"/>
                                            </p:tgtEl>
                                            <p:attrNameLst>
                                              <p:attrName>ppt_w</p:attrName>
                                            </p:attrNameLst>
                                          </p:cBhvr>
                                          <p:tavLst>
                                            <p:tav tm="0">
                                              <p:val>
                                                <p:fltVal val="0"/>
                                              </p:val>
                                            </p:tav>
                                            <p:tav tm="100000">
                                              <p:val>
                                                <p:strVal val="#ppt_w"/>
                                              </p:val>
                                            </p:tav>
                                          </p:tavLst>
                                        </p:anim>
                                        <p:anim calcmode="lin" valueType="num">
                                          <p:cBhvr>
                                            <p:cTn id="99" dur="300" fill="hold"/>
                                            <p:tgtEl>
                                              <p:spTgt spid="51"/>
                                            </p:tgtEl>
                                            <p:attrNameLst>
                                              <p:attrName>ppt_h</p:attrName>
                                            </p:attrNameLst>
                                          </p:cBhvr>
                                          <p:tavLst>
                                            <p:tav tm="0">
                                              <p:val>
                                                <p:fltVal val="0"/>
                                              </p:val>
                                            </p:tav>
                                            <p:tav tm="100000">
                                              <p:val>
                                                <p:strVal val="#ppt_h"/>
                                              </p:val>
                                            </p:tav>
                                          </p:tavLst>
                                        </p:anim>
                                        <p:animEffect transition="in" filter="fade">
                                          <p:cBhvr>
                                            <p:cTn id="100" dur="300"/>
                                            <p:tgtEl>
                                              <p:spTgt spid="51"/>
                                            </p:tgtEl>
                                          </p:cBhvr>
                                        </p:animEffect>
                                      </p:childTnLst>
                                    </p:cTn>
                                  </p:par>
                                  <p:par>
                                    <p:cTn id="101" presetID="6" presetClass="emph" presetSubtype="0" autoRev="1" fill="hold" grpId="1" nodeType="withEffect">
                                      <p:stCondLst>
                                        <p:cond delay="1600"/>
                                      </p:stCondLst>
                                      <p:childTnLst>
                                        <p:animScale>
                                          <p:cBhvr>
                                            <p:cTn id="102" dur="150" fill="hold"/>
                                            <p:tgtEl>
                                              <p:spTgt spid="51"/>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300" fill="hold"/>
                                            <p:tgtEl>
                                              <p:spTgt spid="52"/>
                                            </p:tgtEl>
                                            <p:attrNameLst>
                                              <p:attrName>ppt_w</p:attrName>
                                            </p:attrNameLst>
                                          </p:cBhvr>
                                          <p:tavLst>
                                            <p:tav tm="0">
                                              <p:val>
                                                <p:fltVal val="0"/>
                                              </p:val>
                                            </p:tav>
                                            <p:tav tm="100000">
                                              <p:val>
                                                <p:strVal val="#ppt_w"/>
                                              </p:val>
                                            </p:tav>
                                          </p:tavLst>
                                        </p:anim>
                                        <p:anim calcmode="lin" valueType="num">
                                          <p:cBhvr>
                                            <p:cTn id="106" dur="300" fill="hold"/>
                                            <p:tgtEl>
                                              <p:spTgt spid="52"/>
                                            </p:tgtEl>
                                            <p:attrNameLst>
                                              <p:attrName>ppt_h</p:attrName>
                                            </p:attrNameLst>
                                          </p:cBhvr>
                                          <p:tavLst>
                                            <p:tav tm="0">
                                              <p:val>
                                                <p:fltVal val="0"/>
                                              </p:val>
                                            </p:tav>
                                            <p:tav tm="100000">
                                              <p:val>
                                                <p:strVal val="#ppt_h"/>
                                              </p:val>
                                            </p:tav>
                                          </p:tavLst>
                                        </p:anim>
                                        <p:animEffect transition="in" filter="fade">
                                          <p:cBhvr>
                                            <p:cTn id="107" dur="300"/>
                                            <p:tgtEl>
                                              <p:spTgt spid="52"/>
                                            </p:tgtEl>
                                          </p:cBhvr>
                                        </p:animEffect>
                                      </p:childTnLst>
                                    </p:cTn>
                                  </p:par>
                                  <p:par>
                                    <p:cTn id="108" presetID="6" presetClass="emph" presetSubtype="0" autoRev="1" fill="hold" grpId="1" nodeType="withEffect">
                                      <p:stCondLst>
                                        <p:cond delay="1600"/>
                                      </p:stCondLst>
                                      <p:childTnLst>
                                        <p:animScale>
                                          <p:cBhvr>
                                            <p:cTn id="109" dur="150" fill="hold"/>
                                            <p:tgtEl>
                                              <p:spTgt spid="52"/>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300" fill="hold"/>
                                            <p:tgtEl>
                                              <p:spTgt spid="53"/>
                                            </p:tgtEl>
                                            <p:attrNameLst>
                                              <p:attrName>ppt_w</p:attrName>
                                            </p:attrNameLst>
                                          </p:cBhvr>
                                          <p:tavLst>
                                            <p:tav tm="0">
                                              <p:val>
                                                <p:fltVal val="0"/>
                                              </p:val>
                                            </p:tav>
                                            <p:tav tm="100000">
                                              <p:val>
                                                <p:strVal val="#ppt_w"/>
                                              </p:val>
                                            </p:tav>
                                          </p:tavLst>
                                        </p:anim>
                                        <p:anim calcmode="lin" valueType="num">
                                          <p:cBhvr>
                                            <p:cTn id="113" dur="300" fill="hold"/>
                                            <p:tgtEl>
                                              <p:spTgt spid="53"/>
                                            </p:tgtEl>
                                            <p:attrNameLst>
                                              <p:attrName>ppt_h</p:attrName>
                                            </p:attrNameLst>
                                          </p:cBhvr>
                                          <p:tavLst>
                                            <p:tav tm="0">
                                              <p:val>
                                                <p:fltVal val="0"/>
                                              </p:val>
                                            </p:tav>
                                            <p:tav tm="100000">
                                              <p:val>
                                                <p:strVal val="#ppt_h"/>
                                              </p:val>
                                            </p:tav>
                                          </p:tavLst>
                                        </p:anim>
                                        <p:animEffect transition="in" filter="fade">
                                          <p:cBhvr>
                                            <p:cTn id="114" dur="300"/>
                                            <p:tgtEl>
                                              <p:spTgt spid="53"/>
                                            </p:tgtEl>
                                          </p:cBhvr>
                                        </p:animEffect>
                                      </p:childTnLst>
                                    </p:cTn>
                                  </p:par>
                                  <p:par>
                                    <p:cTn id="115" presetID="6" presetClass="emph" presetSubtype="0" autoRev="1" fill="hold" grpId="1" nodeType="withEffect">
                                      <p:stCondLst>
                                        <p:cond delay="1600"/>
                                      </p:stCondLst>
                                      <p:childTnLst>
                                        <p:animScale>
                                          <p:cBhvr>
                                            <p:cTn id="116" dur="150" fill="hold"/>
                                            <p:tgtEl>
                                              <p:spTgt spid="53"/>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300" fill="hold"/>
                                            <p:tgtEl>
                                              <p:spTgt spid="54"/>
                                            </p:tgtEl>
                                            <p:attrNameLst>
                                              <p:attrName>ppt_w</p:attrName>
                                            </p:attrNameLst>
                                          </p:cBhvr>
                                          <p:tavLst>
                                            <p:tav tm="0">
                                              <p:val>
                                                <p:fltVal val="0"/>
                                              </p:val>
                                            </p:tav>
                                            <p:tav tm="100000">
                                              <p:val>
                                                <p:strVal val="#ppt_w"/>
                                              </p:val>
                                            </p:tav>
                                          </p:tavLst>
                                        </p:anim>
                                        <p:anim calcmode="lin" valueType="num">
                                          <p:cBhvr>
                                            <p:cTn id="120" dur="300" fill="hold"/>
                                            <p:tgtEl>
                                              <p:spTgt spid="54"/>
                                            </p:tgtEl>
                                            <p:attrNameLst>
                                              <p:attrName>ppt_h</p:attrName>
                                            </p:attrNameLst>
                                          </p:cBhvr>
                                          <p:tavLst>
                                            <p:tav tm="0">
                                              <p:val>
                                                <p:fltVal val="0"/>
                                              </p:val>
                                            </p:tav>
                                            <p:tav tm="100000">
                                              <p:val>
                                                <p:strVal val="#ppt_h"/>
                                              </p:val>
                                            </p:tav>
                                          </p:tavLst>
                                        </p:anim>
                                        <p:animEffect transition="in" filter="fade">
                                          <p:cBhvr>
                                            <p:cTn id="121" dur="300"/>
                                            <p:tgtEl>
                                              <p:spTgt spid="54"/>
                                            </p:tgtEl>
                                          </p:cBhvr>
                                        </p:animEffect>
                                      </p:childTnLst>
                                    </p:cTn>
                                  </p:par>
                                  <p:par>
                                    <p:cTn id="122" presetID="6" presetClass="emph" presetSubtype="0" autoRev="1" fill="hold" grpId="1" nodeType="withEffect">
                                      <p:stCondLst>
                                        <p:cond delay="1600"/>
                                      </p:stCondLst>
                                      <p:childTnLst>
                                        <p:animScale>
                                          <p:cBhvr>
                                            <p:cTn id="123" dur="150" fill="hold"/>
                                            <p:tgtEl>
                                              <p:spTgt spid="54"/>
                                            </p:tgtEl>
                                          </p:cBhvr>
                                          <p:by x="110000" y="110000"/>
                                        </p:animScale>
                                      </p:childTnLst>
                                    </p:cTn>
                                  </p:par>
                                  <p:par>
                                    <p:cTn id="124" presetID="2" presetClass="entr" presetSubtype="2" fill="hold" grpId="0" nodeType="withEffect">
                                      <p:stCondLst>
                                        <p:cond delay="1700"/>
                                      </p:stCondLst>
                                      <p:childTnLst>
                                        <p:set>
                                          <p:cBhvr>
                                            <p:cTn id="125" dur="1" fill="hold">
                                              <p:stCondLst>
                                                <p:cond delay="0"/>
                                              </p:stCondLst>
                                            </p:cTn>
                                            <p:tgtEl>
                                              <p:spTgt spid="56"/>
                                            </p:tgtEl>
                                            <p:attrNameLst>
                                              <p:attrName>style.visibility</p:attrName>
                                            </p:attrNameLst>
                                          </p:cBhvr>
                                          <p:to>
                                            <p:strVal val="visible"/>
                                          </p:to>
                                        </p:set>
                                        <p:anim calcmode="lin" valueType="num">
                                          <p:cBhvr additive="base">
                                            <p:cTn id="126" dur="500" fill="hold"/>
                                            <p:tgtEl>
                                              <p:spTgt spid="56"/>
                                            </p:tgtEl>
                                            <p:attrNameLst>
                                              <p:attrName>ppt_x</p:attrName>
                                            </p:attrNameLst>
                                          </p:cBhvr>
                                          <p:tavLst>
                                            <p:tav tm="0">
                                              <p:val>
                                                <p:strVal val="1+#ppt_w/2"/>
                                              </p:val>
                                            </p:tav>
                                            <p:tav tm="100000">
                                              <p:val>
                                                <p:strVal val="#ppt_x"/>
                                              </p:val>
                                            </p:tav>
                                          </p:tavLst>
                                        </p:anim>
                                        <p:anim calcmode="lin" valueType="num">
                                          <p:cBhvr additive="base">
                                            <p:cTn id="127" dur="500" fill="hold"/>
                                            <p:tgtEl>
                                              <p:spTgt spid="56"/>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strVal val="#ppt_w*0.70"/>
                                              </p:val>
                                            </p:tav>
                                            <p:tav tm="100000">
                                              <p:val>
                                                <p:strVal val="#ppt_w"/>
                                              </p:val>
                                            </p:tav>
                                          </p:tavLst>
                                        </p:anim>
                                        <p:anim calcmode="lin" valueType="num">
                                          <p:cBhvr>
                                            <p:cTn id="131" dur="500" fill="hold"/>
                                            <p:tgtEl>
                                              <p:spTgt spid="55"/>
                                            </p:tgtEl>
                                            <p:attrNameLst>
                                              <p:attrName>ppt_h</p:attrName>
                                            </p:attrNameLst>
                                          </p:cBhvr>
                                          <p:tavLst>
                                            <p:tav tm="0">
                                              <p:val>
                                                <p:strVal val="#ppt_h"/>
                                              </p:val>
                                            </p:tav>
                                            <p:tav tm="100000">
                                              <p:val>
                                                <p:strVal val="#ppt_h"/>
                                              </p:val>
                                            </p:tav>
                                          </p:tavLst>
                                        </p:anim>
                                        <p:animEffect transition="in" filter="fade">
                                          <p:cBhvr>
                                            <p:cTn id="132" dur="500"/>
                                            <p:tgtEl>
                                              <p:spTgt spid="55"/>
                                            </p:tgtEl>
                                          </p:cBhvr>
                                        </p:animEffect>
                                      </p:childTnLst>
                                    </p:cTn>
                                  </p:par>
                                  <p:par>
                                    <p:cTn id="133" presetID="2" presetClass="entr" presetSubtype="2" fill="hold" grpId="0" nodeType="withEffect">
                                      <p:stCondLst>
                                        <p:cond delay="1700"/>
                                      </p:stCondLst>
                                      <p:childTnLst>
                                        <p:set>
                                          <p:cBhvr>
                                            <p:cTn id="134" dur="1" fill="hold">
                                              <p:stCondLst>
                                                <p:cond delay="0"/>
                                              </p:stCondLst>
                                            </p:cTn>
                                            <p:tgtEl>
                                              <p:spTgt spid="68"/>
                                            </p:tgtEl>
                                            <p:attrNameLst>
                                              <p:attrName>style.visibility</p:attrName>
                                            </p:attrNameLst>
                                          </p:cBhvr>
                                          <p:to>
                                            <p:strVal val="visible"/>
                                          </p:to>
                                        </p:set>
                                        <p:anim calcmode="lin" valueType="num">
                                          <p:cBhvr additive="base">
                                            <p:cTn id="135" dur="500" fill="hold"/>
                                            <p:tgtEl>
                                              <p:spTgt spid="68"/>
                                            </p:tgtEl>
                                            <p:attrNameLst>
                                              <p:attrName>ppt_x</p:attrName>
                                            </p:attrNameLst>
                                          </p:cBhvr>
                                          <p:tavLst>
                                            <p:tav tm="0">
                                              <p:val>
                                                <p:strVal val="1+#ppt_w/2"/>
                                              </p:val>
                                            </p:tav>
                                            <p:tav tm="100000">
                                              <p:val>
                                                <p:strVal val="#ppt_x"/>
                                              </p:val>
                                            </p:tav>
                                          </p:tavLst>
                                        </p:anim>
                                        <p:anim calcmode="lin" valueType="num">
                                          <p:cBhvr additive="base">
                                            <p:cTn id="136" dur="500" fill="hold"/>
                                            <p:tgtEl>
                                              <p:spTgt spid="68"/>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500" fill="hold"/>
                                            <p:tgtEl>
                                              <p:spTgt spid="67"/>
                                            </p:tgtEl>
                                            <p:attrNameLst>
                                              <p:attrName>ppt_w</p:attrName>
                                            </p:attrNameLst>
                                          </p:cBhvr>
                                          <p:tavLst>
                                            <p:tav tm="0">
                                              <p:val>
                                                <p:strVal val="#ppt_w*0.70"/>
                                              </p:val>
                                            </p:tav>
                                            <p:tav tm="100000">
                                              <p:val>
                                                <p:strVal val="#ppt_w"/>
                                              </p:val>
                                            </p:tav>
                                          </p:tavLst>
                                        </p:anim>
                                        <p:anim calcmode="lin" valueType="num">
                                          <p:cBhvr>
                                            <p:cTn id="140" dur="500" fill="hold"/>
                                            <p:tgtEl>
                                              <p:spTgt spid="67"/>
                                            </p:tgtEl>
                                            <p:attrNameLst>
                                              <p:attrName>ppt_h</p:attrName>
                                            </p:attrNameLst>
                                          </p:cBhvr>
                                          <p:tavLst>
                                            <p:tav tm="0">
                                              <p:val>
                                                <p:strVal val="#ppt_h"/>
                                              </p:val>
                                            </p:tav>
                                            <p:tav tm="100000">
                                              <p:val>
                                                <p:strVal val="#ppt_h"/>
                                              </p:val>
                                            </p:tav>
                                          </p:tavLst>
                                        </p:anim>
                                        <p:animEffect transition="in" filter="fade">
                                          <p:cBhvr>
                                            <p:cTn id="141" dur="500"/>
                                            <p:tgtEl>
                                              <p:spTgt spid="67"/>
                                            </p:tgtEl>
                                          </p:cBhvr>
                                        </p:animEffect>
                                      </p:childTnLst>
                                    </p:cTn>
                                  </p:par>
                                  <p:par>
                                    <p:cTn id="142" presetID="2" presetClass="entr" presetSubtype="2" fill="hold" grpId="0" nodeType="withEffect">
                                      <p:stCondLst>
                                        <p:cond delay="1700"/>
                                      </p:stCondLst>
                                      <p:childTnLst>
                                        <p:set>
                                          <p:cBhvr>
                                            <p:cTn id="143" dur="1" fill="hold">
                                              <p:stCondLst>
                                                <p:cond delay="0"/>
                                              </p:stCondLst>
                                            </p:cTn>
                                            <p:tgtEl>
                                              <p:spTgt spid="70"/>
                                            </p:tgtEl>
                                            <p:attrNameLst>
                                              <p:attrName>style.visibility</p:attrName>
                                            </p:attrNameLst>
                                          </p:cBhvr>
                                          <p:to>
                                            <p:strVal val="visible"/>
                                          </p:to>
                                        </p:set>
                                        <p:anim calcmode="lin" valueType="num">
                                          <p:cBhvr additive="base">
                                            <p:cTn id="144" dur="500" fill="hold"/>
                                            <p:tgtEl>
                                              <p:spTgt spid="70"/>
                                            </p:tgtEl>
                                            <p:attrNameLst>
                                              <p:attrName>ppt_x</p:attrName>
                                            </p:attrNameLst>
                                          </p:cBhvr>
                                          <p:tavLst>
                                            <p:tav tm="0">
                                              <p:val>
                                                <p:strVal val="1+#ppt_w/2"/>
                                              </p:val>
                                            </p:tav>
                                            <p:tav tm="100000">
                                              <p:val>
                                                <p:strVal val="#ppt_x"/>
                                              </p:val>
                                            </p:tav>
                                          </p:tavLst>
                                        </p:anim>
                                        <p:anim calcmode="lin" valueType="num">
                                          <p:cBhvr additive="base">
                                            <p:cTn id="145" dur="500" fill="hold"/>
                                            <p:tgtEl>
                                              <p:spTgt spid="70"/>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strVal val="#ppt_w*0.70"/>
                                              </p:val>
                                            </p:tav>
                                            <p:tav tm="100000">
                                              <p:val>
                                                <p:strVal val="#ppt_w"/>
                                              </p:val>
                                            </p:tav>
                                          </p:tavLst>
                                        </p:anim>
                                        <p:anim calcmode="lin" valueType="num">
                                          <p:cBhvr>
                                            <p:cTn id="149" dur="500" fill="hold"/>
                                            <p:tgtEl>
                                              <p:spTgt spid="69"/>
                                            </p:tgtEl>
                                            <p:attrNameLst>
                                              <p:attrName>ppt_h</p:attrName>
                                            </p:attrNameLst>
                                          </p:cBhvr>
                                          <p:tavLst>
                                            <p:tav tm="0">
                                              <p:val>
                                                <p:strVal val="#ppt_h"/>
                                              </p:val>
                                            </p:tav>
                                            <p:tav tm="100000">
                                              <p:val>
                                                <p:strVal val="#ppt_h"/>
                                              </p:val>
                                            </p:tav>
                                          </p:tavLst>
                                        </p:anim>
                                        <p:animEffect transition="in" filter="fade">
                                          <p:cBhvr>
                                            <p:cTn id="150" dur="500"/>
                                            <p:tgtEl>
                                              <p:spTgt spid="69"/>
                                            </p:tgtEl>
                                          </p:cBhvr>
                                        </p:animEffect>
                                      </p:childTnLst>
                                    </p:cTn>
                                  </p:par>
                                  <p:par>
                                    <p:cTn id="151" presetID="2" presetClass="entr" presetSubtype="2" fill="hold" grpId="0" nodeType="withEffect">
                                      <p:stCondLst>
                                        <p:cond delay="1700"/>
                                      </p:stCondLst>
                                      <p:childTnLst>
                                        <p:set>
                                          <p:cBhvr>
                                            <p:cTn id="152" dur="1" fill="hold">
                                              <p:stCondLst>
                                                <p:cond delay="0"/>
                                              </p:stCondLst>
                                            </p:cTn>
                                            <p:tgtEl>
                                              <p:spTgt spid="73"/>
                                            </p:tgtEl>
                                            <p:attrNameLst>
                                              <p:attrName>style.visibility</p:attrName>
                                            </p:attrNameLst>
                                          </p:cBhvr>
                                          <p:to>
                                            <p:strVal val="visible"/>
                                          </p:to>
                                        </p:set>
                                        <p:anim calcmode="lin" valueType="num">
                                          <p:cBhvr additive="base">
                                            <p:cTn id="153" dur="500" fill="hold"/>
                                            <p:tgtEl>
                                              <p:spTgt spid="73"/>
                                            </p:tgtEl>
                                            <p:attrNameLst>
                                              <p:attrName>ppt_x</p:attrName>
                                            </p:attrNameLst>
                                          </p:cBhvr>
                                          <p:tavLst>
                                            <p:tav tm="0">
                                              <p:val>
                                                <p:strVal val="1+#ppt_w/2"/>
                                              </p:val>
                                            </p:tav>
                                            <p:tav tm="100000">
                                              <p:val>
                                                <p:strVal val="#ppt_x"/>
                                              </p:val>
                                            </p:tav>
                                          </p:tavLst>
                                        </p:anim>
                                        <p:anim calcmode="lin" valueType="num">
                                          <p:cBhvr additive="base">
                                            <p:cTn id="154" dur="500" fill="hold"/>
                                            <p:tgtEl>
                                              <p:spTgt spid="73"/>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strVal val="#ppt_w*0.70"/>
                                              </p:val>
                                            </p:tav>
                                            <p:tav tm="100000">
                                              <p:val>
                                                <p:strVal val="#ppt_w"/>
                                              </p:val>
                                            </p:tav>
                                          </p:tavLst>
                                        </p:anim>
                                        <p:anim calcmode="lin" valueType="num">
                                          <p:cBhvr>
                                            <p:cTn id="158" dur="500" fill="hold"/>
                                            <p:tgtEl>
                                              <p:spTgt spid="71"/>
                                            </p:tgtEl>
                                            <p:attrNameLst>
                                              <p:attrName>ppt_h</p:attrName>
                                            </p:attrNameLst>
                                          </p:cBhvr>
                                          <p:tavLst>
                                            <p:tav tm="0">
                                              <p:val>
                                                <p:strVal val="#ppt_h"/>
                                              </p:val>
                                            </p:tav>
                                            <p:tav tm="100000">
                                              <p:val>
                                                <p:strVal val="#ppt_h"/>
                                              </p:val>
                                            </p:tav>
                                          </p:tavLst>
                                        </p:anim>
                                        <p:animEffect transition="in" filter="fade">
                                          <p:cBhvr>
                                            <p:cTn id="159" dur="500"/>
                                            <p:tgtEl>
                                              <p:spTgt spid="71"/>
                                            </p:tgtEl>
                                          </p:cBhvr>
                                        </p:animEffect>
                                      </p:childTnLst>
                                    </p:cTn>
                                  </p:par>
                                  <p:par>
                                    <p:cTn id="160" presetID="2" presetClass="entr" presetSubtype="8" fill="hold" grpId="0" nodeType="withEffect">
                                      <p:stCondLst>
                                        <p:cond delay="1700"/>
                                      </p:stCondLst>
                                      <p:childTnLst>
                                        <p:set>
                                          <p:cBhvr>
                                            <p:cTn id="161" dur="1" fill="hold">
                                              <p:stCondLst>
                                                <p:cond delay="0"/>
                                              </p:stCondLst>
                                            </p:cTn>
                                            <p:tgtEl>
                                              <p:spTgt spid="75"/>
                                            </p:tgtEl>
                                            <p:attrNameLst>
                                              <p:attrName>style.visibility</p:attrName>
                                            </p:attrNameLst>
                                          </p:cBhvr>
                                          <p:to>
                                            <p:strVal val="visible"/>
                                          </p:to>
                                        </p:set>
                                        <p:anim calcmode="lin" valueType="num">
                                          <p:cBhvr additive="base">
                                            <p:cTn id="162" dur="500" fill="hold"/>
                                            <p:tgtEl>
                                              <p:spTgt spid="75"/>
                                            </p:tgtEl>
                                            <p:attrNameLst>
                                              <p:attrName>ppt_x</p:attrName>
                                            </p:attrNameLst>
                                          </p:cBhvr>
                                          <p:tavLst>
                                            <p:tav tm="0">
                                              <p:val>
                                                <p:strVal val="0-#ppt_w/2"/>
                                              </p:val>
                                            </p:tav>
                                            <p:tav tm="100000">
                                              <p:val>
                                                <p:strVal val="#ppt_x"/>
                                              </p:val>
                                            </p:tav>
                                          </p:tavLst>
                                        </p:anim>
                                        <p:anim calcmode="lin" valueType="num">
                                          <p:cBhvr additive="base">
                                            <p:cTn id="163" dur="500" fill="hold"/>
                                            <p:tgtEl>
                                              <p:spTgt spid="75"/>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500" fill="hold"/>
                                            <p:tgtEl>
                                              <p:spTgt spid="74"/>
                                            </p:tgtEl>
                                            <p:attrNameLst>
                                              <p:attrName>ppt_w</p:attrName>
                                            </p:attrNameLst>
                                          </p:cBhvr>
                                          <p:tavLst>
                                            <p:tav tm="0">
                                              <p:val>
                                                <p:strVal val="#ppt_w*0.70"/>
                                              </p:val>
                                            </p:tav>
                                            <p:tav tm="100000">
                                              <p:val>
                                                <p:strVal val="#ppt_w"/>
                                              </p:val>
                                            </p:tav>
                                          </p:tavLst>
                                        </p:anim>
                                        <p:anim calcmode="lin" valueType="num">
                                          <p:cBhvr>
                                            <p:cTn id="167" dur="500" fill="hold"/>
                                            <p:tgtEl>
                                              <p:spTgt spid="74"/>
                                            </p:tgtEl>
                                            <p:attrNameLst>
                                              <p:attrName>ppt_h</p:attrName>
                                            </p:attrNameLst>
                                          </p:cBhvr>
                                          <p:tavLst>
                                            <p:tav tm="0">
                                              <p:val>
                                                <p:strVal val="#ppt_h"/>
                                              </p:val>
                                            </p:tav>
                                            <p:tav tm="100000">
                                              <p:val>
                                                <p:strVal val="#ppt_h"/>
                                              </p:val>
                                            </p:tav>
                                          </p:tavLst>
                                        </p:anim>
                                        <p:animEffect transition="in" filter="fade">
                                          <p:cBhvr>
                                            <p:cTn id="168" dur="500"/>
                                            <p:tgtEl>
                                              <p:spTgt spid="74"/>
                                            </p:tgtEl>
                                          </p:cBhvr>
                                        </p:animEffect>
                                      </p:childTnLst>
                                    </p:cTn>
                                  </p:par>
                                  <p:par>
                                    <p:cTn id="169" presetID="2" presetClass="entr" presetSubtype="8" fill="hold" grpId="0" nodeType="withEffect">
                                      <p:stCondLst>
                                        <p:cond delay="1700"/>
                                      </p:stCondLst>
                                      <p:childTnLst>
                                        <p:set>
                                          <p:cBhvr>
                                            <p:cTn id="170" dur="1" fill="hold">
                                              <p:stCondLst>
                                                <p:cond delay="0"/>
                                              </p:stCondLst>
                                            </p:cTn>
                                            <p:tgtEl>
                                              <p:spTgt spid="77"/>
                                            </p:tgtEl>
                                            <p:attrNameLst>
                                              <p:attrName>style.visibility</p:attrName>
                                            </p:attrNameLst>
                                          </p:cBhvr>
                                          <p:to>
                                            <p:strVal val="visible"/>
                                          </p:to>
                                        </p:set>
                                        <p:anim calcmode="lin" valueType="num">
                                          <p:cBhvr additive="base">
                                            <p:cTn id="171" dur="500" fill="hold"/>
                                            <p:tgtEl>
                                              <p:spTgt spid="77"/>
                                            </p:tgtEl>
                                            <p:attrNameLst>
                                              <p:attrName>ppt_x</p:attrName>
                                            </p:attrNameLst>
                                          </p:cBhvr>
                                          <p:tavLst>
                                            <p:tav tm="0">
                                              <p:val>
                                                <p:strVal val="0-#ppt_w/2"/>
                                              </p:val>
                                            </p:tav>
                                            <p:tav tm="100000">
                                              <p:val>
                                                <p:strVal val="#ppt_x"/>
                                              </p:val>
                                            </p:tav>
                                          </p:tavLst>
                                        </p:anim>
                                        <p:anim calcmode="lin" valueType="num">
                                          <p:cBhvr additive="base">
                                            <p:cTn id="172" dur="500" fill="hold"/>
                                            <p:tgtEl>
                                              <p:spTgt spid="77"/>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strVal val="#ppt_w*0.70"/>
                                              </p:val>
                                            </p:tav>
                                            <p:tav tm="100000">
                                              <p:val>
                                                <p:strVal val="#ppt_w"/>
                                              </p:val>
                                            </p:tav>
                                          </p:tavLst>
                                        </p:anim>
                                        <p:anim calcmode="lin" valueType="num">
                                          <p:cBhvr>
                                            <p:cTn id="176" dur="500" fill="hold"/>
                                            <p:tgtEl>
                                              <p:spTgt spid="76"/>
                                            </p:tgtEl>
                                            <p:attrNameLst>
                                              <p:attrName>ppt_h</p:attrName>
                                            </p:attrNameLst>
                                          </p:cBhvr>
                                          <p:tavLst>
                                            <p:tav tm="0">
                                              <p:val>
                                                <p:strVal val="#ppt_h"/>
                                              </p:val>
                                            </p:tav>
                                            <p:tav tm="100000">
                                              <p:val>
                                                <p:strVal val="#ppt_h"/>
                                              </p:val>
                                            </p:tav>
                                          </p:tavLst>
                                        </p:anim>
                                        <p:animEffect transition="in" filter="fade">
                                          <p:cBhvr>
                                            <p:cTn id="177" dur="500"/>
                                            <p:tgtEl>
                                              <p:spTgt spid="76"/>
                                            </p:tgtEl>
                                          </p:cBhvr>
                                        </p:animEffect>
                                      </p:childTnLst>
                                    </p:cTn>
                                  </p:par>
                                  <p:par>
                                    <p:cTn id="178" presetID="2" presetClass="entr" presetSubtype="8" fill="hold" grpId="0" nodeType="withEffect">
                                      <p:stCondLst>
                                        <p:cond delay="1700"/>
                                      </p:stCondLst>
                                      <p:childTnLst>
                                        <p:set>
                                          <p:cBhvr>
                                            <p:cTn id="179" dur="1" fill="hold">
                                              <p:stCondLst>
                                                <p:cond delay="0"/>
                                              </p:stCondLst>
                                            </p:cTn>
                                            <p:tgtEl>
                                              <p:spTgt spid="79"/>
                                            </p:tgtEl>
                                            <p:attrNameLst>
                                              <p:attrName>style.visibility</p:attrName>
                                            </p:attrNameLst>
                                          </p:cBhvr>
                                          <p:to>
                                            <p:strVal val="visible"/>
                                          </p:to>
                                        </p:set>
                                        <p:anim calcmode="lin" valueType="num">
                                          <p:cBhvr additive="base">
                                            <p:cTn id="180" dur="500" fill="hold"/>
                                            <p:tgtEl>
                                              <p:spTgt spid="79"/>
                                            </p:tgtEl>
                                            <p:attrNameLst>
                                              <p:attrName>ppt_x</p:attrName>
                                            </p:attrNameLst>
                                          </p:cBhvr>
                                          <p:tavLst>
                                            <p:tav tm="0">
                                              <p:val>
                                                <p:strVal val="0-#ppt_w/2"/>
                                              </p:val>
                                            </p:tav>
                                            <p:tav tm="100000">
                                              <p:val>
                                                <p:strVal val="#ppt_x"/>
                                              </p:val>
                                            </p:tav>
                                          </p:tavLst>
                                        </p:anim>
                                        <p:anim calcmode="lin" valueType="num">
                                          <p:cBhvr additive="base">
                                            <p:cTn id="181" dur="500" fill="hold"/>
                                            <p:tgtEl>
                                              <p:spTgt spid="79"/>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8"/>
                                            </p:tgtEl>
                                            <p:attrNameLst>
                                              <p:attrName>style.visibility</p:attrName>
                                            </p:attrNameLst>
                                          </p:cBhvr>
                                          <p:to>
                                            <p:strVal val="visible"/>
                                          </p:to>
                                        </p:set>
                                        <p:anim calcmode="lin" valueType="num">
                                          <p:cBhvr>
                                            <p:cTn id="184" dur="500" fill="hold"/>
                                            <p:tgtEl>
                                              <p:spTgt spid="78"/>
                                            </p:tgtEl>
                                            <p:attrNameLst>
                                              <p:attrName>ppt_w</p:attrName>
                                            </p:attrNameLst>
                                          </p:cBhvr>
                                          <p:tavLst>
                                            <p:tav tm="0">
                                              <p:val>
                                                <p:strVal val="#ppt_w*0.70"/>
                                              </p:val>
                                            </p:tav>
                                            <p:tav tm="100000">
                                              <p:val>
                                                <p:strVal val="#ppt_w"/>
                                              </p:val>
                                            </p:tav>
                                          </p:tavLst>
                                        </p:anim>
                                        <p:anim calcmode="lin" valueType="num">
                                          <p:cBhvr>
                                            <p:cTn id="185" dur="500" fill="hold"/>
                                            <p:tgtEl>
                                              <p:spTgt spid="78"/>
                                            </p:tgtEl>
                                            <p:attrNameLst>
                                              <p:attrName>ppt_h</p:attrName>
                                            </p:attrNameLst>
                                          </p:cBhvr>
                                          <p:tavLst>
                                            <p:tav tm="0">
                                              <p:val>
                                                <p:strVal val="#ppt_h"/>
                                              </p:val>
                                            </p:tav>
                                            <p:tav tm="100000">
                                              <p:val>
                                                <p:strVal val="#ppt_h"/>
                                              </p:val>
                                            </p:tav>
                                          </p:tavLst>
                                        </p:anim>
                                        <p:animEffect transition="in" filter="fade">
                                          <p:cBhvr>
                                            <p:cTn id="186" dur="500"/>
                                            <p:tgtEl>
                                              <p:spTgt spid="78"/>
                                            </p:tgtEl>
                                          </p:cBhvr>
                                        </p:animEffect>
                                      </p:childTnLst>
                                    </p:cTn>
                                  </p:par>
                                  <p:par>
                                    <p:cTn id="187" presetID="2" presetClass="entr" presetSubtype="8" fill="hold" grpId="0" nodeType="withEffect">
                                      <p:stCondLst>
                                        <p:cond delay="17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fill="hold"/>
                                            <p:tgtEl>
                                              <p:spTgt spid="81"/>
                                            </p:tgtEl>
                                            <p:attrNameLst>
                                              <p:attrName>ppt_x</p:attrName>
                                            </p:attrNameLst>
                                          </p:cBhvr>
                                          <p:tavLst>
                                            <p:tav tm="0">
                                              <p:val>
                                                <p:strVal val="0-#ppt_w/2"/>
                                              </p:val>
                                            </p:tav>
                                            <p:tav tm="100000">
                                              <p:val>
                                                <p:strVal val="#ppt_x"/>
                                              </p:val>
                                            </p:tav>
                                          </p:tavLst>
                                        </p:anim>
                                        <p:anim calcmode="lin" valueType="num">
                                          <p:cBhvr additive="base">
                                            <p:cTn id="190" dur="500" fill="hold"/>
                                            <p:tgtEl>
                                              <p:spTgt spid="81"/>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80"/>
                                            </p:tgtEl>
                                            <p:attrNameLst>
                                              <p:attrName>style.visibility</p:attrName>
                                            </p:attrNameLst>
                                          </p:cBhvr>
                                          <p:to>
                                            <p:strVal val="visible"/>
                                          </p:to>
                                        </p:set>
                                        <p:anim calcmode="lin" valueType="num">
                                          <p:cBhvr>
                                            <p:cTn id="193" dur="500" fill="hold"/>
                                            <p:tgtEl>
                                              <p:spTgt spid="80"/>
                                            </p:tgtEl>
                                            <p:attrNameLst>
                                              <p:attrName>ppt_w</p:attrName>
                                            </p:attrNameLst>
                                          </p:cBhvr>
                                          <p:tavLst>
                                            <p:tav tm="0">
                                              <p:val>
                                                <p:strVal val="#ppt_w*0.70"/>
                                              </p:val>
                                            </p:tav>
                                            <p:tav tm="100000">
                                              <p:val>
                                                <p:strVal val="#ppt_w"/>
                                              </p:val>
                                            </p:tav>
                                          </p:tavLst>
                                        </p:anim>
                                        <p:anim calcmode="lin" valueType="num">
                                          <p:cBhvr>
                                            <p:cTn id="194" dur="500" fill="hold"/>
                                            <p:tgtEl>
                                              <p:spTgt spid="80"/>
                                            </p:tgtEl>
                                            <p:attrNameLst>
                                              <p:attrName>ppt_h</p:attrName>
                                            </p:attrNameLst>
                                          </p:cBhvr>
                                          <p:tavLst>
                                            <p:tav tm="0">
                                              <p:val>
                                                <p:strVal val="#ppt_h"/>
                                              </p:val>
                                            </p:tav>
                                            <p:tav tm="100000">
                                              <p:val>
                                                <p:strVal val="#ppt_h"/>
                                              </p:val>
                                            </p:tav>
                                          </p:tavLst>
                                        </p:anim>
                                        <p:animEffect transition="in" filter="fade">
                                          <p:cBhvr>
                                            <p:cTn id="1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6" grpId="0" animBg="1"/>
          <p:bldP spid="67" grpId="0"/>
          <p:bldP spid="68" grpId="0" animBg="1"/>
          <p:bldP spid="69" grpId="0"/>
          <p:bldP spid="70" grpId="0" animBg="1"/>
          <p:bldP spid="71" grpId="0"/>
          <p:bldP spid="73" grpId="0" animBg="1"/>
          <p:bldP spid="74" grpId="0"/>
          <p:bldP spid="75" grpId="0" animBg="1"/>
          <p:bldP spid="76" grpId="0"/>
          <p:bldP spid="77" grpId="0" animBg="1"/>
          <p:bldP spid="78" grpId="0"/>
          <p:bldP spid="79" grpId="0" animBg="1"/>
          <p:bldP spid="80" grpId="0"/>
          <p:bldP spid="8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a:spLocks noEditPoints="1"/>
          </p:cNvSpPr>
          <p:nvPr/>
        </p:nvSpPr>
        <p:spPr bwMode="auto">
          <a:xfrm>
            <a:off x="-1463" y="1182490"/>
            <a:ext cx="4762176" cy="3982615"/>
          </a:xfrm>
          <a:custGeom>
            <a:avLst/>
            <a:gdLst>
              <a:gd name="T0" fmla="*/ 1565 w 2779"/>
              <a:gd name="T1" fmla="*/ 164 h 2324"/>
              <a:gd name="T2" fmla="*/ 0 w 2779"/>
              <a:gd name="T3" fmla="*/ 217 h 2324"/>
              <a:gd name="T4" fmla="*/ 1485 w 2779"/>
              <a:gd name="T5" fmla="*/ 2313 h 2324"/>
              <a:gd name="T6" fmla="*/ 1910 w 2779"/>
              <a:gd name="T7" fmla="*/ 2243 h 2324"/>
              <a:gd name="T8" fmla="*/ 2765 w 2779"/>
              <a:gd name="T9" fmla="*/ 2014 h 2324"/>
              <a:gd name="T10" fmla="*/ 732 w 2779"/>
              <a:gd name="T11" fmla="*/ 2122 h 2324"/>
              <a:gd name="T12" fmla="*/ 732 w 2779"/>
              <a:gd name="T13" fmla="*/ 312 h 2324"/>
              <a:gd name="T14" fmla="*/ 1389 w 2779"/>
              <a:gd name="T15" fmla="*/ 2122 h 2324"/>
              <a:gd name="T16" fmla="*/ 1389 w 2779"/>
              <a:gd name="T17" fmla="*/ 312 h 2324"/>
              <a:gd name="T18" fmla="*/ 2070 w 2779"/>
              <a:gd name="T19" fmla="*/ 2101 h 2324"/>
              <a:gd name="T20" fmla="*/ 2557 w 2779"/>
              <a:gd name="T21" fmla="*/ 1970 h 2324"/>
              <a:gd name="T22" fmla="*/ 319 w 2779"/>
              <a:gd name="T23" fmla="*/ 1881 h 2324"/>
              <a:gd name="T24" fmla="*/ 595 w 2779"/>
              <a:gd name="T25" fmla="*/ 1888 h 2324"/>
              <a:gd name="T26" fmla="*/ 597 w 2779"/>
              <a:gd name="T27" fmla="*/ 1612 h 2324"/>
              <a:gd name="T28" fmla="*/ 323 w 2779"/>
              <a:gd name="T29" fmla="*/ 1612 h 2324"/>
              <a:gd name="T30" fmla="*/ 403 w 2779"/>
              <a:gd name="T31" fmla="*/ 1693 h 2324"/>
              <a:gd name="T32" fmla="*/ 516 w 2779"/>
              <a:gd name="T33" fmla="*/ 1693 h 2324"/>
              <a:gd name="T34" fmla="*/ 516 w 2779"/>
              <a:gd name="T35" fmla="*/ 1805 h 2324"/>
              <a:gd name="T36" fmla="*/ 401 w 2779"/>
              <a:gd name="T37" fmla="*/ 1803 h 2324"/>
              <a:gd name="T38" fmla="*/ 443 w 2779"/>
              <a:gd name="T39" fmla="*/ 1283 h 2324"/>
              <a:gd name="T40" fmla="*/ 500 w 2779"/>
              <a:gd name="T41" fmla="*/ 534 h 2324"/>
              <a:gd name="T42" fmla="*/ 386 w 2779"/>
              <a:gd name="T43" fmla="*/ 1225 h 2324"/>
              <a:gd name="T44" fmla="*/ 1888 w 2779"/>
              <a:gd name="T45" fmla="*/ 447 h 2324"/>
              <a:gd name="T46" fmla="*/ 2096 w 2779"/>
              <a:gd name="T47" fmla="*/ 1224 h 2324"/>
              <a:gd name="T48" fmla="*/ 1888 w 2779"/>
              <a:gd name="T49" fmla="*/ 447 h 2324"/>
              <a:gd name="T50" fmla="*/ 968 w 2779"/>
              <a:gd name="T51" fmla="*/ 1885 h 2324"/>
              <a:gd name="T52" fmla="*/ 1242 w 2779"/>
              <a:gd name="T53" fmla="*/ 1885 h 2324"/>
              <a:gd name="T54" fmla="*/ 1105 w 2779"/>
              <a:gd name="T55" fmla="*/ 1554 h 2324"/>
              <a:gd name="T56" fmla="*/ 913 w 2779"/>
              <a:gd name="T57" fmla="*/ 1749 h 2324"/>
              <a:gd name="T58" fmla="*/ 1049 w 2779"/>
              <a:gd name="T59" fmla="*/ 1693 h 2324"/>
              <a:gd name="T60" fmla="*/ 1161 w 2779"/>
              <a:gd name="T61" fmla="*/ 1693 h 2324"/>
              <a:gd name="T62" fmla="*/ 1161 w 2779"/>
              <a:gd name="T63" fmla="*/ 1805 h 2324"/>
              <a:gd name="T64" fmla="*/ 1047 w 2779"/>
              <a:gd name="T65" fmla="*/ 1803 h 2324"/>
              <a:gd name="T66" fmla="*/ 1137 w 2779"/>
              <a:gd name="T67" fmla="*/ 1283 h 2324"/>
              <a:gd name="T68" fmla="*/ 1195 w 2779"/>
              <a:gd name="T69" fmla="*/ 534 h 2324"/>
              <a:gd name="T70" fmla="*/ 1080 w 2779"/>
              <a:gd name="T71" fmla="*/ 1225 h 2324"/>
              <a:gd name="T72" fmla="*/ 2088 w 2779"/>
              <a:gd name="T73" fmla="*/ 1537 h 2324"/>
              <a:gd name="T74" fmla="*/ 2088 w 2779"/>
              <a:gd name="T75" fmla="*/ 1811 h 2324"/>
              <a:gd name="T76" fmla="*/ 2359 w 2779"/>
              <a:gd name="T77" fmla="*/ 1812 h 2324"/>
              <a:gd name="T78" fmla="*/ 2362 w 2779"/>
              <a:gd name="T79" fmla="*/ 1537 h 2324"/>
              <a:gd name="T80" fmla="*/ 2224 w 2779"/>
              <a:gd name="T81" fmla="*/ 1480 h 2324"/>
              <a:gd name="T82" fmla="*/ 2168 w 2779"/>
              <a:gd name="T83" fmla="*/ 1617 h 2324"/>
              <a:gd name="T84" fmla="*/ 2303 w 2779"/>
              <a:gd name="T85" fmla="*/ 1675 h 2324"/>
              <a:gd name="T86" fmla="*/ 2168 w 2779"/>
              <a:gd name="T87" fmla="*/ 1730 h 2324"/>
              <a:gd name="T88" fmla="*/ 2168 w 2779"/>
              <a:gd name="T89" fmla="*/ 1617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9" h="2324">
                <a:moveTo>
                  <a:pt x="2248" y="81"/>
                </a:moveTo>
                <a:cubicBezTo>
                  <a:pt x="2234" y="31"/>
                  <a:pt x="2183" y="0"/>
                  <a:pt x="2130" y="13"/>
                </a:cubicBezTo>
                <a:cubicBezTo>
                  <a:pt x="1565" y="164"/>
                  <a:pt x="1565" y="164"/>
                  <a:pt x="1565" y="164"/>
                </a:cubicBezTo>
                <a:cubicBezTo>
                  <a:pt x="1548" y="138"/>
                  <a:pt x="1519" y="121"/>
                  <a:pt x="1485" y="121"/>
                </a:cubicBezTo>
                <a:cubicBezTo>
                  <a:pt x="95" y="121"/>
                  <a:pt x="95" y="121"/>
                  <a:pt x="95" y="121"/>
                </a:cubicBezTo>
                <a:cubicBezTo>
                  <a:pt x="43" y="121"/>
                  <a:pt x="0" y="164"/>
                  <a:pt x="0" y="217"/>
                </a:cubicBezTo>
                <a:cubicBezTo>
                  <a:pt x="0" y="2217"/>
                  <a:pt x="0" y="2217"/>
                  <a:pt x="0" y="2217"/>
                </a:cubicBezTo>
                <a:cubicBezTo>
                  <a:pt x="0" y="2271"/>
                  <a:pt x="43" y="2313"/>
                  <a:pt x="95" y="2313"/>
                </a:cubicBezTo>
                <a:cubicBezTo>
                  <a:pt x="1485" y="2313"/>
                  <a:pt x="1485" y="2313"/>
                  <a:pt x="1485" y="2313"/>
                </a:cubicBezTo>
                <a:cubicBezTo>
                  <a:pt x="1538" y="2313"/>
                  <a:pt x="1580" y="2271"/>
                  <a:pt x="1580" y="2217"/>
                </a:cubicBezTo>
                <a:cubicBezTo>
                  <a:pt x="1580" y="1010"/>
                  <a:pt x="1580" y="1010"/>
                  <a:pt x="1580" y="1010"/>
                </a:cubicBezTo>
                <a:cubicBezTo>
                  <a:pt x="1910" y="2243"/>
                  <a:pt x="1910" y="2243"/>
                  <a:pt x="1910" y="2243"/>
                </a:cubicBezTo>
                <a:cubicBezTo>
                  <a:pt x="1923" y="2294"/>
                  <a:pt x="1976" y="2324"/>
                  <a:pt x="2027" y="2310"/>
                </a:cubicBezTo>
                <a:cubicBezTo>
                  <a:pt x="2697" y="2131"/>
                  <a:pt x="2697" y="2131"/>
                  <a:pt x="2697" y="2131"/>
                </a:cubicBezTo>
                <a:cubicBezTo>
                  <a:pt x="2749" y="2117"/>
                  <a:pt x="2779" y="2064"/>
                  <a:pt x="2765" y="2014"/>
                </a:cubicBezTo>
                <a:cubicBezTo>
                  <a:pt x="2248" y="81"/>
                  <a:pt x="2248" y="81"/>
                  <a:pt x="2248" y="81"/>
                </a:cubicBezTo>
                <a:close/>
                <a:moveTo>
                  <a:pt x="732" y="2122"/>
                </a:moveTo>
                <a:cubicBezTo>
                  <a:pt x="732" y="2122"/>
                  <a:pt x="732" y="2122"/>
                  <a:pt x="732" y="2122"/>
                </a:cubicBezTo>
                <a:cubicBezTo>
                  <a:pt x="190" y="2122"/>
                  <a:pt x="190" y="2122"/>
                  <a:pt x="190" y="2122"/>
                </a:cubicBezTo>
                <a:cubicBezTo>
                  <a:pt x="190" y="312"/>
                  <a:pt x="190" y="312"/>
                  <a:pt x="190" y="312"/>
                </a:cubicBezTo>
                <a:cubicBezTo>
                  <a:pt x="732" y="312"/>
                  <a:pt x="732" y="312"/>
                  <a:pt x="732" y="312"/>
                </a:cubicBezTo>
                <a:cubicBezTo>
                  <a:pt x="732" y="2122"/>
                  <a:pt x="732" y="2122"/>
                  <a:pt x="732" y="2122"/>
                </a:cubicBezTo>
                <a:close/>
                <a:moveTo>
                  <a:pt x="1389" y="2122"/>
                </a:moveTo>
                <a:cubicBezTo>
                  <a:pt x="1389" y="2122"/>
                  <a:pt x="1389" y="2122"/>
                  <a:pt x="1389" y="2122"/>
                </a:cubicBezTo>
                <a:cubicBezTo>
                  <a:pt x="848" y="2122"/>
                  <a:pt x="848" y="2122"/>
                  <a:pt x="848" y="2122"/>
                </a:cubicBezTo>
                <a:cubicBezTo>
                  <a:pt x="848" y="312"/>
                  <a:pt x="848" y="312"/>
                  <a:pt x="848" y="312"/>
                </a:cubicBezTo>
                <a:cubicBezTo>
                  <a:pt x="1389" y="312"/>
                  <a:pt x="1389" y="312"/>
                  <a:pt x="1389" y="312"/>
                </a:cubicBezTo>
                <a:cubicBezTo>
                  <a:pt x="1389" y="2122"/>
                  <a:pt x="1389" y="2122"/>
                  <a:pt x="1389" y="2122"/>
                </a:cubicBezTo>
                <a:close/>
                <a:moveTo>
                  <a:pt x="2070" y="2101"/>
                </a:moveTo>
                <a:cubicBezTo>
                  <a:pt x="2070" y="2101"/>
                  <a:pt x="2070" y="2101"/>
                  <a:pt x="2070" y="2101"/>
                </a:cubicBezTo>
                <a:cubicBezTo>
                  <a:pt x="1602" y="354"/>
                  <a:pt x="1602" y="354"/>
                  <a:pt x="1602" y="354"/>
                </a:cubicBezTo>
                <a:cubicBezTo>
                  <a:pt x="2088" y="222"/>
                  <a:pt x="2088" y="222"/>
                  <a:pt x="2088" y="222"/>
                </a:cubicBezTo>
                <a:cubicBezTo>
                  <a:pt x="2557" y="1970"/>
                  <a:pt x="2557" y="1970"/>
                  <a:pt x="2557" y="1970"/>
                </a:cubicBezTo>
                <a:cubicBezTo>
                  <a:pt x="2070" y="2101"/>
                  <a:pt x="2070" y="2101"/>
                  <a:pt x="2070" y="2101"/>
                </a:cubicBezTo>
                <a:close/>
                <a:moveTo>
                  <a:pt x="319" y="1881"/>
                </a:moveTo>
                <a:cubicBezTo>
                  <a:pt x="319" y="1881"/>
                  <a:pt x="319" y="1881"/>
                  <a:pt x="319" y="1881"/>
                </a:cubicBezTo>
                <a:cubicBezTo>
                  <a:pt x="323" y="1885"/>
                  <a:pt x="323" y="1885"/>
                  <a:pt x="323" y="1885"/>
                </a:cubicBezTo>
                <a:cubicBezTo>
                  <a:pt x="358" y="1921"/>
                  <a:pt x="407" y="1942"/>
                  <a:pt x="460" y="1942"/>
                </a:cubicBezTo>
                <a:cubicBezTo>
                  <a:pt x="512" y="1942"/>
                  <a:pt x="560" y="1921"/>
                  <a:pt x="595" y="1888"/>
                </a:cubicBezTo>
                <a:cubicBezTo>
                  <a:pt x="597" y="1885"/>
                  <a:pt x="597" y="1885"/>
                  <a:pt x="597" y="1885"/>
                </a:cubicBezTo>
                <a:cubicBezTo>
                  <a:pt x="632" y="1851"/>
                  <a:pt x="654" y="1803"/>
                  <a:pt x="654" y="1749"/>
                </a:cubicBezTo>
                <a:cubicBezTo>
                  <a:pt x="654" y="1695"/>
                  <a:pt x="632" y="1647"/>
                  <a:pt x="597" y="1612"/>
                </a:cubicBezTo>
                <a:cubicBezTo>
                  <a:pt x="596" y="1612"/>
                  <a:pt x="596" y="1612"/>
                  <a:pt x="596" y="1612"/>
                </a:cubicBezTo>
                <a:cubicBezTo>
                  <a:pt x="562" y="1577"/>
                  <a:pt x="513" y="1554"/>
                  <a:pt x="460" y="1554"/>
                </a:cubicBezTo>
                <a:cubicBezTo>
                  <a:pt x="407" y="1554"/>
                  <a:pt x="358" y="1577"/>
                  <a:pt x="323" y="1612"/>
                </a:cubicBezTo>
                <a:cubicBezTo>
                  <a:pt x="288" y="1647"/>
                  <a:pt x="267" y="1695"/>
                  <a:pt x="267" y="1749"/>
                </a:cubicBezTo>
                <a:cubicBezTo>
                  <a:pt x="267" y="1800"/>
                  <a:pt x="287" y="1847"/>
                  <a:pt x="319" y="1881"/>
                </a:cubicBezTo>
                <a:close/>
                <a:moveTo>
                  <a:pt x="403" y="1693"/>
                </a:moveTo>
                <a:cubicBezTo>
                  <a:pt x="403" y="1693"/>
                  <a:pt x="403" y="1693"/>
                  <a:pt x="403" y="1693"/>
                </a:cubicBezTo>
                <a:cubicBezTo>
                  <a:pt x="418" y="1678"/>
                  <a:pt x="438" y="1670"/>
                  <a:pt x="460" y="1670"/>
                </a:cubicBezTo>
                <a:cubicBezTo>
                  <a:pt x="481" y="1670"/>
                  <a:pt x="502" y="1678"/>
                  <a:pt x="516" y="1693"/>
                </a:cubicBezTo>
                <a:cubicBezTo>
                  <a:pt x="516" y="1693"/>
                  <a:pt x="516" y="1693"/>
                  <a:pt x="516" y="1693"/>
                </a:cubicBezTo>
                <a:cubicBezTo>
                  <a:pt x="530" y="1708"/>
                  <a:pt x="540" y="1727"/>
                  <a:pt x="540" y="1749"/>
                </a:cubicBezTo>
                <a:cubicBezTo>
                  <a:pt x="540" y="1771"/>
                  <a:pt x="530" y="1790"/>
                  <a:pt x="516" y="1805"/>
                </a:cubicBezTo>
                <a:cubicBezTo>
                  <a:pt x="501" y="1820"/>
                  <a:pt x="481" y="1828"/>
                  <a:pt x="460" y="1828"/>
                </a:cubicBezTo>
                <a:cubicBezTo>
                  <a:pt x="438" y="1828"/>
                  <a:pt x="418" y="1819"/>
                  <a:pt x="403" y="1805"/>
                </a:cubicBezTo>
                <a:cubicBezTo>
                  <a:pt x="401" y="1803"/>
                  <a:pt x="401" y="1803"/>
                  <a:pt x="401" y="1803"/>
                </a:cubicBezTo>
                <a:cubicBezTo>
                  <a:pt x="388" y="1789"/>
                  <a:pt x="381" y="1770"/>
                  <a:pt x="381" y="1749"/>
                </a:cubicBezTo>
                <a:cubicBezTo>
                  <a:pt x="381" y="1727"/>
                  <a:pt x="389" y="1708"/>
                  <a:pt x="403" y="1693"/>
                </a:cubicBezTo>
                <a:close/>
                <a:moveTo>
                  <a:pt x="443" y="1283"/>
                </a:moveTo>
                <a:cubicBezTo>
                  <a:pt x="443" y="1283"/>
                  <a:pt x="443" y="1283"/>
                  <a:pt x="443" y="1283"/>
                </a:cubicBezTo>
                <a:cubicBezTo>
                  <a:pt x="475" y="1283"/>
                  <a:pt x="500" y="1257"/>
                  <a:pt x="500" y="1225"/>
                </a:cubicBezTo>
                <a:cubicBezTo>
                  <a:pt x="500" y="534"/>
                  <a:pt x="500" y="534"/>
                  <a:pt x="500" y="534"/>
                </a:cubicBezTo>
                <a:cubicBezTo>
                  <a:pt x="500" y="503"/>
                  <a:pt x="475" y="477"/>
                  <a:pt x="443" y="477"/>
                </a:cubicBezTo>
                <a:cubicBezTo>
                  <a:pt x="411" y="477"/>
                  <a:pt x="386" y="503"/>
                  <a:pt x="386" y="534"/>
                </a:cubicBezTo>
                <a:cubicBezTo>
                  <a:pt x="386" y="1225"/>
                  <a:pt x="386" y="1225"/>
                  <a:pt x="386" y="1225"/>
                </a:cubicBezTo>
                <a:cubicBezTo>
                  <a:pt x="386" y="1257"/>
                  <a:pt x="411" y="1283"/>
                  <a:pt x="443" y="1283"/>
                </a:cubicBezTo>
                <a:close/>
                <a:moveTo>
                  <a:pt x="1888" y="447"/>
                </a:moveTo>
                <a:cubicBezTo>
                  <a:pt x="1888" y="447"/>
                  <a:pt x="1888" y="447"/>
                  <a:pt x="1888" y="447"/>
                </a:cubicBezTo>
                <a:cubicBezTo>
                  <a:pt x="1857" y="454"/>
                  <a:pt x="1839" y="487"/>
                  <a:pt x="1847" y="517"/>
                </a:cubicBezTo>
                <a:cubicBezTo>
                  <a:pt x="2026" y="1184"/>
                  <a:pt x="2026" y="1184"/>
                  <a:pt x="2026" y="1184"/>
                </a:cubicBezTo>
                <a:cubicBezTo>
                  <a:pt x="2035" y="1214"/>
                  <a:pt x="2065" y="1233"/>
                  <a:pt x="2096" y="1224"/>
                </a:cubicBezTo>
                <a:cubicBezTo>
                  <a:pt x="2126" y="1217"/>
                  <a:pt x="2144" y="1185"/>
                  <a:pt x="2136" y="1154"/>
                </a:cubicBezTo>
                <a:cubicBezTo>
                  <a:pt x="1957" y="487"/>
                  <a:pt x="1957" y="487"/>
                  <a:pt x="1957" y="487"/>
                </a:cubicBezTo>
                <a:cubicBezTo>
                  <a:pt x="1949" y="456"/>
                  <a:pt x="1917" y="438"/>
                  <a:pt x="1888" y="447"/>
                </a:cubicBezTo>
                <a:close/>
                <a:moveTo>
                  <a:pt x="966" y="1881"/>
                </a:moveTo>
                <a:cubicBezTo>
                  <a:pt x="966" y="1881"/>
                  <a:pt x="966" y="1881"/>
                  <a:pt x="966" y="1881"/>
                </a:cubicBezTo>
                <a:cubicBezTo>
                  <a:pt x="968" y="1885"/>
                  <a:pt x="968" y="1885"/>
                  <a:pt x="968" y="1885"/>
                </a:cubicBezTo>
                <a:cubicBezTo>
                  <a:pt x="1003" y="1921"/>
                  <a:pt x="1052" y="1942"/>
                  <a:pt x="1105" y="1942"/>
                </a:cubicBezTo>
                <a:cubicBezTo>
                  <a:pt x="1158" y="1942"/>
                  <a:pt x="1206" y="1921"/>
                  <a:pt x="1241" y="1888"/>
                </a:cubicBezTo>
                <a:cubicBezTo>
                  <a:pt x="1242" y="1885"/>
                  <a:pt x="1242" y="1885"/>
                  <a:pt x="1242" y="1885"/>
                </a:cubicBezTo>
                <a:cubicBezTo>
                  <a:pt x="1277" y="1851"/>
                  <a:pt x="1299" y="1803"/>
                  <a:pt x="1299" y="1749"/>
                </a:cubicBezTo>
                <a:cubicBezTo>
                  <a:pt x="1299" y="1695"/>
                  <a:pt x="1277" y="1647"/>
                  <a:pt x="1242" y="1612"/>
                </a:cubicBezTo>
                <a:cubicBezTo>
                  <a:pt x="1207" y="1577"/>
                  <a:pt x="1160" y="1554"/>
                  <a:pt x="1105" y="1554"/>
                </a:cubicBezTo>
                <a:cubicBezTo>
                  <a:pt x="1052" y="1554"/>
                  <a:pt x="1003" y="1577"/>
                  <a:pt x="968" y="1612"/>
                </a:cubicBezTo>
                <a:cubicBezTo>
                  <a:pt x="969" y="1612"/>
                  <a:pt x="969" y="1612"/>
                  <a:pt x="969" y="1612"/>
                </a:cubicBezTo>
                <a:cubicBezTo>
                  <a:pt x="933" y="1647"/>
                  <a:pt x="913" y="1695"/>
                  <a:pt x="913" y="1749"/>
                </a:cubicBezTo>
                <a:cubicBezTo>
                  <a:pt x="913" y="1800"/>
                  <a:pt x="933" y="1847"/>
                  <a:pt x="966" y="1881"/>
                </a:cubicBezTo>
                <a:close/>
                <a:moveTo>
                  <a:pt x="1049" y="1693"/>
                </a:moveTo>
                <a:cubicBezTo>
                  <a:pt x="1049" y="1693"/>
                  <a:pt x="1049" y="1693"/>
                  <a:pt x="1049" y="1693"/>
                </a:cubicBezTo>
                <a:cubicBezTo>
                  <a:pt x="1065" y="1678"/>
                  <a:pt x="1083" y="1670"/>
                  <a:pt x="1105" y="1670"/>
                </a:cubicBezTo>
                <a:cubicBezTo>
                  <a:pt x="1128" y="1670"/>
                  <a:pt x="1147" y="1678"/>
                  <a:pt x="1161" y="1693"/>
                </a:cubicBezTo>
                <a:cubicBezTo>
                  <a:pt x="1161" y="1693"/>
                  <a:pt x="1161" y="1693"/>
                  <a:pt x="1161" y="1693"/>
                </a:cubicBezTo>
                <a:cubicBezTo>
                  <a:pt x="1176" y="1708"/>
                  <a:pt x="1185" y="1727"/>
                  <a:pt x="1185" y="1749"/>
                </a:cubicBezTo>
                <a:cubicBezTo>
                  <a:pt x="1185" y="1771"/>
                  <a:pt x="1176" y="1790"/>
                  <a:pt x="1162" y="1805"/>
                </a:cubicBezTo>
                <a:cubicBezTo>
                  <a:pt x="1161" y="1805"/>
                  <a:pt x="1161" y="1805"/>
                  <a:pt x="1161" y="1805"/>
                </a:cubicBezTo>
                <a:cubicBezTo>
                  <a:pt x="1147" y="1820"/>
                  <a:pt x="1128" y="1828"/>
                  <a:pt x="1105" y="1828"/>
                </a:cubicBezTo>
                <a:cubicBezTo>
                  <a:pt x="1083" y="1828"/>
                  <a:pt x="1065" y="1819"/>
                  <a:pt x="1049" y="1805"/>
                </a:cubicBezTo>
                <a:cubicBezTo>
                  <a:pt x="1047" y="1803"/>
                  <a:pt x="1047" y="1803"/>
                  <a:pt x="1047" y="1803"/>
                </a:cubicBezTo>
                <a:cubicBezTo>
                  <a:pt x="1034" y="1789"/>
                  <a:pt x="1027" y="1770"/>
                  <a:pt x="1027" y="1749"/>
                </a:cubicBezTo>
                <a:cubicBezTo>
                  <a:pt x="1027" y="1727"/>
                  <a:pt x="1035" y="1708"/>
                  <a:pt x="1049" y="1693"/>
                </a:cubicBezTo>
                <a:close/>
                <a:moveTo>
                  <a:pt x="1137" y="1283"/>
                </a:moveTo>
                <a:cubicBezTo>
                  <a:pt x="1137" y="1283"/>
                  <a:pt x="1137" y="1283"/>
                  <a:pt x="1137" y="1283"/>
                </a:cubicBezTo>
                <a:cubicBezTo>
                  <a:pt x="1169" y="1283"/>
                  <a:pt x="1195" y="1257"/>
                  <a:pt x="1195" y="1225"/>
                </a:cubicBezTo>
                <a:cubicBezTo>
                  <a:pt x="1195" y="534"/>
                  <a:pt x="1195" y="534"/>
                  <a:pt x="1195" y="534"/>
                </a:cubicBezTo>
                <a:cubicBezTo>
                  <a:pt x="1195" y="503"/>
                  <a:pt x="1169" y="477"/>
                  <a:pt x="1137" y="477"/>
                </a:cubicBezTo>
                <a:cubicBezTo>
                  <a:pt x="1105" y="477"/>
                  <a:pt x="1080" y="503"/>
                  <a:pt x="1080" y="534"/>
                </a:cubicBezTo>
                <a:cubicBezTo>
                  <a:pt x="1080" y="1225"/>
                  <a:pt x="1080" y="1225"/>
                  <a:pt x="1080" y="1225"/>
                </a:cubicBezTo>
                <a:cubicBezTo>
                  <a:pt x="1080" y="1257"/>
                  <a:pt x="1105" y="1283"/>
                  <a:pt x="1137" y="1283"/>
                </a:cubicBezTo>
                <a:close/>
                <a:moveTo>
                  <a:pt x="2088" y="1537"/>
                </a:moveTo>
                <a:cubicBezTo>
                  <a:pt x="2088" y="1537"/>
                  <a:pt x="2088" y="1537"/>
                  <a:pt x="2088" y="1537"/>
                </a:cubicBezTo>
                <a:cubicBezTo>
                  <a:pt x="2052" y="1572"/>
                  <a:pt x="2030" y="1619"/>
                  <a:pt x="2030" y="1675"/>
                </a:cubicBezTo>
                <a:cubicBezTo>
                  <a:pt x="2030" y="1726"/>
                  <a:pt x="2051" y="1773"/>
                  <a:pt x="2085" y="1807"/>
                </a:cubicBezTo>
                <a:cubicBezTo>
                  <a:pt x="2088" y="1811"/>
                  <a:pt x="2088" y="1811"/>
                  <a:pt x="2088" y="1811"/>
                </a:cubicBezTo>
                <a:cubicBezTo>
                  <a:pt x="2123" y="1845"/>
                  <a:pt x="2170" y="1868"/>
                  <a:pt x="2224" y="1868"/>
                </a:cubicBezTo>
                <a:cubicBezTo>
                  <a:pt x="2275" y="1868"/>
                  <a:pt x="2323" y="1847"/>
                  <a:pt x="2358" y="1813"/>
                </a:cubicBezTo>
                <a:cubicBezTo>
                  <a:pt x="2359" y="1812"/>
                  <a:pt x="2359" y="1812"/>
                  <a:pt x="2359" y="1812"/>
                </a:cubicBezTo>
                <a:cubicBezTo>
                  <a:pt x="2362" y="1810"/>
                  <a:pt x="2362" y="1810"/>
                  <a:pt x="2362" y="1810"/>
                </a:cubicBezTo>
                <a:cubicBezTo>
                  <a:pt x="2396" y="1775"/>
                  <a:pt x="2417" y="1727"/>
                  <a:pt x="2417" y="1675"/>
                </a:cubicBezTo>
                <a:cubicBezTo>
                  <a:pt x="2417" y="1619"/>
                  <a:pt x="2396" y="1572"/>
                  <a:pt x="2362" y="1537"/>
                </a:cubicBezTo>
                <a:cubicBezTo>
                  <a:pt x="2362" y="1537"/>
                  <a:pt x="2362" y="1537"/>
                  <a:pt x="2362" y="1537"/>
                </a:cubicBezTo>
                <a:cubicBezTo>
                  <a:pt x="2362" y="1537"/>
                  <a:pt x="2362" y="1537"/>
                  <a:pt x="2362" y="1537"/>
                </a:cubicBezTo>
                <a:cubicBezTo>
                  <a:pt x="2326" y="1502"/>
                  <a:pt x="2277" y="1480"/>
                  <a:pt x="2224" y="1480"/>
                </a:cubicBezTo>
                <a:cubicBezTo>
                  <a:pt x="2170" y="1480"/>
                  <a:pt x="2123" y="1502"/>
                  <a:pt x="2088" y="1537"/>
                </a:cubicBezTo>
                <a:close/>
                <a:moveTo>
                  <a:pt x="2168" y="1617"/>
                </a:moveTo>
                <a:cubicBezTo>
                  <a:pt x="2168" y="1617"/>
                  <a:pt x="2168" y="1617"/>
                  <a:pt x="2168" y="1617"/>
                </a:cubicBezTo>
                <a:cubicBezTo>
                  <a:pt x="2183" y="1603"/>
                  <a:pt x="2202" y="1595"/>
                  <a:pt x="2224" y="1595"/>
                </a:cubicBezTo>
                <a:cubicBezTo>
                  <a:pt x="2246" y="1595"/>
                  <a:pt x="2267" y="1603"/>
                  <a:pt x="2280" y="1617"/>
                </a:cubicBezTo>
                <a:cubicBezTo>
                  <a:pt x="2294" y="1632"/>
                  <a:pt x="2303" y="1652"/>
                  <a:pt x="2303" y="1675"/>
                </a:cubicBezTo>
                <a:cubicBezTo>
                  <a:pt x="2303" y="1695"/>
                  <a:pt x="2294" y="1715"/>
                  <a:pt x="2280" y="1730"/>
                </a:cubicBezTo>
                <a:cubicBezTo>
                  <a:pt x="2265" y="1744"/>
                  <a:pt x="2246" y="1754"/>
                  <a:pt x="2224" y="1754"/>
                </a:cubicBezTo>
                <a:cubicBezTo>
                  <a:pt x="2202" y="1754"/>
                  <a:pt x="2183" y="1744"/>
                  <a:pt x="2168" y="1730"/>
                </a:cubicBezTo>
                <a:cubicBezTo>
                  <a:pt x="2166" y="1727"/>
                  <a:pt x="2166" y="1727"/>
                  <a:pt x="2166" y="1727"/>
                </a:cubicBezTo>
                <a:cubicBezTo>
                  <a:pt x="2153" y="1713"/>
                  <a:pt x="2145" y="1694"/>
                  <a:pt x="2145" y="1675"/>
                </a:cubicBezTo>
                <a:cubicBezTo>
                  <a:pt x="2145" y="1652"/>
                  <a:pt x="2154" y="1632"/>
                  <a:pt x="2168" y="1617"/>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108012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627784" y="1881356"/>
            <a:ext cx="1109599"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0 1</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020653"/>
            <a:ext cx="1511952" cy="1118255"/>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选题背景</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研究意义</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国内外相关研究综述</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理论基础与文献综述</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主要贡献与创新</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627784" y="2817460"/>
            <a:ext cx="1098531"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ONE </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399542" y="1203960"/>
            <a:ext cx="2338180" cy="3435920"/>
            <a:chOff x="3382292" y="1184652"/>
            <a:chExt cx="2364458" cy="3474536"/>
          </a:xfrm>
        </p:grpSpPr>
        <p:sp>
          <p:nvSpPr>
            <p:cNvPr id="43" name="Freeform 6"/>
            <p:cNvSpPr/>
            <p:nvPr/>
          </p:nvSpPr>
          <p:spPr bwMode="auto">
            <a:xfrm flipH="1">
              <a:off x="4240136" y="4404171"/>
              <a:ext cx="629478" cy="13542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3CCCE"/>
            </a:solidFill>
            <a:ln>
              <a:noFill/>
            </a:ln>
          </p:spPr>
          <p:txBody>
            <a:bodyPr vert="horz" wrap="square" lIns="91440" tIns="45720" rIns="91440" bIns="45720" numCol="1" anchor="t" anchorCtr="0" compatLnSpc="1"/>
            <a:lstStyle/>
            <a:p>
              <a:endParaRPr lang="id-ID" sz="1350"/>
            </a:p>
          </p:txBody>
        </p:sp>
        <p:sp>
          <p:nvSpPr>
            <p:cNvPr id="44" name="Freeform 24"/>
            <p:cNvSpPr/>
            <p:nvPr/>
          </p:nvSpPr>
          <p:spPr>
            <a:xfrm flipH="1">
              <a:off x="4075147" y="4096246"/>
              <a:ext cx="959455" cy="279699"/>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reeform 25"/>
            <p:cNvSpPr/>
            <p:nvPr/>
          </p:nvSpPr>
          <p:spPr>
            <a:xfrm flipH="1">
              <a:off x="4340875" y="4567821"/>
              <a:ext cx="428000" cy="9136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Freeform 5"/>
            <p:cNvSpPr/>
            <p:nvPr/>
          </p:nvSpPr>
          <p:spPr bwMode="auto">
            <a:xfrm>
              <a:off x="4477880" y="3493551"/>
              <a:ext cx="271661" cy="464388"/>
            </a:xfrm>
            <a:custGeom>
              <a:avLst/>
              <a:gdLst/>
              <a:ahLst/>
              <a:cxnLst/>
              <a:rect l="l" t="t" r="r" b="b"/>
              <a:pathLst>
                <a:path w="385763" h="659438">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5" name="Group 123"/>
            <p:cNvGrpSpPr/>
            <p:nvPr/>
          </p:nvGrpSpPr>
          <p:grpSpPr>
            <a:xfrm>
              <a:off x="3850712" y="3498802"/>
              <a:ext cx="575743" cy="437118"/>
              <a:chOff x="7170738" y="4168775"/>
              <a:chExt cx="817563" cy="620713"/>
            </a:xfrm>
            <a:solidFill>
              <a:srgbClr val="00C373"/>
            </a:solidFill>
          </p:grpSpPr>
          <p:sp>
            <p:nvSpPr>
              <p:cNvPr id="6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Rectangle 15"/>
              <p:cNvSpPr>
                <a:spLocks noChangeArrowheads="1"/>
              </p:cNvSpPr>
              <p:nvPr/>
            </p:nvSpPr>
            <p:spPr bwMode="auto">
              <a:xfrm>
                <a:off x="7924800" y="4335463"/>
                <a:ext cx="23813" cy="257175"/>
              </a:xfrm>
              <a:prstGeom prst="rect">
                <a:avLst/>
              </a:prstGeom>
              <a:solidFill>
                <a:srgbClr val="03C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82" name="Oval 16"/>
              <p:cNvSpPr>
                <a:spLocks noChangeArrowheads="1"/>
              </p:cNvSpPr>
              <p:nvPr/>
            </p:nvSpPr>
            <p:spPr bwMode="auto">
              <a:xfrm>
                <a:off x="7897813" y="4564063"/>
                <a:ext cx="76200" cy="77788"/>
              </a:xfrm>
              <a:prstGeom prst="ellipse">
                <a:avLst/>
              </a:pr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6" name="Freeform 20"/>
            <p:cNvSpPr>
              <a:spLocks noEditPoints="1"/>
            </p:cNvSpPr>
            <p:nvPr/>
          </p:nvSpPr>
          <p:spPr bwMode="auto">
            <a:xfrm>
              <a:off x="3382292" y="1978394"/>
              <a:ext cx="336502" cy="35438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Oval 21"/>
            <p:cNvSpPr>
              <a:spLocks noChangeArrowheads="1"/>
            </p:cNvSpPr>
            <p:nvPr/>
          </p:nvSpPr>
          <p:spPr bwMode="auto">
            <a:xfrm>
              <a:off x="5428135" y="1859892"/>
              <a:ext cx="289544" cy="435999"/>
            </a:xfrm>
            <a:custGeom>
              <a:avLst/>
              <a:gdLst/>
              <a:ahLst/>
              <a:cxnLst/>
              <a:rect l="l" t="t" r="r" b="b"/>
              <a:pathLst>
                <a:path w="411157" h="619125">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25"/>
            <p:cNvSpPr>
              <a:spLocks noEditPoints="1"/>
            </p:cNvSpPr>
            <p:nvPr/>
          </p:nvSpPr>
          <p:spPr bwMode="auto">
            <a:xfrm>
              <a:off x="4774136" y="1619534"/>
              <a:ext cx="158748" cy="42929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26"/>
            <p:cNvSpPr>
              <a:spLocks noEditPoints="1"/>
            </p:cNvSpPr>
            <p:nvPr/>
          </p:nvSpPr>
          <p:spPr bwMode="auto">
            <a:xfrm>
              <a:off x="4637747" y="1754805"/>
              <a:ext cx="430410" cy="157631"/>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5" name="组合 14"/>
            <p:cNvGrpSpPr/>
            <p:nvPr/>
          </p:nvGrpSpPr>
          <p:grpSpPr>
            <a:xfrm>
              <a:off x="4670167" y="1657544"/>
              <a:ext cx="365569" cy="351035"/>
              <a:chOff x="4755784" y="1370261"/>
              <a:chExt cx="519113" cy="498475"/>
            </a:xfrm>
          </p:grpSpPr>
          <p:sp>
            <p:nvSpPr>
              <p:cNvPr id="93" name="Freeform 27"/>
              <p:cNvSpPr>
                <a:spLocks noEditPoints="1"/>
              </p:cNvSpPr>
              <p:nvPr/>
            </p:nvSpPr>
            <p:spPr bwMode="auto">
              <a:xfrm>
                <a:off x="4755784" y="1370261"/>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28"/>
              <p:cNvSpPr>
                <a:spLocks noEditPoints="1"/>
              </p:cNvSpPr>
              <p:nvPr/>
            </p:nvSpPr>
            <p:spPr bwMode="auto">
              <a:xfrm>
                <a:off x="4755784" y="1370261"/>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30"/>
            <p:cNvSpPr>
              <a:spLocks noEditPoints="1"/>
            </p:cNvSpPr>
            <p:nvPr/>
          </p:nvSpPr>
          <p:spPr bwMode="auto">
            <a:xfrm>
              <a:off x="5327520" y="1497677"/>
              <a:ext cx="181107" cy="343210"/>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Freeform 32"/>
            <p:cNvSpPr>
              <a:spLocks noEditPoints="1"/>
            </p:cNvSpPr>
            <p:nvPr/>
          </p:nvSpPr>
          <p:spPr bwMode="auto">
            <a:xfrm>
              <a:off x="3752333" y="3180187"/>
              <a:ext cx="395753" cy="289549"/>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9" name="Group 127"/>
            <p:cNvGrpSpPr/>
            <p:nvPr/>
          </p:nvGrpSpPr>
          <p:grpSpPr>
            <a:xfrm>
              <a:off x="4864690" y="3469735"/>
              <a:ext cx="357747" cy="460594"/>
              <a:chOff x="8610596" y="4127500"/>
              <a:chExt cx="508005" cy="654050"/>
            </a:xfrm>
            <a:solidFill>
              <a:srgbClr val="00C373"/>
            </a:solidFill>
          </p:grpSpPr>
          <p:sp>
            <p:nvSpPr>
              <p:cNvPr id="100"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35"/>
              <p:cNvSpPr/>
              <p:nvPr/>
            </p:nvSpPr>
            <p:spPr bwMode="auto">
              <a:xfrm>
                <a:off x="8610596" y="4144965"/>
                <a:ext cx="496887" cy="433389"/>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2A95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40"/>
              <p:cNvSpPr/>
              <p:nvPr/>
            </p:nvSpPr>
            <p:spPr bwMode="auto">
              <a:xfrm>
                <a:off x="8610599" y="4144967"/>
                <a:ext cx="496888" cy="433390"/>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 name="组合 4"/>
            <p:cNvGrpSpPr/>
            <p:nvPr/>
          </p:nvGrpSpPr>
          <p:grpSpPr>
            <a:xfrm>
              <a:off x="5160946" y="3004669"/>
              <a:ext cx="301846" cy="482642"/>
              <a:chOff x="5452697" y="3283198"/>
              <a:chExt cx="428625" cy="685359"/>
            </a:xfrm>
          </p:grpSpPr>
          <p:sp>
            <p:nvSpPr>
              <p:cNvPr id="108" name="Freeform 41"/>
              <p:cNvSpPr>
                <a:spLocks noEditPoints="1"/>
              </p:cNvSpPr>
              <p:nvPr/>
            </p:nvSpPr>
            <p:spPr bwMode="auto">
              <a:xfrm>
                <a:off x="5452697" y="3283198"/>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43"/>
              <p:cNvSpPr/>
              <p:nvPr/>
            </p:nvSpPr>
            <p:spPr bwMode="auto">
              <a:xfrm>
                <a:off x="5530719" y="3643561"/>
                <a:ext cx="125178" cy="324996"/>
              </a:xfrm>
              <a:custGeom>
                <a:avLst/>
                <a:gdLst/>
                <a:ahLst/>
                <a:cxnLst/>
                <a:rect l="l" t="t" r="r" b="b"/>
                <a:pathLst>
                  <a:path w="125178" h="324996">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1" name="Freeform 44"/>
            <p:cNvSpPr/>
            <p:nvPr/>
          </p:nvSpPr>
          <p:spPr bwMode="auto">
            <a:xfrm>
              <a:off x="4375029" y="1184652"/>
              <a:ext cx="368922" cy="33762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2" name="Freeform 45"/>
            <p:cNvSpPr>
              <a:spLocks noEditPoints="1"/>
            </p:cNvSpPr>
            <p:nvPr/>
          </p:nvSpPr>
          <p:spPr bwMode="auto">
            <a:xfrm>
              <a:off x="4265470" y="3058331"/>
              <a:ext cx="449415" cy="372277"/>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46"/>
            <p:cNvSpPr>
              <a:spLocks noEditPoints="1"/>
            </p:cNvSpPr>
            <p:nvPr/>
          </p:nvSpPr>
          <p:spPr bwMode="auto">
            <a:xfrm>
              <a:off x="5060331" y="2317132"/>
              <a:ext cx="576861" cy="673004"/>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4" name="Freeform 47"/>
            <p:cNvSpPr>
              <a:spLocks noEditPoints="1"/>
            </p:cNvSpPr>
            <p:nvPr/>
          </p:nvSpPr>
          <p:spPr bwMode="auto">
            <a:xfrm>
              <a:off x="5497447" y="2513891"/>
              <a:ext cx="249303" cy="489661"/>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5" name="Freeform 48"/>
            <p:cNvSpPr>
              <a:spLocks noEditPoints="1"/>
            </p:cNvSpPr>
            <p:nvPr/>
          </p:nvSpPr>
          <p:spPr bwMode="auto">
            <a:xfrm>
              <a:off x="4627685" y="2576496"/>
              <a:ext cx="408051" cy="40805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49"/>
            <p:cNvSpPr/>
            <p:nvPr/>
          </p:nvSpPr>
          <p:spPr bwMode="auto">
            <a:xfrm>
              <a:off x="4702588" y="2706178"/>
              <a:ext cx="203466" cy="10732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17" name="Group 126"/>
            <p:cNvGrpSpPr/>
            <p:nvPr/>
          </p:nvGrpSpPr>
          <p:grpSpPr>
            <a:xfrm>
              <a:off x="4790905" y="3101931"/>
              <a:ext cx="319733" cy="304081"/>
              <a:chOff x="8505825" y="3605213"/>
              <a:chExt cx="454025" cy="431800"/>
            </a:xfrm>
          </p:grpSpPr>
          <p:sp>
            <p:nvSpPr>
              <p:cNvPr id="118"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0" name="Freeform 52"/>
            <p:cNvSpPr/>
            <p:nvPr/>
          </p:nvSpPr>
          <p:spPr bwMode="auto">
            <a:xfrm>
              <a:off x="3814163" y="1273122"/>
              <a:ext cx="483950" cy="397374"/>
            </a:xfrm>
            <a:custGeom>
              <a:avLst/>
              <a:gdLst/>
              <a:ahLst/>
              <a:cxnLst/>
              <a:rect l="l" t="t" r="r" b="b"/>
              <a:pathLst>
                <a:path w="687216" h="56427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55"/>
            <p:cNvSpPr>
              <a:spLocks noEditPoints="1"/>
            </p:cNvSpPr>
            <p:nvPr/>
          </p:nvSpPr>
          <p:spPr bwMode="auto">
            <a:xfrm>
              <a:off x="3572343" y="1602764"/>
              <a:ext cx="209056" cy="36668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24" name="Freeform 56"/>
            <p:cNvSpPr>
              <a:spLocks noEditPoints="1"/>
            </p:cNvSpPr>
            <p:nvPr/>
          </p:nvSpPr>
          <p:spPr bwMode="auto">
            <a:xfrm>
              <a:off x="3382292" y="2370794"/>
              <a:ext cx="391281" cy="4259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57"/>
            <p:cNvSpPr>
              <a:spLocks noEditPoints="1"/>
            </p:cNvSpPr>
            <p:nvPr/>
          </p:nvSpPr>
          <p:spPr bwMode="auto">
            <a:xfrm>
              <a:off x="4825562" y="1269616"/>
              <a:ext cx="372277" cy="36556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58"/>
            <p:cNvSpPr>
              <a:spLocks noEditPoints="1"/>
            </p:cNvSpPr>
            <p:nvPr/>
          </p:nvSpPr>
          <p:spPr bwMode="auto">
            <a:xfrm>
              <a:off x="3510499" y="2794688"/>
              <a:ext cx="362215" cy="36668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Rectangle 59"/>
            <p:cNvSpPr>
              <a:spLocks noChangeArrowheads="1"/>
            </p:cNvSpPr>
            <p:nvPr/>
          </p:nvSpPr>
          <p:spPr bwMode="auto">
            <a:xfrm>
              <a:off x="4916115" y="2004107"/>
              <a:ext cx="441589" cy="465066"/>
            </a:xfrm>
            <a:custGeom>
              <a:avLst/>
              <a:gdLst/>
              <a:ahLst/>
              <a:cxnLst/>
              <a:rect l="l" t="t" r="r" b="b"/>
              <a:pathLst>
                <a:path w="627063" h="660400">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0" name="Freeform 72"/>
            <p:cNvSpPr>
              <a:spLocks noEditPoints="1"/>
            </p:cNvSpPr>
            <p:nvPr/>
          </p:nvSpPr>
          <p:spPr bwMode="auto">
            <a:xfrm>
              <a:off x="3818291" y="2121491"/>
              <a:ext cx="563445" cy="367805"/>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73"/>
            <p:cNvSpPr>
              <a:spLocks noEditPoints="1"/>
            </p:cNvSpPr>
            <p:nvPr/>
          </p:nvSpPr>
          <p:spPr bwMode="auto">
            <a:xfrm>
              <a:off x="5061448" y="2525070"/>
              <a:ext cx="131918" cy="230297"/>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74"/>
            <p:cNvSpPr>
              <a:spLocks noEditPoints="1"/>
            </p:cNvSpPr>
            <p:nvPr/>
          </p:nvSpPr>
          <p:spPr bwMode="auto">
            <a:xfrm>
              <a:off x="3909963" y="1735800"/>
              <a:ext cx="264954" cy="32420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3" name="Freeform 75"/>
            <p:cNvSpPr>
              <a:spLocks noEditPoints="1"/>
            </p:cNvSpPr>
            <p:nvPr/>
          </p:nvSpPr>
          <p:spPr bwMode="auto">
            <a:xfrm>
              <a:off x="4419747" y="2076773"/>
              <a:ext cx="401343" cy="40246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4" name="Freeform 76"/>
            <p:cNvSpPr>
              <a:spLocks noEditPoints="1"/>
            </p:cNvSpPr>
            <p:nvPr/>
          </p:nvSpPr>
          <p:spPr bwMode="auto">
            <a:xfrm>
              <a:off x="4019522" y="2595501"/>
              <a:ext cx="452769" cy="343210"/>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5" name="Freeform 77"/>
            <p:cNvSpPr/>
            <p:nvPr/>
          </p:nvSpPr>
          <p:spPr bwMode="auto">
            <a:xfrm>
              <a:off x="4217399" y="2063358"/>
              <a:ext cx="150923" cy="141980"/>
            </a:xfrm>
            <a:custGeom>
              <a:avLst/>
              <a:gdLst/>
              <a:ahLst/>
              <a:cxnLst/>
              <a:rect l="l" t="t" r="r" b="b"/>
              <a:pathLst>
                <a:path w="214313" h="201613">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79"/>
            <p:cNvSpPr>
              <a:spLocks noEditPoints="1"/>
            </p:cNvSpPr>
            <p:nvPr/>
          </p:nvSpPr>
          <p:spPr bwMode="auto">
            <a:xfrm>
              <a:off x="4049707" y="3004669"/>
              <a:ext cx="158748" cy="22023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80"/>
            <p:cNvSpPr>
              <a:spLocks noEditPoints="1"/>
            </p:cNvSpPr>
            <p:nvPr/>
          </p:nvSpPr>
          <p:spPr bwMode="auto">
            <a:xfrm>
              <a:off x="5269386" y="1875543"/>
              <a:ext cx="198995" cy="218000"/>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81"/>
            <p:cNvSpPr>
              <a:spLocks noEditPoints="1"/>
            </p:cNvSpPr>
            <p:nvPr/>
          </p:nvSpPr>
          <p:spPr bwMode="auto">
            <a:xfrm>
              <a:off x="4274414" y="1582641"/>
              <a:ext cx="300728" cy="432646"/>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4" name="组合 13"/>
            <p:cNvGrpSpPr/>
            <p:nvPr/>
          </p:nvGrpSpPr>
          <p:grpSpPr>
            <a:xfrm>
              <a:off x="4071749" y="1521154"/>
              <a:ext cx="268624" cy="159074"/>
              <a:chOff x="3906022" y="1176586"/>
              <a:chExt cx="381450" cy="225888"/>
            </a:xfrm>
          </p:grpSpPr>
          <p:sp>
            <p:nvSpPr>
              <p:cNvPr id="150" name="Freeform 82"/>
              <p:cNvSpPr>
                <a:spLocks noEditPoints="1"/>
              </p:cNvSpPr>
              <p:nvPr/>
            </p:nvSpPr>
            <p:spPr bwMode="auto">
              <a:xfrm>
                <a:off x="4041409" y="1176586"/>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83"/>
              <p:cNvSpPr/>
              <p:nvPr/>
            </p:nvSpPr>
            <p:spPr bwMode="auto">
              <a:xfrm>
                <a:off x="3906022" y="1306760"/>
                <a:ext cx="173487" cy="95714"/>
              </a:xfrm>
              <a:custGeom>
                <a:avLst/>
                <a:gdLst/>
                <a:ahLst/>
                <a:cxnLst/>
                <a:rect l="l" t="t" r="r" b="b"/>
                <a:pathLst>
                  <a:path w="173487" h="95714">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53" name="Freeform 85"/>
            <p:cNvSpPr>
              <a:spLocks noEditPoints="1"/>
            </p:cNvSpPr>
            <p:nvPr/>
          </p:nvSpPr>
          <p:spPr bwMode="auto">
            <a:xfrm>
              <a:off x="4010578" y="2435635"/>
              <a:ext cx="314143" cy="111795"/>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86"/>
            <p:cNvSpPr/>
            <p:nvPr/>
          </p:nvSpPr>
          <p:spPr bwMode="auto">
            <a:xfrm>
              <a:off x="5316794" y="2717168"/>
              <a:ext cx="175774" cy="224481"/>
            </a:xfrm>
            <a:custGeom>
              <a:avLst/>
              <a:gdLst/>
              <a:ahLst/>
              <a:cxnLst/>
              <a:rect l="l" t="t" r="r" b="b"/>
              <a:pathLst>
                <a:path w="249602" h="318766">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89"/>
            <p:cNvSpPr>
              <a:spLocks noEditPoints="1"/>
            </p:cNvSpPr>
            <p:nvPr/>
          </p:nvSpPr>
          <p:spPr bwMode="auto">
            <a:xfrm>
              <a:off x="5077099" y="1852067"/>
              <a:ext cx="156513" cy="11403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90"/>
            <p:cNvSpPr/>
            <p:nvPr/>
          </p:nvSpPr>
          <p:spPr bwMode="auto">
            <a:xfrm>
              <a:off x="3765034" y="2593685"/>
              <a:ext cx="148738" cy="189060"/>
            </a:xfrm>
            <a:custGeom>
              <a:avLst/>
              <a:gdLst/>
              <a:ahLst/>
              <a:cxnLst/>
              <a:rect l="l" t="t" r="r" b="b"/>
              <a:pathLst>
                <a:path w="211210" h="268468">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93"/>
            <p:cNvSpPr>
              <a:spLocks noEditPoints="1"/>
            </p:cNvSpPr>
            <p:nvPr/>
          </p:nvSpPr>
          <p:spPr bwMode="auto">
            <a:xfrm>
              <a:off x="4730536" y="3761519"/>
              <a:ext cx="154277" cy="168810"/>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94"/>
            <p:cNvSpPr/>
            <p:nvPr/>
          </p:nvSpPr>
          <p:spPr bwMode="auto">
            <a:xfrm>
              <a:off x="4535244" y="2520598"/>
              <a:ext cx="117035" cy="183343"/>
            </a:xfrm>
            <a:custGeom>
              <a:avLst/>
              <a:gdLst/>
              <a:ahLst/>
              <a:cxnLst/>
              <a:rect l="l" t="t" r="r" b="b"/>
              <a:pathLst>
                <a:path w="166192" h="260350">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98"/>
            <p:cNvSpPr>
              <a:spLocks noEditPoints="1"/>
            </p:cNvSpPr>
            <p:nvPr/>
          </p:nvSpPr>
          <p:spPr bwMode="auto">
            <a:xfrm>
              <a:off x="4519244" y="1549103"/>
              <a:ext cx="155395" cy="16657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7" name="Rectangle 66"/>
          <p:cNvSpPr>
            <a:spLocks noChangeArrowheads="1"/>
          </p:cNvSpPr>
          <p:nvPr/>
        </p:nvSpPr>
        <p:spPr bwMode="auto">
          <a:xfrm>
            <a:off x="583474" y="1951992"/>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8" name="圆角矩形 167"/>
          <p:cNvSpPr/>
          <p:nvPr/>
        </p:nvSpPr>
        <p:spPr>
          <a:xfrm>
            <a:off x="583475" y="1621569"/>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69" name="Rectangle 66"/>
          <p:cNvSpPr>
            <a:spLocks noChangeArrowheads="1"/>
          </p:cNvSpPr>
          <p:nvPr/>
        </p:nvSpPr>
        <p:spPr bwMode="auto">
          <a:xfrm>
            <a:off x="583474" y="2797837"/>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70" name="圆角矩形 169"/>
          <p:cNvSpPr/>
          <p:nvPr/>
        </p:nvSpPr>
        <p:spPr>
          <a:xfrm>
            <a:off x="583475" y="2467414"/>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71" name="Rectangle 66"/>
          <p:cNvSpPr>
            <a:spLocks noChangeArrowheads="1"/>
          </p:cNvSpPr>
          <p:nvPr/>
        </p:nvSpPr>
        <p:spPr bwMode="auto">
          <a:xfrm>
            <a:off x="583474" y="3679852"/>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72" name="圆角矩形 171"/>
          <p:cNvSpPr/>
          <p:nvPr/>
        </p:nvSpPr>
        <p:spPr>
          <a:xfrm>
            <a:off x="583475" y="3349429"/>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177" name="Rectangle 66"/>
          <p:cNvSpPr>
            <a:spLocks noChangeArrowheads="1"/>
          </p:cNvSpPr>
          <p:nvPr/>
        </p:nvSpPr>
        <p:spPr bwMode="auto">
          <a:xfrm>
            <a:off x="6156176" y="2493141"/>
            <a:ext cx="2520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9" name="圆角矩形 108"/>
          <p:cNvSpPr/>
          <p:nvPr/>
        </p:nvSpPr>
        <p:spPr>
          <a:xfrm>
            <a:off x="6156176" y="203777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一些思考</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121" name="圆角矩形 12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2" name="圆角矩形 12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8" name="圆角矩形 12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29" name="圆角矩形 12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30" name="圆角矩形 12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31" name="矩形 130"/>
          <p:cNvSpPr/>
          <p:nvPr/>
        </p:nvSpPr>
        <p:spPr>
          <a:xfrm>
            <a:off x="7755074" y="378109"/>
            <a:ext cx="954107"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成绩与思考</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14:presetBounceEnd="60000">
                                      <p:stCondLst>
                                        <p:cond delay="500"/>
                                      </p:stCondLst>
                                      <p:childTnLst>
                                        <p:set>
                                          <p:cBhvr>
                                            <p:cTn id="11" dur="1" fill="hold">
                                              <p:stCondLst>
                                                <p:cond delay="0"/>
                                              </p:stCondLst>
                                            </p:cTn>
                                            <p:tgtEl>
                                              <p:spTgt spid="168"/>
                                            </p:tgtEl>
                                            <p:attrNameLst>
                                              <p:attrName>style.visibility</p:attrName>
                                            </p:attrNameLst>
                                          </p:cBhvr>
                                          <p:to>
                                            <p:strVal val="visible"/>
                                          </p:to>
                                        </p:set>
                                        <p:anim calcmode="lin" valueType="num" p14:bounceEnd="60000">
                                          <p:cBhvr additive="base">
                                            <p:cTn id="12" dur="500" fill="hold"/>
                                            <p:tgtEl>
                                              <p:spTgt spid="16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68"/>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167"/>
                                            </p:tgtEl>
                                            <p:attrNameLst>
                                              <p:attrName>style.visibility</p:attrName>
                                            </p:attrNameLst>
                                          </p:cBhvr>
                                          <p:to>
                                            <p:strVal val="visible"/>
                                          </p:to>
                                        </p:set>
                                        <p:anim calcmode="lin" valueType="num">
                                          <p:cBhvr>
                                            <p:cTn id="16" dur="500" fill="hold"/>
                                            <p:tgtEl>
                                              <p:spTgt spid="167"/>
                                            </p:tgtEl>
                                            <p:attrNameLst>
                                              <p:attrName>ppt_w</p:attrName>
                                            </p:attrNameLst>
                                          </p:cBhvr>
                                          <p:tavLst>
                                            <p:tav tm="0">
                                              <p:val>
                                                <p:strVal val="#ppt_w*0.70"/>
                                              </p:val>
                                            </p:tav>
                                            <p:tav tm="100000">
                                              <p:val>
                                                <p:strVal val="#ppt_w"/>
                                              </p:val>
                                            </p:tav>
                                          </p:tavLst>
                                        </p:anim>
                                        <p:anim calcmode="lin" valueType="num">
                                          <p:cBhvr>
                                            <p:cTn id="17" dur="500" fill="hold"/>
                                            <p:tgtEl>
                                              <p:spTgt spid="167"/>
                                            </p:tgtEl>
                                            <p:attrNameLst>
                                              <p:attrName>ppt_h</p:attrName>
                                            </p:attrNameLst>
                                          </p:cBhvr>
                                          <p:tavLst>
                                            <p:tav tm="0">
                                              <p:val>
                                                <p:strVal val="#ppt_h"/>
                                              </p:val>
                                            </p:tav>
                                            <p:tav tm="100000">
                                              <p:val>
                                                <p:strVal val="#ppt_h"/>
                                              </p:val>
                                            </p:tav>
                                          </p:tavLst>
                                        </p:anim>
                                        <p:animEffect transition="in" filter="fade">
                                          <p:cBhvr>
                                            <p:cTn id="18" dur="500"/>
                                            <p:tgtEl>
                                              <p:spTgt spid="167"/>
                                            </p:tgtEl>
                                          </p:cBhvr>
                                        </p:animEffect>
                                      </p:childTnLst>
                                    </p:cTn>
                                  </p:par>
                                  <p:par>
                                    <p:cTn id="19" presetID="2" presetClass="entr" presetSubtype="4" fill="hold" grpId="0" nodeType="withEffect" p14:presetBounceEnd="60000">
                                      <p:stCondLst>
                                        <p:cond delay="900"/>
                                      </p:stCondLst>
                                      <p:childTnLst>
                                        <p:set>
                                          <p:cBhvr>
                                            <p:cTn id="20" dur="1" fill="hold">
                                              <p:stCondLst>
                                                <p:cond delay="0"/>
                                              </p:stCondLst>
                                            </p:cTn>
                                            <p:tgtEl>
                                              <p:spTgt spid="170"/>
                                            </p:tgtEl>
                                            <p:attrNameLst>
                                              <p:attrName>style.visibility</p:attrName>
                                            </p:attrNameLst>
                                          </p:cBhvr>
                                          <p:to>
                                            <p:strVal val="visible"/>
                                          </p:to>
                                        </p:set>
                                        <p:anim calcmode="lin" valueType="num" p14:bounceEnd="60000">
                                          <p:cBhvr additive="base">
                                            <p:cTn id="21" dur="500" fill="hold"/>
                                            <p:tgtEl>
                                              <p:spTgt spid="170"/>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170"/>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2" presetClass="entr" presetSubtype="4" fill="hold" grpId="0" nodeType="withEffect" p14:presetBounceEnd="60000">
                                      <p:stCondLst>
                                        <p:cond delay="1300"/>
                                      </p:stCondLst>
                                      <p:childTnLst>
                                        <p:set>
                                          <p:cBhvr>
                                            <p:cTn id="29" dur="1" fill="hold">
                                              <p:stCondLst>
                                                <p:cond delay="0"/>
                                              </p:stCondLst>
                                            </p:cTn>
                                            <p:tgtEl>
                                              <p:spTgt spid="172"/>
                                            </p:tgtEl>
                                            <p:attrNameLst>
                                              <p:attrName>style.visibility</p:attrName>
                                            </p:attrNameLst>
                                          </p:cBhvr>
                                          <p:to>
                                            <p:strVal val="visible"/>
                                          </p:to>
                                        </p:set>
                                        <p:anim calcmode="lin" valueType="num" p14:bounceEnd="60000">
                                          <p:cBhvr additive="base">
                                            <p:cTn id="30" dur="500" fill="hold"/>
                                            <p:tgtEl>
                                              <p:spTgt spid="172"/>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72"/>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500" fill="hold"/>
                                            <p:tgtEl>
                                              <p:spTgt spid="171"/>
                                            </p:tgtEl>
                                            <p:attrNameLst>
                                              <p:attrName>ppt_w</p:attrName>
                                            </p:attrNameLst>
                                          </p:cBhvr>
                                          <p:tavLst>
                                            <p:tav tm="0">
                                              <p:val>
                                                <p:strVal val="#ppt_w*0.70"/>
                                              </p:val>
                                            </p:tav>
                                            <p:tav tm="100000">
                                              <p:val>
                                                <p:strVal val="#ppt_w"/>
                                              </p:val>
                                            </p:tav>
                                          </p:tavLst>
                                        </p:anim>
                                        <p:anim calcmode="lin" valueType="num">
                                          <p:cBhvr>
                                            <p:cTn id="35" dur="500" fill="hold"/>
                                            <p:tgtEl>
                                              <p:spTgt spid="171"/>
                                            </p:tgtEl>
                                            <p:attrNameLst>
                                              <p:attrName>ppt_h</p:attrName>
                                            </p:attrNameLst>
                                          </p:cBhvr>
                                          <p:tavLst>
                                            <p:tav tm="0">
                                              <p:val>
                                                <p:strVal val="#ppt_h"/>
                                              </p:val>
                                            </p:tav>
                                            <p:tav tm="100000">
                                              <p:val>
                                                <p:strVal val="#ppt_h"/>
                                              </p:val>
                                            </p:tav>
                                          </p:tavLst>
                                        </p:anim>
                                        <p:animEffect transition="in" filter="fade">
                                          <p:cBhvr>
                                            <p:cTn id="36" dur="500"/>
                                            <p:tgtEl>
                                              <p:spTgt spid="171"/>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anim calcmode="lin" valueType="num">
                                          <p:cBhvr>
                                            <p:cTn id="40" dur="500" fill="hold"/>
                                            <p:tgtEl>
                                              <p:spTgt spid="109"/>
                                            </p:tgtEl>
                                            <p:attrNameLst>
                                              <p:attrName>ppt_x</p:attrName>
                                            </p:attrNameLst>
                                          </p:cBhvr>
                                          <p:tavLst>
                                            <p:tav tm="0">
                                              <p:val>
                                                <p:strVal val="#ppt_x"/>
                                              </p:val>
                                            </p:tav>
                                            <p:tav tm="100000">
                                              <p:val>
                                                <p:strVal val="#ppt_x"/>
                                              </p:val>
                                            </p:tav>
                                          </p:tavLst>
                                        </p:anim>
                                        <p:anim calcmode="lin" valueType="num">
                                          <p:cBhvr>
                                            <p:cTn id="41" dur="500" fill="hold"/>
                                            <p:tgtEl>
                                              <p:spTgt spid="10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177"/>
                                            </p:tgtEl>
                                            <p:attrNameLst>
                                              <p:attrName>style.visibility</p:attrName>
                                            </p:attrNameLst>
                                          </p:cBhvr>
                                          <p:to>
                                            <p:strVal val="visible"/>
                                          </p:to>
                                        </p:set>
                                        <p:anim calcmode="lin" valueType="num">
                                          <p:cBhvr>
                                            <p:cTn id="44" dur="500" fill="hold"/>
                                            <p:tgtEl>
                                              <p:spTgt spid="177"/>
                                            </p:tgtEl>
                                            <p:attrNameLst>
                                              <p:attrName>ppt_w</p:attrName>
                                            </p:attrNameLst>
                                          </p:cBhvr>
                                          <p:tavLst>
                                            <p:tav tm="0">
                                              <p:val>
                                                <p:strVal val="#ppt_w*0.70"/>
                                              </p:val>
                                            </p:tav>
                                            <p:tav tm="100000">
                                              <p:val>
                                                <p:strVal val="#ppt_w"/>
                                              </p:val>
                                            </p:tav>
                                          </p:tavLst>
                                        </p:anim>
                                        <p:anim calcmode="lin" valueType="num">
                                          <p:cBhvr>
                                            <p:cTn id="45" dur="500" fill="hold"/>
                                            <p:tgtEl>
                                              <p:spTgt spid="177"/>
                                            </p:tgtEl>
                                            <p:attrNameLst>
                                              <p:attrName>ppt_h</p:attrName>
                                            </p:attrNameLst>
                                          </p:cBhvr>
                                          <p:tavLst>
                                            <p:tav tm="0">
                                              <p:val>
                                                <p:strVal val="#ppt_h"/>
                                              </p:val>
                                            </p:tav>
                                            <p:tav tm="100000">
                                              <p:val>
                                                <p:strVal val="#ppt_h"/>
                                              </p:val>
                                            </p:tav>
                                          </p:tavLst>
                                        </p:anim>
                                        <p:animEffect transition="in" filter="fade">
                                          <p:cBhvr>
                                            <p:cTn id="4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9" grpId="0"/>
          <p:bldP spid="170" grpId="0" animBg="1"/>
          <p:bldP spid="171" grpId="0"/>
          <p:bldP spid="172" grpId="0" animBg="1"/>
          <p:bldP spid="177" grpId="0"/>
          <p:bldP spid="10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500" fill="hold"/>
                                            <p:tgtEl>
                                              <p:spTgt spid="168"/>
                                            </p:tgtEl>
                                            <p:attrNameLst>
                                              <p:attrName>ppt_x</p:attrName>
                                            </p:attrNameLst>
                                          </p:cBhvr>
                                          <p:tavLst>
                                            <p:tav tm="0">
                                              <p:val>
                                                <p:strVal val="#ppt_x"/>
                                              </p:val>
                                            </p:tav>
                                            <p:tav tm="100000">
                                              <p:val>
                                                <p:strVal val="#ppt_x"/>
                                              </p:val>
                                            </p:tav>
                                          </p:tavLst>
                                        </p:anim>
                                        <p:anim calcmode="lin" valueType="num">
                                          <p:cBhvr additive="base">
                                            <p:cTn id="13" dur="500" fill="hold"/>
                                            <p:tgtEl>
                                              <p:spTgt spid="168"/>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167"/>
                                            </p:tgtEl>
                                            <p:attrNameLst>
                                              <p:attrName>style.visibility</p:attrName>
                                            </p:attrNameLst>
                                          </p:cBhvr>
                                          <p:to>
                                            <p:strVal val="visible"/>
                                          </p:to>
                                        </p:set>
                                        <p:anim calcmode="lin" valueType="num">
                                          <p:cBhvr>
                                            <p:cTn id="16" dur="500" fill="hold"/>
                                            <p:tgtEl>
                                              <p:spTgt spid="167"/>
                                            </p:tgtEl>
                                            <p:attrNameLst>
                                              <p:attrName>ppt_w</p:attrName>
                                            </p:attrNameLst>
                                          </p:cBhvr>
                                          <p:tavLst>
                                            <p:tav tm="0">
                                              <p:val>
                                                <p:strVal val="#ppt_w*0.70"/>
                                              </p:val>
                                            </p:tav>
                                            <p:tav tm="100000">
                                              <p:val>
                                                <p:strVal val="#ppt_w"/>
                                              </p:val>
                                            </p:tav>
                                          </p:tavLst>
                                        </p:anim>
                                        <p:anim calcmode="lin" valueType="num">
                                          <p:cBhvr>
                                            <p:cTn id="17" dur="500" fill="hold"/>
                                            <p:tgtEl>
                                              <p:spTgt spid="167"/>
                                            </p:tgtEl>
                                            <p:attrNameLst>
                                              <p:attrName>ppt_h</p:attrName>
                                            </p:attrNameLst>
                                          </p:cBhvr>
                                          <p:tavLst>
                                            <p:tav tm="0">
                                              <p:val>
                                                <p:strVal val="#ppt_h"/>
                                              </p:val>
                                            </p:tav>
                                            <p:tav tm="100000">
                                              <p:val>
                                                <p:strVal val="#ppt_h"/>
                                              </p:val>
                                            </p:tav>
                                          </p:tavLst>
                                        </p:anim>
                                        <p:animEffect transition="in" filter="fade">
                                          <p:cBhvr>
                                            <p:cTn id="18" dur="500"/>
                                            <p:tgtEl>
                                              <p:spTgt spid="167"/>
                                            </p:tgtEl>
                                          </p:cBhvr>
                                        </p:animEffect>
                                      </p:childTnLst>
                                    </p:cTn>
                                  </p:par>
                                  <p:par>
                                    <p:cTn id="19" presetID="2" presetClass="entr" presetSubtype="4" fill="hold" grpId="0" nodeType="withEffect">
                                      <p:stCondLst>
                                        <p:cond delay="900"/>
                                      </p:stCondLst>
                                      <p:childTnLst>
                                        <p:set>
                                          <p:cBhvr>
                                            <p:cTn id="20" dur="1" fill="hold">
                                              <p:stCondLst>
                                                <p:cond delay="0"/>
                                              </p:stCondLst>
                                            </p:cTn>
                                            <p:tgtEl>
                                              <p:spTgt spid="170"/>
                                            </p:tgtEl>
                                            <p:attrNameLst>
                                              <p:attrName>style.visibility</p:attrName>
                                            </p:attrNameLst>
                                          </p:cBhvr>
                                          <p:to>
                                            <p:strVal val="visible"/>
                                          </p:to>
                                        </p:set>
                                        <p:anim calcmode="lin" valueType="num">
                                          <p:cBhvr additive="base">
                                            <p:cTn id="21" dur="500" fill="hold"/>
                                            <p:tgtEl>
                                              <p:spTgt spid="170"/>
                                            </p:tgtEl>
                                            <p:attrNameLst>
                                              <p:attrName>ppt_x</p:attrName>
                                            </p:attrNameLst>
                                          </p:cBhvr>
                                          <p:tavLst>
                                            <p:tav tm="0">
                                              <p:val>
                                                <p:strVal val="#ppt_x"/>
                                              </p:val>
                                            </p:tav>
                                            <p:tav tm="100000">
                                              <p:val>
                                                <p:strVal val="#ppt_x"/>
                                              </p:val>
                                            </p:tav>
                                          </p:tavLst>
                                        </p:anim>
                                        <p:anim calcmode="lin" valueType="num">
                                          <p:cBhvr additive="base">
                                            <p:cTn id="22" dur="500" fill="hold"/>
                                            <p:tgtEl>
                                              <p:spTgt spid="170"/>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2" presetClass="entr" presetSubtype="4" fill="hold" grpId="0" nodeType="withEffect">
                                      <p:stCondLst>
                                        <p:cond delay="1300"/>
                                      </p:stCondLst>
                                      <p:childTnLst>
                                        <p:set>
                                          <p:cBhvr>
                                            <p:cTn id="29" dur="1" fill="hold">
                                              <p:stCondLst>
                                                <p:cond delay="0"/>
                                              </p:stCondLst>
                                            </p:cTn>
                                            <p:tgtEl>
                                              <p:spTgt spid="172"/>
                                            </p:tgtEl>
                                            <p:attrNameLst>
                                              <p:attrName>style.visibility</p:attrName>
                                            </p:attrNameLst>
                                          </p:cBhvr>
                                          <p:to>
                                            <p:strVal val="visible"/>
                                          </p:to>
                                        </p:set>
                                        <p:anim calcmode="lin" valueType="num">
                                          <p:cBhvr additive="base">
                                            <p:cTn id="30" dur="500" fill="hold"/>
                                            <p:tgtEl>
                                              <p:spTgt spid="172"/>
                                            </p:tgtEl>
                                            <p:attrNameLst>
                                              <p:attrName>ppt_x</p:attrName>
                                            </p:attrNameLst>
                                          </p:cBhvr>
                                          <p:tavLst>
                                            <p:tav tm="0">
                                              <p:val>
                                                <p:strVal val="#ppt_x"/>
                                              </p:val>
                                            </p:tav>
                                            <p:tav tm="100000">
                                              <p:val>
                                                <p:strVal val="#ppt_x"/>
                                              </p:val>
                                            </p:tav>
                                          </p:tavLst>
                                        </p:anim>
                                        <p:anim calcmode="lin" valueType="num">
                                          <p:cBhvr additive="base">
                                            <p:cTn id="31" dur="500" fill="hold"/>
                                            <p:tgtEl>
                                              <p:spTgt spid="172"/>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500" fill="hold"/>
                                            <p:tgtEl>
                                              <p:spTgt spid="171"/>
                                            </p:tgtEl>
                                            <p:attrNameLst>
                                              <p:attrName>ppt_w</p:attrName>
                                            </p:attrNameLst>
                                          </p:cBhvr>
                                          <p:tavLst>
                                            <p:tav tm="0">
                                              <p:val>
                                                <p:strVal val="#ppt_w*0.70"/>
                                              </p:val>
                                            </p:tav>
                                            <p:tav tm="100000">
                                              <p:val>
                                                <p:strVal val="#ppt_w"/>
                                              </p:val>
                                            </p:tav>
                                          </p:tavLst>
                                        </p:anim>
                                        <p:anim calcmode="lin" valueType="num">
                                          <p:cBhvr>
                                            <p:cTn id="35" dur="500" fill="hold"/>
                                            <p:tgtEl>
                                              <p:spTgt spid="171"/>
                                            </p:tgtEl>
                                            <p:attrNameLst>
                                              <p:attrName>ppt_h</p:attrName>
                                            </p:attrNameLst>
                                          </p:cBhvr>
                                          <p:tavLst>
                                            <p:tav tm="0">
                                              <p:val>
                                                <p:strVal val="#ppt_h"/>
                                              </p:val>
                                            </p:tav>
                                            <p:tav tm="100000">
                                              <p:val>
                                                <p:strVal val="#ppt_h"/>
                                              </p:val>
                                            </p:tav>
                                          </p:tavLst>
                                        </p:anim>
                                        <p:animEffect transition="in" filter="fade">
                                          <p:cBhvr>
                                            <p:cTn id="36" dur="500"/>
                                            <p:tgtEl>
                                              <p:spTgt spid="171"/>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anim calcmode="lin" valueType="num">
                                          <p:cBhvr>
                                            <p:cTn id="40" dur="500" fill="hold"/>
                                            <p:tgtEl>
                                              <p:spTgt spid="109"/>
                                            </p:tgtEl>
                                            <p:attrNameLst>
                                              <p:attrName>ppt_x</p:attrName>
                                            </p:attrNameLst>
                                          </p:cBhvr>
                                          <p:tavLst>
                                            <p:tav tm="0">
                                              <p:val>
                                                <p:strVal val="#ppt_x"/>
                                              </p:val>
                                            </p:tav>
                                            <p:tav tm="100000">
                                              <p:val>
                                                <p:strVal val="#ppt_x"/>
                                              </p:val>
                                            </p:tav>
                                          </p:tavLst>
                                        </p:anim>
                                        <p:anim calcmode="lin" valueType="num">
                                          <p:cBhvr>
                                            <p:cTn id="41" dur="500" fill="hold"/>
                                            <p:tgtEl>
                                              <p:spTgt spid="10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177"/>
                                            </p:tgtEl>
                                            <p:attrNameLst>
                                              <p:attrName>style.visibility</p:attrName>
                                            </p:attrNameLst>
                                          </p:cBhvr>
                                          <p:to>
                                            <p:strVal val="visible"/>
                                          </p:to>
                                        </p:set>
                                        <p:anim calcmode="lin" valueType="num">
                                          <p:cBhvr>
                                            <p:cTn id="44" dur="500" fill="hold"/>
                                            <p:tgtEl>
                                              <p:spTgt spid="177"/>
                                            </p:tgtEl>
                                            <p:attrNameLst>
                                              <p:attrName>ppt_w</p:attrName>
                                            </p:attrNameLst>
                                          </p:cBhvr>
                                          <p:tavLst>
                                            <p:tav tm="0">
                                              <p:val>
                                                <p:strVal val="#ppt_w*0.70"/>
                                              </p:val>
                                            </p:tav>
                                            <p:tav tm="100000">
                                              <p:val>
                                                <p:strVal val="#ppt_w"/>
                                              </p:val>
                                            </p:tav>
                                          </p:tavLst>
                                        </p:anim>
                                        <p:anim calcmode="lin" valueType="num">
                                          <p:cBhvr>
                                            <p:cTn id="45" dur="500" fill="hold"/>
                                            <p:tgtEl>
                                              <p:spTgt spid="177"/>
                                            </p:tgtEl>
                                            <p:attrNameLst>
                                              <p:attrName>ppt_h</p:attrName>
                                            </p:attrNameLst>
                                          </p:cBhvr>
                                          <p:tavLst>
                                            <p:tav tm="0">
                                              <p:val>
                                                <p:strVal val="#ppt_h"/>
                                              </p:val>
                                            </p:tav>
                                            <p:tav tm="100000">
                                              <p:val>
                                                <p:strVal val="#ppt_h"/>
                                              </p:val>
                                            </p:tav>
                                          </p:tavLst>
                                        </p:anim>
                                        <p:animEffect transition="in" filter="fade">
                                          <p:cBhvr>
                                            <p:cTn id="4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9" grpId="0"/>
          <p:bldP spid="170" grpId="0" animBg="1"/>
          <p:bldP spid="171" grpId="0"/>
          <p:bldP spid="172" grpId="0" animBg="1"/>
          <p:bldP spid="177" grpId="0"/>
          <p:bldP spid="109"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506555" y="2139276"/>
            <a:ext cx="1512168" cy="861774"/>
          </a:xfrm>
          <a:prstGeom prst="rect">
            <a:avLst/>
          </a:prstGeom>
          <a:noFill/>
        </p:spPr>
        <p:txBody>
          <a:bodyPr wrap="square" rtlCol="0">
            <a:spAutoFit/>
          </a:bodyPr>
          <a:lstStyle/>
          <a:p>
            <a:pPr algn="ctr"/>
            <a:r>
              <a:rPr lang="zh-CN" altLang="en-US" sz="36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致 谢</a:t>
            </a:r>
            <a:endParaRPr lang="en-US" altLang="zh-CN" sz="36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a:p>
            <a:pPr algn="ctr"/>
            <a:r>
              <a:rPr lang="en-US" altLang="zh-CN" sz="14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THANK YOU</a:t>
            </a:r>
            <a:endParaRPr lang="zh-CN" altLang="en-US" sz="14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Rectangle 66"/>
          <p:cNvSpPr>
            <a:spLocks noChangeArrowheads="1"/>
          </p:cNvSpPr>
          <p:nvPr/>
        </p:nvSpPr>
        <p:spPr bwMode="auto">
          <a:xfrm>
            <a:off x="2483768" y="1202804"/>
            <a:ext cx="583264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indent="323850" algn="just" fontAlgn="base">
              <a:lnSpc>
                <a:spcPct val="200000"/>
              </a:lnSpc>
              <a:spcBef>
                <a:spcPct val="0"/>
              </a:spcBef>
              <a:spcAft>
                <a:spcPct val="0"/>
              </a:spcAft>
            </a:pPr>
            <a:r>
              <a:rPr lang="zh-CN" altLang="en-US" sz="1200" dirty="0">
                <a:solidFill>
                  <a:schemeClr val="bg1"/>
                </a:solidFill>
                <a:latin typeface="Arial" panose="020B0604020202020204" pitchFamily="34" charset="0"/>
                <a:ea typeface="微软雅黑" panose="020B0503020204020204" pitchFamily="34" charset="-122"/>
              </a:rPr>
              <a:t>首先，我要诚挚的感谢我的导师</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老师，在近一年的企业实习和毕业设计期间，都得到了</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老师的悉心指导，在论文的写作过程中，多次得到他的督促，并且他为我的论文提出了许多宝贵的修改意见。</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老师的严谨治学的态度与求实的工作作风及丰富的学识留给我深刻的印象，使我受益匪浅。  其次，要感谢同组的</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endParaRPr lang="zh-CN" altLang="zh-CN" sz="1200" dirty="0">
              <a:solidFill>
                <a:schemeClr val="bg1"/>
              </a:solidFill>
              <a:latin typeface="Arial" panose="020B0604020202020204" pitchFamily="34" charset="0"/>
              <a:ea typeface="微软雅黑" panose="020B0503020204020204" pitchFamily="34" charset="-122"/>
            </a:endParaRPr>
          </a:p>
        </p:txBody>
      </p:sp>
      <p:sp>
        <p:nvSpPr>
          <p:cNvPr id="15" name="Freeform 103"/>
          <p:cNvSpPr>
            <a:spLocks noEditPoints="1"/>
          </p:cNvSpPr>
          <p:nvPr/>
        </p:nvSpPr>
        <p:spPr bwMode="auto">
          <a:xfrm>
            <a:off x="942533"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47" presetClass="entr" presetSubtype="0" fill="hold" grpId="0" nodeType="withEffect">
                                  <p:stCondLst>
                                    <p:cond delay="5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6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strVal val="#ppt_w*0.70"/>
                                          </p:val>
                                        </p:tav>
                                        <p:tav tm="100000">
                                          <p:val>
                                            <p:strVal val="#ppt_w"/>
                                          </p:val>
                                        </p:tav>
                                      </p:tavLst>
                                    </p:anim>
                                    <p:anim calcmode="lin" valueType="num">
                                      <p:cBhvr>
                                        <p:cTn id="18" dur="500" fill="hold"/>
                                        <p:tgtEl>
                                          <p:spTgt spid="23"/>
                                        </p:tgtEl>
                                        <p:attrNameLst>
                                          <p:attrName>ppt_h</p:attrName>
                                        </p:attrNameLst>
                                      </p:cBhvr>
                                      <p:tavLst>
                                        <p:tav tm="0">
                                          <p:val>
                                            <p:strVal val="#ppt_h"/>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3"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971600" y="2246997"/>
            <a:ext cx="7200800" cy="646331"/>
          </a:xfrm>
          <a:prstGeom prst="rect">
            <a:avLst/>
          </a:prstGeom>
          <a:noFill/>
        </p:spPr>
        <p:txBody>
          <a:bodyPr wrap="square" rtlCol="0">
            <a:spAutoFit/>
          </a:bodyPr>
          <a:lstStyle/>
          <a:p>
            <a:pPr algn="ctr"/>
            <a:r>
              <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敬请各位老师批评指正</a:t>
            </a:r>
            <a:endPar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7" name="圆角矩形 36"/>
          <p:cNvSpPr/>
          <p:nvPr/>
        </p:nvSpPr>
        <p:spPr>
          <a:xfrm>
            <a:off x="2555776" y="3124557"/>
            <a:ext cx="4032448" cy="20256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THANK YOU FOR WATCHING</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 name="Freeform 103"/>
          <p:cNvSpPr>
            <a:spLocks noEditPoints="1"/>
          </p:cNvSpPr>
          <p:nvPr/>
        </p:nvSpPr>
        <p:spPr bwMode="auto">
          <a:xfrm>
            <a:off x="4251489"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300" fill="hold"/>
                                        <p:tgtEl>
                                          <p:spTgt spid="37"/>
                                        </p:tgtEl>
                                        <p:attrNameLst>
                                          <p:attrName>ppt_w</p:attrName>
                                        </p:attrNameLst>
                                      </p:cBhvr>
                                      <p:tavLst>
                                        <p:tav tm="0">
                                          <p:val>
                                            <p:fltVal val="0"/>
                                          </p:val>
                                        </p:tav>
                                        <p:tav tm="100000">
                                          <p:val>
                                            <p:strVal val="#ppt_w"/>
                                          </p:val>
                                        </p:tav>
                                      </p:tavLst>
                                    </p:anim>
                                    <p:anim calcmode="lin" valueType="num">
                                      <p:cBhvr>
                                        <p:cTn id="15" dur="300" fill="hold"/>
                                        <p:tgtEl>
                                          <p:spTgt spid="37"/>
                                        </p:tgtEl>
                                        <p:attrNameLst>
                                          <p:attrName>ppt_h</p:attrName>
                                        </p:attrNameLst>
                                      </p:cBhvr>
                                      <p:tavLst>
                                        <p:tav tm="0">
                                          <p:val>
                                            <p:fltVal val="0"/>
                                          </p:val>
                                        </p:tav>
                                        <p:tav tm="100000">
                                          <p:val>
                                            <p:strVal val="#ppt_h"/>
                                          </p:val>
                                        </p:tav>
                                      </p:tavLst>
                                    </p:anim>
                                    <p:animEffect transition="in" filter="fade">
                                      <p:cBhvr>
                                        <p:cTn id="16" dur="300"/>
                                        <p:tgtEl>
                                          <p:spTgt spid="3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33" y="-26739"/>
            <a:ext cx="9132074" cy="516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2869" y="1939621"/>
            <a:ext cx="9138738" cy="9277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851" y="1049975"/>
            <a:ext cx="1877823" cy="571201"/>
          </a:xfrm>
          <a:prstGeom prst="rect">
            <a:avLst/>
          </a:prstGeom>
        </p:spPr>
      </p:pic>
      <p:sp>
        <p:nvSpPr>
          <p:cNvPr id="5" name="文本框 4"/>
          <p:cNvSpPr txBox="1"/>
          <p:nvPr/>
        </p:nvSpPr>
        <p:spPr>
          <a:xfrm>
            <a:off x="3151138" y="3099635"/>
            <a:ext cx="2848864"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a:spLocks noChangeArrowheads="1"/>
          </p:cNvSpPr>
          <p:nvPr/>
        </p:nvSpPr>
        <p:spPr bwMode="auto">
          <a:xfrm rot="10800000" flipV="1">
            <a:off x="1115616" y="2072175"/>
            <a:ext cx="26642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lvl="0" algn="just" fontAlgn="base">
              <a:lnSpc>
                <a:spcPct val="150000"/>
              </a:lnSpc>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en-US" sz="800" dirty="0">
              <a:solidFill>
                <a:schemeClr val="tx1">
                  <a:lumMod val="65000"/>
                  <a:lumOff val="35000"/>
                </a:schemeClr>
              </a:solidFill>
            </a:endParaRPr>
          </a:p>
        </p:txBody>
      </p:sp>
      <p:sp>
        <p:nvSpPr>
          <p:cNvPr id="5" name="Rectangle 29" descr="Money副本"/>
          <p:cNvSpPr>
            <a:spLocks noChangeArrowheads="1"/>
          </p:cNvSpPr>
          <p:nvPr/>
        </p:nvSpPr>
        <p:spPr bwMode="auto">
          <a:xfrm>
            <a:off x="4189100" y="1274811"/>
            <a:ext cx="4392290" cy="3259047"/>
          </a:xfrm>
          <a:prstGeom prst="rect">
            <a:avLst/>
          </a:prstGeom>
          <a:blipFill dpi="0" rotWithShape="1">
            <a:blip r:embed="rId1">
              <a:extLst>
                <a:ext uri="{28A0092B-C50C-407E-A947-70E740481C1C}">
                  <a14:useLocalDpi xmlns:a14="http://schemas.microsoft.com/office/drawing/2010/main" val="0"/>
                </a:ext>
              </a:extLst>
            </a:blip>
            <a:srcRect/>
            <a:stretch>
              <a:fillRect l="-5324" t="-8503" r="-5324" b="-8503"/>
            </a:stretch>
          </a:blipFill>
          <a:ln>
            <a:noFill/>
          </a:ln>
          <a:effectLst/>
        </p:spPr>
        <p:txBody>
          <a:bodyPr wrap="none" anchor="ctr"/>
          <a:lstStyle/>
          <a:p>
            <a:endParaRPr lang="zh-CN" altLang="en-US"/>
          </a:p>
        </p:txBody>
      </p:sp>
      <p:sp>
        <p:nvSpPr>
          <p:cNvPr id="6" name="Line 33"/>
          <p:cNvSpPr>
            <a:spLocks noChangeShapeType="1"/>
          </p:cNvSpPr>
          <p:nvPr/>
        </p:nvSpPr>
        <p:spPr bwMode="auto">
          <a:xfrm>
            <a:off x="3954969" y="1274812"/>
            <a:ext cx="0" cy="3259047"/>
          </a:xfrm>
          <a:prstGeom prst="line">
            <a:avLst/>
          </a:prstGeom>
          <a:noFill/>
          <a:ln w="6350">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Freeform 7"/>
          <p:cNvSpPr>
            <a:spLocks noEditPoints="1"/>
          </p:cNvSpPr>
          <p:nvPr/>
        </p:nvSpPr>
        <p:spPr bwMode="auto">
          <a:xfrm>
            <a:off x="633934" y="2138908"/>
            <a:ext cx="425549" cy="353635"/>
          </a:xfrm>
          <a:custGeom>
            <a:avLst/>
            <a:gdLst>
              <a:gd name="T0" fmla="*/ 0 w 243"/>
              <a:gd name="T1" fmla="*/ 202 h 202"/>
              <a:gd name="T2" fmla="*/ 0 w 243"/>
              <a:gd name="T3" fmla="*/ 146 h 202"/>
              <a:gd name="T4" fmla="*/ 10 w 243"/>
              <a:gd name="T5" fmla="*/ 74 h 202"/>
              <a:gd name="T6" fmla="*/ 46 w 243"/>
              <a:gd name="T7" fmla="*/ 26 h 202"/>
              <a:gd name="T8" fmla="*/ 104 w 243"/>
              <a:gd name="T9" fmla="*/ 0 h 202"/>
              <a:gd name="T10" fmla="*/ 104 w 243"/>
              <a:gd name="T11" fmla="*/ 45 h 202"/>
              <a:gd name="T12" fmla="*/ 78 w 243"/>
              <a:gd name="T13" fmla="*/ 80 h 202"/>
              <a:gd name="T14" fmla="*/ 104 w 243"/>
              <a:gd name="T15" fmla="*/ 80 h 202"/>
              <a:gd name="T16" fmla="*/ 104 w 243"/>
              <a:gd name="T17" fmla="*/ 202 h 202"/>
              <a:gd name="T18" fmla="*/ 0 w 243"/>
              <a:gd name="T19" fmla="*/ 202 h 202"/>
              <a:gd name="T20" fmla="*/ 139 w 243"/>
              <a:gd name="T21" fmla="*/ 202 h 202"/>
              <a:gd name="T22" fmla="*/ 139 w 243"/>
              <a:gd name="T23" fmla="*/ 146 h 202"/>
              <a:gd name="T24" fmla="*/ 150 w 243"/>
              <a:gd name="T25" fmla="*/ 74 h 202"/>
              <a:gd name="T26" fmla="*/ 186 w 243"/>
              <a:gd name="T27" fmla="*/ 26 h 202"/>
              <a:gd name="T28" fmla="*/ 243 w 243"/>
              <a:gd name="T29" fmla="*/ 0 h 202"/>
              <a:gd name="T30" fmla="*/ 243 w 243"/>
              <a:gd name="T31" fmla="*/ 45 h 202"/>
              <a:gd name="T32" fmla="*/ 218 w 243"/>
              <a:gd name="T33" fmla="*/ 80 h 202"/>
              <a:gd name="T34" fmla="*/ 243 w 243"/>
              <a:gd name="T35" fmla="*/ 80 h 202"/>
              <a:gd name="T36" fmla="*/ 243 w 243"/>
              <a:gd name="T37" fmla="*/ 202 h 202"/>
              <a:gd name="T38" fmla="*/ 139 w 243"/>
              <a:gd name="T3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02">
                <a:moveTo>
                  <a:pt x="0" y="202"/>
                </a:moveTo>
                <a:cubicBezTo>
                  <a:pt x="0" y="146"/>
                  <a:pt x="0" y="146"/>
                  <a:pt x="0" y="146"/>
                </a:cubicBezTo>
                <a:cubicBezTo>
                  <a:pt x="0" y="117"/>
                  <a:pt x="3" y="93"/>
                  <a:pt x="10" y="74"/>
                </a:cubicBezTo>
                <a:cubicBezTo>
                  <a:pt x="17" y="55"/>
                  <a:pt x="29" y="39"/>
                  <a:pt x="46" y="26"/>
                </a:cubicBezTo>
                <a:cubicBezTo>
                  <a:pt x="64" y="13"/>
                  <a:pt x="83" y="5"/>
                  <a:pt x="104" y="0"/>
                </a:cubicBezTo>
                <a:cubicBezTo>
                  <a:pt x="104" y="45"/>
                  <a:pt x="104" y="45"/>
                  <a:pt x="104" y="45"/>
                </a:cubicBezTo>
                <a:cubicBezTo>
                  <a:pt x="89" y="54"/>
                  <a:pt x="80" y="65"/>
                  <a:pt x="78" y="80"/>
                </a:cubicBezTo>
                <a:cubicBezTo>
                  <a:pt x="104" y="80"/>
                  <a:pt x="104" y="80"/>
                  <a:pt x="104" y="80"/>
                </a:cubicBezTo>
                <a:cubicBezTo>
                  <a:pt x="104" y="202"/>
                  <a:pt x="104" y="202"/>
                  <a:pt x="104" y="202"/>
                </a:cubicBezTo>
                <a:lnTo>
                  <a:pt x="0" y="202"/>
                </a:lnTo>
                <a:close/>
                <a:moveTo>
                  <a:pt x="139" y="202"/>
                </a:moveTo>
                <a:cubicBezTo>
                  <a:pt x="139" y="146"/>
                  <a:pt x="139" y="146"/>
                  <a:pt x="139" y="146"/>
                </a:cubicBezTo>
                <a:cubicBezTo>
                  <a:pt x="139" y="117"/>
                  <a:pt x="143" y="93"/>
                  <a:pt x="150" y="74"/>
                </a:cubicBezTo>
                <a:cubicBezTo>
                  <a:pt x="157" y="55"/>
                  <a:pt x="169" y="39"/>
                  <a:pt x="186" y="26"/>
                </a:cubicBezTo>
                <a:cubicBezTo>
                  <a:pt x="203" y="13"/>
                  <a:pt x="222" y="5"/>
                  <a:pt x="243" y="0"/>
                </a:cubicBezTo>
                <a:cubicBezTo>
                  <a:pt x="243" y="45"/>
                  <a:pt x="243" y="45"/>
                  <a:pt x="243" y="45"/>
                </a:cubicBezTo>
                <a:cubicBezTo>
                  <a:pt x="228" y="54"/>
                  <a:pt x="220" y="65"/>
                  <a:pt x="218" y="80"/>
                </a:cubicBezTo>
                <a:cubicBezTo>
                  <a:pt x="243" y="80"/>
                  <a:pt x="243" y="80"/>
                  <a:pt x="243" y="80"/>
                </a:cubicBezTo>
                <a:cubicBezTo>
                  <a:pt x="243" y="202"/>
                  <a:pt x="243" y="202"/>
                  <a:pt x="243" y="202"/>
                </a:cubicBezTo>
                <a:lnTo>
                  <a:pt x="139" y="202"/>
                </a:lnTo>
                <a:close/>
              </a:path>
            </a:pathLst>
          </a:custGeom>
          <a:solidFill>
            <a:srgbClr val="03CCCE"/>
          </a:solidFill>
          <a:ln w="6350">
            <a:noFill/>
          </a:ln>
        </p:spPr>
        <p:txBody>
          <a:bodyPr vert="horz" wrap="square" lIns="91440" tIns="45720" rIns="91440" bIns="45720" numCol="1" anchor="t" anchorCtr="0" compatLnSpc="1"/>
          <a:lstStyle/>
          <a:p>
            <a:endParaRPr lang="zh-CN" altLang="en-US"/>
          </a:p>
        </p:txBody>
      </p:sp>
      <p:sp>
        <p:nvSpPr>
          <p:cNvPr id="14" name="矩形 13"/>
          <p:cNvSpPr/>
          <p:nvPr/>
        </p:nvSpPr>
        <p:spPr>
          <a:xfrm>
            <a:off x="505644" y="361791"/>
            <a:ext cx="800219" cy="369332"/>
          </a:xfrm>
          <a:prstGeom prst="rect">
            <a:avLst/>
          </a:prstGeom>
        </p:spPr>
        <p:txBody>
          <a:bodyPr wrap="none" anchor="ctr" anchorCtr="0">
            <a:spAutoFit/>
          </a:bodyPr>
          <a:lstStyle/>
          <a:p>
            <a:pPr algn="ct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选题背景</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
        <p:nvSpPr>
          <p:cNvPr id="11" name="矩形 10"/>
          <p:cNvSpPr/>
          <p:nvPr/>
        </p:nvSpPr>
        <p:spPr>
          <a:xfrm>
            <a:off x="617549" y="1477288"/>
            <a:ext cx="1508677"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研究课题背景</a:t>
            </a:r>
            <a:endParaRPr lang="en-US"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12" name="圆角矩形 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 name="圆角矩形 1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8" name="圆角矩形 1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14:presetBounceEnd="60000">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14:bounceEnd="60000">
                                          <p:cBhvr additive="base">
                                            <p:cTn id="25"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681538" y="1478384"/>
            <a:ext cx="1666875"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研究意义三</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4" name="Rectangle 62"/>
          <p:cNvSpPr>
            <a:spLocks noChangeArrowheads="1"/>
          </p:cNvSpPr>
          <p:nvPr/>
        </p:nvSpPr>
        <p:spPr bwMode="auto">
          <a:xfrm>
            <a:off x="896938" y="2083285"/>
            <a:ext cx="1679575" cy="2107703"/>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6" name="Rectangle 64"/>
          <p:cNvSpPr>
            <a:spLocks noChangeArrowheads="1"/>
          </p:cNvSpPr>
          <p:nvPr/>
        </p:nvSpPr>
        <p:spPr bwMode="auto">
          <a:xfrm>
            <a:off x="2786063" y="2083285"/>
            <a:ext cx="1679575" cy="2107703"/>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 name="Rectangle 66"/>
          <p:cNvSpPr>
            <a:spLocks noChangeArrowheads="1"/>
          </p:cNvSpPr>
          <p:nvPr/>
        </p:nvSpPr>
        <p:spPr bwMode="auto">
          <a:xfrm>
            <a:off x="4676775" y="2083285"/>
            <a:ext cx="1679575" cy="2107703"/>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0" name="Rectangle 68"/>
          <p:cNvSpPr>
            <a:spLocks noChangeArrowheads="1"/>
          </p:cNvSpPr>
          <p:nvPr/>
        </p:nvSpPr>
        <p:spPr bwMode="auto">
          <a:xfrm>
            <a:off x="6565900" y="2083285"/>
            <a:ext cx="1679575" cy="2107703"/>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Rectangle 74"/>
          <p:cNvSpPr>
            <a:spLocks noChangeArrowheads="1"/>
          </p:cNvSpPr>
          <p:nvPr/>
        </p:nvSpPr>
        <p:spPr bwMode="auto">
          <a:xfrm>
            <a:off x="1009650"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20" name="Freeform 78"/>
          <p:cNvSpPr>
            <a:spLocks noEditPoints="1"/>
          </p:cNvSpPr>
          <p:nvPr/>
        </p:nvSpPr>
        <p:spPr bwMode="auto">
          <a:xfrm flipH="1">
            <a:off x="5334000" y="3663454"/>
            <a:ext cx="393700" cy="31432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9"/>
          <p:cNvSpPr>
            <a:spLocks noEditPoints="1"/>
          </p:cNvSpPr>
          <p:nvPr/>
        </p:nvSpPr>
        <p:spPr bwMode="auto">
          <a:xfrm flipH="1">
            <a:off x="3460750" y="3658691"/>
            <a:ext cx="390525" cy="32385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solidFill>
          <a:ln>
            <a:noFill/>
          </a:ln>
        </p:spPr>
        <p:txBody>
          <a:bodyPr/>
          <a:lstStyle/>
          <a:p>
            <a:endParaRPr lang="zh-CN" altLang="en-US"/>
          </a:p>
        </p:txBody>
      </p:sp>
      <p:sp>
        <p:nvSpPr>
          <p:cNvPr id="22" name="Freeform 80"/>
          <p:cNvSpPr>
            <a:spLocks noEditPoints="1"/>
          </p:cNvSpPr>
          <p:nvPr/>
        </p:nvSpPr>
        <p:spPr bwMode="auto">
          <a:xfrm flipH="1">
            <a:off x="1519238" y="3660279"/>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81"/>
          <p:cNvSpPr>
            <a:spLocks noEditPoints="1"/>
          </p:cNvSpPr>
          <p:nvPr/>
        </p:nvSpPr>
        <p:spPr bwMode="auto">
          <a:xfrm flipH="1">
            <a:off x="7265988" y="3630116"/>
            <a:ext cx="269875" cy="381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bg1"/>
          </a:solidFill>
          <a:ln>
            <a:noFill/>
          </a:ln>
        </p:spPr>
        <p:txBody>
          <a:bodyPr/>
          <a:lstStyle/>
          <a:p>
            <a:endParaRPr lang="zh-CN" altLang="en-US"/>
          </a:p>
        </p:txBody>
      </p:sp>
      <p:sp>
        <p:nvSpPr>
          <p:cNvPr id="27" name="Rectangle 74"/>
          <p:cNvSpPr>
            <a:spLocks noChangeArrowheads="1"/>
          </p:cNvSpPr>
          <p:nvPr/>
        </p:nvSpPr>
        <p:spPr bwMode="auto">
          <a:xfrm>
            <a:off x="2905125"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28" name="Rectangle 74"/>
          <p:cNvSpPr>
            <a:spLocks noChangeArrowheads="1"/>
          </p:cNvSpPr>
          <p:nvPr/>
        </p:nvSpPr>
        <p:spPr bwMode="auto">
          <a:xfrm>
            <a:off x="4795836"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29" name="Rectangle 74"/>
          <p:cNvSpPr>
            <a:spLocks noChangeArrowheads="1"/>
          </p:cNvSpPr>
          <p:nvPr/>
        </p:nvSpPr>
        <p:spPr bwMode="auto">
          <a:xfrm>
            <a:off x="6684962"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904875" y="1478384"/>
            <a:ext cx="1666875"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研究意义一</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32" name="矩形 31"/>
          <p:cNvSpPr/>
          <p:nvPr/>
        </p:nvSpPr>
        <p:spPr>
          <a:xfrm>
            <a:off x="2795588" y="1478384"/>
            <a:ext cx="1666875" cy="310871"/>
          </a:xfrm>
          <a:prstGeom prst="rect">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研究意义二</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34" name="矩形 33"/>
          <p:cNvSpPr/>
          <p:nvPr/>
        </p:nvSpPr>
        <p:spPr>
          <a:xfrm>
            <a:off x="6572251" y="1478384"/>
            <a:ext cx="1666875" cy="310871"/>
          </a:xfrm>
          <a:prstGeom prst="rect">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研究意义四</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24" name="矩形 23"/>
          <p:cNvSpPr/>
          <p:nvPr/>
        </p:nvSpPr>
        <p:spPr>
          <a:xfrm>
            <a:off x="505644" y="361791"/>
            <a:ext cx="800219" cy="369332"/>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研究意义</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6" name="圆角矩形 3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7" name="圆角矩形 3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39" name="圆角矩形 3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par>
                                <p:cTn id="20" presetID="23" presetClass="entr" presetSubtype="16"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strVal val="#ppt_w*0.7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animEffect transition="in" filter="fade">
                                      <p:cBhvr>
                                        <p:cTn id="39" dur="500"/>
                                        <p:tgtEl>
                                          <p:spTgt spid="27"/>
                                        </p:tgtEl>
                                      </p:cBhvr>
                                    </p:animEffect>
                                  </p:childTnLst>
                                </p:cTn>
                              </p:par>
                              <p:par>
                                <p:cTn id="40" presetID="23" presetClass="entr" presetSubtype="16"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55" presetClass="entr" presetSubtype="0" fill="hold" grpId="0"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strVal val="#ppt_w*0.7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animEffect transition="in" filter="fade">
                                      <p:cBhvr>
                                        <p:cTn id="59" dur="500"/>
                                        <p:tgtEl>
                                          <p:spTgt spid="28"/>
                                        </p:tgtEl>
                                      </p:cBhvr>
                                    </p:animEffect>
                                  </p:childTnLst>
                                </p:cTn>
                              </p:par>
                              <p:par>
                                <p:cTn id="60" presetID="23" presetClass="entr" presetSubtype="16" fill="hold" grpId="0" nodeType="withEffect">
                                  <p:stCondLst>
                                    <p:cond delay="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47"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anim calcmode="lin" valueType="num">
                                      <p:cBhvr>
                                        <p:cTn id="68" dur="500" fill="hold"/>
                                        <p:tgtEl>
                                          <p:spTgt spid="34"/>
                                        </p:tgtEl>
                                        <p:attrNameLst>
                                          <p:attrName>ppt_x</p:attrName>
                                        </p:attrNameLst>
                                      </p:cBhvr>
                                      <p:tavLst>
                                        <p:tav tm="0">
                                          <p:val>
                                            <p:strVal val="#ppt_x"/>
                                          </p:val>
                                        </p:tav>
                                        <p:tav tm="100000">
                                          <p:val>
                                            <p:strVal val="#ppt_x"/>
                                          </p:val>
                                        </p:tav>
                                      </p:tavLst>
                                    </p:anim>
                                    <p:anim calcmode="lin" valueType="num">
                                      <p:cBhvr>
                                        <p:cTn id="69" dur="5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55" presetClass="entr" presetSubtype="0" fill="hold" grpId="0" nodeType="withEffect">
                                  <p:stCondLst>
                                    <p:cond delay="5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ppt_w*0.70"/>
                                          </p:val>
                                        </p:tav>
                                        <p:tav tm="100000">
                                          <p:val>
                                            <p:strVal val="#ppt_w"/>
                                          </p:val>
                                        </p:tav>
                                      </p:tavLst>
                                    </p:anim>
                                    <p:anim calcmode="lin" valueType="num">
                                      <p:cBhvr>
                                        <p:cTn id="78" dur="500" fill="hold"/>
                                        <p:tgtEl>
                                          <p:spTgt spid="29"/>
                                        </p:tgtEl>
                                        <p:attrNameLst>
                                          <p:attrName>ppt_h</p:attrName>
                                        </p:attrNameLst>
                                      </p:cBhvr>
                                      <p:tavLst>
                                        <p:tav tm="0">
                                          <p:val>
                                            <p:strVal val="#ppt_h"/>
                                          </p:val>
                                        </p:tav>
                                        <p:tav tm="100000">
                                          <p:val>
                                            <p:strVal val="#ppt_h"/>
                                          </p:val>
                                        </p:tav>
                                      </p:tavLst>
                                    </p:anim>
                                    <p:animEffect transition="in" filter="fade">
                                      <p:cBhvr>
                                        <p:cTn id="79" dur="500"/>
                                        <p:tgtEl>
                                          <p:spTgt spid="29"/>
                                        </p:tgtEl>
                                      </p:cBhvr>
                                    </p:animEffect>
                                  </p:childTnLst>
                                </p:cTn>
                              </p:par>
                              <p:par>
                                <p:cTn id="80" presetID="23" presetClass="entr" presetSubtype="16" fill="hold" grpId="0" nodeType="withEffect">
                                  <p:stCondLst>
                                    <p:cond delay="5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6" grpId="0" animBg="1"/>
      <p:bldP spid="8" grpId="0" animBg="1"/>
      <p:bldP spid="10" grpId="0" animBg="1"/>
      <p:bldP spid="16" grpId="0"/>
      <p:bldP spid="20" grpId="0" animBg="1"/>
      <p:bldP spid="21" grpId="0" animBg="1"/>
      <p:bldP spid="22" grpId="0" animBg="1"/>
      <p:bldP spid="23" grpId="0" animBg="1"/>
      <p:bldP spid="27" grpId="0"/>
      <p:bldP spid="28" grpId="0"/>
      <p:bldP spid="29" grpId="0"/>
      <p:bldP spid="31"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45468" y="1312912"/>
            <a:ext cx="4176879" cy="3459401"/>
            <a:chOff x="683568" y="1274812"/>
            <a:chExt cx="4176879" cy="3459401"/>
          </a:xfrm>
          <a:solidFill>
            <a:schemeClr val="bg1">
              <a:lumMod val="85000"/>
              <a:alpha val="80000"/>
            </a:schemeClr>
          </a:solidFill>
          <a:effectLst/>
        </p:grpSpPr>
        <p:sp>
          <p:nvSpPr>
            <p:cNvPr id="8" name="Freeform 6"/>
            <p:cNvSpPr/>
            <p:nvPr/>
          </p:nvSpPr>
          <p:spPr bwMode="auto">
            <a:xfrm>
              <a:off x="2434805" y="1316655"/>
              <a:ext cx="1831230" cy="1562945"/>
            </a:xfrm>
            <a:custGeom>
              <a:avLst/>
              <a:gdLst>
                <a:gd name="T0" fmla="*/ 1160 w 1231"/>
                <a:gd name="T1" fmla="*/ 89 h 1050"/>
                <a:gd name="T2" fmla="*/ 1090 w 1231"/>
                <a:gd name="T3" fmla="*/ 102 h 1050"/>
                <a:gd name="T4" fmla="*/ 1050 w 1231"/>
                <a:gd name="T5" fmla="*/ 50 h 1050"/>
                <a:gd name="T6" fmla="*/ 1007 w 1231"/>
                <a:gd name="T7" fmla="*/ 52 h 1050"/>
                <a:gd name="T8" fmla="*/ 972 w 1231"/>
                <a:gd name="T9" fmla="*/ 20 h 1050"/>
                <a:gd name="T10" fmla="*/ 985 w 1231"/>
                <a:gd name="T11" fmla="*/ 40 h 1050"/>
                <a:gd name="T12" fmla="*/ 961 w 1231"/>
                <a:gd name="T13" fmla="*/ 165 h 1050"/>
                <a:gd name="T14" fmla="*/ 905 w 1231"/>
                <a:gd name="T15" fmla="*/ 263 h 1050"/>
                <a:gd name="T16" fmla="*/ 830 w 1231"/>
                <a:gd name="T17" fmla="*/ 374 h 1050"/>
                <a:gd name="T18" fmla="*/ 912 w 1231"/>
                <a:gd name="T19" fmla="*/ 352 h 1050"/>
                <a:gd name="T20" fmla="*/ 1012 w 1231"/>
                <a:gd name="T21" fmla="*/ 430 h 1050"/>
                <a:gd name="T22" fmla="*/ 834 w 1231"/>
                <a:gd name="T23" fmla="*/ 534 h 1050"/>
                <a:gd name="T24" fmla="*/ 736 w 1231"/>
                <a:gd name="T25" fmla="*/ 583 h 1050"/>
                <a:gd name="T26" fmla="*/ 677 w 1231"/>
                <a:gd name="T27" fmla="*/ 663 h 1050"/>
                <a:gd name="T28" fmla="*/ 585 w 1231"/>
                <a:gd name="T29" fmla="*/ 750 h 1050"/>
                <a:gd name="T30" fmla="*/ 344 w 1231"/>
                <a:gd name="T31" fmla="*/ 806 h 1050"/>
                <a:gd name="T32" fmla="*/ 75 w 1231"/>
                <a:gd name="T33" fmla="*/ 739 h 1050"/>
                <a:gd name="T34" fmla="*/ 9 w 1231"/>
                <a:gd name="T35" fmla="*/ 749 h 1050"/>
                <a:gd name="T36" fmla="*/ 27 w 1231"/>
                <a:gd name="T37" fmla="*/ 812 h 1050"/>
                <a:gd name="T38" fmla="*/ 52 w 1231"/>
                <a:gd name="T39" fmla="*/ 854 h 1050"/>
                <a:gd name="T40" fmla="*/ 130 w 1231"/>
                <a:gd name="T41" fmla="*/ 848 h 1050"/>
                <a:gd name="T42" fmla="*/ 154 w 1231"/>
                <a:gd name="T43" fmla="*/ 928 h 1050"/>
                <a:gd name="T44" fmla="*/ 187 w 1231"/>
                <a:gd name="T45" fmla="*/ 963 h 1050"/>
                <a:gd name="T46" fmla="*/ 217 w 1231"/>
                <a:gd name="T47" fmla="*/ 970 h 1050"/>
                <a:gd name="T48" fmla="*/ 270 w 1231"/>
                <a:gd name="T49" fmla="*/ 951 h 1050"/>
                <a:gd name="T50" fmla="*/ 330 w 1231"/>
                <a:gd name="T51" fmla="*/ 946 h 1050"/>
                <a:gd name="T52" fmla="*/ 292 w 1231"/>
                <a:gd name="T53" fmla="*/ 996 h 1050"/>
                <a:gd name="T54" fmla="*/ 357 w 1231"/>
                <a:gd name="T55" fmla="*/ 1047 h 1050"/>
                <a:gd name="T56" fmla="*/ 396 w 1231"/>
                <a:gd name="T57" fmla="*/ 990 h 1050"/>
                <a:gd name="T58" fmla="*/ 451 w 1231"/>
                <a:gd name="T59" fmla="*/ 942 h 1050"/>
                <a:gd name="T60" fmla="*/ 465 w 1231"/>
                <a:gd name="T61" fmla="*/ 1017 h 1050"/>
                <a:gd name="T62" fmla="*/ 543 w 1231"/>
                <a:gd name="T63" fmla="*/ 1047 h 1050"/>
                <a:gd name="T64" fmla="*/ 581 w 1231"/>
                <a:gd name="T65" fmla="*/ 963 h 1050"/>
                <a:gd name="T66" fmla="*/ 645 w 1231"/>
                <a:gd name="T67" fmla="*/ 934 h 1050"/>
                <a:gd name="T68" fmla="*/ 679 w 1231"/>
                <a:gd name="T69" fmla="*/ 910 h 1050"/>
                <a:gd name="T70" fmla="*/ 719 w 1231"/>
                <a:gd name="T71" fmla="*/ 867 h 1050"/>
                <a:gd name="T72" fmla="*/ 756 w 1231"/>
                <a:gd name="T73" fmla="*/ 851 h 1050"/>
                <a:gd name="T74" fmla="*/ 786 w 1231"/>
                <a:gd name="T75" fmla="*/ 798 h 1050"/>
                <a:gd name="T76" fmla="*/ 825 w 1231"/>
                <a:gd name="T77" fmla="*/ 725 h 1050"/>
                <a:gd name="T78" fmla="*/ 852 w 1231"/>
                <a:gd name="T79" fmla="*/ 772 h 1050"/>
                <a:gd name="T80" fmla="*/ 902 w 1231"/>
                <a:gd name="T81" fmla="*/ 745 h 1050"/>
                <a:gd name="T82" fmla="*/ 929 w 1231"/>
                <a:gd name="T83" fmla="*/ 697 h 1050"/>
                <a:gd name="T84" fmla="*/ 970 w 1231"/>
                <a:gd name="T85" fmla="*/ 688 h 1050"/>
                <a:gd name="T86" fmla="*/ 998 w 1231"/>
                <a:gd name="T87" fmla="*/ 714 h 1050"/>
                <a:gd name="T88" fmla="*/ 1039 w 1231"/>
                <a:gd name="T89" fmla="*/ 768 h 1050"/>
                <a:gd name="T90" fmla="*/ 1067 w 1231"/>
                <a:gd name="T91" fmla="*/ 707 h 1050"/>
                <a:gd name="T92" fmla="*/ 1143 w 1231"/>
                <a:gd name="T93" fmla="*/ 662 h 1050"/>
                <a:gd name="T94" fmla="*/ 1214 w 1231"/>
                <a:gd name="T95" fmla="*/ 639 h 1050"/>
                <a:gd name="T96" fmla="*/ 1203 w 1231"/>
                <a:gd name="T97" fmla="*/ 603 h 1050"/>
                <a:gd name="T98" fmla="*/ 1187 w 1231"/>
                <a:gd name="T99" fmla="*/ 537 h 1050"/>
                <a:gd name="T100" fmla="*/ 1145 w 1231"/>
                <a:gd name="T101" fmla="*/ 543 h 1050"/>
                <a:gd name="T102" fmla="*/ 1121 w 1231"/>
                <a:gd name="T103" fmla="*/ 472 h 1050"/>
                <a:gd name="T104" fmla="*/ 1123 w 1231"/>
                <a:gd name="T105" fmla="*/ 438 h 1050"/>
                <a:gd name="T106" fmla="*/ 1156 w 1231"/>
                <a:gd name="T107" fmla="*/ 392 h 1050"/>
                <a:gd name="T108" fmla="*/ 1134 w 1231"/>
                <a:gd name="T109" fmla="*/ 328 h 1050"/>
                <a:gd name="T110" fmla="*/ 1159 w 1231"/>
                <a:gd name="T111" fmla="*/ 291 h 1050"/>
                <a:gd name="T112" fmla="*/ 1192 w 1231"/>
                <a:gd name="T113" fmla="*/ 282 h 1050"/>
                <a:gd name="T114" fmla="*/ 1205 w 1231"/>
                <a:gd name="T115" fmla="*/ 217 h 1050"/>
                <a:gd name="T116" fmla="*/ 1206 w 1231"/>
                <a:gd name="T117" fmla="*/ 112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1" h="1050">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7"/>
            <p:cNvSpPr/>
            <p:nvPr/>
          </p:nvSpPr>
          <p:spPr bwMode="auto">
            <a:xfrm>
              <a:off x="683568" y="1692008"/>
              <a:ext cx="1671244" cy="1266355"/>
            </a:xfrm>
            <a:custGeom>
              <a:avLst/>
              <a:gdLst>
                <a:gd name="T0" fmla="*/ 1124 w 1124"/>
                <a:gd name="T1" fmla="*/ 456 h 851"/>
                <a:gd name="T2" fmla="*/ 1084 w 1124"/>
                <a:gd name="T3" fmla="*/ 356 h 851"/>
                <a:gd name="T4" fmla="*/ 1053 w 1124"/>
                <a:gd name="T5" fmla="*/ 351 h 851"/>
                <a:gd name="T6" fmla="*/ 1005 w 1124"/>
                <a:gd name="T7" fmla="*/ 306 h 851"/>
                <a:gd name="T8" fmla="*/ 889 w 1124"/>
                <a:gd name="T9" fmla="*/ 276 h 851"/>
                <a:gd name="T10" fmla="*/ 892 w 1124"/>
                <a:gd name="T11" fmla="*/ 107 h 851"/>
                <a:gd name="T12" fmla="*/ 809 w 1124"/>
                <a:gd name="T13" fmla="*/ 44 h 851"/>
                <a:gd name="T14" fmla="*/ 766 w 1124"/>
                <a:gd name="T15" fmla="*/ 3 h 851"/>
                <a:gd name="T16" fmla="*/ 703 w 1124"/>
                <a:gd name="T17" fmla="*/ 57 h 851"/>
                <a:gd name="T18" fmla="*/ 580 w 1124"/>
                <a:gd name="T19" fmla="*/ 91 h 851"/>
                <a:gd name="T20" fmla="*/ 532 w 1124"/>
                <a:gd name="T21" fmla="*/ 194 h 851"/>
                <a:gd name="T22" fmla="*/ 502 w 1124"/>
                <a:gd name="T23" fmla="*/ 198 h 851"/>
                <a:gd name="T24" fmla="*/ 407 w 1124"/>
                <a:gd name="T25" fmla="*/ 191 h 851"/>
                <a:gd name="T26" fmla="*/ 420 w 1124"/>
                <a:gd name="T27" fmla="*/ 289 h 851"/>
                <a:gd name="T28" fmla="*/ 406 w 1124"/>
                <a:gd name="T29" fmla="*/ 336 h 851"/>
                <a:gd name="T30" fmla="*/ 399 w 1124"/>
                <a:gd name="T31" fmla="*/ 336 h 851"/>
                <a:gd name="T32" fmla="*/ 355 w 1124"/>
                <a:gd name="T33" fmla="*/ 382 h 851"/>
                <a:gd name="T34" fmla="*/ 286 w 1124"/>
                <a:gd name="T35" fmla="*/ 403 h 851"/>
                <a:gd name="T36" fmla="*/ 235 w 1124"/>
                <a:gd name="T37" fmla="*/ 396 h 851"/>
                <a:gd name="T38" fmla="*/ 157 w 1124"/>
                <a:gd name="T39" fmla="*/ 437 h 851"/>
                <a:gd name="T40" fmla="*/ 104 w 1124"/>
                <a:gd name="T41" fmla="*/ 423 h 851"/>
                <a:gd name="T42" fmla="*/ 87 w 1124"/>
                <a:gd name="T43" fmla="*/ 426 h 851"/>
                <a:gd name="T44" fmla="*/ 11 w 1124"/>
                <a:gd name="T45" fmla="*/ 463 h 851"/>
                <a:gd name="T46" fmla="*/ 11 w 1124"/>
                <a:gd name="T47" fmla="*/ 516 h 851"/>
                <a:gd name="T48" fmla="*/ 49 w 1124"/>
                <a:gd name="T49" fmla="*/ 561 h 851"/>
                <a:gd name="T50" fmla="*/ 35 w 1124"/>
                <a:gd name="T51" fmla="*/ 614 h 851"/>
                <a:gd name="T52" fmla="*/ 35 w 1124"/>
                <a:gd name="T53" fmla="*/ 633 h 851"/>
                <a:gd name="T54" fmla="*/ 59 w 1124"/>
                <a:gd name="T55" fmla="*/ 717 h 851"/>
                <a:gd name="T56" fmla="*/ 95 w 1124"/>
                <a:gd name="T57" fmla="*/ 741 h 851"/>
                <a:gd name="T58" fmla="*/ 148 w 1124"/>
                <a:gd name="T59" fmla="*/ 765 h 851"/>
                <a:gd name="T60" fmla="*/ 181 w 1124"/>
                <a:gd name="T61" fmla="*/ 845 h 851"/>
                <a:gd name="T62" fmla="*/ 223 w 1124"/>
                <a:gd name="T63" fmla="*/ 850 h 851"/>
                <a:gd name="T64" fmla="*/ 238 w 1124"/>
                <a:gd name="T65" fmla="*/ 817 h 851"/>
                <a:gd name="T66" fmla="*/ 271 w 1124"/>
                <a:gd name="T67" fmla="*/ 800 h 851"/>
                <a:gd name="T68" fmla="*/ 374 w 1124"/>
                <a:gd name="T69" fmla="*/ 805 h 851"/>
                <a:gd name="T70" fmla="*/ 406 w 1124"/>
                <a:gd name="T71" fmla="*/ 818 h 851"/>
                <a:gd name="T72" fmla="*/ 433 w 1124"/>
                <a:gd name="T73" fmla="*/ 828 h 851"/>
                <a:gd name="T74" fmla="*/ 490 w 1124"/>
                <a:gd name="T75" fmla="*/ 827 h 851"/>
                <a:gd name="T76" fmla="*/ 582 w 1124"/>
                <a:gd name="T77" fmla="*/ 811 h 851"/>
                <a:gd name="T78" fmla="*/ 670 w 1124"/>
                <a:gd name="T79" fmla="*/ 800 h 851"/>
                <a:gd name="T80" fmla="*/ 738 w 1124"/>
                <a:gd name="T81" fmla="*/ 832 h 851"/>
                <a:gd name="T82" fmla="*/ 781 w 1124"/>
                <a:gd name="T83" fmla="*/ 841 h 851"/>
                <a:gd name="T84" fmla="*/ 818 w 1124"/>
                <a:gd name="T85" fmla="*/ 838 h 851"/>
                <a:gd name="T86" fmla="*/ 808 w 1124"/>
                <a:gd name="T87" fmla="*/ 810 h 851"/>
                <a:gd name="T88" fmla="*/ 821 w 1124"/>
                <a:gd name="T89" fmla="*/ 794 h 851"/>
                <a:gd name="T90" fmla="*/ 824 w 1124"/>
                <a:gd name="T91" fmla="*/ 769 h 851"/>
                <a:gd name="T92" fmla="*/ 794 w 1124"/>
                <a:gd name="T93" fmla="*/ 739 h 851"/>
                <a:gd name="T94" fmla="*/ 795 w 1124"/>
                <a:gd name="T95" fmla="*/ 723 h 851"/>
                <a:gd name="T96" fmla="*/ 813 w 1124"/>
                <a:gd name="T97" fmla="*/ 686 h 851"/>
                <a:gd name="T98" fmla="*/ 865 w 1124"/>
                <a:gd name="T99" fmla="*/ 684 h 851"/>
                <a:gd name="T100" fmla="*/ 909 w 1124"/>
                <a:gd name="T101" fmla="*/ 672 h 851"/>
                <a:gd name="T102" fmla="*/ 937 w 1124"/>
                <a:gd name="T103" fmla="*/ 647 h 851"/>
                <a:gd name="T104" fmla="*/ 937 w 1124"/>
                <a:gd name="T105" fmla="*/ 634 h 851"/>
                <a:gd name="T106" fmla="*/ 935 w 1124"/>
                <a:gd name="T107" fmla="*/ 606 h 851"/>
                <a:gd name="T108" fmla="*/ 980 w 1124"/>
                <a:gd name="T109" fmla="*/ 580 h 851"/>
                <a:gd name="T110" fmla="*/ 1022 w 1124"/>
                <a:gd name="T111" fmla="*/ 530 h 851"/>
                <a:gd name="T112" fmla="*/ 1050 w 1124"/>
                <a:gd name="T113" fmla="*/ 511 h 851"/>
                <a:gd name="T114" fmla="*/ 1095 w 1124"/>
                <a:gd name="T115" fmla="*/ 507 h 851"/>
                <a:gd name="T116" fmla="*/ 1119 w 1124"/>
                <a:gd name="T117" fmla="*/ 46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4" h="851">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8"/>
            <p:cNvSpPr/>
            <p:nvPr/>
          </p:nvSpPr>
          <p:spPr bwMode="auto">
            <a:xfrm>
              <a:off x="2085296" y="2375027"/>
              <a:ext cx="1169132" cy="990686"/>
            </a:xfrm>
            <a:custGeom>
              <a:avLst/>
              <a:gdLst>
                <a:gd name="T0" fmla="*/ 458 w 786"/>
                <a:gd name="T1" fmla="*/ 256 h 665"/>
                <a:gd name="T2" fmla="*/ 445 w 786"/>
                <a:gd name="T3" fmla="*/ 277 h 665"/>
                <a:gd name="T4" fmla="*/ 393 w 786"/>
                <a:gd name="T5" fmla="*/ 228 h 665"/>
                <a:gd name="T6" fmla="*/ 349 w 786"/>
                <a:gd name="T7" fmla="*/ 196 h 665"/>
                <a:gd name="T8" fmla="*/ 354 w 786"/>
                <a:gd name="T9" fmla="*/ 130 h 665"/>
                <a:gd name="T10" fmla="*/ 298 w 786"/>
                <a:gd name="T11" fmla="*/ 141 h 665"/>
                <a:gd name="T12" fmla="*/ 267 w 786"/>
                <a:gd name="T13" fmla="*/ 128 h 665"/>
                <a:gd name="T14" fmla="*/ 249 w 786"/>
                <a:gd name="T15" fmla="*/ 68 h 665"/>
                <a:gd name="T16" fmla="*/ 231 w 786"/>
                <a:gd name="T17" fmla="*/ 27 h 665"/>
                <a:gd name="T18" fmla="*/ 185 w 786"/>
                <a:gd name="T19" fmla="*/ 4 h 665"/>
                <a:gd name="T20" fmla="*/ 165 w 786"/>
                <a:gd name="T21" fmla="*/ 54 h 665"/>
                <a:gd name="T22" fmla="*/ 97 w 786"/>
                <a:gd name="T23" fmla="*/ 70 h 665"/>
                <a:gd name="T24" fmla="*/ 51 w 786"/>
                <a:gd name="T25" fmla="*/ 114 h 665"/>
                <a:gd name="T26" fmla="*/ 10 w 786"/>
                <a:gd name="T27" fmla="*/ 130 h 665"/>
                <a:gd name="T28" fmla="*/ 6 w 786"/>
                <a:gd name="T29" fmla="*/ 194 h 665"/>
                <a:gd name="T30" fmla="*/ 67 w 786"/>
                <a:gd name="T31" fmla="*/ 204 h 665"/>
                <a:gd name="T32" fmla="*/ 118 w 786"/>
                <a:gd name="T33" fmla="*/ 226 h 665"/>
                <a:gd name="T34" fmla="*/ 189 w 786"/>
                <a:gd name="T35" fmla="*/ 239 h 665"/>
                <a:gd name="T36" fmla="*/ 261 w 786"/>
                <a:gd name="T37" fmla="*/ 244 h 665"/>
                <a:gd name="T38" fmla="*/ 304 w 786"/>
                <a:gd name="T39" fmla="*/ 257 h 665"/>
                <a:gd name="T40" fmla="*/ 369 w 786"/>
                <a:gd name="T41" fmla="*/ 289 h 665"/>
                <a:gd name="T42" fmla="*/ 449 w 786"/>
                <a:gd name="T43" fmla="*/ 330 h 665"/>
                <a:gd name="T44" fmla="*/ 472 w 786"/>
                <a:gd name="T45" fmla="*/ 378 h 665"/>
                <a:gd name="T46" fmla="*/ 467 w 786"/>
                <a:gd name="T47" fmla="*/ 485 h 665"/>
                <a:gd name="T48" fmla="*/ 420 w 786"/>
                <a:gd name="T49" fmla="*/ 531 h 665"/>
                <a:gd name="T50" fmla="*/ 421 w 786"/>
                <a:gd name="T51" fmla="*/ 568 h 665"/>
                <a:gd name="T52" fmla="*/ 417 w 786"/>
                <a:gd name="T53" fmla="*/ 611 h 665"/>
                <a:gd name="T54" fmla="*/ 431 w 786"/>
                <a:gd name="T55" fmla="*/ 609 h 665"/>
                <a:gd name="T56" fmla="*/ 447 w 786"/>
                <a:gd name="T57" fmla="*/ 585 h 665"/>
                <a:gd name="T58" fmla="*/ 454 w 786"/>
                <a:gd name="T59" fmla="*/ 575 h 665"/>
                <a:gd name="T60" fmla="*/ 476 w 786"/>
                <a:gd name="T61" fmla="*/ 554 h 665"/>
                <a:gd name="T62" fmla="*/ 514 w 786"/>
                <a:gd name="T63" fmla="*/ 589 h 665"/>
                <a:gd name="T64" fmla="*/ 554 w 786"/>
                <a:gd name="T65" fmla="*/ 608 h 665"/>
                <a:gd name="T66" fmla="*/ 575 w 786"/>
                <a:gd name="T67" fmla="*/ 631 h 665"/>
                <a:gd name="T68" fmla="*/ 617 w 786"/>
                <a:gd name="T69" fmla="*/ 658 h 665"/>
                <a:gd name="T70" fmla="*/ 632 w 786"/>
                <a:gd name="T71" fmla="*/ 637 h 665"/>
                <a:gd name="T72" fmla="*/ 627 w 786"/>
                <a:gd name="T73" fmla="*/ 612 h 665"/>
                <a:gd name="T74" fmla="*/ 672 w 786"/>
                <a:gd name="T75" fmla="*/ 594 h 665"/>
                <a:gd name="T76" fmla="*/ 659 w 786"/>
                <a:gd name="T77" fmla="*/ 541 h 665"/>
                <a:gd name="T78" fmla="*/ 684 w 786"/>
                <a:gd name="T79" fmla="*/ 501 h 665"/>
                <a:gd name="T80" fmla="*/ 724 w 786"/>
                <a:gd name="T81" fmla="*/ 508 h 665"/>
                <a:gd name="T82" fmla="*/ 741 w 786"/>
                <a:gd name="T83" fmla="*/ 483 h 665"/>
                <a:gd name="T84" fmla="*/ 779 w 786"/>
                <a:gd name="T85" fmla="*/ 451 h 665"/>
                <a:gd name="T86" fmla="*/ 734 w 786"/>
                <a:gd name="T87" fmla="*/ 397 h 665"/>
                <a:gd name="T88" fmla="*/ 698 w 786"/>
                <a:gd name="T89" fmla="*/ 376 h 665"/>
                <a:gd name="T90" fmla="*/ 686 w 786"/>
                <a:gd name="T91" fmla="*/ 423 h 665"/>
                <a:gd name="T92" fmla="*/ 702 w 786"/>
                <a:gd name="T93" fmla="*/ 440 h 665"/>
                <a:gd name="T94" fmla="*/ 698 w 786"/>
                <a:gd name="T95" fmla="*/ 465 h 665"/>
                <a:gd name="T96" fmla="*/ 670 w 786"/>
                <a:gd name="T97" fmla="*/ 474 h 665"/>
                <a:gd name="T98" fmla="*/ 660 w 786"/>
                <a:gd name="T99" fmla="*/ 500 h 665"/>
                <a:gd name="T100" fmla="*/ 638 w 786"/>
                <a:gd name="T101" fmla="*/ 477 h 665"/>
                <a:gd name="T102" fmla="*/ 614 w 786"/>
                <a:gd name="T103" fmla="*/ 463 h 665"/>
                <a:gd name="T104" fmla="*/ 617 w 786"/>
                <a:gd name="T105" fmla="*/ 433 h 665"/>
                <a:gd name="T106" fmla="*/ 593 w 786"/>
                <a:gd name="T107" fmla="*/ 375 h 665"/>
                <a:gd name="T108" fmla="*/ 525 w 786"/>
                <a:gd name="T109" fmla="*/ 338 h 665"/>
                <a:gd name="T110" fmla="*/ 512 w 786"/>
                <a:gd name="T111" fmla="*/ 311 h 665"/>
                <a:gd name="T112" fmla="*/ 521 w 786"/>
                <a:gd name="T113" fmla="*/ 279 h 665"/>
                <a:gd name="T114" fmla="*/ 546 w 786"/>
                <a:gd name="T115" fmla="*/ 220 h 665"/>
                <a:gd name="T116" fmla="*/ 489 w 786"/>
                <a:gd name="T117" fmla="*/ 2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6" h="665">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9"/>
            <p:cNvSpPr/>
            <p:nvPr/>
          </p:nvSpPr>
          <p:spPr bwMode="auto">
            <a:xfrm>
              <a:off x="3027986" y="2698692"/>
              <a:ext cx="413504" cy="740861"/>
            </a:xfrm>
            <a:custGeom>
              <a:avLst/>
              <a:gdLst>
                <a:gd name="T0" fmla="*/ 82 w 278"/>
                <a:gd name="T1" fmla="*/ 155 h 498"/>
                <a:gd name="T2" fmla="*/ 105 w 278"/>
                <a:gd name="T3" fmla="*/ 173 h 498"/>
                <a:gd name="T4" fmla="*/ 140 w 278"/>
                <a:gd name="T5" fmla="*/ 191 h 498"/>
                <a:gd name="T6" fmla="*/ 152 w 278"/>
                <a:gd name="T7" fmla="*/ 197 h 498"/>
                <a:gd name="T8" fmla="*/ 161 w 278"/>
                <a:gd name="T9" fmla="*/ 211 h 498"/>
                <a:gd name="T10" fmla="*/ 152 w 278"/>
                <a:gd name="T11" fmla="*/ 234 h 498"/>
                <a:gd name="T12" fmla="*/ 152 w 278"/>
                <a:gd name="T13" fmla="*/ 248 h 498"/>
                <a:gd name="T14" fmla="*/ 144 w 278"/>
                <a:gd name="T15" fmla="*/ 272 h 498"/>
                <a:gd name="T16" fmla="*/ 121 w 278"/>
                <a:gd name="T17" fmla="*/ 270 h 498"/>
                <a:gd name="T18" fmla="*/ 96 w 278"/>
                <a:gd name="T19" fmla="*/ 286 h 498"/>
                <a:gd name="T20" fmla="*/ 100 w 278"/>
                <a:gd name="T21" fmla="*/ 305 h 498"/>
                <a:gd name="T22" fmla="*/ 60 w 278"/>
                <a:gd name="T23" fmla="*/ 291 h 498"/>
                <a:gd name="T24" fmla="*/ 33 w 278"/>
                <a:gd name="T25" fmla="*/ 324 h 498"/>
                <a:gd name="T26" fmla="*/ 40 w 278"/>
                <a:gd name="T27" fmla="*/ 351 h 498"/>
                <a:gd name="T28" fmla="*/ 45 w 278"/>
                <a:gd name="T29" fmla="*/ 379 h 498"/>
                <a:gd name="T30" fmla="*/ 35 w 278"/>
                <a:gd name="T31" fmla="*/ 385 h 498"/>
                <a:gd name="T32" fmla="*/ 0 w 278"/>
                <a:gd name="T33" fmla="*/ 398 h 498"/>
                <a:gd name="T34" fmla="*/ 6 w 278"/>
                <a:gd name="T35" fmla="*/ 419 h 498"/>
                <a:gd name="T36" fmla="*/ 25 w 278"/>
                <a:gd name="T37" fmla="*/ 447 h 498"/>
                <a:gd name="T38" fmla="*/ 58 w 278"/>
                <a:gd name="T39" fmla="*/ 435 h 498"/>
                <a:gd name="T40" fmla="*/ 81 w 278"/>
                <a:gd name="T41" fmla="*/ 459 h 498"/>
                <a:gd name="T42" fmla="*/ 89 w 278"/>
                <a:gd name="T43" fmla="*/ 458 h 498"/>
                <a:gd name="T44" fmla="*/ 108 w 278"/>
                <a:gd name="T45" fmla="*/ 465 h 498"/>
                <a:gd name="T46" fmla="*/ 142 w 278"/>
                <a:gd name="T47" fmla="*/ 470 h 498"/>
                <a:gd name="T48" fmla="*/ 169 w 278"/>
                <a:gd name="T49" fmla="*/ 473 h 498"/>
                <a:gd name="T50" fmla="*/ 180 w 278"/>
                <a:gd name="T51" fmla="*/ 481 h 498"/>
                <a:gd name="T52" fmla="*/ 195 w 278"/>
                <a:gd name="T53" fmla="*/ 495 h 498"/>
                <a:gd name="T54" fmla="*/ 213 w 278"/>
                <a:gd name="T55" fmla="*/ 482 h 498"/>
                <a:gd name="T56" fmla="*/ 206 w 278"/>
                <a:gd name="T57" fmla="*/ 472 h 498"/>
                <a:gd name="T58" fmla="*/ 213 w 278"/>
                <a:gd name="T59" fmla="*/ 444 h 498"/>
                <a:gd name="T60" fmla="*/ 231 w 278"/>
                <a:gd name="T61" fmla="*/ 442 h 498"/>
                <a:gd name="T62" fmla="*/ 208 w 278"/>
                <a:gd name="T63" fmla="*/ 418 h 498"/>
                <a:gd name="T64" fmla="*/ 202 w 278"/>
                <a:gd name="T65" fmla="*/ 409 h 498"/>
                <a:gd name="T66" fmla="*/ 209 w 278"/>
                <a:gd name="T67" fmla="*/ 399 h 498"/>
                <a:gd name="T68" fmla="*/ 260 w 278"/>
                <a:gd name="T69" fmla="*/ 402 h 498"/>
                <a:gd name="T70" fmla="*/ 278 w 278"/>
                <a:gd name="T71" fmla="*/ 399 h 498"/>
                <a:gd name="T72" fmla="*/ 249 w 278"/>
                <a:gd name="T73" fmla="*/ 323 h 498"/>
                <a:gd name="T74" fmla="*/ 235 w 278"/>
                <a:gd name="T75" fmla="*/ 317 h 498"/>
                <a:gd name="T76" fmla="*/ 233 w 278"/>
                <a:gd name="T77" fmla="*/ 297 h 498"/>
                <a:gd name="T78" fmla="*/ 237 w 278"/>
                <a:gd name="T79" fmla="*/ 164 h 498"/>
                <a:gd name="T80" fmla="*/ 240 w 278"/>
                <a:gd name="T81" fmla="*/ 139 h 498"/>
                <a:gd name="T82" fmla="*/ 249 w 278"/>
                <a:gd name="T83" fmla="*/ 105 h 498"/>
                <a:gd name="T84" fmla="*/ 239 w 278"/>
                <a:gd name="T85" fmla="*/ 93 h 498"/>
                <a:gd name="T86" fmla="*/ 237 w 278"/>
                <a:gd name="T87" fmla="*/ 75 h 498"/>
                <a:gd name="T88" fmla="*/ 256 w 278"/>
                <a:gd name="T89" fmla="*/ 51 h 498"/>
                <a:gd name="T90" fmla="*/ 251 w 278"/>
                <a:gd name="T91" fmla="*/ 31 h 498"/>
                <a:gd name="T92" fmla="*/ 259 w 278"/>
                <a:gd name="T93" fmla="*/ 17 h 498"/>
                <a:gd name="T94" fmla="*/ 268 w 278"/>
                <a:gd name="T95" fmla="*/ 1 h 498"/>
                <a:gd name="T96" fmla="*/ 251 w 278"/>
                <a:gd name="T97" fmla="*/ 16 h 498"/>
                <a:gd name="T98" fmla="*/ 220 w 278"/>
                <a:gd name="T99" fmla="*/ 6 h 498"/>
                <a:gd name="T100" fmla="*/ 187 w 278"/>
                <a:gd name="T101" fmla="*/ 40 h 498"/>
                <a:gd name="T102" fmla="*/ 180 w 278"/>
                <a:gd name="T103" fmla="*/ 50 h 498"/>
                <a:gd name="T104" fmla="*/ 166 w 278"/>
                <a:gd name="T105" fmla="*/ 78 h 498"/>
                <a:gd name="T106" fmla="*/ 158 w 278"/>
                <a:gd name="T107" fmla="*/ 113 h 498"/>
                <a:gd name="T108" fmla="*/ 149 w 278"/>
                <a:gd name="T109" fmla="*/ 124 h 498"/>
                <a:gd name="T110" fmla="*/ 148 w 278"/>
                <a:gd name="T111" fmla="*/ 126 h 498"/>
                <a:gd name="T112" fmla="*/ 131 w 278"/>
                <a:gd name="T113" fmla="*/ 128 h 498"/>
                <a:gd name="T114" fmla="*/ 104 w 278"/>
                <a:gd name="T115"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49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10"/>
            <p:cNvSpPr/>
            <p:nvPr/>
          </p:nvSpPr>
          <p:spPr bwMode="auto">
            <a:xfrm>
              <a:off x="2915996" y="2718383"/>
              <a:ext cx="233826" cy="392583"/>
            </a:xfrm>
            <a:custGeom>
              <a:avLst/>
              <a:gdLst>
                <a:gd name="T0" fmla="*/ 80 w 158"/>
                <a:gd name="T1" fmla="*/ 50 h 263"/>
                <a:gd name="T2" fmla="*/ 80 w 158"/>
                <a:gd name="T3" fmla="*/ 74 h 263"/>
                <a:gd name="T4" fmla="*/ 71 w 158"/>
                <a:gd name="T5" fmla="*/ 94 h 263"/>
                <a:gd name="T6" fmla="*/ 65 w 158"/>
                <a:gd name="T7" fmla="*/ 106 h 263"/>
                <a:gd name="T8" fmla="*/ 63 w 158"/>
                <a:gd name="T9" fmla="*/ 106 h 263"/>
                <a:gd name="T10" fmla="*/ 37 w 158"/>
                <a:gd name="T11" fmla="*/ 112 h 263"/>
                <a:gd name="T12" fmla="*/ 0 w 158"/>
                <a:gd name="T13" fmla="*/ 116 h 263"/>
                <a:gd name="T14" fmla="*/ 31 w 158"/>
                <a:gd name="T15" fmla="*/ 123 h 263"/>
                <a:gd name="T16" fmla="*/ 34 w 158"/>
                <a:gd name="T17" fmla="*/ 123 h 263"/>
                <a:gd name="T18" fmla="*/ 35 w 158"/>
                <a:gd name="T19" fmla="*/ 125 h 263"/>
                <a:gd name="T20" fmla="*/ 48 w 158"/>
                <a:gd name="T21" fmla="*/ 145 h 263"/>
                <a:gd name="T22" fmla="*/ 52 w 158"/>
                <a:gd name="T23" fmla="*/ 178 h 263"/>
                <a:gd name="T24" fmla="*/ 61 w 158"/>
                <a:gd name="T25" fmla="*/ 186 h 263"/>
                <a:gd name="T26" fmla="*/ 62 w 158"/>
                <a:gd name="T27" fmla="*/ 186 h 263"/>
                <a:gd name="T28" fmla="*/ 66 w 158"/>
                <a:gd name="T29" fmla="*/ 208 h 263"/>
                <a:gd name="T30" fmla="*/ 60 w 158"/>
                <a:gd name="T31" fmla="*/ 221 h 263"/>
                <a:gd name="T32" fmla="*/ 70 w 158"/>
                <a:gd name="T33" fmla="*/ 233 h 263"/>
                <a:gd name="T34" fmla="*/ 91 w 158"/>
                <a:gd name="T35" fmla="*/ 252 h 263"/>
                <a:gd name="T36" fmla="*/ 107 w 158"/>
                <a:gd name="T37" fmla="*/ 263 h 263"/>
                <a:gd name="T38" fmla="*/ 105 w 158"/>
                <a:gd name="T39" fmla="*/ 248 h 263"/>
                <a:gd name="T40" fmla="*/ 111 w 158"/>
                <a:gd name="T41" fmla="*/ 235 h 263"/>
                <a:gd name="T42" fmla="*/ 122 w 158"/>
                <a:gd name="T43" fmla="*/ 231 h 263"/>
                <a:gd name="T44" fmla="*/ 123 w 158"/>
                <a:gd name="T45" fmla="*/ 232 h 263"/>
                <a:gd name="T46" fmla="*/ 134 w 158"/>
                <a:gd name="T47" fmla="*/ 230 h 263"/>
                <a:gd name="T48" fmla="*/ 136 w 158"/>
                <a:gd name="T49" fmla="*/ 211 h 263"/>
                <a:gd name="T50" fmla="*/ 127 w 158"/>
                <a:gd name="T51" fmla="*/ 200 h 263"/>
                <a:gd name="T52" fmla="*/ 118 w 158"/>
                <a:gd name="T53" fmla="*/ 199 h 263"/>
                <a:gd name="T54" fmla="*/ 114 w 158"/>
                <a:gd name="T55" fmla="*/ 181 h 263"/>
                <a:gd name="T56" fmla="*/ 116 w 158"/>
                <a:gd name="T57" fmla="*/ 144 h 263"/>
                <a:gd name="T58" fmla="*/ 142 w 158"/>
                <a:gd name="T59" fmla="*/ 138 h 263"/>
                <a:gd name="T60" fmla="*/ 158 w 158"/>
                <a:gd name="T61" fmla="*/ 93 h 263"/>
                <a:gd name="T62" fmla="*/ 145 w 158"/>
                <a:gd name="T63" fmla="*/ 82 h 263"/>
                <a:gd name="T64" fmla="*/ 143 w 158"/>
                <a:gd name="T65" fmla="*/ 83 h 263"/>
                <a:gd name="T66" fmla="*/ 131 w 158"/>
                <a:gd name="T67" fmla="*/ 83 h 263"/>
                <a:gd name="T68" fmla="*/ 123 w 158"/>
                <a:gd name="T69" fmla="*/ 73 h 263"/>
                <a:gd name="T70" fmla="*/ 122 w 158"/>
                <a:gd name="T71" fmla="*/ 72 h 263"/>
                <a:gd name="T72" fmla="*/ 125 w 158"/>
                <a:gd name="T73" fmla="*/ 45 h 263"/>
                <a:gd name="T74" fmla="*/ 131 w 158"/>
                <a:gd name="T75" fmla="*/ 32 h 263"/>
                <a:gd name="T76" fmla="*/ 135 w 158"/>
                <a:gd name="T77" fmla="*/ 17 h 263"/>
                <a:gd name="T78" fmla="*/ 111 w 158"/>
                <a:gd name="T7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263">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11"/>
            <p:cNvSpPr/>
            <p:nvPr/>
          </p:nvSpPr>
          <p:spPr bwMode="auto">
            <a:xfrm>
              <a:off x="1765323" y="2685155"/>
              <a:ext cx="1041143" cy="748245"/>
            </a:xfrm>
            <a:custGeom>
              <a:avLst/>
              <a:gdLst>
                <a:gd name="T0" fmla="*/ 415 w 700"/>
                <a:gd name="T1" fmla="*/ 50 h 503"/>
                <a:gd name="T2" fmla="*/ 397 w 700"/>
                <a:gd name="T3" fmla="*/ 72 h 503"/>
                <a:gd name="T4" fmla="*/ 376 w 700"/>
                <a:gd name="T5" fmla="*/ 64 h 503"/>
                <a:gd name="T6" fmla="*/ 308 w 700"/>
                <a:gd name="T7" fmla="*/ 17 h 503"/>
                <a:gd name="T8" fmla="*/ 280 w 700"/>
                <a:gd name="T9" fmla="*/ 4 h 503"/>
                <a:gd name="T10" fmla="*/ 247 w 700"/>
                <a:gd name="T11" fmla="*/ 4 h 503"/>
                <a:gd name="T12" fmla="*/ 198 w 700"/>
                <a:gd name="T13" fmla="*/ 10 h 503"/>
                <a:gd name="T14" fmla="*/ 170 w 700"/>
                <a:gd name="T15" fmla="*/ 18 h 503"/>
                <a:gd name="T16" fmla="*/ 137 w 700"/>
                <a:gd name="T17" fmla="*/ 25 h 503"/>
                <a:gd name="T18" fmla="*/ 80 w 700"/>
                <a:gd name="T19" fmla="*/ 33 h 503"/>
                <a:gd name="T20" fmla="*/ 75 w 700"/>
                <a:gd name="T21" fmla="*/ 57 h 503"/>
                <a:gd name="T22" fmla="*/ 95 w 700"/>
                <a:gd name="T23" fmla="*/ 89 h 503"/>
                <a:gd name="T24" fmla="*/ 111 w 700"/>
                <a:gd name="T25" fmla="*/ 123 h 503"/>
                <a:gd name="T26" fmla="*/ 97 w 700"/>
                <a:gd name="T27" fmla="*/ 169 h 503"/>
                <a:gd name="T28" fmla="*/ 91 w 700"/>
                <a:gd name="T29" fmla="*/ 184 h 503"/>
                <a:gd name="T30" fmla="*/ 51 w 700"/>
                <a:gd name="T31" fmla="*/ 181 h 503"/>
                <a:gd name="T32" fmla="*/ 17 w 700"/>
                <a:gd name="T33" fmla="*/ 209 h 503"/>
                <a:gd name="T34" fmla="*/ 5 w 700"/>
                <a:gd name="T35" fmla="*/ 226 h 503"/>
                <a:gd name="T36" fmla="*/ 16 w 700"/>
                <a:gd name="T37" fmla="*/ 269 h 503"/>
                <a:gd name="T38" fmla="*/ 0 w 700"/>
                <a:gd name="T39" fmla="*/ 312 h 503"/>
                <a:gd name="T40" fmla="*/ 23 w 700"/>
                <a:gd name="T41" fmla="*/ 351 h 503"/>
                <a:gd name="T42" fmla="*/ 67 w 700"/>
                <a:gd name="T43" fmla="*/ 360 h 503"/>
                <a:gd name="T44" fmla="*/ 87 w 700"/>
                <a:gd name="T45" fmla="*/ 375 h 503"/>
                <a:gd name="T46" fmla="*/ 105 w 700"/>
                <a:gd name="T47" fmla="*/ 395 h 503"/>
                <a:gd name="T48" fmla="*/ 140 w 700"/>
                <a:gd name="T49" fmla="*/ 409 h 503"/>
                <a:gd name="T50" fmla="*/ 176 w 700"/>
                <a:gd name="T51" fmla="*/ 424 h 503"/>
                <a:gd name="T52" fmla="*/ 249 w 700"/>
                <a:gd name="T53" fmla="*/ 426 h 503"/>
                <a:gd name="T54" fmla="*/ 273 w 700"/>
                <a:gd name="T55" fmla="*/ 442 h 503"/>
                <a:gd name="T56" fmla="*/ 293 w 700"/>
                <a:gd name="T57" fmla="*/ 463 h 503"/>
                <a:gd name="T58" fmla="*/ 301 w 700"/>
                <a:gd name="T59" fmla="*/ 479 h 503"/>
                <a:gd name="T60" fmla="*/ 315 w 700"/>
                <a:gd name="T61" fmla="*/ 498 h 503"/>
                <a:gd name="T62" fmla="*/ 334 w 700"/>
                <a:gd name="T63" fmla="*/ 501 h 503"/>
                <a:gd name="T64" fmla="*/ 349 w 700"/>
                <a:gd name="T65" fmla="*/ 477 h 503"/>
                <a:gd name="T66" fmla="*/ 382 w 700"/>
                <a:gd name="T67" fmla="*/ 491 h 503"/>
                <a:gd name="T68" fmla="*/ 384 w 700"/>
                <a:gd name="T69" fmla="*/ 476 h 503"/>
                <a:gd name="T70" fmla="*/ 391 w 700"/>
                <a:gd name="T71" fmla="*/ 450 h 503"/>
                <a:gd name="T72" fmla="*/ 418 w 700"/>
                <a:gd name="T73" fmla="*/ 405 h 503"/>
                <a:gd name="T74" fmla="*/ 413 w 700"/>
                <a:gd name="T75" fmla="*/ 363 h 503"/>
                <a:gd name="T76" fmla="*/ 422 w 700"/>
                <a:gd name="T77" fmla="*/ 350 h 503"/>
                <a:gd name="T78" fmla="*/ 459 w 700"/>
                <a:gd name="T79" fmla="*/ 357 h 503"/>
                <a:gd name="T80" fmla="*/ 480 w 700"/>
                <a:gd name="T81" fmla="*/ 380 h 503"/>
                <a:gd name="T82" fmla="*/ 501 w 700"/>
                <a:gd name="T83" fmla="*/ 406 h 503"/>
                <a:gd name="T84" fmla="*/ 520 w 700"/>
                <a:gd name="T85" fmla="*/ 437 h 503"/>
                <a:gd name="T86" fmla="*/ 560 w 700"/>
                <a:gd name="T87" fmla="*/ 447 h 503"/>
                <a:gd name="T88" fmla="*/ 573 w 700"/>
                <a:gd name="T89" fmla="*/ 464 h 503"/>
                <a:gd name="T90" fmla="*/ 604 w 700"/>
                <a:gd name="T91" fmla="*/ 447 h 503"/>
                <a:gd name="T92" fmla="*/ 602 w 700"/>
                <a:gd name="T93" fmla="*/ 415 h 503"/>
                <a:gd name="T94" fmla="*/ 600 w 700"/>
                <a:gd name="T95" fmla="*/ 397 h 503"/>
                <a:gd name="T96" fmla="*/ 598 w 700"/>
                <a:gd name="T97" fmla="*/ 395 h 503"/>
                <a:gd name="T98" fmla="*/ 595 w 700"/>
                <a:gd name="T99" fmla="*/ 346 h 503"/>
                <a:gd name="T100" fmla="*/ 628 w 700"/>
                <a:gd name="T101" fmla="*/ 324 h 503"/>
                <a:gd name="T102" fmla="*/ 674 w 700"/>
                <a:gd name="T103" fmla="*/ 286 h 503"/>
                <a:gd name="T104" fmla="*/ 700 w 700"/>
                <a:gd name="T105" fmla="*/ 239 h 503"/>
                <a:gd name="T106" fmla="*/ 684 w 700"/>
                <a:gd name="T107" fmla="*/ 197 h 503"/>
                <a:gd name="T108" fmla="*/ 659 w 700"/>
                <a:gd name="T109" fmla="*/ 146 h 503"/>
                <a:gd name="T110" fmla="*/ 658 w 700"/>
                <a:gd name="T111" fmla="*/ 131 h 503"/>
                <a:gd name="T112" fmla="*/ 593 w 700"/>
                <a:gd name="T113" fmla="*/ 102 h 503"/>
                <a:gd name="T114" fmla="*/ 568 w 700"/>
                <a:gd name="T115" fmla="*/ 89 h 503"/>
                <a:gd name="T116" fmla="*/ 565 w 700"/>
                <a:gd name="T117" fmla="*/ 91 h 503"/>
                <a:gd name="T118" fmla="*/ 531 w 700"/>
                <a:gd name="T119" fmla="*/ 68 h 503"/>
                <a:gd name="T120" fmla="*/ 491 w 700"/>
                <a:gd name="T121" fmla="*/ 39 h 503"/>
                <a:gd name="T122" fmla="*/ 482 w 700"/>
                <a:gd name="T123" fmla="*/ 45 h 503"/>
                <a:gd name="T124" fmla="*/ 468 w 700"/>
                <a:gd name="T125" fmla="*/ 4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503">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12"/>
            <p:cNvSpPr/>
            <p:nvPr/>
          </p:nvSpPr>
          <p:spPr bwMode="auto">
            <a:xfrm>
              <a:off x="865707" y="2888215"/>
              <a:ext cx="1613403" cy="982071"/>
            </a:xfrm>
            <a:custGeom>
              <a:avLst/>
              <a:gdLst>
                <a:gd name="T0" fmla="*/ 115 w 1085"/>
                <a:gd name="T1" fmla="*/ 28 h 659"/>
                <a:gd name="T2" fmla="*/ 98 w 1085"/>
                <a:gd name="T3" fmla="*/ 54 h 659"/>
                <a:gd name="T4" fmla="*/ 56 w 1085"/>
                <a:gd name="T5" fmla="*/ 60 h 659"/>
                <a:gd name="T6" fmla="*/ 56 w 1085"/>
                <a:gd name="T7" fmla="*/ 144 h 659"/>
                <a:gd name="T8" fmla="*/ 13 w 1085"/>
                <a:gd name="T9" fmla="*/ 158 h 659"/>
                <a:gd name="T10" fmla="*/ 15 w 1085"/>
                <a:gd name="T11" fmla="*/ 205 h 659"/>
                <a:gd name="T12" fmla="*/ 52 w 1085"/>
                <a:gd name="T13" fmla="*/ 284 h 659"/>
                <a:gd name="T14" fmla="*/ 95 w 1085"/>
                <a:gd name="T15" fmla="*/ 331 h 659"/>
                <a:gd name="T16" fmla="*/ 133 w 1085"/>
                <a:gd name="T17" fmla="*/ 331 h 659"/>
                <a:gd name="T18" fmla="*/ 159 w 1085"/>
                <a:gd name="T19" fmla="*/ 339 h 659"/>
                <a:gd name="T20" fmla="*/ 204 w 1085"/>
                <a:gd name="T21" fmla="*/ 396 h 659"/>
                <a:gd name="T22" fmla="*/ 251 w 1085"/>
                <a:gd name="T23" fmla="*/ 431 h 659"/>
                <a:gd name="T24" fmla="*/ 255 w 1085"/>
                <a:gd name="T25" fmla="*/ 434 h 659"/>
                <a:gd name="T26" fmla="*/ 314 w 1085"/>
                <a:gd name="T27" fmla="*/ 504 h 659"/>
                <a:gd name="T28" fmla="*/ 351 w 1085"/>
                <a:gd name="T29" fmla="*/ 519 h 659"/>
                <a:gd name="T30" fmla="*/ 397 w 1085"/>
                <a:gd name="T31" fmla="*/ 537 h 659"/>
                <a:gd name="T32" fmla="*/ 454 w 1085"/>
                <a:gd name="T33" fmla="*/ 558 h 659"/>
                <a:gd name="T34" fmla="*/ 503 w 1085"/>
                <a:gd name="T35" fmla="*/ 584 h 659"/>
                <a:gd name="T36" fmla="*/ 518 w 1085"/>
                <a:gd name="T37" fmla="*/ 607 h 659"/>
                <a:gd name="T38" fmla="*/ 667 w 1085"/>
                <a:gd name="T39" fmla="*/ 585 h 659"/>
                <a:gd name="T40" fmla="*/ 685 w 1085"/>
                <a:gd name="T41" fmla="*/ 609 h 659"/>
                <a:gd name="T42" fmla="*/ 781 w 1085"/>
                <a:gd name="T43" fmla="*/ 645 h 659"/>
                <a:gd name="T44" fmla="*/ 883 w 1085"/>
                <a:gd name="T45" fmla="*/ 586 h 659"/>
                <a:gd name="T46" fmla="*/ 960 w 1085"/>
                <a:gd name="T47" fmla="*/ 610 h 659"/>
                <a:gd name="T48" fmla="*/ 983 w 1085"/>
                <a:gd name="T49" fmla="*/ 620 h 659"/>
                <a:gd name="T50" fmla="*/ 983 w 1085"/>
                <a:gd name="T51" fmla="*/ 616 h 659"/>
                <a:gd name="T52" fmla="*/ 1027 w 1085"/>
                <a:gd name="T53" fmla="*/ 600 h 659"/>
                <a:gd name="T54" fmla="*/ 1052 w 1085"/>
                <a:gd name="T55" fmla="*/ 585 h 659"/>
                <a:gd name="T56" fmla="*/ 1060 w 1085"/>
                <a:gd name="T57" fmla="*/ 555 h 659"/>
                <a:gd name="T58" fmla="*/ 1078 w 1085"/>
                <a:gd name="T59" fmla="*/ 465 h 659"/>
                <a:gd name="T60" fmla="*/ 1063 w 1085"/>
                <a:gd name="T61" fmla="*/ 427 h 659"/>
                <a:gd name="T62" fmla="*/ 1038 w 1085"/>
                <a:gd name="T63" fmla="*/ 358 h 659"/>
                <a:gd name="T64" fmla="*/ 1034 w 1085"/>
                <a:gd name="T65" fmla="*/ 338 h 659"/>
                <a:gd name="T66" fmla="*/ 1003 w 1085"/>
                <a:gd name="T67" fmla="*/ 316 h 659"/>
                <a:gd name="T68" fmla="*/ 996 w 1085"/>
                <a:gd name="T69" fmla="*/ 345 h 659"/>
                <a:gd name="T70" fmla="*/ 962 w 1085"/>
                <a:gd name="T71" fmla="*/ 350 h 659"/>
                <a:gd name="T72" fmla="*/ 927 w 1085"/>
                <a:gd name="T73" fmla="*/ 375 h 659"/>
                <a:gd name="T74" fmla="*/ 894 w 1085"/>
                <a:gd name="T75" fmla="*/ 333 h 659"/>
                <a:gd name="T76" fmla="*/ 873 w 1085"/>
                <a:gd name="T77" fmla="*/ 309 h 659"/>
                <a:gd name="T78" fmla="*/ 841 w 1085"/>
                <a:gd name="T79" fmla="*/ 303 h 659"/>
                <a:gd name="T80" fmla="*/ 743 w 1085"/>
                <a:gd name="T81" fmla="*/ 280 h 659"/>
                <a:gd name="T82" fmla="*/ 696 w 1085"/>
                <a:gd name="T83" fmla="*/ 258 h 659"/>
                <a:gd name="T84" fmla="*/ 681 w 1085"/>
                <a:gd name="T85" fmla="*/ 235 h 659"/>
                <a:gd name="T86" fmla="*/ 663 w 1085"/>
                <a:gd name="T87" fmla="*/ 237 h 659"/>
                <a:gd name="T88" fmla="*/ 613 w 1085"/>
                <a:gd name="T89" fmla="*/ 205 h 659"/>
                <a:gd name="T90" fmla="*/ 598 w 1085"/>
                <a:gd name="T91" fmla="*/ 168 h 659"/>
                <a:gd name="T92" fmla="*/ 611 w 1085"/>
                <a:gd name="T93" fmla="*/ 111 h 659"/>
                <a:gd name="T94" fmla="*/ 616 w 1085"/>
                <a:gd name="T95" fmla="*/ 68 h 659"/>
                <a:gd name="T96" fmla="*/ 616 w 1085"/>
                <a:gd name="T97" fmla="*/ 37 h 659"/>
                <a:gd name="T98" fmla="*/ 612 w 1085"/>
                <a:gd name="T99" fmla="*/ 34 h 659"/>
                <a:gd name="T100" fmla="*/ 588 w 1085"/>
                <a:gd name="T101" fmla="*/ 18 h 659"/>
                <a:gd name="T102" fmla="*/ 515 w 1085"/>
                <a:gd name="T103" fmla="*/ 9 h 659"/>
                <a:gd name="T104" fmla="*/ 448 w 1085"/>
                <a:gd name="T105" fmla="*/ 20 h 659"/>
                <a:gd name="T106" fmla="*/ 407 w 1085"/>
                <a:gd name="T107" fmla="*/ 34 h 659"/>
                <a:gd name="T108" fmla="*/ 379 w 1085"/>
                <a:gd name="T109" fmla="*/ 31 h 659"/>
                <a:gd name="T110" fmla="*/ 324 w 1085"/>
                <a:gd name="T111" fmla="*/ 38 h 659"/>
                <a:gd name="T112" fmla="*/ 277 w 1085"/>
                <a:gd name="T113" fmla="*/ 18 h 659"/>
                <a:gd name="T114" fmla="*/ 263 w 1085"/>
                <a:gd name="T115" fmla="*/ 0 h 659"/>
                <a:gd name="T116" fmla="*/ 234 w 1085"/>
                <a:gd name="T117" fmla="*/ 16 h 659"/>
                <a:gd name="T118" fmla="*/ 160 w 1085"/>
                <a:gd name="T119" fmla="*/ 1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5" h="659">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3"/>
            <p:cNvSpPr/>
            <p:nvPr/>
          </p:nvSpPr>
          <p:spPr bwMode="auto">
            <a:xfrm>
              <a:off x="2363427" y="3209418"/>
              <a:ext cx="900847" cy="791318"/>
            </a:xfrm>
            <a:custGeom>
              <a:avLst/>
              <a:gdLst>
                <a:gd name="T0" fmla="*/ 17 w 606"/>
                <a:gd name="T1" fmla="*/ 24 h 532"/>
                <a:gd name="T2" fmla="*/ 15 w 606"/>
                <a:gd name="T3" fmla="*/ 61 h 532"/>
                <a:gd name="T4" fmla="*/ 8 w 606"/>
                <a:gd name="T5" fmla="*/ 99 h 532"/>
                <a:gd name="T6" fmla="*/ 34 w 606"/>
                <a:gd name="T7" fmla="*/ 120 h 532"/>
                <a:gd name="T8" fmla="*/ 62 w 606"/>
                <a:gd name="T9" fmla="*/ 168 h 532"/>
                <a:gd name="T10" fmla="*/ 73 w 606"/>
                <a:gd name="T11" fmla="*/ 230 h 532"/>
                <a:gd name="T12" fmla="*/ 86 w 606"/>
                <a:gd name="T13" fmla="*/ 299 h 532"/>
                <a:gd name="T14" fmla="*/ 75 w 606"/>
                <a:gd name="T15" fmla="*/ 361 h 532"/>
                <a:gd name="T16" fmla="*/ 92 w 606"/>
                <a:gd name="T17" fmla="*/ 399 h 532"/>
                <a:gd name="T18" fmla="*/ 102 w 606"/>
                <a:gd name="T19" fmla="*/ 386 h 532"/>
                <a:gd name="T20" fmla="*/ 129 w 606"/>
                <a:gd name="T21" fmla="*/ 365 h 532"/>
                <a:gd name="T22" fmla="*/ 146 w 606"/>
                <a:gd name="T23" fmla="*/ 408 h 532"/>
                <a:gd name="T24" fmla="*/ 165 w 606"/>
                <a:gd name="T25" fmla="*/ 402 h 532"/>
                <a:gd name="T26" fmla="*/ 198 w 606"/>
                <a:gd name="T27" fmla="*/ 472 h 532"/>
                <a:gd name="T28" fmla="*/ 211 w 606"/>
                <a:gd name="T29" fmla="*/ 514 h 532"/>
                <a:gd name="T30" fmla="*/ 227 w 606"/>
                <a:gd name="T31" fmla="*/ 527 h 532"/>
                <a:gd name="T32" fmla="*/ 263 w 606"/>
                <a:gd name="T33" fmla="*/ 505 h 532"/>
                <a:gd name="T34" fmla="*/ 289 w 606"/>
                <a:gd name="T35" fmla="*/ 482 h 532"/>
                <a:gd name="T36" fmla="*/ 299 w 606"/>
                <a:gd name="T37" fmla="*/ 439 h 532"/>
                <a:gd name="T38" fmla="*/ 309 w 606"/>
                <a:gd name="T39" fmla="*/ 376 h 532"/>
                <a:gd name="T40" fmla="*/ 367 w 606"/>
                <a:gd name="T41" fmla="*/ 362 h 532"/>
                <a:gd name="T42" fmla="*/ 380 w 606"/>
                <a:gd name="T43" fmla="*/ 408 h 532"/>
                <a:gd name="T44" fmla="*/ 413 w 606"/>
                <a:gd name="T45" fmla="*/ 401 h 532"/>
                <a:gd name="T46" fmla="*/ 433 w 606"/>
                <a:gd name="T47" fmla="*/ 427 h 532"/>
                <a:gd name="T48" fmla="*/ 479 w 606"/>
                <a:gd name="T49" fmla="*/ 408 h 532"/>
                <a:gd name="T50" fmla="*/ 434 w 606"/>
                <a:gd name="T51" fmla="*/ 374 h 532"/>
                <a:gd name="T52" fmla="*/ 460 w 606"/>
                <a:gd name="T53" fmla="*/ 359 h 532"/>
                <a:gd name="T54" fmla="*/ 469 w 606"/>
                <a:gd name="T55" fmla="*/ 346 h 532"/>
                <a:gd name="T56" fmla="*/ 439 w 606"/>
                <a:gd name="T57" fmla="*/ 298 h 532"/>
                <a:gd name="T58" fmla="*/ 523 w 606"/>
                <a:gd name="T59" fmla="*/ 248 h 532"/>
                <a:gd name="T60" fmla="*/ 547 w 606"/>
                <a:gd name="T61" fmla="*/ 223 h 532"/>
                <a:gd name="T62" fmla="*/ 573 w 606"/>
                <a:gd name="T63" fmla="*/ 192 h 532"/>
                <a:gd name="T64" fmla="*/ 592 w 606"/>
                <a:gd name="T65" fmla="*/ 148 h 532"/>
                <a:gd name="T66" fmla="*/ 561 w 606"/>
                <a:gd name="T67" fmla="*/ 135 h 532"/>
                <a:gd name="T68" fmla="*/ 542 w 606"/>
                <a:gd name="T69" fmla="*/ 119 h 532"/>
                <a:gd name="T70" fmla="*/ 521 w 606"/>
                <a:gd name="T71" fmla="*/ 120 h 532"/>
                <a:gd name="T72" fmla="*/ 510 w 606"/>
                <a:gd name="T73" fmla="*/ 99 h 532"/>
                <a:gd name="T74" fmla="*/ 471 w 606"/>
                <a:gd name="T75" fmla="*/ 112 h 532"/>
                <a:gd name="T76" fmla="*/ 452 w 606"/>
                <a:gd name="T77" fmla="*/ 99 h 532"/>
                <a:gd name="T78" fmla="*/ 401 w 606"/>
                <a:gd name="T79" fmla="*/ 104 h 532"/>
                <a:gd name="T80" fmla="*/ 376 w 606"/>
                <a:gd name="T81" fmla="*/ 94 h 532"/>
                <a:gd name="T82" fmla="*/ 359 w 606"/>
                <a:gd name="T83" fmla="*/ 51 h 532"/>
                <a:gd name="T84" fmla="*/ 300 w 606"/>
                <a:gd name="T85" fmla="*/ 10 h 532"/>
                <a:gd name="T86" fmla="*/ 271 w 606"/>
                <a:gd name="T87" fmla="*/ 37 h 532"/>
                <a:gd name="T88" fmla="*/ 275 w 606"/>
                <a:gd name="T89" fmla="*/ 54 h 532"/>
                <a:gd name="T90" fmla="*/ 229 w 606"/>
                <a:gd name="T91" fmla="*/ 61 h 532"/>
                <a:gd name="T92" fmla="*/ 223 w 606"/>
                <a:gd name="T93" fmla="*/ 74 h 532"/>
                <a:gd name="T94" fmla="*/ 191 w 606"/>
                <a:gd name="T95" fmla="*/ 103 h 532"/>
                <a:gd name="T96" fmla="*/ 162 w 606"/>
                <a:gd name="T97" fmla="*/ 116 h 532"/>
                <a:gd name="T98" fmla="*/ 127 w 606"/>
                <a:gd name="T99" fmla="*/ 92 h 532"/>
                <a:gd name="T100" fmla="*/ 102 w 606"/>
                <a:gd name="T101" fmla="*/ 73 h 532"/>
                <a:gd name="T102" fmla="*/ 71 w 606"/>
                <a:gd name="T103" fmla="*/ 29 h 532"/>
                <a:gd name="T104" fmla="*/ 57 w 606"/>
                <a:gd name="T105" fmla="*/ 1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32">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4"/>
            <p:cNvSpPr/>
            <p:nvPr/>
          </p:nvSpPr>
          <p:spPr bwMode="auto">
            <a:xfrm>
              <a:off x="2336352" y="3705377"/>
              <a:ext cx="727324" cy="760551"/>
            </a:xfrm>
            <a:custGeom>
              <a:avLst/>
              <a:gdLst>
                <a:gd name="T0" fmla="*/ 16 w 489"/>
                <a:gd name="T1" fmla="*/ 314 h 511"/>
                <a:gd name="T2" fmla="*/ 69 w 489"/>
                <a:gd name="T3" fmla="*/ 312 h 511"/>
                <a:gd name="T4" fmla="*/ 72 w 489"/>
                <a:gd name="T5" fmla="*/ 336 h 511"/>
                <a:gd name="T6" fmla="*/ 116 w 489"/>
                <a:gd name="T7" fmla="*/ 381 h 511"/>
                <a:gd name="T8" fmla="*/ 123 w 489"/>
                <a:gd name="T9" fmla="*/ 448 h 511"/>
                <a:gd name="T10" fmla="*/ 189 w 489"/>
                <a:gd name="T11" fmla="*/ 466 h 511"/>
                <a:gd name="T12" fmla="*/ 207 w 489"/>
                <a:gd name="T13" fmla="*/ 503 h 511"/>
                <a:gd name="T14" fmla="*/ 237 w 489"/>
                <a:gd name="T15" fmla="*/ 509 h 511"/>
                <a:gd name="T16" fmla="*/ 225 w 489"/>
                <a:gd name="T17" fmla="*/ 448 h 511"/>
                <a:gd name="T18" fmla="*/ 252 w 489"/>
                <a:gd name="T19" fmla="*/ 422 h 511"/>
                <a:gd name="T20" fmla="*/ 325 w 489"/>
                <a:gd name="T21" fmla="*/ 408 h 511"/>
                <a:gd name="T22" fmla="*/ 376 w 489"/>
                <a:gd name="T23" fmla="*/ 403 h 511"/>
                <a:gd name="T24" fmla="*/ 379 w 489"/>
                <a:gd name="T25" fmla="*/ 402 h 511"/>
                <a:gd name="T26" fmla="*/ 456 w 489"/>
                <a:gd name="T27" fmla="*/ 368 h 511"/>
                <a:gd name="T28" fmla="*/ 464 w 489"/>
                <a:gd name="T29" fmla="*/ 372 h 511"/>
                <a:gd name="T30" fmla="*/ 479 w 489"/>
                <a:gd name="T31" fmla="*/ 363 h 511"/>
                <a:gd name="T32" fmla="*/ 471 w 489"/>
                <a:gd name="T33" fmla="*/ 335 h 511"/>
                <a:gd name="T34" fmla="*/ 433 w 489"/>
                <a:gd name="T35" fmla="*/ 311 h 511"/>
                <a:gd name="T36" fmla="*/ 406 w 489"/>
                <a:gd name="T37" fmla="*/ 313 h 511"/>
                <a:gd name="T38" fmla="*/ 396 w 489"/>
                <a:gd name="T39" fmla="*/ 293 h 511"/>
                <a:gd name="T40" fmla="*/ 409 w 489"/>
                <a:gd name="T41" fmla="*/ 253 h 511"/>
                <a:gd name="T42" fmla="*/ 388 w 489"/>
                <a:gd name="T43" fmla="*/ 214 h 511"/>
                <a:gd name="T44" fmla="*/ 387 w 489"/>
                <a:gd name="T45" fmla="*/ 163 h 511"/>
                <a:gd name="T46" fmla="*/ 352 w 489"/>
                <a:gd name="T47" fmla="*/ 163 h 511"/>
                <a:gd name="T48" fmla="*/ 341 w 489"/>
                <a:gd name="T49" fmla="*/ 128 h 511"/>
                <a:gd name="T50" fmla="*/ 355 w 489"/>
                <a:gd name="T51" fmla="*/ 113 h 511"/>
                <a:gd name="T52" fmla="*/ 406 w 489"/>
                <a:gd name="T53" fmla="*/ 108 h 511"/>
                <a:gd name="T54" fmla="*/ 427 w 489"/>
                <a:gd name="T55" fmla="*/ 109 h 511"/>
                <a:gd name="T56" fmla="*/ 440 w 489"/>
                <a:gd name="T57" fmla="*/ 77 h 511"/>
                <a:gd name="T58" fmla="*/ 391 w 489"/>
                <a:gd name="T59" fmla="*/ 77 h 511"/>
                <a:gd name="T60" fmla="*/ 389 w 489"/>
                <a:gd name="T61" fmla="*/ 66 h 511"/>
                <a:gd name="T62" fmla="*/ 362 w 489"/>
                <a:gd name="T63" fmla="*/ 48 h 511"/>
                <a:gd name="T64" fmla="*/ 347 w 489"/>
                <a:gd name="T65" fmla="*/ 71 h 511"/>
                <a:gd name="T66" fmla="*/ 345 w 489"/>
                <a:gd name="T67" fmla="*/ 88 h 511"/>
                <a:gd name="T68" fmla="*/ 314 w 489"/>
                <a:gd name="T69" fmla="*/ 146 h 511"/>
                <a:gd name="T70" fmla="*/ 316 w 489"/>
                <a:gd name="T71" fmla="*/ 168 h 511"/>
                <a:gd name="T72" fmla="*/ 305 w 489"/>
                <a:gd name="T73" fmla="*/ 180 h 511"/>
                <a:gd name="T74" fmla="*/ 297 w 489"/>
                <a:gd name="T75" fmla="*/ 184 h 511"/>
                <a:gd name="T76" fmla="*/ 264 w 489"/>
                <a:gd name="T77" fmla="*/ 192 h 511"/>
                <a:gd name="T78" fmla="*/ 238 w 489"/>
                <a:gd name="T79" fmla="*/ 189 h 511"/>
                <a:gd name="T80" fmla="*/ 221 w 489"/>
                <a:gd name="T81" fmla="*/ 183 h 511"/>
                <a:gd name="T82" fmla="*/ 209 w 489"/>
                <a:gd name="T83" fmla="*/ 144 h 511"/>
                <a:gd name="T84" fmla="*/ 189 w 489"/>
                <a:gd name="T85" fmla="*/ 100 h 511"/>
                <a:gd name="T86" fmla="*/ 186 w 489"/>
                <a:gd name="T87" fmla="*/ 81 h 511"/>
                <a:gd name="T88" fmla="*/ 160 w 489"/>
                <a:gd name="T89" fmla="*/ 82 h 511"/>
                <a:gd name="T90" fmla="*/ 148 w 489"/>
                <a:gd name="T91" fmla="*/ 75 h 511"/>
                <a:gd name="T92" fmla="*/ 139 w 489"/>
                <a:gd name="T93" fmla="*/ 36 h 511"/>
                <a:gd name="T94" fmla="*/ 118 w 489"/>
                <a:gd name="T95" fmla="*/ 71 h 511"/>
                <a:gd name="T96" fmla="*/ 100 w 489"/>
                <a:gd name="T97" fmla="*/ 53 h 511"/>
                <a:gd name="T98" fmla="*/ 87 w 489"/>
                <a:gd name="T99" fmla="*/ 0 h 511"/>
                <a:gd name="T100" fmla="*/ 70 w 489"/>
                <a:gd name="T101" fmla="*/ 37 h 511"/>
                <a:gd name="T102" fmla="*/ 44 w 489"/>
                <a:gd name="T103" fmla="*/ 63 h 511"/>
                <a:gd name="T104" fmla="*/ 65 w 489"/>
                <a:gd name="T105" fmla="*/ 89 h 511"/>
                <a:gd name="T106" fmla="*/ 62 w 489"/>
                <a:gd name="T107" fmla="*/ 215 h 511"/>
                <a:gd name="T108" fmla="*/ 5 w 489"/>
                <a:gd name="T109" fmla="*/ 274 h 511"/>
                <a:gd name="T110" fmla="*/ 9 w 489"/>
                <a:gd name="T111" fmla="*/ 3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511">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15"/>
            <p:cNvSpPr/>
            <p:nvPr/>
          </p:nvSpPr>
          <p:spPr bwMode="auto">
            <a:xfrm>
              <a:off x="2856924" y="3693070"/>
              <a:ext cx="492266" cy="427041"/>
            </a:xfrm>
            <a:custGeom>
              <a:avLst/>
              <a:gdLst>
                <a:gd name="T0" fmla="*/ 246 w 331"/>
                <a:gd name="T1" fmla="*/ 14 h 287"/>
                <a:gd name="T2" fmla="*/ 226 w 331"/>
                <a:gd name="T3" fmla="*/ 18 h 287"/>
                <a:gd name="T4" fmla="*/ 219 w 331"/>
                <a:gd name="T5" fmla="*/ 0 h 287"/>
                <a:gd name="T6" fmla="*/ 216 w 331"/>
                <a:gd name="T7" fmla="*/ 18 h 287"/>
                <a:gd name="T8" fmla="*/ 204 w 331"/>
                <a:gd name="T9" fmla="*/ 31 h 287"/>
                <a:gd name="T10" fmla="*/ 186 w 331"/>
                <a:gd name="T11" fmla="*/ 31 h 287"/>
                <a:gd name="T12" fmla="*/ 179 w 331"/>
                <a:gd name="T13" fmla="*/ 51 h 287"/>
                <a:gd name="T14" fmla="*/ 160 w 331"/>
                <a:gd name="T15" fmla="*/ 46 h 287"/>
                <a:gd name="T16" fmla="*/ 146 w 331"/>
                <a:gd name="T17" fmla="*/ 52 h 287"/>
                <a:gd name="T18" fmla="*/ 138 w 331"/>
                <a:gd name="T19" fmla="*/ 45 h 287"/>
                <a:gd name="T20" fmla="*/ 114 w 331"/>
                <a:gd name="T21" fmla="*/ 49 h 287"/>
                <a:gd name="T22" fmla="*/ 147 w 331"/>
                <a:gd name="T23" fmla="*/ 71 h 287"/>
                <a:gd name="T24" fmla="*/ 152 w 331"/>
                <a:gd name="T25" fmla="*/ 96 h 287"/>
                <a:gd name="T26" fmla="*/ 120 w 331"/>
                <a:gd name="T27" fmla="*/ 111 h 287"/>
                <a:gd name="T28" fmla="*/ 107 w 331"/>
                <a:gd name="T29" fmla="*/ 113 h 287"/>
                <a:gd name="T30" fmla="*/ 90 w 331"/>
                <a:gd name="T31" fmla="*/ 116 h 287"/>
                <a:gd name="T32" fmla="*/ 68 w 331"/>
                <a:gd name="T33" fmla="*/ 129 h 287"/>
                <a:gd name="T34" fmla="*/ 15 w 331"/>
                <a:gd name="T35" fmla="*/ 127 h 287"/>
                <a:gd name="T36" fmla="*/ 1 w 331"/>
                <a:gd name="T37" fmla="*/ 150 h 287"/>
                <a:gd name="T38" fmla="*/ 17 w 331"/>
                <a:gd name="T39" fmla="*/ 171 h 287"/>
                <a:gd name="T40" fmla="*/ 26 w 331"/>
                <a:gd name="T41" fmla="*/ 165 h 287"/>
                <a:gd name="T42" fmla="*/ 38 w 331"/>
                <a:gd name="T43" fmla="*/ 164 h 287"/>
                <a:gd name="T44" fmla="*/ 58 w 331"/>
                <a:gd name="T45" fmla="*/ 191 h 287"/>
                <a:gd name="T46" fmla="*/ 46 w 331"/>
                <a:gd name="T47" fmla="*/ 225 h 287"/>
                <a:gd name="T48" fmla="*/ 66 w 331"/>
                <a:gd name="T49" fmla="*/ 257 h 287"/>
                <a:gd name="T50" fmla="*/ 57 w 331"/>
                <a:gd name="T51" fmla="*/ 287 h 287"/>
                <a:gd name="T52" fmla="*/ 80 w 331"/>
                <a:gd name="T53" fmla="*/ 276 h 287"/>
                <a:gd name="T54" fmla="*/ 116 w 331"/>
                <a:gd name="T55" fmla="*/ 286 h 287"/>
                <a:gd name="T56" fmla="*/ 146 w 331"/>
                <a:gd name="T57" fmla="*/ 276 h 287"/>
                <a:gd name="T58" fmla="*/ 179 w 331"/>
                <a:gd name="T59" fmla="*/ 258 h 287"/>
                <a:gd name="T60" fmla="*/ 215 w 331"/>
                <a:gd name="T61" fmla="*/ 243 h 287"/>
                <a:gd name="T62" fmla="*/ 230 w 331"/>
                <a:gd name="T63" fmla="*/ 252 h 287"/>
                <a:gd name="T64" fmla="*/ 238 w 331"/>
                <a:gd name="T65" fmla="*/ 254 h 287"/>
                <a:gd name="T66" fmla="*/ 255 w 331"/>
                <a:gd name="T67" fmla="*/ 251 h 287"/>
                <a:gd name="T68" fmla="*/ 257 w 331"/>
                <a:gd name="T69" fmla="*/ 249 h 287"/>
                <a:gd name="T70" fmla="*/ 270 w 331"/>
                <a:gd name="T71" fmla="*/ 239 h 287"/>
                <a:gd name="T72" fmla="*/ 285 w 331"/>
                <a:gd name="T73" fmla="*/ 227 h 287"/>
                <a:gd name="T74" fmla="*/ 300 w 331"/>
                <a:gd name="T75" fmla="*/ 218 h 287"/>
                <a:gd name="T76" fmla="*/ 305 w 331"/>
                <a:gd name="T77" fmla="*/ 214 h 287"/>
                <a:gd name="T78" fmla="*/ 326 w 331"/>
                <a:gd name="T79" fmla="*/ 209 h 287"/>
                <a:gd name="T80" fmla="*/ 321 w 331"/>
                <a:gd name="T81" fmla="*/ 179 h 287"/>
                <a:gd name="T82" fmla="*/ 324 w 331"/>
                <a:gd name="T83" fmla="*/ 162 h 287"/>
                <a:gd name="T84" fmla="*/ 300 w 331"/>
                <a:gd name="T85" fmla="*/ 144 h 287"/>
                <a:gd name="T86" fmla="*/ 322 w 331"/>
                <a:gd name="T87" fmla="*/ 60 h 287"/>
                <a:gd name="T88" fmla="*/ 308 w 331"/>
                <a:gd name="T89" fmla="*/ 66 h 287"/>
                <a:gd name="T90" fmla="*/ 291 w 331"/>
                <a:gd name="T91" fmla="*/ 67 h 287"/>
                <a:gd name="T92" fmla="*/ 288 w 331"/>
                <a:gd name="T93" fmla="*/ 60 h 287"/>
                <a:gd name="T94" fmla="*/ 286 w 331"/>
                <a:gd name="T95" fmla="*/ 56 h 287"/>
                <a:gd name="T96" fmla="*/ 270 w 331"/>
                <a:gd name="T97" fmla="*/ 3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87">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16"/>
            <p:cNvSpPr/>
            <p:nvPr/>
          </p:nvSpPr>
          <p:spPr bwMode="auto">
            <a:xfrm>
              <a:off x="3027986" y="3416170"/>
              <a:ext cx="363047" cy="370431"/>
            </a:xfrm>
            <a:custGeom>
              <a:avLst/>
              <a:gdLst>
                <a:gd name="T0" fmla="*/ 231 w 244"/>
                <a:gd name="T1" fmla="*/ 29 h 249"/>
                <a:gd name="T2" fmla="*/ 222 w 244"/>
                <a:gd name="T3" fmla="*/ 26 h 249"/>
                <a:gd name="T4" fmla="*/ 213 w 244"/>
                <a:gd name="T5" fmla="*/ 22 h 249"/>
                <a:gd name="T6" fmla="*/ 201 w 244"/>
                <a:gd name="T7" fmla="*/ 24 h 249"/>
                <a:gd name="T8" fmla="*/ 191 w 244"/>
                <a:gd name="T9" fmla="*/ 20 h 249"/>
                <a:gd name="T10" fmla="*/ 183 w 244"/>
                <a:gd name="T11" fmla="*/ 12 h 249"/>
                <a:gd name="T12" fmla="*/ 161 w 244"/>
                <a:gd name="T13" fmla="*/ 7 h 249"/>
                <a:gd name="T14" fmla="*/ 149 w 244"/>
                <a:gd name="T15" fmla="*/ 35 h 249"/>
                <a:gd name="T16" fmla="*/ 139 w 244"/>
                <a:gd name="T17" fmla="*/ 52 h 249"/>
                <a:gd name="T18" fmla="*/ 123 w 244"/>
                <a:gd name="T19" fmla="*/ 76 h 249"/>
                <a:gd name="T20" fmla="*/ 82 w 244"/>
                <a:gd name="T21" fmla="*/ 114 h 249"/>
                <a:gd name="T22" fmla="*/ 62 w 244"/>
                <a:gd name="T23" fmla="*/ 142 h 249"/>
                <a:gd name="T24" fmla="*/ 6 w 244"/>
                <a:gd name="T25" fmla="*/ 139 h 249"/>
                <a:gd name="T26" fmla="*/ 5 w 244"/>
                <a:gd name="T27" fmla="*/ 180 h 249"/>
                <a:gd name="T28" fmla="*/ 26 w 244"/>
                <a:gd name="T29" fmla="*/ 202 h 249"/>
                <a:gd name="T30" fmla="*/ 35 w 244"/>
                <a:gd name="T31" fmla="*/ 226 h 249"/>
                <a:gd name="T32" fmla="*/ 37 w 244"/>
                <a:gd name="T33" fmla="*/ 231 h 249"/>
                <a:gd name="T34" fmla="*/ 53 w 244"/>
                <a:gd name="T35" fmla="*/ 226 h 249"/>
                <a:gd name="T36" fmla="*/ 58 w 244"/>
                <a:gd name="T37" fmla="*/ 226 h 249"/>
                <a:gd name="T38" fmla="*/ 75 w 244"/>
                <a:gd name="T39" fmla="*/ 209 h 249"/>
                <a:gd name="T40" fmla="*/ 94 w 244"/>
                <a:gd name="T41" fmla="*/ 193 h 249"/>
                <a:gd name="T42" fmla="*/ 98 w 244"/>
                <a:gd name="T43" fmla="*/ 182 h 249"/>
                <a:gd name="T44" fmla="*/ 103 w 244"/>
                <a:gd name="T45" fmla="*/ 178 h 249"/>
                <a:gd name="T46" fmla="*/ 115 w 244"/>
                <a:gd name="T47" fmla="*/ 180 h 249"/>
                <a:gd name="T48" fmla="*/ 117 w 244"/>
                <a:gd name="T49" fmla="*/ 194 h 249"/>
                <a:gd name="T50" fmla="*/ 124 w 244"/>
                <a:gd name="T51" fmla="*/ 196 h 249"/>
                <a:gd name="T52" fmla="*/ 131 w 244"/>
                <a:gd name="T53" fmla="*/ 186 h 249"/>
                <a:gd name="T54" fmla="*/ 140 w 244"/>
                <a:gd name="T55" fmla="*/ 182 h 249"/>
                <a:gd name="T56" fmla="*/ 151 w 244"/>
                <a:gd name="T57" fmla="*/ 186 h 249"/>
                <a:gd name="T58" fmla="*/ 162 w 244"/>
                <a:gd name="T59" fmla="*/ 218 h 249"/>
                <a:gd name="T60" fmla="*/ 164 w 244"/>
                <a:gd name="T61" fmla="*/ 233 h 249"/>
                <a:gd name="T62" fmla="*/ 170 w 244"/>
                <a:gd name="T63" fmla="*/ 228 h 249"/>
                <a:gd name="T64" fmla="*/ 180 w 244"/>
                <a:gd name="T65" fmla="*/ 233 h 249"/>
                <a:gd name="T66" fmla="*/ 182 w 244"/>
                <a:gd name="T67" fmla="*/ 247 h 249"/>
                <a:gd name="T68" fmla="*/ 190 w 244"/>
                <a:gd name="T69" fmla="*/ 239 h 249"/>
                <a:gd name="T70" fmla="*/ 191 w 244"/>
                <a:gd name="T71" fmla="*/ 237 h 249"/>
                <a:gd name="T72" fmla="*/ 197 w 244"/>
                <a:gd name="T73" fmla="*/ 234 h 249"/>
                <a:gd name="T74" fmla="*/ 202 w 244"/>
                <a:gd name="T75" fmla="*/ 230 h 249"/>
                <a:gd name="T76" fmla="*/ 186 w 244"/>
                <a:gd name="T77" fmla="*/ 175 h 249"/>
                <a:gd name="T78" fmla="*/ 159 w 244"/>
                <a:gd name="T79" fmla="*/ 126 h 249"/>
                <a:gd name="T80" fmla="*/ 150 w 244"/>
                <a:gd name="T81" fmla="*/ 111 h 249"/>
                <a:gd name="T82" fmla="*/ 156 w 244"/>
                <a:gd name="T83" fmla="*/ 91 h 249"/>
                <a:gd name="T84" fmla="*/ 224 w 244"/>
                <a:gd name="T85" fmla="*/ 76 h 249"/>
                <a:gd name="T86" fmla="*/ 244 w 244"/>
                <a:gd name="T87" fmla="*/ 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49">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7"/>
            <p:cNvSpPr/>
            <p:nvPr/>
          </p:nvSpPr>
          <p:spPr bwMode="auto">
            <a:xfrm>
              <a:off x="3315962" y="3595847"/>
              <a:ext cx="443040" cy="515649"/>
            </a:xfrm>
            <a:custGeom>
              <a:avLst/>
              <a:gdLst>
                <a:gd name="T0" fmla="*/ 258 w 298"/>
                <a:gd name="T1" fmla="*/ 59 h 346"/>
                <a:gd name="T2" fmla="*/ 251 w 298"/>
                <a:gd name="T3" fmla="*/ 46 h 346"/>
                <a:gd name="T4" fmla="*/ 247 w 298"/>
                <a:gd name="T5" fmla="*/ 21 h 346"/>
                <a:gd name="T6" fmla="*/ 235 w 298"/>
                <a:gd name="T7" fmla="*/ 30 h 346"/>
                <a:gd name="T8" fmla="*/ 215 w 298"/>
                <a:gd name="T9" fmla="*/ 25 h 346"/>
                <a:gd name="T10" fmla="*/ 213 w 298"/>
                <a:gd name="T11" fmla="*/ 12 h 346"/>
                <a:gd name="T12" fmla="*/ 209 w 298"/>
                <a:gd name="T13" fmla="*/ 18 h 346"/>
                <a:gd name="T14" fmla="*/ 187 w 298"/>
                <a:gd name="T15" fmla="*/ 38 h 346"/>
                <a:gd name="T16" fmla="*/ 178 w 298"/>
                <a:gd name="T17" fmla="*/ 35 h 346"/>
                <a:gd name="T18" fmla="*/ 159 w 298"/>
                <a:gd name="T19" fmla="*/ 24 h 346"/>
                <a:gd name="T20" fmla="*/ 129 w 298"/>
                <a:gd name="T21" fmla="*/ 14 h 346"/>
                <a:gd name="T22" fmla="*/ 113 w 298"/>
                <a:gd name="T23" fmla="*/ 7 h 346"/>
                <a:gd name="T24" fmla="*/ 80 w 298"/>
                <a:gd name="T25" fmla="*/ 1 h 346"/>
                <a:gd name="T26" fmla="*/ 68 w 298"/>
                <a:gd name="T27" fmla="*/ 28 h 346"/>
                <a:gd name="T28" fmla="*/ 51 w 298"/>
                <a:gd name="T29" fmla="*/ 22 h 346"/>
                <a:gd name="T30" fmla="*/ 13 w 298"/>
                <a:gd name="T31" fmla="*/ 74 h 346"/>
                <a:gd name="T32" fmla="*/ 22 w 298"/>
                <a:gd name="T33" fmla="*/ 129 h 346"/>
                <a:gd name="T34" fmla="*/ 22 w 298"/>
                <a:gd name="T35" fmla="*/ 172 h 346"/>
                <a:gd name="T36" fmla="*/ 0 w 298"/>
                <a:gd name="T37" fmla="*/ 198 h 346"/>
                <a:gd name="T38" fmla="*/ 13 w 298"/>
                <a:gd name="T39" fmla="*/ 192 h 346"/>
                <a:gd name="T40" fmla="*/ 28 w 298"/>
                <a:gd name="T41" fmla="*/ 219 h 346"/>
                <a:gd name="T42" fmla="*/ 21 w 298"/>
                <a:gd name="T43" fmla="*/ 243 h 346"/>
                <a:gd name="T44" fmla="*/ 54 w 298"/>
                <a:gd name="T45" fmla="*/ 262 h 346"/>
                <a:gd name="T46" fmla="*/ 66 w 298"/>
                <a:gd name="T47" fmla="*/ 262 h 346"/>
                <a:gd name="T48" fmla="*/ 85 w 298"/>
                <a:gd name="T49" fmla="*/ 252 h 346"/>
                <a:gd name="T50" fmla="*/ 107 w 298"/>
                <a:gd name="T51" fmla="*/ 242 h 346"/>
                <a:gd name="T52" fmla="*/ 125 w 298"/>
                <a:gd name="T53" fmla="*/ 236 h 346"/>
                <a:gd name="T54" fmla="*/ 135 w 298"/>
                <a:gd name="T55" fmla="*/ 263 h 346"/>
                <a:gd name="T56" fmla="*/ 132 w 298"/>
                <a:gd name="T57" fmla="*/ 298 h 346"/>
                <a:gd name="T58" fmla="*/ 125 w 298"/>
                <a:gd name="T59" fmla="*/ 321 h 346"/>
                <a:gd name="T60" fmla="*/ 144 w 298"/>
                <a:gd name="T61" fmla="*/ 325 h 346"/>
                <a:gd name="T62" fmla="*/ 162 w 298"/>
                <a:gd name="T63" fmla="*/ 340 h 346"/>
                <a:gd name="T64" fmla="*/ 185 w 298"/>
                <a:gd name="T65" fmla="*/ 328 h 346"/>
                <a:gd name="T66" fmla="*/ 203 w 298"/>
                <a:gd name="T67" fmla="*/ 310 h 346"/>
                <a:gd name="T68" fmla="*/ 232 w 298"/>
                <a:gd name="T69" fmla="*/ 325 h 346"/>
                <a:gd name="T70" fmla="*/ 220 w 298"/>
                <a:gd name="T71" fmla="*/ 295 h 346"/>
                <a:gd name="T72" fmla="*/ 251 w 298"/>
                <a:gd name="T73" fmla="*/ 281 h 346"/>
                <a:gd name="T74" fmla="*/ 287 w 298"/>
                <a:gd name="T75" fmla="*/ 286 h 346"/>
                <a:gd name="T76" fmla="*/ 286 w 298"/>
                <a:gd name="T77" fmla="*/ 283 h 346"/>
                <a:gd name="T78" fmla="*/ 295 w 298"/>
                <a:gd name="T79" fmla="*/ 252 h 346"/>
                <a:gd name="T80" fmla="*/ 284 w 298"/>
                <a:gd name="T81" fmla="*/ 238 h 346"/>
                <a:gd name="T82" fmla="*/ 291 w 298"/>
                <a:gd name="T83" fmla="*/ 227 h 346"/>
                <a:gd name="T84" fmla="*/ 275 w 298"/>
                <a:gd name="T85" fmla="*/ 201 h 346"/>
                <a:gd name="T86" fmla="*/ 266 w 298"/>
                <a:gd name="T87" fmla="*/ 169 h 346"/>
                <a:gd name="T88" fmla="*/ 258 w 298"/>
                <a:gd name="T89" fmla="*/ 145 h 346"/>
                <a:gd name="T90" fmla="*/ 280 w 298"/>
                <a:gd name="T91" fmla="*/ 86 h 346"/>
                <a:gd name="T92" fmla="*/ 258 w 298"/>
                <a:gd name="T93"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8" h="346">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18"/>
            <p:cNvSpPr/>
            <p:nvPr/>
          </p:nvSpPr>
          <p:spPr bwMode="auto">
            <a:xfrm>
              <a:off x="3263043" y="3302949"/>
              <a:ext cx="627639" cy="390121"/>
            </a:xfrm>
            <a:custGeom>
              <a:avLst/>
              <a:gdLst>
                <a:gd name="T0" fmla="*/ 56 w 422"/>
                <a:gd name="T1" fmla="*/ 7 h 262"/>
                <a:gd name="T2" fmla="*/ 75 w 422"/>
                <a:gd name="T3" fmla="*/ 20 h 262"/>
                <a:gd name="T4" fmla="*/ 77 w 422"/>
                <a:gd name="T5" fmla="*/ 42 h 262"/>
                <a:gd name="T6" fmla="*/ 64 w 422"/>
                <a:gd name="T7" fmla="*/ 45 h 262"/>
                <a:gd name="T8" fmla="*/ 55 w 422"/>
                <a:gd name="T9" fmla="*/ 56 h 262"/>
                <a:gd name="T10" fmla="*/ 62 w 422"/>
                <a:gd name="T11" fmla="*/ 73 h 262"/>
                <a:gd name="T12" fmla="*/ 67 w 422"/>
                <a:gd name="T13" fmla="*/ 95 h 262"/>
                <a:gd name="T14" fmla="*/ 78 w 422"/>
                <a:gd name="T15" fmla="*/ 98 h 262"/>
                <a:gd name="T16" fmla="*/ 88 w 422"/>
                <a:gd name="T17" fmla="*/ 112 h 262"/>
                <a:gd name="T18" fmla="*/ 93 w 422"/>
                <a:gd name="T19" fmla="*/ 133 h 262"/>
                <a:gd name="T20" fmla="*/ 46 w 422"/>
                <a:gd name="T21" fmla="*/ 172 h 262"/>
                <a:gd name="T22" fmla="*/ 0 w 422"/>
                <a:gd name="T23" fmla="*/ 185 h 262"/>
                <a:gd name="T24" fmla="*/ 8 w 422"/>
                <a:gd name="T25" fmla="*/ 200 h 262"/>
                <a:gd name="T26" fmla="*/ 34 w 422"/>
                <a:gd name="T27" fmla="*/ 246 h 262"/>
                <a:gd name="T28" fmla="*/ 44 w 422"/>
                <a:gd name="T29" fmla="*/ 260 h 262"/>
                <a:gd name="T30" fmla="*/ 53 w 422"/>
                <a:gd name="T31" fmla="*/ 238 h 262"/>
                <a:gd name="T32" fmla="*/ 84 w 422"/>
                <a:gd name="T33" fmla="*/ 211 h 262"/>
                <a:gd name="T34" fmla="*/ 111 w 422"/>
                <a:gd name="T35" fmla="*/ 216 h 262"/>
                <a:gd name="T36" fmla="*/ 122 w 422"/>
                <a:gd name="T37" fmla="*/ 190 h 262"/>
                <a:gd name="T38" fmla="*/ 137 w 422"/>
                <a:gd name="T39" fmla="*/ 191 h 262"/>
                <a:gd name="T40" fmla="*/ 189 w 422"/>
                <a:gd name="T41" fmla="*/ 209 h 262"/>
                <a:gd name="T42" fmla="*/ 208 w 422"/>
                <a:gd name="T43" fmla="*/ 218 h 262"/>
                <a:gd name="T44" fmla="*/ 219 w 422"/>
                <a:gd name="T45" fmla="*/ 227 h 262"/>
                <a:gd name="T46" fmla="*/ 239 w 422"/>
                <a:gd name="T47" fmla="*/ 210 h 262"/>
                <a:gd name="T48" fmla="*/ 256 w 422"/>
                <a:gd name="T49" fmla="*/ 205 h 262"/>
                <a:gd name="T50" fmla="*/ 259 w 422"/>
                <a:gd name="T51" fmla="*/ 217 h 262"/>
                <a:gd name="T52" fmla="*/ 265 w 422"/>
                <a:gd name="T53" fmla="*/ 220 h 262"/>
                <a:gd name="T54" fmla="*/ 284 w 422"/>
                <a:gd name="T55" fmla="*/ 211 h 262"/>
                <a:gd name="T56" fmla="*/ 295 w 422"/>
                <a:gd name="T57" fmla="*/ 227 h 262"/>
                <a:gd name="T58" fmla="*/ 299 w 422"/>
                <a:gd name="T59" fmla="*/ 250 h 262"/>
                <a:gd name="T60" fmla="*/ 357 w 422"/>
                <a:gd name="T61" fmla="*/ 214 h 262"/>
                <a:gd name="T62" fmla="*/ 390 w 422"/>
                <a:gd name="T63" fmla="*/ 206 h 262"/>
                <a:gd name="T64" fmla="*/ 420 w 422"/>
                <a:gd name="T65" fmla="*/ 196 h 262"/>
                <a:gd name="T66" fmla="*/ 422 w 422"/>
                <a:gd name="T67" fmla="*/ 186 h 262"/>
                <a:gd name="T68" fmla="*/ 395 w 422"/>
                <a:gd name="T69" fmla="*/ 129 h 262"/>
                <a:gd name="T70" fmla="*/ 384 w 422"/>
                <a:gd name="T71" fmla="*/ 107 h 262"/>
                <a:gd name="T72" fmla="*/ 370 w 422"/>
                <a:gd name="T73" fmla="*/ 93 h 262"/>
                <a:gd name="T74" fmla="*/ 370 w 422"/>
                <a:gd name="T75" fmla="*/ 92 h 262"/>
                <a:gd name="T76" fmla="*/ 322 w 422"/>
                <a:gd name="T77" fmla="*/ 81 h 262"/>
                <a:gd name="T78" fmla="*/ 280 w 422"/>
                <a:gd name="T79" fmla="*/ 80 h 262"/>
                <a:gd name="T80" fmla="*/ 186 w 422"/>
                <a:gd name="T81" fmla="*/ 42 h 262"/>
                <a:gd name="T82" fmla="*/ 124 w 422"/>
                <a:gd name="T83" fmla="*/ 0 h 262"/>
                <a:gd name="T84" fmla="*/ 64 w 422"/>
                <a:gd name="T8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26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19"/>
            <p:cNvSpPr/>
            <p:nvPr/>
          </p:nvSpPr>
          <p:spPr bwMode="auto">
            <a:xfrm>
              <a:off x="3708544" y="3578618"/>
              <a:ext cx="392583" cy="530417"/>
            </a:xfrm>
            <a:custGeom>
              <a:avLst/>
              <a:gdLst>
                <a:gd name="T0" fmla="*/ 207 w 264"/>
                <a:gd name="T1" fmla="*/ 13 h 356"/>
                <a:gd name="T2" fmla="*/ 183 w 264"/>
                <a:gd name="T3" fmla="*/ 4 h 356"/>
                <a:gd name="T4" fmla="*/ 152 w 264"/>
                <a:gd name="T5" fmla="*/ 26 h 356"/>
                <a:gd name="T6" fmla="*/ 133 w 264"/>
                <a:gd name="T7" fmla="*/ 17 h 356"/>
                <a:gd name="T8" fmla="*/ 131 w 264"/>
                <a:gd name="T9" fmla="*/ 19 h 356"/>
                <a:gd name="T10" fmla="*/ 94 w 264"/>
                <a:gd name="T11" fmla="*/ 28 h 356"/>
                <a:gd name="T12" fmla="*/ 74 w 264"/>
                <a:gd name="T13" fmla="*/ 30 h 356"/>
                <a:gd name="T14" fmla="*/ 59 w 264"/>
                <a:gd name="T15" fmla="*/ 45 h 356"/>
                <a:gd name="T16" fmla="*/ 35 w 264"/>
                <a:gd name="T17" fmla="*/ 46 h 356"/>
                <a:gd name="T18" fmla="*/ 19 w 264"/>
                <a:gd name="T19" fmla="*/ 75 h 356"/>
                <a:gd name="T20" fmla="*/ 20 w 264"/>
                <a:gd name="T21" fmla="*/ 79 h 356"/>
                <a:gd name="T22" fmla="*/ 31 w 264"/>
                <a:gd name="T23" fmla="*/ 119 h 356"/>
                <a:gd name="T24" fmla="*/ 30 w 264"/>
                <a:gd name="T25" fmla="*/ 122 h 356"/>
                <a:gd name="T26" fmla="*/ 28 w 264"/>
                <a:gd name="T27" fmla="*/ 123 h 356"/>
                <a:gd name="T28" fmla="*/ 2 w 264"/>
                <a:gd name="T29" fmla="*/ 171 h 356"/>
                <a:gd name="T30" fmla="*/ 16 w 264"/>
                <a:gd name="T31" fmla="*/ 183 h 356"/>
                <a:gd name="T32" fmla="*/ 32 w 264"/>
                <a:gd name="T33" fmla="*/ 235 h 356"/>
                <a:gd name="T34" fmla="*/ 31 w 264"/>
                <a:gd name="T35" fmla="*/ 252 h 356"/>
                <a:gd name="T36" fmla="*/ 30 w 264"/>
                <a:gd name="T37" fmla="*/ 295 h 356"/>
                <a:gd name="T38" fmla="*/ 40 w 264"/>
                <a:gd name="T39" fmla="*/ 314 h 356"/>
                <a:gd name="T40" fmla="*/ 69 w 264"/>
                <a:gd name="T41" fmla="*/ 302 h 356"/>
                <a:gd name="T42" fmla="*/ 58 w 264"/>
                <a:gd name="T43" fmla="*/ 336 h 356"/>
                <a:gd name="T44" fmla="*/ 54 w 264"/>
                <a:gd name="T45" fmla="*/ 356 h 356"/>
                <a:gd name="T46" fmla="*/ 105 w 264"/>
                <a:gd name="T47" fmla="*/ 335 h 356"/>
                <a:gd name="T48" fmla="*/ 134 w 264"/>
                <a:gd name="T49" fmla="*/ 343 h 356"/>
                <a:gd name="T50" fmla="*/ 131 w 264"/>
                <a:gd name="T51" fmla="*/ 333 h 356"/>
                <a:gd name="T52" fmla="*/ 130 w 264"/>
                <a:gd name="T53" fmla="*/ 314 h 356"/>
                <a:gd name="T54" fmla="*/ 138 w 264"/>
                <a:gd name="T55" fmla="*/ 302 h 356"/>
                <a:gd name="T56" fmla="*/ 140 w 264"/>
                <a:gd name="T57" fmla="*/ 288 h 356"/>
                <a:gd name="T58" fmla="*/ 141 w 264"/>
                <a:gd name="T59" fmla="*/ 288 h 356"/>
                <a:gd name="T60" fmla="*/ 143 w 264"/>
                <a:gd name="T61" fmla="*/ 277 h 356"/>
                <a:gd name="T62" fmla="*/ 156 w 264"/>
                <a:gd name="T63" fmla="*/ 257 h 356"/>
                <a:gd name="T64" fmla="*/ 152 w 264"/>
                <a:gd name="T65" fmla="*/ 254 h 356"/>
                <a:gd name="T66" fmla="*/ 161 w 264"/>
                <a:gd name="T67" fmla="*/ 239 h 356"/>
                <a:gd name="T68" fmla="*/ 178 w 264"/>
                <a:gd name="T69" fmla="*/ 219 h 356"/>
                <a:gd name="T70" fmla="*/ 172 w 264"/>
                <a:gd name="T71" fmla="*/ 190 h 356"/>
                <a:gd name="T72" fmla="*/ 194 w 264"/>
                <a:gd name="T73" fmla="*/ 171 h 356"/>
                <a:gd name="T74" fmla="*/ 191 w 264"/>
                <a:gd name="T75" fmla="*/ 145 h 356"/>
                <a:gd name="T76" fmla="*/ 218 w 264"/>
                <a:gd name="T77" fmla="*/ 115 h 356"/>
                <a:gd name="T78" fmla="*/ 236 w 264"/>
                <a:gd name="T79" fmla="*/ 120 h 356"/>
                <a:gd name="T80" fmla="*/ 246 w 264"/>
                <a:gd name="T81" fmla="*/ 108 h 356"/>
                <a:gd name="T82" fmla="*/ 256 w 264"/>
                <a:gd name="T83" fmla="*/ 92 h 356"/>
                <a:gd name="T84" fmla="*/ 257 w 264"/>
                <a:gd name="T85" fmla="*/ 88 h 356"/>
                <a:gd name="T86" fmla="*/ 263 w 264"/>
                <a:gd name="T87" fmla="*/ 83 h 356"/>
                <a:gd name="T88" fmla="*/ 257 w 264"/>
                <a:gd name="T89" fmla="*/ 71 h 356"/>
                <a:gd name="T90" fmla="*/ 242 w 264"/>
                <a:gd name="T91" fmla="*/ 23 h 356"/>
                <a:gd name="T92" fmla="*/ 207 w 264"/>
                <a:gd name="T93"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356">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20"/>
            <p:cNvSpPr/>
            <p:nvPr/>
          </p:nvSpPr>
          <p:spPr bwMode="auto">
            <a:xfrm>
              <a:off x="3975598" y="2213810"/>
              <a:ext cx="482421" cy="460269"/>
            </a:xfrm>
            <a:custGeom>
              <a:avLst/>
              <a:gdLst>
                <a:gd name="T0" fmla="*/ 139 w 324"/>
                <a:gd name="T1" fmla="*/ 65 h 309"/>
                <a:gd name="T2" fmla="*/ 122 w 324"/>
                <a:gd name="T3" fmla="*/ 69 h 309"/>
                <a:gd name="T4" fmla="*/ 100 w 324"/>
                <a:gd name="T5" fmla="*/ 81 h 309"/>
                <a:gd name="T6" fmla="*/ 78 w 324"/>
                <a:gd name="T7" fmla="*/ 100 h 309"/>
                <a:gd name="T8" fmla="*/ 60 w 324"/>
                <a:gd name="T9" fmla="*/ 121 h 309"/>
                <a:gd name="T10" fmla="*/ 36 w 324"/>
                <a:gd name="T11" fmla="*/ 120 h 309"/>
                <a:gd name="T12" fmla="*/ 25 w 324"/>
                <a:gd name="T13" fmla="*/ 135 h 309"/>
                <a:gd name="T14" fmla="*/ 5 w 324"/>
                <a:gd name="T15" fmla="*/ 181 h 309"/>
                <a:gd name="T16" fmla="*/ 3 w 324"/>
                <a:gd name="T17" fmla="*/ 191 h 309"/>
                <a:gd name="T18" fmla="*/ 8 w 324"/>
                <a:gd name="T19" fmla="*/ 201 h 309"/>
                <a:gd name="T20" fmla="*/ 29 w 324"/>
                <a:gd name="T21" fmla="*/ 207 h 309"/>
                <a:gd name="T22" fmla="*/ 34 w 324"/>
                <a:gd name="T23" fmla="*/ 211 h 309"/>
                <a:gd name="T24" fmla="*/ 41 w 324"/>
                <a:gd name="T25" fmla="*/ 215 h 309"/>
                <a:gd name="T26" fmla="*/ 68 w 324"/>
                <a:gd name="T27" fmla="*/ 236 h 309"/>
                <a:gd name="T28" fmla="*/ 97 w 324"/>
                <a:gd name="T29" fmla="*/ 194 h 309"/>
                <a:gd name="T30" fmla="*/ 105 w 324"/>
                <a:gd name="T31" fmla="*/ 183 h 309"/>
                <a:gd name="T32" fmla="*/ 128 w 324"/>
                <a:gd name="T33" fmla="*/ 176 h 309"/>
                <a:gd name="T34" fmla="*/ 150 w 324"/>
                <a:gd name="T35" fmla="*/ 172 h 309"/>
                <a:gd name="T36" fmla="*/ 162 w 324"/>
                <a:gd name="T37" fmla="*/ 191 h 309"/>
                <a:gd name="T38" fmla="*/ 164 w 324"/>
                <a:gd name="T39" fmla="*/ 206 h 309"/>
                <a:gd name="T40" fmla="*/ 160 w 324"/>
                <a:gd name="T41" fmla="*/ 234 h 309"/>
                <a:gd name="T42" fmla="*/ 146 w 324"/>
                <a:gd name="T43" fmla="*/ 254 h 309"/>
                <a:gd name="T44" fmla="*/ 153 w 324"/>
                <a:gd name="T45" fmla="*/ 267 h 309"/>
                <a:gd name="T46" fmla="*/ 160 w 324"/>
                <a:gd name="T47" fmla="*/ 260 h 309"/>
                <a:gd name="T48" fmla="*/ 167 w 324"/>
                <a:gd name="T49" fmla="*/ 278 h 309"/>
                <a:gd name="T50" fmla="*/ 158 w 324"/>
                <a:gd name="T51" fmla="*/ 283 h 309"/>
                <a:gd name="T52" fmla="*/ 154 w 324"/>
                <a:gd name="T53" fmla="*/ 298 h 309"/>
                <a:gd name="T54" fmla="*/ 146 w 324"/>
                <a:gd name="T55" fmla="*/ 299 h 309"/>
                <a:gd name="T56" fmla="*/ 137 w 324"/>
                <a:gd name="T57" fmla="*/ 309 h 309"/>
                <a:gd name="T58" fmla="*/ 171 w 324"/>
                <a:gd name="T59" fmla="*/ 283 h 309"/>
                <a:gd name="T60" fmla="*/ 235 w 324"/>
                <a:gd name="T61" fmla="*/ 225 h 309"/>
                <a:gd name="T62" fmla="*/ 245 w 324"/>
                <a:gd name="T63" fmla="*/ 225 h 309"/>
                <a:gd name="T64" fmla="*/ 270 w 324"/>
                <a:gd name="T65" fmla="*/ 211 h 309"/>
                <a:gd name="T66" fmla="*/ 324 w 324"/>
                <a:gd name="T67" fmla="*/ 136 h 309"/>
                <a:gd name="T68" fmla="*/ 315 w 324"/>
                <a:gd name="T69" fmla="*/ 107 h 309"/>
                <a:gd name="T70" fmla="*/ 307 w 324"/>
                <a:gd name="T71" fmla="*/ 107 h 309"/>
                <a:gd name="T72" fmla="*/ 296 w 324"/>
                <a:gd name="T73" fmla="*/ 96 h 309"/>
                <a:gd name="T74" fmla="*/ 282 w 324"/>
                <a:gd name="T75" fmla="*/ 49 h 309"/>
                <a:gd name="T76" fmla="*/ 265 w 324"/>
                <a:gd name="T77" fmla="*/ 14 h 309"/>
                <a:gd name="T78" fmla="*/ 260 w 324"/>
                <a:gd name="T79" fmla="*/ 10 h 309"/>
                <a:gd name="T80" fmla="*/ 237 w 324"/>
                <a:gd name="T81" fmla="*/ 19 h 309"/>
                <a:gd name="T82" fmla="*/ 227 w 324"/>
                <a:gd name="T83" fmla="*/ 7 h 309"/>
                <a:gd name="T84" fmla="*/ 201 w 324"/>
                <a:gd name="T85" fmla="*/ 0 h 309"/>
                <a:gd name="T86" fmla="*/ 203 w 324"/>
                <a:gd name="T87" fmla="*/ 13 h 309"/>
                <a:gd name="T88" fmla="*/ 196 w 324"/>
                <a:gd name="T89" fmla="*/ 28 h 309"/>
                <a:gd name="T90" fmla="*/ 182 w 324"/>
                <a:gd name="T91" fmla="*/ 42 h 309"/>
                <a:gd name="T92" fmla="*/ 148 w 324"/>
                <a:gd name="T93" fmla="*/ 4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309">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21"/>
            <p:cNvSpPr/>
            <p:nvPr/>
          </p:nvSpPr>
          <p:spPr bwMode="auto">
            <a:xfrm>
              <a:off x="4085128" y="1940602"/>
              <a:ext cx="687942" cy="465192"/>
            </a:xfrm>
            <a:custGeom>
              <a:avLst/>
              <a:gdLst>
                <a:gd name="T0" fmla="*/ 80 w 462"/>
                <a:gd name="T1" fmla="*/ 4 h 313"/>
                <a:gd name="T2" fmla="*/ 62 w 462"/>
                <a:gd name="T3" fmla="*/ 9 h 313"/>
                <a:gd name="T4" fmla="*/ 58 w 462"/>
                <a:gd name="T5" fmla="*/ 16 h 313"/>
                <a:gd name="T6" fmla="*/ 49 w 462"/>
                <a:gd name="T7" fmla="*/ 29 h 313"/>
                <a:gd name="T8" fmla="*/ 35 w 462"/>
                <a:gd name="T9" fmla="*/ 40 h 313"/>
                <a:gd name="T10" fmla="*/ 17 w 462"/>
                <a:gd name="T11" fmla="*/ 29 h 313"/>
                <a:gd name="T12" fmla="*/ 0 w 462"/>
                <a:gd name="T13" fmla="*/ 33 h 313"/>
                <a:gd name="T14" fmla="*/ 26 w 462"/>
                <a:gd name="T15" fmla="*/ 51 h 313"/>
                <a:gd name="T16" fmla="*/ 28 w 462"/>
                <a:gd name="T17" fmla="*/ 53 h 313"/>
                <a:gd name="T18" fmla="*/ 31 w 462"/>
                <a:gd name="T19" fmla="*/ 89 h 313"/>
                <a:gd name="T20" fmla="*/ 51 w 462"/>
                <a:gd name="T21" fmla="*/ 129 h 313"/>
                <a:gd name="T22" fmla="*/ 64 w 462"/>
                <a:gd name="T23" fmla="*/ 116 h 313"/>
                <a:gd name="T24" fmla="*/ 83 w 462"/>
                <a:gd name="T25" fmla="*/ 112 h 313"/>
                <a:gd name="T26" fmla="*/ 91 w 462"/>
                <a:gd name="T27" fmla="*/ 129 h 313"/>
                <a:gd name="T28" fmla="*/ 107 w 462"/>
                <a:gd name="T29" fmla="*/ 151 h 313"/>
                <a:gd name="T30" fmla="*/ 106 w 462"/>
                <a:gd name="T31" fmla="*/ 167 h 313"/>
                <a:gd name="T32" fmla="*/ 109 w 462"/>
                <a:gd name="T33" fmla="*/ 188 h 313"/>
                <a:gd name="T34" fmla="*/ 128 w 462"/>
                <a:gd name="T35" fmla="*/ 177 h 313"/>
                <a:gd name="T36" fmla="*/ 152 w 462"/>
                <a:gd name="T37" fmla="*/ 184 h 313"/>
                <a:gd name="T38" fmla="*/ 166 w 462"/>
                <a:gd name="T39" fmla="*/ 196 h 313"/>
                <a:gd name="T40" fmla="*/ 180 w 462"/>
                <a:gd name="T41" fmla="*/ 186 h 313"/>
                <a:gd name="T42" fmla="*/ 199 w 462"/>
                <a:gd name="T43" fmla="*/ 195 h 313"/>
                <a:gd name="T44" fmla="*/ 206 w 462"/>
                <a:gd name="T45" fmla="*/ 219 h 313"/>
                <a:gd name="T46" fmla="*/ 226 w 462"/>
                <a:gd name="T47" fmla="*/ 235 h 313"/>
                <a:gd name="T48" fmla="*/ 235 w 462"/>
                <a:gd name="T49" fmla="*/ 284 h 313"/>
                <a:gd name="T50" fmla="*/ 248 w 462"/>
                <a:gd name="T51" fmla="*/ 287 h 313"/>
                <a:gd name="T52" fmla="*/ 273 w 462"/>
                <a:gd name="T53" fmla="*/ 281 h 313"/>
                <a:gd name="T54" fmla="*/ 364 w 462"/>
                <a:gd name="T55" fmla="*/ 264 h 313"/>
                <a:gd name="T56" fmla="*/ 332 w 462"/>
                <a:gd name="T57" fmla="*/ 222 h 313"/>
                <a:gd name="T58" fmla="*/ 390 w 462"/>
                <a:gd name="T59" fmla="*/ 195 h 313"/>
                <a:gd name="T60" fmla="*/ 407 w 462"/>
                <a:gd name="T61" fmla="*/ 146 h 313"/>
                <a:gd name="T62" fmla="*/ 422 w 462"/>
                <a:gd name="T63" fmla="*/ 143 h 313"/>
                <a:gd name="T64" fmla="*/ 426 w 462"/>
                <a:gd name="T65" fmla="*/ 144 h 313"/>
                <a:gd name="T66" fmla="*/ 458 w 462"/>
                <a:gd name="T67" fmla="*/ 163 h 313"/>
                <a:gd name="T68" fmla="*/ 442 w 462"/>
                <a:gd name="T69" fmla="*/ 147 h 313"/>
                <a:gd name="T70" fmla="*/ 452 w 462"/>
                <a:gd name="T71" fmla="*/ 108 h 313"/>
                <a:gd name="T72" fmla="*/ 422 w 462"/>
                <a:gd name="T73" fmla="*/ 94 h 313"/>
                <a:gd name="T74" fmla="*/ 413 w 462"/>
                <a:gd name="T75" fmla="*/ 93 h 313"/>
                <a:gd name="T76" fmla="*/ 402 w 462"/>
                <a:gd name="T77" fmla="*/ 94 h 313"/>
                <a:gd name="T78" fmla="*/ 384 w 462"/>
                <a:gd name="T79" fmla="*/ 94 h 313"/>
                <a:gd name="T80" fmla="*/ 382 w 462"/>
                <a:gd name="T81" fmla="*/ 118 h 313"/>
                <a:gd name="T82" fmla="*/ 357 w 462"/>
                <a:gd name="T83" fmla="*/ 122 h 313"/>
                <a:gd name="T84" fmla="*/ 322 w 462"/>
                <a:gd name="T85" fmla="*/ 91 h 313"/>
                <a:gd name="T86" fmla="*/ 314 w 462"/>
                <a:gd name="T87" fmla="*/ 75 h 313"/>
                <a:gd name="T88" fmla="*/ 317 w 462"/>
                <a:gd name="T89" fmla="*/ 85 h 313"/>
                <a:gd name="T90" fmla="*/ 307 w 462"/>
                <a:gd name="T91" fmla="*/ 103 h 313"/>
                <a:gd name="T92" fmla="*/ 288 w 462"/>
                <a:gd name="T93" fmla="*/ 95 h 313"/>
                <a:gd name="T94" fmla="*/ 273 w 462"/>
                <a:gd name="T95" fmla="*/ 71 h 313"/>
                <a:gd name="T96" fmla="*/ 255 w 462"/>
                <a:gd name="T97" fmla="*/ 71 h 313"/>
                <a:gd name="T98" fmla="*/ 248 w 462"/>
                <a:gd name="T99" fmla="*/ 58 h 313"/>
                <a:gd name="T100" fmla="*/ 217 w 462"/>
                <a:gd name="T101" fmla="*/ 58 h 313"/>
                <a:gd name="T102" fmla="*/ 201 w 462"/>
                <a:gd name="T103" fmla="*/ 56 h 313"/>
                <a:gd name="T104" fmla="*/ 188 w 462"/>
                <a:gd name="T105" fmla="*/ 34 h 313"/>
                <a:gd name="T106" fmla="*/ 166 w 462"/>
                <a:gd name="T107" fmla="*/ 39 h 313"/>
                <a:gd name="T108" fmla="*/ 130 w 462"/>
                <a:gd name="T109" fmla="*/ 49 h 313"/>
                <a:gd name="T110" fmla="*/ 103 w 462"/>
                <a:gd name="T111" fmla="*/ 3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313">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22"/>
            <p:cNvSpPr/>
            <p:nvPr/>
          </p:nvSpPr>
          <p:spPr bwMode="auto">
            <a:xfrm>
              <a:off x="3937448" y="1274812"/>
              <a:ext cx="922999" cy="840545"/>
            </a:xfrm>
            <a:custGeom>
              <a:avLst/>
              <a:gdLst>
                <a:gd name="T0" fmla="*/ 609 w 621"/>
                <a:gd name="T1" fmla="*/ 262 h 565"/>
                <a:gd name="T2" fmla="*/ 597 w 621"/>
                <a:gd name="T3" fmla="*/ 205 h 565"/>
                <a:gd name="T4" fmla="*/ 542 w 621"/>
                <a:gd name="T5" fmla="*/ 262 h 565"/>
                <a:gd name="T6" fmla="*/ 533 w 621"/>
                <a:gd name="T7" fmla="*/ 279 h 565"/>
                <a:gd name="T8" fmla="*/ 462 w 621"/>
                <a:gd name="T9" fmla="*/ 291 h 565"/>
                <a:gd name="T10" fmla="*/ 446 w 621"/>
                <a:gd name="T11" fmla="*/ 262 h 565"/>
                <a:gd name="T12" fmla="*/ 428 w 621"/>
                <a:gd name="T13" fmla="*/ 245 h 565"/>
                <a:gd name="T14" fmla="*/ 406 w 621"/>
                <a:gd name="T15" fmla="*/ 226 h 565"/>
                <a:gd name="T16" fmla="*/ 290 w 621"/>
                <a:gd name="T17" fmla="*/ 204 h 565"/>
                <a:gd name="T18" fmla="*/ 222 w 621"/>
                <a:gd name="T19" fmla="*/ 98 h 565"/>
                <a:gd name="T20" fmla="*/ 93 w 621"/>
                <a:gd name="T21" fmla="*/ 14 h 565"/>
                <a:gd name="T22" fmla="*/ 7 w 621"/>
                <a:gd name="T23" fmla="*/ 24 h 565"/>
                <a:gd name="T24" fmla="*/ 8 w 621"/>
                <a:gd name="T25" fmla="*/ 35 h 565"/>
                <a:gd name="T26" fmla="*/ 2 w 621"/>
                <a:gd name="T27" fmla="*/ 48 h 565"/>
                <a:gd name="T28" fmla="*/ 9 w 621"/>
                <a:gd name="T29" fmla="*/ 78 h 565"/>
                <a:gd name="T30" fmla="*/ 36 w 621"/>
                <a:gd name="T31" fmla="*/ 64 h 565"/>
                <a:gd name="T32" fmla="*/ 65 w 621"/>
                <a:gd name="T33" fmla="*/ 85 h 565"/>
                <a:gd name="T34" fmla="*/ 104 w 621"/>
                <a:gd name="T35" fmla="*/ 132 h 565"/>
                <a:gd name="T36" fmla="*/ 128 w 621"/>
                <a:gd name="T37" fmla="*/ 113 h 565"/>
                <a:gd name="T38" fmla="*/ 183 w 621"/>
                <a:gd name="T39" fmla="*/ 97 h 565"/>
                <a:gd name="T40" fmla="*/ 204 w 621"/>
                <a:gd name="T41" fmla="*/ 138 h 565"/>
                <a:gd name="T42" fmla="*/ 206 w 621"/>
                <a:gd name="T43" fmla="*/ 174 h 565"/>
                <a:gd name="T44" fmla="*/ 207 w 621"/>
                <a:gd name="T45" fmla="*/ 238 h 565"/>
                <a:gd name="T46" fmla="*/ 193 w 621"/>
                <a:gd name="T47" fmla="*/ 257 h 565"/>
                <a:gd name="T48" fmla="*/ 197 w 621"/>
                <a:gd name="T49" fmla="*/ 289 h 565"/>
                <a:gd name="T50" fmla="*/ 177 w 621"/>
                <a:gd name="T51" fmla="*/ 317 h 565"/>
                <a:gd name="T52" fmla="*/ 146 w 621"/>
                <a:gd name="T53" fmla="*/ 350 h 565"/>
                <a:gd name="T54" fmla="*/ 134 w 621"/>
                <a:gd name="T55" fmla="*/ 360 h 565"/>
                <a:gd name="T56" fmla="*/ 124 w 621"/>
                <a:gd name="T57" fmla="*/ 388 h 565"/>
                <a:gd name="T58" fmla="*/ 153 w 621"/>
                <a:gd name="T59" fmla="*/ 414 h 565"/>
                <a:gd name="T60" fmla="*/ 162 w 621"/>
                <a:gd name="T61" fmla="*/ 448 h 565"/>
                <a:gd name="T62" fmla="*/ 196 w 621"/>
                <a:gd name="T63" fmla="*/ 458 h 565"/>
                <a:gd name="T64" fmla="*/ 219 w 621"/>
                <a:gd name="T65" fmla="*/ 486 h 565"/>
                <a:gd name="T66" fmla="*/ 252 w 621"/>
                <a:gd name="T67" fmla="*/ 481 h 565"/>
                <a:gd name="T68" fmla="*/ 286 w 621"/>
                <a:gd name="T69" fmla="*/ 472 h 565"/>
                <a:gd name="T70" fmla="*/ 291 w 621"/>
                <a:gd name="T71" fmla="*/ 474 h 565"/>
                <a:gd name="T72" fmla="*/ 311 w 621"/>
                <a:gd name="T73" fmla="*/ 500 h 565"/>
                <a:gd name="T74" fmla="*/ 319 w 621"/>
                <a:gd name="T75" fmla="*/ 488 h 565"/>
                <a:gd name="T76" fmla="*/ 346 w 621"/>
                <a:gd name="T77" fmla="*/ 488 h 565"/>
                <a:gd name="T78" fmla="*/ 354 w 621"/>
                <a:gd name="T79" fmla="*/ 510 h 565"/>
                <a:gd name="T80" fmla="*/ 368 w 621"/>
                <a:gd name="T81" fmla="*/ 507 h 565"/>
                <a:gd name="T82" fmla="*/ 404 w 621"/>
                <a:gd name="T83" fmla="*/ 542 h 565"/>
                <a:gd name="T84" fmla="*/ 412 w 621"/>
                <a:gd name="T85" fmla="*/ 514 h 565"/>
                <a:gd name="T86" fmla="*/ 428 w 621"/>
                <a:gd name="T87" fmla="*/ 534 h 565"/>
                <a:gd name="T88" fmla="*/ 442 w 621"/>
                <a:gd name="T89" fmla="*/ 542 h 565"/>
                <a:gd name="T90" fmla="*/ 469 w 621"/>
                <a:gd name="T91" fmla="*/ 549 h 565"/>
                <a:gd name="T92" fmla="*/ 508 w 621"/>
                <a:gd name="T93" fmla="*/ 534 h 565"/>
                <a:gd name="T94" fmla="*/ 524 w 621"/>
                <a:gd name="T95" fmla="*/ 517 h 565"/>
                <a:gd name="T96" fmla="*/ 542 w 621"/>
                <a:gd name="T97" fmla="*/ 542 h 565"/>
                <a:gd name="T98" fmla="*/ 548 w 621"/>
                <a:gd name="T99" fmla="*/ 496 h 565"/>
                <a:gd name="T100" fmla="*/ 561 w 621"/>
                <a:gd name="T101" fmla="*/ 418 h 565"/>
                <a:gd name="T102" fmla="*/ 597 w 621"/>
                <a:gd name="T103" fmla="*/ 42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565">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23"/>
            <p:cNvSpPr/>
            <p:nvPr/>
          </p:nvSpPr>
          <p:spPr bwMode="auto">
            <a:xfrm>
              <a:off x="3407031" y="2968208"/>
              <a:ext cx="477498" cy="470114"/>
            </a:xfrm>
            <a:custGeom>
              <a:avLst/>
              <a:gdLst>
                <a:gd name="T0" fmla="*/ 71 w 321"/>
                <a:gd name="T1" fmla="*/ 104 h 316"/>
                <a:gd name="T2" fmla="*/ 2 w 321"/>
                <a:gd name="T3" fmla="*/ 141 h 316"/>
                <a:gd name="T4" fmla="*/ 26 w 321"/>
                <a:gd name="T5" fmla="*/ 192 h 316"/>
                <a:gd name="T6" fmla="*/ 27 w 321"/>
                <a:gd name="T7" fmla="*/ 192 h 316"/>
                <a:gd name="T8" fmla="*/ 58 w 321"/>
                <a:gd name="T9" fmla="*/ 246 h 316"/>
                <a:gd name="T10" fmla="*/ 75 w 321"/>
                <a:gd name="T11" fmla="*/ 250 h 316"/>
                <a:gd name="T12" fmla="*/ 91 w 321"/>
                <a:gd name="T13" fmla="*/ 259 h 316"/>
                <a:gd name="T14" fmla="*/ 183 w 321"/>
                <a:gd name="T15" fmla="*/ 267 h 316"/>
                <a:gd name="T16" fmla="*/ 187 w 321"/>
                <a:gd name="T17" fmla="*/ 299 h 316"/>
                <a:gd name="T18" fmla="*/ 225 w 321"/>
                <a:gd name="T19" fmla="*/ 294 h 316"/>
                <a:gd name="T20" fmla="*/ 245 w 321"/>
                <a:gd name="T21" fmla="*/ 315 h 316"/>
                <a:gd name="T22" fmla="*/ 260 w 321"/>
                <a:gd name="T23" fmla="*/ 301 h 316"/>
                <a:gd name="T24" fmla="*/ 280 w 321"/>
                <a:gd name="T25" fmla="*/ 302 h 316"/>
                <a:gd name="T26" fmla="*/ 299 w 321"/>
                <a:gd name="T27" fmla="*/ 285 h 316"/>
                <a:gd name="T28" fmla="*/ 296 w 321"/>
                <a:gd name="T29" fmla="*/ 281 h 316"/>
                <a:gd name="T30" fmla="*/ 298 w 321"/>
                <a:gd name="T31" fmla="*/ 263 h 316"/>
                <a:gd name="T32" fmla="*/ 262 w 321"/>
                <a:gd name="T33" fmla="*/ 253 h 316"/>
                <a:gd name="T34" fmla="*/ 245 w 321"/>
                <a:gd name="T35" fmla="*/ 225 h 316"/>
                <a:gd name="T36" fmla="*/ 238 w 321"/>
                <a:gd name="T37" fmla="*/ 204 h 316"/>
                <a:gd name="T38" fmla="*/ 256 w 321"/>
                <a:gd name="T39" fmla="*/ 196 h 316"/>
                <a:gd name="T40" fmla="*/ 268 w 321"/>
                <a:gd name="T41" fmla="*/ 176 h 316"/>
                <a:gd name="T42" fmla="*/ 276 w 321"/>
                <a:gd name="T43" fmla="*/ 170 h 316"/>
                <a:gd name="T44" fmla="*/ 275 w 321"/>
                <a:gd name="T45" fmla="*/ 139 h 316"/>
                <a:gd name="T46" fmla="*/ 294 w 321"/>
                <a:gd name="T47" fmla="*/ 144 h 316"/>
                <a:gd name="T48" fmla="*/ 308 w 321"/>
                <a:gd name="T49" fmla="*/ 161 h 316"/>
                <a:gd name="T50" fmla="*/ 301 w 321"/>
                <a:gd name="T51" fmla="*/ 111 h 316"/>
                <a:gd name="T52" fmla="*/ 289 w 321"/>
                <a:gd name="T53" fmla="*/ 116 h 316"/>
                <a:gd name="T54" fmla="*/ 261 w 321"/>
                <a:gd name="T55" fmla="*/ 110 h 316"/>
                <a:gd name="T56" fmla="*/ 242 w 321"/>
                <a:gd name="T57" fmla="*/ 91 h 316"/>
                <a:gd name="T58" fmla="*/ 225 w 321"/>
                <a:gd name="T59" fmla="*/ 67 h 316"/>
                <a:gd name="T60" fmla="*/ 249 w 321"/>
                <a:gd name="T61" fmla="*/ 26 h 316"/>
                <a:gd name="T62" fmla="*/ 223 w 321"/>
                <a:gd name="T63" fmla="*/ 18 h 316"/>
                <a:gd name="T64" fmla="*/ 174 w 321"/>
                <a:gd name="T65" fmla="*/ 20 h 316"/>
                <a:gd name="T66" fmla="*/ 171 w 321"/>
                <a:gd name="T67" fmla="*/ 12 h 316"/>
                <a:gd name="T68" fmla="*/ 163 w 321"/>
                <a:gd name="T69" fmla="*/ 5 h 316"/>
                <a:gd name="T70" fmla="*/ 162 w 321"/>
                <a:gd name="T71" fmla="*/ 3 h 316"/>
                <a:gd name="T72" fmla="*/ 162 w 321"/>
                <a:gd name="T73" fmla="*/ 0 h 316"/>
                <a:gd name="T74" fmla="*/ 160 w 321"/>
                <a:gd name="T75" fmla="*/ 18 h 316"/>
                <a:gd name="T76" fmla="*/ 158 w 321"/>
                <a:gd name="T77" fmla="*/ 32 h 316"/>
                <a:gd name="T78" fmla="*/ 160 w 321"/>
                <a:gd name="T79" fmla="*/ 59 h 316"/>
                <a:gd name="T80" fmla="*/ 158 w 321"/>
                <a:gd name="T81" fmla="*/ 60 h 316"/>
                <a:gd name="T82" fmla="*/ 149 w 321"/>
                <a:gd name="T83" fmla="*/ 83 h 316"/>
                <a:gd name="T84" fmla="*/ 116 w 321"/>
                <a:gd name="T85" fmla="*/ 94 h 316"/>
                <a:gd name="T86" fmla="*/ 72 w 321"/>
                <a:gd name="T87" fmla="*/ 1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316">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4"/>
            <p:cNvSpPr/>
            <p:nvPr/>
          </p:nvSpPr>
          <p:spPr bwMode="auto">
            <a:xfrm>
              <a:off x="3846379" y="2573164"/>
              <a:ext cx="104607" cy="148911"/>
            </a:xfrm>
            <a:custGeom>
              <a:avLst/>
              <a:gdLst>
                <a:gd name="T0" fmla="*/ 41 w 70"/>
                <a:gd name="T1" fmla="*/ 1 h 100"/>
                <a:gd name="T2" fmla="*/ 38 w 70"/>
                <a:gd name="T3" fmla="*/ 0 h 100"/>
                <a:gd name="T4" fmla="*/ 28 w 70"/>
                <a:gd name="T5" fmla="*/ 11 h 100"/>
                <a:gd name="T6" fmla="*/ 26 w 70"/>
                <a:gd name="T7" fmla="*/ 10 h 100"/>
                <a:gd name="T8" fmla="*/ 25 w 70"/>
                <a:gd name="T9" fmla="*/ 10 h 100"/>
                <a:gd name="T10" fmla="*/ 26 w 70"/>
                <a:gd name="T11" fmla="*/ 11 h 100"/>
                <a:gd name="T12" fmla="*/ 20 w 70"/>
                <a:gd name="T13" fmla="*/ 17 h 100"/>
                <a:gd name="T14" fmla="*/ 17 w 70"/>
                <a:gd name="T15" fmla="*/ 19 h 100"/>
                <a:gd name="T16" fmla="*/ 10 w 70"/>
                <a:gd name="T17" fmla="*/ 23 h 100"/>
                <a:gd name="T18" fmla="*/ 9 w 70"/>
                <a:gd name="T19" fmla="*/ 28 h 100"/>
                <a:gd name="T20" fmla="*/ 4 w 70"/>
                <a:gd name="T21" fmla="*/ 43 h 100"/>
                <a:gd name="T22" fmla="*/ 1 w 70"/>
                <a:gd name="T23" fmla="*/ 51 h 100"/>
                <a:gd name="T24" fmla="*/ 1 w 70"/>
                <a:gd name="T25" fmla="*/ 66 h 100"/>
                <a:gd name="T26" fmla="*/ 5 w 70"/>
                <a:gd name="T27" fmla="*/ 87 h 100"/>
                <a:gd name="T28" fmla="*/ 16 w 70"/>
                <a:gd name="T29" fmla="*/ 96 h 100"/>
                <a:gd name="T30" fmla="*/ 32 w 70"/>
                <a:gd name="T31" fmla="*/ 100 h 100"/>
                <a:gd name="T32" fmla="*/ 48 w 70"/>
                <a:gd name="T33" fmla="*/ 94 h 100"/>
                <a:gd name="T34" fmla="*/ 44 w 70"/>
                <a:gd name="T35" fmla="*/ 86 h 100"/>
                <a:gd name="T36" fmla="*/ 44 w 70"/>
                <a:gd name="T37" fmla="*/ 85 h 100"/>
                <a:gd name="T38" fmla="*/ 44 w 70"/>
                <a:gd name="T39" fmla="*/ 84 h 100"/>
                <a:gd name="T40" fmla="*/ 45 w 70"/>
                <a:gd name="T41" fmla="*/ 78 h 100"/>
                <a:gd name="T42" fmla="*/ 45 w 70"/>
                <a:gd name="T43" fmla="*/ 77 h 100"/>
                <a:gd name="T44" fmla="*/ 53 w 70"/>
                <a:gd name="T45" fmla="*/ 64 h 100"/>
                <a:gd name="T46" fmla="*/ 66 w 70"/>
                <a:gd name="T47" fmla="*/ 64 h 100"/>
                <a:gd name="T48" fmla="*/ 70 w 70"/>
                <a:gd name="T49" fmla="*/ 63 h 100"/>
                <a:gd name="T50" fmla="*/ 56 w 70"/>
                <a:gd name="T51" fmla="*/ 41 h 100"/>
                <a:gd name="T52" fmla="*/ 52 w 70"/>
                <a:gd name="T53" fmla="*/ 35 h 100"/>
                <a:gd name="T54" fmla="*/ 45 w 70"/>
                <a:gd name="T55" fmla="*/ 15 h 100"/>
                <a:gd name="T56" fmla="*/ 41 w 70"/>
                <a:gd name="T57"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10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25"/>
            <p:cNvSpPr/>
            <p:nvPr/>
          </p:nvSpPr>
          <p:spPr bwMode="auto">
            <a:xfrm>
              <a:off x="3745464" y="2505477"/>
              <a:ext cx="136604" cy="147680"/>
            </a:xfrm>
            <a:custGeom>
              <a:avLst/>
              <a:gdLst>
                <a:gd name="T0" fmla="*/ 46 w 92"/>
                <a:gd name="T1" fmla="*/ 20 h 99"/>
                <a:gd name="T2" fmla="*/ 44 w 92"/>
                <a:gd name="T3" fmla="*/ 22 h 99"/>
                <a:gd name="T4" fmla="*/ 42 w 92"/>
                <a:gd name="T5" fmla="*/ 22 h 99"/>
                <a:gd name="T6" fmla="*/ 33 w 92"/>
                <a:gd name="T7" fmla="*/ 20 h 99"/>
                <a:gd name="T8" fmla="*/ 33 w 92"/>
                <a:gd name="T9" fmla="*/ 24 h 99"/>
                <a:gd name="T10" fmla="*/ 33 w 92"/>
                <a:gd name="T11" fmla="*/ 26 h 99"/>
                <a:gd name="T12" fmla="*/ 31 w 92"/>
                <a:gd name="T13" fmla="*/ 26 h 99"/>
                <a:gd name="T14" fmla="*/ 16 w 92"/>
                <a:gd name="T15" fmla="*/ 32 h 99"/>
                <a:gd name="T16" fmla="*/ 15 w 92"/>
                <a:gd name="T17" fmla="*/ 34 h 99"/>
                <a:gd name="T18" fmla="*/ 20 w 92"/>
                <a:gd name="T19" fmla="*/ 49 h 99"/>
                <a:gd name="T20" fmla="*/ 22 w 92"/>
                <a:gd name="T21" fmla="*/ 50 h 99"/>
                <a:gd name="T22" fmla="*/ 20 w 92"/>
                <a:gd name="T23" fmla="*/ 52 h 99"/>
                <a:gd name="T24" fmla="*/ 3 w 92"/>
                <a:gd name="T25" fmla="*/ 71 h 99"/>
                <a:gd name="T26" fmla="*/ 0 w 92"/>
                <a:gd name="T27" fmla="*/ 77 h 99"/>
                <a:gd name="T28" fmla="*/ 4 w 92"/>
                <a:gd name="T29" fmla="*/ 83 h 99"/>
                <a:gd name="T30" fmla="*/ 12 w 92"/>
                <a:gd name="T31" fmla="*/ 86 h 99"/>
                <a:gd name="T32" fmla="*/ 18 w 92"/>
                <a:gd name="T33" fmla="*/ 86 h 99"/>
                <a:gd name="T34" fmla="*/ 34 w 92"/>
                <a:gd name="T35" fmla="*/ 91 h 99"/>
                <a:gd name="T36" fmla="*/ 41 w 92"/>
                <a:gd name="T37" fmla="*/ 95 h 99"/>
                <a:gd name="T38" fmla="*/ 53 w 92"/>
                <a:gd name="T39" fmla="*/ 99 h 99"/>
                <a:gd name="T40" fmla="*/ 62 w 92"/>
                <a:gd name="T41" fmla="*/ 91 h 99"/>
                <a:gd name="T42" fmla="*/ 68 w 92"/>
                <a:gd name="T43" fmla="*/ 85 h 99"/>
                <a:gd name="T44" fmla="*/ 72 w 92"/>
                <a:gd name="T45" fmla="*/ 72 h 99"/>
                <a:gd name="T46" fmla="*/ 69 w 92"/>
                <a:gd name="T47" fmla="*/ 57 h 99"/>
                <a:gd name="T48" fmla="*/ 74 w 92"/>
                <a:gd name="T49" fmla="*/ 58 h 99"/>
                <a:gd name="T50" fmla="*/ 83 w 92"/>
                <a:gd name="T51" fmla="*/ 59 h 99"/>
                <a:gd name="T52" fmla="*/ 87 w 92"/>
                <a:gd name="T53" fmla="*/ 56 h 99"/>
                <a:gd name="T54" fmla="*/ 89 w 92"/>
                <a:gd name="T55" fmla="*/ 53 h 99"/>
                <a:gd name="T56" fmla="*/ 82 w 92"/>
                <a:gd name="T57" fmla="*/ 33 h 99"/>
                <a:gd name="T58" fmla="*/ 84 w 92"/>
                <a:gd name="T59" fmla="*/ 26 h 99"/>
                <a:gd name="T60" fmla="*/ 91 w 92"/>
                <a:gd name="T61" fmla="*/ 20 h 99"/>
                <a:gd name="T62" fmla="*/ 92 w 92"/>
                <a:gd name="T63" fmla="*/ 20 h 99"/>
                <a:gd name="T64" fmla="*/ 91 w 92"/>
                <a:gd name="T65" fmla="*/ 15 h 99"/>
                <a:gd name="T66" fmla="*/ 74 w 92"/>
                <a:gd name="T67" fmla="*/ 15 h 99"/>
                <a:gd name="T68" fmla="*/ 74 w 92"/>
                <a:gd name="T69" fmla="*/ 15 h 99"/>
                <a:gd name="T70" fmla="*/ 59 w 92"/>
                <a:gd name="T71" fmla="*/ 4 h 99"/>
                <a:gd name="T72" fmla="*/ 41 w 92"/>
                <a:gd name="T73" fmla="*/ 1 h 99"/>
                <a:gd name="T74" fmla="*/ 39 w 92"/>
                <a:gd name="T75" fmla="*/ 2 h 99"/>
                <a:gd name="T76" fmla="*/ 43 w 92"/>
                <a:gd name="T77" fmla="*/ 9 h 99"/>
                <a:gd name="T78" fmla="*/ 46 w 92"/>
                <a:gd name="T79"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99">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26"/>
            <p:cNvSpPr/>
            <p:nvPr/>
          </p:nvSpPr>
          <p:spPr bwMode="auto">
            <a:xfrm>
              <a:off x="3387340" y="2560858"/>
              <a:ext cx="278130" cy="607949"/>
            </a:xfrm>
            <a:custGeom>
              <a:avLst/>
              <a:gdLst>
                <a:gd name="T0" fmla="*/ 176 w 187"/>
                <a:gd name="T1" fmla="*/ 16 h 408"/>
                <a:gd name="T2" fmla="*/ 167 w 187"/>
                <a:gd name="T3" fmla="*/ 0 h 408"/>
                <a:gd name="T4" fmla="*/ 161 w 187"/>
                <a:gd name="T5" fmla="*/ 9 h 408"/>
                <a:gd name="T6" fmla="*/ 152 w 187"/>
                <a:gd name="T7" fmla="*/ 21 h 408"/>
                <a:gd name="T8" fmla="*/ 134 w 187"/>
                <a:gd name="T9" fmla="*/ 25 h 408"/>
                <a:gd name="T10" fmla="*/ 116 w 187"/>
                <a:gd name="T11" fmla="*/ 23 h 408"/>
                <a:gd name="T12" fmla="*/ 105 w 187"/>
                <a:gd name="T13" fmla="*/ 33 h 408"/>
                <a:gd name="T14" fmla="*/ 97 w 187"/>
                <a:gd name="T15" fmla="*/ 39 h 408"/>
                <a:gd name="T16" fmla="*/ 94 w 187"/>
                <a:gd name="T17" fmla="*/ 40 h 408"/>
                <a:gd name="T18" fmla="*/ 80 w 187"/>
                <a:gd name="T19" fmla="*/ 40 h 408"/>
                <a:gd name="T20" fmla="*/ 79 w 187"/>
                <a:gd name="T21" fmla="*/ 54 h 408"/>
                <a:gd name="T22" fmla="*/ 72 w 187"/>
                <a:gd name="T23" fmla="*/ 65 h 408"/>
                <a:gd name="T24" fmla="*/ 58 w 187"/>
                <a:gd name="T25" fmla="*/ 78 h 408"/>
                <a:gd name="T26" fmla="*/ 56 w 187"/>
                <a:gd name="T27" fmla="*/ 78 h 408"/>
                <a:gd name="T28" fmla="*/ 34 w 187"/>
                <a:gd name="T29" fmla="*/ 91 h 408"/>
                <a:gd name="T30" fmla="*/ 36 w 187"/>
                <a:gd name="T31" fmla="*/ 105 h 408"/>
                <a:gd name="T32" fmla="*/ 23 w 187"/>
                <a:gd name="T33" fmla="*/ 116 h 408"/>
                <a:gd name="T34" fmla="*/ 22 w 187"/>
                <a:gd name="T35" fmla="*/ 132 h 408"/>
                <a:gd name="T36" fmla="*/ 22 w 187"/>
                <a:gd name="T37" fmla="*/ 133 h 408"/>
                <a:gd name="T38" fmla="*/ 22 w 187"/>
                <a:gd name="T39" fmla="*/ 147 h 408"/>
                <a:gd name="T40" fmla="*/ 14 w 187"/>
                <a:gd name="T41" fmla="*/ 158 h 408"/>
                <a:gd name="T42" fmla="*/ 5 w 187"/>
                <a:gd name="T43" fmla="*/ 184 h 408"/>
                <a:gd name="T44" fmla="*/ 14 w 187"/>
                <a:gd name="T45" fmla="*/ 193 h 408"/>
                <a:gd name="T46" fmla="*/ 21 w 187"/>
                <a:gd name="T47" fmla="*/ 225 h 408"/>
                <a:gd name="T48" fmla="*/ 19 w 187"/>
                <a:gd name="T49" fmla="*/ 226 h 408"/>
                <a:gd name="T50" fmla="*/ 4 w 187"/>
                <a:gd name="T51" fmla="*/ 257 h 408"/>
                <a:gd name="T52" fmla="*/ 15 w 187"/>
                <a:gd name="T53" fmla="*/ 317 h 408"/>
                <a:gd name="T54" fmla="*/ 15 w 187"/>
                <a:gd name="T55" fmla="*/ 319 h 408"/>
                <a:gd name="T56" fmla="*/ 1 w 187"/>
                <a:gd name="T57" fmla="*/ 403 h 408"/>
                <a:gd name="T58" fmla="*/ 28 w 187"/>
                <a:gd name="T59" fmla="*/ 392 h 408"/>
                <a:gd name="T60" fmla="*/ 82 w 187"/>
                <a:gd name="T61" fmla="*/ 371 h 408"/>
                <a:gd name="T62" fmla="*/ 97 w 187"/>
                <a:gd name="T63" fmla="*/ 357 h 408"/>
                <a:gd name="T64" fmla="*/ 99 w 187"/>
                <a:gd name="T65" fmla="*/ 358 h 408"/>
                <a:gd name="T66" fmla="*/ 156 w 187"/>
                <a:gd name="T67" fmla="*/ 352 h 408"/>
                <a:gd name="T68" fmla="*/ 156 w 187"/>
                <a:gd name="T69" fmla="*/ 336 h 408"/>
                <a:gd name="T70" fmla="*/ 165 w 187"/>
                <a:gd name="T71" fmla="*/ 329 h 408"/>
                <a:gd name="T72" fmla="*/ 163 w 187"/>
                <a:gd name="T73" fmla="*/ 319 h 408"/>
                <a:gd name="T74" fmla="*/ 163 w 187"/>
                <a:gd name="T75" fmla="*/ 317 h 408"/>
                <a:gd name="T76" fmla="*/ 165 w 187"/>
                <a:gd name="T77" fmla="*/ 309 h 408"/>
                <a:gd name="T78" fmla="*/ 170 w 187"/>
                <a:gd name="T79" fmla="*/ 288 h 408"/>
                <a:gd name="T80" fmla="*/ 159 w 187"/>
                <a:gd name="T81" fmla="*/ 266 h 408"/>
                <a:gd name="T82" fmla="*/ 163 w 187"/>
                <a:gd name="T83" fmla="*/ 241 h 408"/>
                <a:gd name="T84" fmla="*/ 174 w 187"/>
                <a:gd name="T85" fmla="*/ 213 h 408"/>
                <a:gd name="T86" fmla="*/ 187 w 187"/>
                <a:gd name="T87" fmla="*/ 185 h 408"/>
                <a:gd name="T88" fmla="*/ 158 w 187"/>
                <a:gd name="T89" fmla="*/ 158 h 408"/>
                <a:gd name="T90" fmla="*/ 156 w 187"/>
                <a:gd name="T91" fmla="*/ 157 h 408"/>
                <a:gd name="T92" fmla="*/ 152 w 187"/>
                <a:gd name="T93" fmla="*/ 145 h 408"/>
                <a:gd name="T94" fmla="*/ 154 w 187"/>
                <a:gd name="T95" fmla="*/ 125 h 408"/>
                <a:gd name="T96" fmla="*/ 159 w 187"/>
                <a:gd name="T97" fmla="*/ 111 h 408"/>
                <a:gd name="T98" fmla="*/ 167 w 187"/>
                <a:gd name="T99" fmla="*/ 97 h 408"/>
                <a:gd name="T100" fmla="*/ 183 w 187"/>
                <a:gd name="T101" fmla="*/ 87 h 408"/>
                <a:gd name="T102" fmla="*/ 184 w 187"/>
                <a:gd name="T103" fmla="*/ 56 h 408"/>
                <a:gd name="T104" fmla="*/ 172 w 187"/>
                <a:gd name="T105" fmla="*/ 54 h 408"/>
                <a:gd name="T106" fmla="*/ 157 w 187"/>
                <a:gd name="T107" fmla="*/ 46 h 408"/>
                <a:gd name="T108" fmla="*/ 156 w 187"/>
                <a:gd name="T109" fmla="*/ 44 h 408"/>
                <a:gd name="T110" fmla="*/ 156 w 187"/>
                <a:gd name="T111" fmla="*/ 26 h 408"/>
                <a:gd name="T112" fmla="*/ 174 w 187"/>
                <a:gd name="T113" fmla="*/ 2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408">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27"/>
            <p:cNvSpPr/>
            <p:nvPr/>
          </p:nvSpPr>
          <p:spPr bwMode="auto">
            <a:xfrm>
              <a:off x="3616244" y="2349183"/>
              <a:ext cx="449193" cy="643638"/>
            </a:xfrm>
            <a:custGeom>
              <a:avLst/>
              <a:gdLst>
                <a:gd name="T0" fmla="*/ 268 w 302"/>
                <a:gd name="T1" fmla="*/ 123 h 432"/>
                <a:gd name="T2" fmla="*/ 233 w 302"/>
                <a:gd name="T3" fmla="*/ 105 h 432"/>
                <a:gd name="T4" fmla="*/ 240 w 302"/>
                <a:gd name="T5" fmla="*/ 87 h 432"/>
                <a:gd name="T6" fmla="*/ 212 w 302"/>
                <a:gd name="T7" fmla="*/ 76 h 432"/>
                <a:gd name="T8" fmla="*/ 197 w 302"/>
                <a:gd name="T9" fmla="*/ 58 h 432"/>
                <a:gd name="T10" fmla="*/ 201 w 302"/>
                <a:gd name="T11" fmla="*/ 28 h 432"/>
                <a:gd name="T12" fmla="*/ 192 w 302"/>
                <a:gd name="T13" fmla="*/ 34 h 432"/>
                <a:gd name="T14" fmla="*/ 178 w 302"/>
                <a:gd name="T15" fmla="*/ 23 h 432"/>
                <a:gd name="T16" fmla="*/ 155 w 302"/>
                <a:gd name="T17" fmla="*/ 11 h 432"/>
                <a:gd name="T18" fmla="*/ 134 w 302"/>
                <a:gd name="T19" fmla="*/ 25 h 432"/>
                <a:gd name="T20" fmla="*/ 125 w 302"/>
                <a:gd name="T21" fmla="*/ 56 h 432"/>
                <a:gd name="T22" fmla="*/ 102 w 302"/>
                <a:gd name="T23" fmla="*/ 66 h 432"/>
                <a:gd name="T24" fmla="*/ 79 w 302"/>
                <a:gd name="T25" fmla="*/ 60 h 432"/>
                <a:gd name="T26" fmla="*/ 62 w 302"/>
                <a:gd name="T27" fmla="*/ 87 h 432"/>
                <a:gd name="T28" fmla="*/ 40 w 302"/>
                <a:gd name="T29" fmla="*/ 78 h 432"/>
                <a:gd name="T30" fmla="*/ 33 w 302"/>
                <a:gd name="T31" fmla="*/ 45 h 432"/>
                <a:gd name="T32" fmla="*/ 13 w 302"/>
                <a:gd name="T33" fmla="*/ 83 h 432"/>
                <a:gd name="T34" fmla="*/ 0 w 302"/>
                <a:gd name="T35" fmla="*/ 105 h 432"/>
                <a:gd name="T36" fmla="*/ 31 w 302"/>
                <a:gd name="T37" fmla="*/ 160 h 432"/>
                <a:gd name="T38" fmla="*/ 23 w 302"/>
                <a:gd name="T39" fmla="*/ 169 h 432"/>
                <a:gd name="T40" fmla="*/ 36 w 302"/>
                <a:gd name="T41" fmla="*/ 192 h 432"/>
                <a:gd name="T42" fmla="*/ 37 w 302"/>
                <a:gd name="T43" fmla="*/ 231 h 432"/>
                <a:gd name="T44" fmla="*/ 30 w 302"/>
                <a:gd name="T45" fmla="*/ 244 h 432"/>
                <a:gd name="T46" fmla="*/ 6 w 302"/>
                <a:gd name="T47" fmla="*/ 286 h 432"/>
                <a:gd name="T48" fmla="*/ 40 w 302"/>
                <a:gd name="T49" fmla="*/ 325 h 432"/>
                <a:gd name="T50" fmla="*/ 29 w 302"/>
                <a:gd name="T51" fmla="*/ 351 h 432"/>
                <a:gd name="T52" fmla="*/ 16 w 302"/>
                <a:gd name="T53" fmla="*/ 387 h 432"/>
                <a:gd name="T54" fmla="*/ 11 w 302"/>
                <a:gd name="T55" fmla="*/ 402 h 432"/>
                <a:gd name="T56" fmla="*/ 23 w 302"/>
                <a:gd name="T57" fmla="*/ 417 h 432"/>
                <a:gd name="T58" fmla="*/ 25 w 302"/>
                <a:gd name="T59" fmla="*/ 425 h 432"/>
                <a:gd name="T60" fmla="*/ 104 w 302"/>
                <a:gd name="T61" fmla="*/ 424 h 432"/>
                <a:gd name="T62" fmla="*/ 97 w 302"/>
                <a:gd name="T63" fmla="*/ 399 h 432"/>
                <a:gd name="T64" fmla="*/ 192 w 302"/>
                <a:gd name="T65" fmla="*/ 299 h 432"/>
                <a:gd name="T66" fmla="*/ 211 w 302"/>
                <a:gd name="T67" fmla="*/ 278 h 432"/>
                <a:gd name="T68" fmla="*/ 194 w 302"/>
                <a:gd name="T69" fmla="*/ 260 h 432"/>
                <a:gd name="T70" fmla="*/ 188 w 302"/>
                <a:gd name="T71" fmla="*/ 256 h 432"/>
                <a:gd name="T72" fmla="*/ 140 w 302"/>
                <a:gd name="T73" fmla="*/ 209 h 432"/>
                <a:gd name="T74" fmla="*/ 99 w 302"/>
                <a:gd name="T75" fmla="*/ 196 h 432"/>
                <a:gd name="T76" fmla="*/ 102 w 302"/>
                <a:gd name="T77" fmla="*/ 156 h 432"/>
                <a:gd name="T78" fmla="*/ 118 w 302"/>
                <a:gd name="T79" fmla="*/ 120 h 432"/>
                <a:gd name="T80" fmla="*/ 127 w 302"/>
                <a:gd name="T81" fmla="*/ 101 h 432"/>
                <a:gd name="T82" fmla="*/ 183 w 302"/>
                <a:gd name="T83" fmla="*/ 119 h 432"/>
                <a:gd name="T84" fmla="*/ 181 w 302"/>
                <a:gd name="T85" fmla="*/ 154 h 432"/>
                <a:gd name="T86" fmla="*/ 211 w 302"/>
                <a:gd name="T87" fmla="*/ 181 h 432"/>
                <a:gd name="T88" fmla="*/ 269 w 302"/>
                <a:gd name="T89" fmla="*/ 203 h 432"/>
                <a:gd name="T90" fmla="*/ 285 w 302"/>
                <a:gd name="T91" fmla="*/ 175 h 432"/>
                <a:gd name="T92" fmla="*/ 290 w 302"/>
                <a:gd name="T93" fmla="*/ 159 h 432"/>
                <a:gd name="T94" fmla="*/ 285 w 302"/>
                <a:gd name="T95" fmla="*/ 145 h 432"/>
                <a:gd name="T96" fmla="*/ 278 w 302"/>
                <a:gd name="T97"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43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28"/>
            <p:cNvSpPr/>
            <p:nvPr/>
          </p:nvSpPr>
          <p:spPr bwMode="auto">
            <a:xfrm>
              <a:off x="3911604" y="3716452"/>
              <a:ext cx="361816" cy="444271"/>
            </a:xfrm>
            <a:custGeom>
              <a:avLst/>
              <a:gdLst>
                <a:gd name="T0" fmla="*/ 126 w 243"/>
                <a:gd name="T1" fmla="*/ 13 h 298"/>
                <a:gd name="T2" fmla="*/ 103 w 243"/>
                <a:gd name="T3" fmla="*/ 33 h 298"/>
                <a:gd name="T4" fmla="*/ 103 w 243"/>
                <a:gd name="T5" fmla="*/ 35 h 298"/>
                <a:gd name="T6" fmla="*/ 79 w 243"/>
                <a:gd name="T7" fmla="*/ 30 h 298"/>
                <a:gd name="T8" fmla="*/ 61 w 243"/>
                <a:gd name="T9" fmla="*/ 64 h 298"/>
                <a:gd name="T10" fmla="*/ 63 w 243"/>
                <a:gd name="T11" fmla="*/ 80 h 298"/>
                <a:gd name="T12" fmla="*/ 63 w 243"/>
                <a:gd name="T13" fmla="*/ 81 h 298"/>
                <a:gd name="T14" fmla="*/ 37 w 243"/>
                <a:gd name="T15" fmla="*/ 111 h 298"/>
                <a:gd name="T16" fmla="*/ 48 w 243"/>
                <a:gd name="T17" fmla="*/ 126 h 298"/>
                <a:gd name="T18" fmla="*/ 32 w 243"/>
                <a:gd name="T19" fmla="*/ 144 h 298"/>
                <a:gd name="T20" fmla="*/ 32 w 243"/>
                <a:gd name="T21" fmla="*/ 161 h 298"/>
                <a:gd name="T22" fmla="*/ 26 w 243"/>
                <a:gd name="T23" fmla="*/ 164 h 298"/>
                <a:gd name="T24" fmla="*/ 13 w 243"/>
                <a:gd name="T25" fmla="*/ 180 h 298"/>
                <a:gd name="T26" fmla="*/ 12 w 243"/>
                <a:gd name="T27" fmla="*/ 195 h 298"/>
                <a:gd name="T28" fmla="*/ 5 w 243"/>
                <a:gd name="T29" fmla="*/ 215 h 298"/>
                <a:gd name="T30" fmla="*/ 0 w 243"/>
                <a:gd name="T31" fmla="*/ 218 h 298"/>
                <a:gd name="T32" fmla="*/ 5 w 243"/>
                <a:gd name="T33" fmla="*/ 235 h 298"/>
                <a:gd name="T34" fmla="*/ 44 w 243"/>
                <a:gd name="T35" fmla="*/ 235 h 298"/>
                <a:gd name="T36" fmla="*/ 46 w 243"/>
                <a:gd name="T37" fmla="*/ 236 h 298"/>
                <a:gd name="T38" fmla="*/ 61 w 243"/>
                <a:gd name="T39" fmla="*/ 252 h 298"/>
                <a:gd name="T40" fmla="*/ 70 w 243"/>
                <a:gd name="T41" fmla="*/ 278 h 298"/>
                <a:gd name="T42" fmla="*/ 97 w 243"/>
                <a:gd name="T43" fmla="*/ 298 h 298"/>
                <a:gd name="T44" fmla="*/ 114 w 243"/>
                <a:gd name="T45" fmla="*/ 293 h 298"/>
                <a:gd name="T46" fmla="*/ 130 w 243"/>
                <a:gd name="T47" fmla="*/ 265 h 298"/>
                <a:gd name="T48" fmla="*/ 134 w 243"/>
                <a:gd name="T49" fmla="*/ 251 h 298"/>
                <a:gd name="T50" fmla="*/ 148 w 243"/>
                <a:gd name="T51" fmla="*/ 252 h 298"/>
                <a:gd name="T52" fmla="*/ 148 w 243"/>
                <a:gd name="T53" fmla="*/ 240 h 298"/>
                <a:gd name="T54" fmla="*/ 150 w 243"/>
                <a:gd name="T55" fmla="*/ 238 h 298"/>
                <a:gd name="T56" fmla="*/ 180 w 243"/>
                <a:gd name="T57" fmla="*/ 216 h 298"/>
                <a:gd name="T58" fmla="*/ 192 w 243"/>
                <a:gd name="T59" fmla="*/ 196 h 298"/>
                <a:gd name="T60" fmla="*/ 190 w 243"/>
                <a:gd name="T61" fmla="*/ 182 h 298"/>
                <a:gd name="T62" fmla="*/ 201 w 243"/>
                <a:gd name="T63" fmla="*/ 166 h 298"/>
                <a:gd name="T64" fmla="*/ 203 w 243"/>
                <a:gd name="T65" fmla="*/ 167 h 298"/>
                <a:gd name="T66" fmla="*/ 212 w 243"/>
                <a:gd name="T67" fmla="*/ 170 h 298"/>
                <a:gd name="T68" fmla="*/ 208 w 243"/>
                <a:gd name="T69" fmla="*/ 155 h 298"/>
                <a:gd name="T70" fmla="*/ 210 w 243"/>
                <a:gd name="T71" fmla="*/ 149 h 298"/>
                <a:gd name="T72" fmla="*/ 205 w 243"/>
                <a:gd name="T73" fmla="*/ 135 h 298"/>
                <a:gd name="T74" fmla="*/ 225 w 243"/>
                <a:gd name="T75" fmla="*/ 123 h 298"/>
                <a:gd name="T76" fmla="*/ 203 w 243"/>
                <a:gd name="T77" fmla="*/ 97 h 298"/>
                <a:gd name="T78" fmla="*/ 229 w 243"/>
                <a:gd name="T79" fmla="*/ 97 h 298"/>
                <a:gd name="T80" fmla="*/ 230 w 243"/>
                <a:gd name="T81" fmla="*/ 83 h 298"/>
                <a:gd name="T82" fmla="*/ 243 w 243"/>
                <a:gd name="T83" fmla="*/ 65 h 298"/>
                <a:gd name="T84" fmla="*/ 232 w 243"/>
                <a:gd name="T85" fmla="*/ 57 h 298"/>
                <a:gd name="T86" fmla="*/ 233 w 243"/>
                <a:gd name="T87" fmla="*/ 52 h 298"/>
                <a:gd name="T88" fmla="*/ 231 w 243"/>
                <a:gd name="T89" fmla="*/ 50 h 298"/>
                <a:gd name="T90" fmla="*/ 221 w 243"/>
                <a:gd name="T91" fmla="*/ 55 h 298"/>
                <a:gd name="T92" fmla="*/ 202 w 243"/>
                <a:gd name="T93" fmla="*/ 47 h 298"/>
                <a:gd name="T94" fmla="*/ 196 w 243"/>
                <a:gd name="T95" fmla="*/ 37 h 298"/>
                <a:gd name="T96" fmla="*/ 186 w 243"/>
                <a:gd name="T97" fmla="*/ 50 h 298"/>
                <a:gd name="T98" fmla="*/ 150 w 243"/>
                <a:gd name="T99" fmla="*/ 40 h 298"/>
                <a:gd name="T100" fmla="*/ 139 w 243"/>
                <a:gd name="T101" fmla="*/ 3 h 298"/>
                <a:gd name="T102" fmla="*/ 128 w 243"/>
                <a:gd name="T103" fmla="*/ 1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98">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29"/>
            <p:cNvSpPr/>
            <p:nvPr/>
          </p:nvSpPr>
          <p:spPr bwMode="auto">
            <a:xfrm>
              <a:off x="4275881" y="3359559"/>
              <a:ext cx="86147" cy="77532"/>
            </a:xfrm>
            <a:custGeom>
              <a:avLst/>
              <a:gdLst>
                <a:gd name="T0" fmla="*/ 54 w 58"/>
                <a:gd name="T1" fmla="*/ 28 h 52"/>
                <a:gd name="T2" fmla="*/ 58 w 58"/>
                <a:gd name="T3" fmla="*/ 22 h 52"/>
                <a:gd name="T4" fmla="*/ 58 w 58"/>
                <a:gd name="T5" fmla="*/ 22 h 52"/>
                <a:gd name="T6" fmla="*/ 41 w 58"/>
                <a:gd name="T7" fmla="*/ 8 h 52"/>
                <a:gd name="T8" fmla="*/ 19 w 58"/>
                <a:gd name="T9" fmla="*/ 0 h 52"/>
                <a:gd name="T10" fmla="*/ 12 w 58"/>
                <a:gd name="T11" fmla="*/ 3 h 52"/>
                <a:gd name="T12" fmla="*/ 12 w 58"/>
                <a:gd name="T13" fmla="*/ 18 h 52"/>
                <a:gd name="T14" fmla="*/ 3 w 58"/>
                <a:gd name="T15" fmla="*/ 32 h 52"/>
                <a:gd name="T16" fmla="*/ 0 w 58"/>
                <a:gd name="T17" fmla="*/ 35 h 52"/>
                <a:gd name="T18" fmla="*/ 7 w 58"/>
                <a:gd name="T19" fmla="*/ 43 h 52"/>
                <a:gd name="T20" fmla="*/ 8 w 58"/>
                <a:gd name="T21" fmla="*/ 43 h 52"/>
                <a:gd name="T22" fmla="*/ 10 w 58"/>
                <a:gd name="T23" fmla="*/ 49 h 52"/>
                <a:gd name="T24" fmla="*/ 18 w 58"/>
                <a:gd name="T25" fmla="*/ 52 h 52"/>
                <a:gd name="T26" fmla="*/ 30 w 58"/>
                <a:gd name="T27" fmla="*/ 48 h 52"/>
                <a:gd name="T28" fmla="*/ 45 w 58"/>
                <a:gd name="T29" fmla="*/ 51 h 52"/>
                <a:gd name="T30" fmla="*/ 45 w 58"/>
                <a:gd name="T31" fmla="*/ 46 h 52"/>
                <a:gd name="T32" fmla="*/ 54 w 58"/>
                <a:gd name="T33"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2">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30"/>
            <p:cNvSpPr/>
            <p:nvPr/>
          </p:nvSpPr>
          <p:spPr bwMode="auto">
            <a:xfrm>
              <a:off x="4070360" y="3437092"/>
              <a:ext cx="312589" cy="361816"/>
            </a:xfrm>
            <a:custGeom>
              <a:avLst/>
              <a:gdLst>
                <a:gd name="T0" fmla="*/ 110 w 210"/>
                <a:gd name="T1" fmla="*/ 10 h 243"/>
                <a:gd name="T2" fmla="*/ 74 w 210"/>
                <a:gd name="T3" fmla="*/ 3 h 243"/>
                <a:gd name="T4" fmla="*/ 66 w 210"/>
                <a:gd name="T5" fmla="*/ 46 h 243"/>
                <a:gd name="T6" fmla="*/ 48 w 210"/>
                <a:gd name="T7" fmla="*/ 56 h 243"/>
                <a:gd name="T8" fmla="*/ 39 w 210"/>
                <a:gd name="T9" fmla="*/ 71 h 243"/>
                <a:gd name="T10" fmla="*/ 29 w 210"/>
                <a:gd name="T11" fmla="*/ 92 h 243"/>
                <a:gd name="T12" fmla="*/ 11 w 210"/>
                <a:gd name="T13" fmla="*/ 117 h 243"/>
                <a:gd name="T14" fmla="*/ 3 w 210"/>
                <a:gd name="T15" fmla="*/ 135 h 243"/>
                <a:gd name="T16" fmla="*/ 20 w 210"/>
                <a:gd name="T17" fmla="*/ 161 h 243"/>
                <a:gd name="T18" fmla="*/ 27 w 210"/>
                <a:gd name="T19" fmla="*/ 175 h 243"/>
                <a:gd name="T20" fmla="*/ 28 w 210"/>
                <a:gd name="T21" fmla="*/ 177 h 243"/>
                <a:gd name="T22" fmla="*/ 27 w 210"/>
                <a:gd name="T23" fmla="*/ 179 h 243"/>
                <a:gd name="T24" fmla="*/ 26 w 210"/>
                <a:gd name="T25" fmla="*/ 181 h 243"/>
                <a:gd name="T26" fmla="*/ 47 w 210"/>
                <a:gd name="T27" fmla="*/ 212 h 243"/>
                <a:gd name="T28" fmla="*/ 56 w 210"/>
                <a:gd name="T29" fmla="*/ 233 h 243"/>
                <a:gd name="T30" fmla="*/ 80 w 210"/>
                <a:gd name="T31" fmla="*/ 225 h 243"/>
                <a:gd name="T32" fmla="*/ 79 w 210"/>
                <a:gd name="T33" fmla="*/ 223 h 243"/>
                <a:gd name="T34" fmla="*/ 92 w 210"/>
                <a:gd name="T35" fmla="*/ 216 h 243"/>
                <a:gd name="T36" fmla="*/ 114 w 210"/>
                <a:gd name="T37" fmla="*/ 235 h 243"/>
                <a:gd name="T38" fmla="*/ 114 w 210"/>
                <a:gd name="T39" fmla="*/ 226 h 243"/>
                <a:gd name="T40" fmla="*/ 131 w 210"/>
                <a:gd name="T41" fmla="*/ 232 h 243"/>
                <a:gd name="T42" fmla="*/ 132 w 210"/>
                <a:gd name="T43" fmla="*/ 233 h 243"/>
                <a:gd name="T44" fmla="*/ 148 w 210"/>
                <a:gd name="T45" fmla="*/ 237 h 243"/>
                <a:gd name="T46" fmla="*/ 148 w 210"/>
                <a:gd name="T47" fmla="*/ 213 h 243"/>
                <a:gd name="T48" fmla="*/ 153 w 210"/>
                <a:gd name="T49" fmla="*/ 195 h 243"/>
                <a:gd name="T50" fmla="*/ 152 w 210"/>
                <a:gd name="T51" fmla="*/ 192 h 243"/>
                <a:gd name="T52" fmla="*/ 155 w 210"/>
                <a:gd name="T53" fmla="*/ 190 h 243"/>
                <a:gd name="T54" fmla="*/ 174 w 210"/>
                <a:gd name="T55" fmla="*/ 162 h 243"/>
                <a:gd name="T56" fmla="*/ 178 w 210"/>
                <a:gd name="T57" fmla="*/ 163 h 243"/>
                <a:gd name="T58" fmla="*/ 177 w 210"/>
                <a:gd name="T59" fmla="*/ 176 h 243"/>
                <a:gd name="T60" fmla="*/ 198 w 210"/>
                <a:gd name="T61" fmla="*/ 159 h 243"/>
                <a:gd name="T62" fmla="*/ 193 w 210"/>
                <a:gd name="T63" fmla="*/ 150 h 243"/>
                <a:gd name="T64" fmla="*/ 198 w 210"/>
                <a:gd name="T65" fmla="*/ 119 h 243"/>
                <a:gd name="T66" fmla="*/ 186 w 210"/>
                <a:gd name="T67" fmla="*/ 117 h 243"/>
                <a:gd name="T68" fmla="*/ 183 w 210"/>
                <a:gd name="T69" fmla="*/ 112 h 243"/>
                <a:gd name="T70" fmla="*/ 200 w 210"/>
                <a:gd name="T71" fmla="*/ 100 h 243"/>
                <a:gd name="T72" fmla="*/ 202 w 210"/>
                <a:gd name="T73" fmla="*/ 80 h 243"/>
                <a:gd name="T74" fmla="*/ 203 w 210"/>
                <a:gd name="T75" fmla="*/ 61 h 243"/>
                <a:gd name="T76" fmla="*/ 195 w 210"/>
                <a:gd name="T77" fmla="*/ 59 h 243"/>
                <a:gd name="T78" fmla="*/ 192 w 210"/>
                <a:gd name="T79" fmla="*/ 58 h 243"/>
                <a:gd name="T80" fmla="*/ 191 w 210"/>
                <a:gd name="T81" fmla="*/ 56 h 243"/>
                <a:gd name="T82" fmla="*/ 151 w 210"/>
                <a:gd name="T83" fmla="*/ 42 h 243"/>
                <a:gd name="T84" fmla="*/ 139 w 210"/>
                <a:gd name="T85" fmla="*/ 57 h 243"/>
                <a:gd name="T86" fmla="*/ 92 w 210"/>
                <a:gd name="T87" fmla="*/ 42 h 243"/>
                <a:gd name="T88" fmla="*/ 156 w 210"/>
                <a:gd name="T89" fmla="*/ 10 h 243"/>
                <a:gd name="T90" fmla="*/ 129 w 210"/>
                <a:gd name="T9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243">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31"/>
            <p:cNvSpPr/>
            <p:nvPr/>
          </p:nvSpPr>
          <p:spPr bwMode="auto">
            <a:xfrm>
              <a:off x="3772539" y="3126964"/>
              <a:ext cx="390121" cy="481191"/>
            </a:xfrm>
            <a:custGeom>
              <a:avLst/>
              <a:gdLst>
                <a:gd name="T0" fmla="*/ 165 w 263"/>
                <a:gd name="T1" fmla="*/ 91 h 323"/>
                <a:gd name="T2" fmla="*/ 146 w 263"/>
                <a:gd name="T3" fmla="*/ 48 h 323"/>
                <a:gd name="T4" fmla="*/ 94 w 263"/>
                <a:gd name="T5" fmla="*/ 30 h 323"/>
                <a:gd name="T6" fmla="*/ 64 w 263"/>
                <a:gd name="T7" fmla="*/ 0 h 323"/>
                <a:gd name="T8" fmla="*/ 83 w 263"/>
                <a:gd name="T9" fmla="*/ 30 h 323"/>
                <a:gd name="T10" fmla="*/ 84 w 263"/>
                <a:gd name="T11" fmla="*/ 32 h 323"/>
                <a:gd name="T12" fmla="*/ 61 w 263"/>
                <a:gd name="T13" fmla="*/ 62 h 323"/>
                <a:gd name="T14" fmla="*/ 32 w 263"/>
                <a:gd name="T15" fmla="*/ 39 h 323"/>
                <a:gd name="T16" fmla="*/ 39 w 263"/>
                <a:gd name="T17" fmla="*/ 61 h 323"/>
                <a:gd name="T18" fmla="*/ 39 w 263"/>
                <a:gd name="T19" fmla="*/ 63 h 323"/>
                <a:gd name="T20" fmla="*/ 37 w 263"/>
                <a:gd name="T21" fmla="*/ 71 h 323"/>
                <a:gd name="T22" fmla="*/ 20 w 263"/>
                <a:gd name="T23" fmla="*/ 78 h 323"/>
                <a:gd name="T24" fmla="*/ 17 w 263"/>
                <a:gd name="T25" fmla="*/ 107 h 323"/>
                <a:gd name="T26" fmla="*/ 13 w 263"/>
                <a:gd name="T27" fmla="*/ 108 h 323"/>
                <a:gd name="T28" fmla="*/ 6 w 263"/>
                <a:gd name="T29" fmla="*/ 113 h 323"/>
                <a:gd name="T30" fmla="*/ 24 w 263"/>
                <a:gd name="T31" fmla="*/ 140 h 323"/>
                <a:gd name="T32" fmla="*/ 52 w 263"/>
                <a:gd name="T33" fmla="*/ 144 h 323"/>
                <a:gd name="T34" fmla="*/ 60 w 263"/>
                <a:gd name="T35" fmla="*/ 154 h 323"/>
                <a:gd name="T36" fmla="*/ 60 w 263"/>
                <a:gd name="T37" fmla="*/ 154 h 323"/>
                <a:gd name="T38" fmla="*/ 61 w 263"/>
                <a:gd name="T39" fmla="*/ 181 h 323"/>
                <a:gd name="T40" fmla="*/ 42 w 263"/>
                <a:gd name="T41" fmla="*/ 198 h 323"/>
                <a:gd name="T42" fmla="*/ 37 w 263"/>
                <a:gd name="T43" fmla="*/ 210 h 323"/>
                <a:gd name="T44" fmla="*/ 63 w 263"/>
                <a:gd name="T45" fmla="*/ 222 h 323"/>
                <a:gd name="T46" fmla="*/ 73 w 263"/>
                <a:gd name="T47" fmla="*/ 231 h 323"/>
                <a:gd name="T48" fmla="*/ 88 w 263"/>
                <a:gd name="T49" fmla="*/ 303 h 323"/>
                <a:gd name="T50" fmla="*/ 84 w 263"/>
                <a:gd name="T51" fmla="*/ 309 h 323"/>
                <a:gd name="T52" fmla="*/ 86 w 263"/>
                <a:gd name="T53" fmla="*/ 314 h 323"/>
                <a:gd name="T54" fmla="*/ 126 w 263"/>
                <a:gd name="T55" fmla="*/ 298 h 323"/>
                <a:gd name="T56" fmla="*/ 134 w 263"/>
                <a:gd name="T57" fmla="*/ 303 h 323"/>
                <a:gd name="T58" fmla="*/ 135 w 263"/>
                <a:gd name="T59" fmla="*/ 301 h 323"/>
                <a:gd name="T60" fmla="*/ 149 w 263"/>
                <a:gd name="T61" fmla="*/ 293 h 323"/>
                <a:gd name="T62" fmla="*/ 188 w 263"/>
                <a:gd name="T63" fmla="*/ 310 h 323"/>
                <a:gd name="T64" fmla="*/ 199 w 263"/>
                <a:gd name="T65" fmla="*/ 317 h 323"/>
                <a:gd name="T66" fmla="*/ 231 w 263"/>
                <a:gd name="T67" fmla="*/ 282 h 323"/>
                <a:gd name="T68" fmla="*/ 224 w 263"/>
                <a:gd name="T69" fmla="*/ 255 h 323"/>
                <a:gd name="T70" fmla="*/ 248 w 263"/>
                <a:gd name="T71" fmla="*/ 256 h 323"/>
                <a:gd name="T72" fmla="*/ 248 w 263"/>
                <a:gd name="T73" fmla="*/ 232 h 323"/>
                <a:gd name="T74" fmla="*/ 263 w 263"/>
                <a:gd name="T75" fmla="*/ 211 h 323"/>
                <a:gd name="T76" fmla="*/ 244 w 263"/>
                <a:gd name="T77" fmla="*/ 192 h 323"/>
                <a:gd name="T78" fmla="*/ 235 w 263"/>
                <a:gd name="T79" fmla="*/ 200 h 323"/>
                <a:gd name="T80" fmla="*/ 232 w 263"/>
                <a:gd name="T81" fmla="*/ 199 h 323"/>
                <a:gd name="T82" fmla="*/ 216 w 263"/>
                <a:gd name="T83" fmla="*/ 184 h 323"/>
                <a:gd name="T84" fmla="*/ 195 w 263"/>
                <a:gd name="T85" fmla="*/ 171 h 323"/>
                <a:gd name="T86" fmla="*/ 189 w 263"/>
                <a:gd name="T87" fmla="*/ 146 h 323"/>
                <a:gd name="T88" fmla="*/ 201 w 263"/>
                <a:gd name="T89" fmla="*/ 110 h 323"/>
                <a:gd name="T90" fmla="*/ 222 w 263"/>
                <a:gd name="T91" fmla="*/ 111 h 323"/>
                <a:gd name="T92" fmla="*/ 223 w 263"/>
                <a:gd name="T93" fmla="*/ 90 h 323"/>
                <a:gd name="T94" fmla="*/ 166 w 263"/>
                <a:gd name="T95" fmla="*/ 93 h 323"/>
                <a:gd name="T96" fmla="*/ 166 w 263"/>
                <a:gd name="T97" fmla="*/ 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32"/>
            <p:cNvSpPr/>
            <p:nvPr/>
          </p:nvSpPr>
          <p:spPr bwMode="auto">
            <a:xfrm>
              <a:off x="3754078" y="2779916"/>
              <a:ext cx="557492" cy="349509"/>
            </a:xfrm>
            <a:custGeom>
              <a:avLst/>
              <a:gdLst>
                <a:gd name="T0" fmla="*/ 342 w 375"/>
                <a:gd name="T1" fmla="*/ 7 h 235"/>
                <a:gd name="T2" fmla="*/ 309 w 375"/>
                <a:gd name="T3" fmla="*/ 10 h 235"/>
                <a:gd name="T4" fmla="*/ 234 w 375"/>
                <a:gd name="T5" fmla="*/ 36 h 235"/>
                <a:gd name="T6" fmla="*/ 236 w 375"/>
                <a:gd name="T7" fmla="*/ 53 h 235"/>
                <a:gd name="T8" fmla="*/ 185 w 375"/>
                <a:gd name="T9" fmla="*/ 45 h 235"/>
                <a:gd name="T10" fmla="*/ 147 w 375"/>
                <a:gd name="T11" fmla="*/ 0 h 235"/>
                <a:gd name="T12" fmla="*/ 131 w 375"/>
                <a:gd name="T13" fmla="*/ 18 h 235"/>
                <a:gd name="T14" fmla="*/ 111 w 375"/>
                <a:gd name="T15" fmla="*/ 7 h 235"/>
                <a:gd name="T16" fmla="*/ 103 w 375"/>
                <a:gd name="T17" fmla="*/ 17 h 235"/>
                <a:gd name="T18" fmla="*/ 89 w 375"/>
                <a:gd name="T19" fmla="*/ 22 h 235"/>
                <a:gd name="T20" fmla="*/ 12 w 375"/>
                <a:gd name="T21" fmla="*/ 111 h 235"/>
                <a:gd name="T22" fmla="*/ 20 w 375"/>
                <a:gd name="T23" fmla="*/ 131 h 235"/>
                <a:gd name="T24" fmla="*/ 22 w 375"/>
                <a:gd name="T25" fmla="*/ 149 h 235"/>
                <a:gd name="T26" fmla="*/ 30 w 375"/>
                <a:gd name="T27" fmla="*/ 180 h 235"/>
                <a:gd name="T28" fmla="*/ 0 w 375"/>
                <a:gd name="T29" fmla="*/ 205 h 235"/>
                <a:gd name="T30" fmla="*/ 16 w 375"/>
                <a:gd name="T31" fmla="*/ 213 h 235"/>
                <a:gd name="T32" fmla="*/ 32 w 375"/>
                <a:gd name="T33" fmla="*/ 228 h 235"/>
                <a:gd name="T34" fmla="*/ 65 w 375"/>
                <a:gd name="T35" fmla="*/ 230 h 235"/>
                <a:gd name="T36" fmla="*/ 80 w 375"/>
                <a:gd name="T37" fmla="*/ 198 h 235"/>
                <a:gd name="T38" fmla="*/ 103 w 375"/>
                <a:gd name="T39" fmla="*/ 208 h 235"/>
                <a:gd name="T40" fmla="*/ 103 w 375"/>
                <a:gd name="T41" fmla="*/ 210 h 235"/>
                <a:gd name="T42" fmla="*/ 129 w 375"/>
                <a:gd name="T43" fmla="*/ 228 h 235"/>
                <a:gd name="T44" fmla="*/ 160 w 375"/>
                <a:gd name="T45" fmla="*/ 217 h 235"/>
                <a:gd name="T46" fmla="*/ 185 w 375"/>
                <a:gd name="T47" fmla="*/ 216 h 235"/>
                <a:gd name="T48" fmla="*/ 187 w 375"/>
                <a:gd name="T49" fmla="*/ 213 h 235"/>
                <a:gd name="T50" fmla="*/ 206 w 375"/>
                <a:gd name="T51" fmla="*/ 190 h 235"/>
                <a:gd name="T52" fmla="*/ 216 w 375"/>
                <a:gd name="T53" fmla="*/ 184 h 235"/>
                <a:gd name="T54" fmla="*/ 218 w 375"/>
                <a:gd name="T55" fmla="*/ 185 h 235"/>
                <a:gd name="T56" fmla="*/ 225 w 375"/>
                <a:gd name="T57" fmla="*/ 187 h 235"/>
                <a:gd name="T58" fmla="*/ 232 w 375"/>
                <a:gd name="T59" fmla="*/ 151 h 235"/>
                <a:gd name="T60" fmla="*/ 259 w 375"/>
                <a:gd name="T61" fmla="*/ 130 h 235"/>
                <a:gd name="T62" fmla="*/ 256 w 375"/>
                <a:gd name="T63" fmla="*/ 106 h 235"/>
                <a:gd name="T64" fmla="*/ 277 w 375"/>
                <a:gd name="T65" fmla="*/ 107 h 235"/>
                <a:gd name="T66" fmla="*/ 278 w 375"/>
                <a:gd name="T67" fmla="*/ 95 h 235"/>
                <a:gd name="T68" fmla="*/ 291 w 375"/>
                <a:gd name="T69" fmla="*/ 89 h 235"/>
                <a:gd name="T70" fmla="*/ 285 w 375"/>
                <a:gd name="T71" fmla="*/ 82 h 235"/>
                <a:gd name="T72" fmla="*/ 285 w 375"/>
                <a:gd name="T73" fmla="*/ 78 h 235"/>
                <a:gd name="T74" fmla="*/ 285 w 375"/>
                <a:gd name="T75" fmla="*/ 75 h 235"/>
                <a:gd name="T76" fmla="*/ 289 w 375"/>
                <a:gd name="T77" fmla="*/ 75 h 235"/>
                <a:gd name="T78" fmla="*/ 349 w 375"/>
                <a:gd name="T79" fmla="*/ 36 h 235"/>
                <a:gd name="T80" fmla="*/ 364 w 375"/>
                <a:gd name="T81" fmla="*/ 42 h 235"/>
                <a:gd name="T82" fmla="*/ 366 w 375"/>
                <a:gd name="T83" fmla="*/ 27 h 235"/>
                <a:gd name="T84" fmla="*/ 367 w 375"/>
                <a:gd name="T85" fmla="*/ 25 h 235"/>
                <a:gd name="T86" fmla="*/ 375 w 375"/>
                <a:gd name="T87" fmla="*/ 11 h 235"/>
                <a:gd name="T88" fmla="*/ 368 w 375"/>
                <a:gd name="T89" fmla="*/ 11 h 235"/>
                <a:gd name="T90" fmla="*/ 367 w 375"/>
                <a:gd name="T91" fmla="*/ 12 h 235"/>
                <a:gd name="T92" fmla="*/ 350 w 375"/>
                <a:gd name="T93" fmla="*/ 14 h 235"/>
                <a:gd name="T94" fmla="*/ 349 w 375"/>
                <a:gd name="T95" fmla="*/ 13 h 235"/>
                <a:gd name="T96" fmla="*/ 346 w 375"/>
                <a:gd name="T97"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23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33"/>
            <p:cNvSpPr/>
            <p:nvPr/>
          </p:nvSpPr>
          <p:spPr bwMode="auto">
            <a:xfrm>
              <a:off x="3868531" y="3065431"/>
              <a:ext cx="484882" cy="375353"/>
            </a:xfrm>
            <a:custGeom>
              <a:avLst/>
              <a:gdLst>
                <a:gd name="T0" fmla="*/ 208 w 326"/>
                <a:gd name="T1" fmla="*/ 39 h 252"/>
                <a:gd name="T2" fmla="*/ 146 w 326"/>
                <a:gd name="T3" fmla="*/ 15 h 252"/>
                <a:gd name="T4" fmla="*/ 146 w 326"/>
                <a:gd name="T5" fmla="*/ 2 h 252"/>
                <a:gd name="T6" fmla="*/ 141 w 326"/>
                <a:gd name="T7" fmla="*/ 0 h 252"/>
                <a:gd name="T8" fmla="*/ 115 w 326"/>
                <a:gd name="T9" fmla="*/ 28 h 252"/>
                <a:gd name="T10" fmla="*/ 99 w 326"/>
                <a:gd name="T11" fmla="*/ 41 h 252"/>
                <a:gd name="T12" fmla="*/ 82 w 326"/>
                <a:gd name="T13" fmla="*/ 33 h 252"/>
                <a:gd name="T14" fmla="*/ 53 w 326"/>
                <a:gd name="T15" fmla="*/ 44 h 252"/>
                <a:gd name="T16" fmla="*/ 17 w 326"/>
                <a:gd name="T17" fmla="*/ 19 h 252"/>
                <a:gd name="T18" fmla="*/ 3 w 326"/>
                <a:gd name="T19" fmla="*/ 30 h 252"/>
                <a:gd name="T20" fmla="*/ 2 w 326"/>
                <a:gd name="T21" fmla="*/ 31 h 252"/>
                <a:gd name="T22" fmla="*/ 6 w 326"/>
                <a:gd name="T23" fmla="*/ 35 h 252"/>
                <a:gd name="T24" fmla="*/ 8 w 326"/>
                <a:gd name="T25" fmla="*/ 36 h 252"/>
                <a:gd name="T26" fmla="*/ 34 w 326"/>
                <a:gd name="T27" fmla="*/ 66 h 252"/>
                <a:gd name="T28" fmla="*/ 84 w 326"/>
                <a:gd name="T29" fmla="*/ 83 h 252"/>
                <a:gd name="T30" fmla="*/ 130 w 326"/>
                <a:gd name="T31" fmla="*/ 139 h 252"/>
                <a:gd name="T32" fmla="*/ 156 w 326"/>
                <a:gd name="T33" fmla="*/ 124 h 252"/>
                <a:gd name="T34" fmla="*/ 158 w 326"/>
                <a:gd name="T35" fmla="*/ 124 h 252"/>
                <a:gd name="T36" fmla="*/ 172 w 326"/>
                <a:gd name="T37" fmla="*/ 126 h 252"/>
                <a:gd name="T38" fmla="*/ 171 w 326"/>
                <a:gd name="T39" fmla="*/ 130 h 252"/>
                <a:gd name="T40" fmla="*/ 144 w 326"/>
                <a:gd name="T41" fmla="*/ 160 h 252"/>
                <a:gd name="T42" fmla="*/ 130 w 326"/>
                <a:gd name="T43" fmla="*/ 191 h 252"/>
                <a:gd name="T44" fmla="*/ 143 w 326"/>
                <a:gd name="T45" fmla="*/ 212 h 252"/>
                <a:gd name="T46" fmla="*/ 157 w 326"/>
                <a:gd name="T47" fmla="*/ 218 h 252"/>
                <a:gd name="T48" fmla="*/ 168 w 326"/>
                <a:gd name="T49" fmla="*/ 233 h 252"/>
                <a:gd name="T50" fmla="*/ 179 w 326"/>
                <a:gd name="T51" fmla="*/ 226 h 252"/>
                <a:gd name="T52" fmla="*/ 204 w 326"/>
                <a:gd name="T53" fmla="*/ 247 h 252"/>
                <a:gd name="T54" fmla="*/ 228 w 326"/>
                <a:gd name="T55" fmla="*/ 248 h 252"/>
                <a:gd name="T56" fmla="*/ 262 w 326"/>
                <a:gd name="T57" fmla="*/ 246 h 252"/>
                <a:gd name="T58" fmla="*/ 274 w 326"/>
                <a:gd name="T59" fmla="*/ 239 h 252"/>
                <a:gd name="T60" fmla="*/ 273 w 326"/>
                <a:gd name="T61" fmla="*/ 225 h 252"/>
                <a:gd name="T62" fmla="*/ 280 w 326"/>
                <a:gd name="T63" fmla="*/ 206 h 252"/>
                <a:gd name="T64" fmla="*/ 292 w 326"/>
                <a:gd name="T65" fmla="*/ 192 h 252"/>
                <a:gd name="T66" fmla="*/ 321 w 326"/>
                <a:gd name="T67" fmla="*/ 192 h 252"/>
                <a:gd name="T68" fmla="*/ 312 w 326"/>
                <a:gd name="T69" fmla="*/ 169 h 252"/>
                <a:gd name="T70" fmla="*/ 299 w 326"/>
                <a:gd name="T71" fmla="*/ 167 h 252"/>
                <a:gd name="T72" fmla="*/ 268 w 326"/>
                <a:gd name="T73" fmla="*/ 148 h 252"/>
                <a:gd name="T74" fmla="*/ 253 w 326"/>
                <a:gd name="T75" fmla="*/ 142 h 252"/>
                <a:gd name="T76" fmla="*/ 228 w 326"/>
                <a:gd name="T77" fmla="*/ 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2">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34"/>
            <p:cNvSpPr/>
            <p:nvPr/>
          </p:nvSpPr>
          <p:spPr bwMode="auto">
            <a:xfrm>
              <a:off x="4301725" y="3971200"/>
              <a:ext cx="135373" cy="329818"/>
            </a:xfrm>
            <a:custGeom>
              <a:avLst/>
              <a:gdLst>
                <a:gd name="T0" fmla="*/ 69 w 91"/>
                <a:gd name="T1" fmla="*/ 0 h 221"/>
                <a:gd name="T2" fmla="*/ 21 w 91"/>
                <a:gd name="T3" fmla="*/ 60 h 221"/>
                <a:gd name="T4" fmla="*/ 0 w 91"/>
                <a:gd name="T5" fmla="*/ 94 h 221"/>
                <a:gd name="T6" fmla="*/ 5 w 91"/>
                <a:gd name="T7" fmla="*/ 132 h 221"/>
                <a:gd name="T8" fmla="*/ 5 w 91"/>
                <a:gd name="T9" fmla="*/ 133 h 221"/>
                <a:gd name="T10" fmla="*/ 1 w 91"/>
                <a:gd name="T11" fmla="*/ 159 h 221"/>
                <a:gd name="T12" fmla="*/ 3 w 91"/>
                <a:gd name="T13" fmla="*/ 174 h 221"/>
                <a:gd name="T14" fmla="*/ 32 w 91"/>
                <a:gd name="T15" fmla="*/ 193 h 221"/>
                <a:gd name="T16" fmla="*/ 32 w 91"/>
                <a:gd name="T17" fmla="*/ 193 h 221"/>
                <a:gd name="T18" fmla="*/ 33 w 91"/>
                <a:gd name="T19" fmla="*/ 195 h 221"/>
                <a:gd name="T20" fmla="*/ 44 w 91"/>
                <a:gd name="T21" fmla="*/ 213 h 221"/>
                <a:gd name="T22" fmla="*/ 53 w 91"/>
                <a:gd name="T23" fmla="*/ 221 h 221"/>
                <a:gd name="T24" fmla="*/ 57 w 91"/>
                <a:gd name="T25" fmla="*/ 175 h 221"/>
                <a:gd name="T26" fmla="*/ 57 w 91"/>
                <a:gd name="T27" fmla="*/ 174 h 221"/>
                <a:gd name="T28" fmla="*/ 77 w 91"/>
                <a:gd name="T29" fmla="*/ 126 h 221"/>
                <a:gd name="T30" fmla="*/ 84 w 91"/>
                <a:gd name="T31" fmla="*/ 69 h 221"/>
                <a:gd name="T32" fmla="*/ 84 w 91"/>
                <a:gd name="T33" fmla="*/ 68 h 221"/>
                <a:gd name="T34" fmla="*/ 85 w 91"/>
                <a:gd name="T35" fmla="*/ 67 h 221"/>
                <a:gd name="T36" fmla="*/ 91 w 91"/>
                <a:gd name="T37" fmla="*/ 52 h 221"/>
                <a:gd name="T38" fmla="*/ 86 w 91"/>
                <a:gd name="T39" fmla="*/ 39 h 221"/>
                <a:gd name="T40" fmla="*/ 86 w 91"/>
                <a:gd name="T41" fmla="*/ 38 h 221"/>
                <a:gd name="T42" fmla="*/ 86 w 91"/>
                <a:gd name="T43" fmla="*/ 38 h 221"/>
                <a:gd name="T44" fmla="*/ 84 w 91"/>
                <a:gd name="T45" fmla="*/ 20 h 221"/>
                <a:gd name="T46" fmla="*/ 85 w 91"/>
                <a:gd name="T47" fmla="*/ 20 h 221"/>
                <a:gd name="T48" fmla="*/ 86 w 91"/>
                <a:gd name="T49" fmla="*/ 19 h 221"/>
                <a:gd name="T50" fmla="*/ 89 w 91"/>
                <a:gd name="T51" fmla="*/ 15 h 221"/>
                <a:gd name="T52" fmla="*/ 91 w 91"/>
                <a:gd name="T53" fmla="*/ 10 h 221"/>
                <a:gd name="T54" fmla="*/ 69 w 91"/>
                <a:gd name="T5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22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35"/>
            <p:cNvSpPr/>
            <p:nvPr/>
          </p:nvSpPr>
          <p:spPr bwMode="auto">
            <a:xfrm>
              <a:off x="2938148" y="3955201"/>
              <a:ext cx="642407" cy="492266"/>
            </a:xfrm>
            <a:custGeom>
              <a:avLst/>
              <a:gdLst>
                <a:gd name="T0" fmla="*/ 348 w 432"/>
                <a:gd name="T1" fmla="*/ 11 h 331"/>
                <a:gd name="T2" fmla="*/ 324 w 432"/>
                <a:gd name="T3" fmla="*/ 31 h 331"/>
                <a:gd name="T4" fmla="*/ 296 w 432"/>
                <a:gd name="T5" fmla="*/ 38 h 331"/>
                <a:gd name="T6" fmla="*/ 278 w 432"/>
                <a:gd name="T7" fmla="*/ 37 h 331"/>
                <a:gd name="T8" fmla="*/ 263 w 432"/>
                <a:gd name="T9" fmla="*/ 42 h 331"/>
                <a:gd name="T10" fmla="*/ 240 w 432"/>
                <a:gd name="T11" fmla="*/ 53 h 331"/>
                <a:gd name="T12" fmla="*/ 238 w 432"/>
                <a:gd name="T13" fmla="*/ 72 h 331"/>
                <a:gd name="T14" fmla="*/ 207 w 432"/>
                <a:gd name="T15" fmla="*/ 82 h 331"/>
                <a:gd name="T16" fmla="*/ 204 w 432"/>
                <a:gd name="T17" fmla="*/ 89 h 331"/>
                <a:gd name="T18" fmla="*/ 181 w 432"/>
                <a:gd name="T19" fmla="*/ 84 h 331"/>
                <a:gd name="T20" fmla="*/ 154 w 432"/>
                <a:gd name="T21" fmla="*/ 73 h 331"/>
                <a:gd name="T22" fmla="*/ 139 w 432"/>
                <a:gd name="T23" fmla="*/ 80 h 331"/>
                <a:gd name="T24" fmla="*/ 128 w 432"/>
                <a:gd name="T25" fmla="*/ 89 h 331"/>
                <a:gd name="T26" fmla="*/ 108 w 432"/>
                <a:gd name="T27" fmla="*/ 100 h 331"/>
                <a:gd name="T28" fmla="*/ 61 w 432"/>
                <a:gd name="T29" fmla="*/ 117 h 331"/>
                <a:gd name="T30" fmla="*/ 17 w 432"/>
                <a:gd name="T31" fmla="*/ 113 h 331"/>
                <a:gd name="T32" fmla="*/ 1 w 432"/>
                <a:gd name="T33" fmla="*/ 120 h 331"/>
                <a:gd name="T34" fmla="*/ 3 w 432"/>
                <a:gd name="T35" fmla="*/ 137 h 331"/>
                <a:gd name="T36" fmla="*/ 36 w 432"/>
                <a:gd name="T37" fmla="*/ 138 h 331"/>
                <a:gd name="T38" fmla="*/ 41 w 432"/>
                <a:gd name="T39" fmla="*/ 162 h 331"/>
                <a:gd name="T40" fmla="*/ 65 w 432"/>
                <a:gd name="T41" fmla="*/ 159 h 331"/>
                <a:gd name="T42" fmla="*/ 86 w 432"/>
                <a:gd name="T43" fmla="*/ 155 h 331"/>
                <a:gd name="T44" fmla="*/ 92 w 432"/>
                <a:gd name="T45" fmla="*/ 186 h 331"/>
                <a:gd name="T46" fmla="*/ 79 w 432"/>
                <a:gd name="T47" fmla="*/ 202 h 331"/>
                <a:gd name="T48" fmla="*/ 60 w 432"/>
                <a:gd name="T49" fmla="*/ 215 h 331"/>
                <a:gd name="T50" fmla="*/ 92 w 432"/>
                <a:gd name="T51" fmla="*/ 222 h 331"/>
                <a:gd name="T52" fmla="*/ 131 w 432"/>
                <a:gd name="T53" fmla="*/ 229 h 331"/>
                <a:gd name="T54" fmla="*/ 132 w 432"/>
                <a:gd name="T55" fmla="*/ 247 h 331"/>
                <a:gd name="T56" fmla="*/ 129 w 432"/>
                <a:gd name="T57" fmla="*/ 285 h 331"/>
                <a:gd name="T58" fmla="*/ 183 w 432"/>
                <a:gd name="T59" fmla="*/ 302 h 331"/>
                <a:gd name="T60" fmla="*/ 186 w 432"/>
                <a:gd name="T61" fmla="*/ 301 h 331"/>
                <a:gd name="T62" fmla="*/ 217 w 432"/>
                <a:gd name="T63" fmla="*/ 312 h 331"/>
                <a:gd name="T64" fmla="*/ 220 w 432"/>
                <a:gd name="T65" fmla="*/ 310 h 331"/>
                <a:gd name="T66" fmla="*/ 236 w 432"/>
                <a:gd name="T67" fmla="*/ 289 h 331"/>
                <a:gd name="T68" fmla="*/ 269 w 432"/>
                <a:gd name="T69" fmla="*/ 320 h 331"/>
                <a:gd name="T70" fmla="*/ 270 w 432"/>
                <a:gd name="T71" fmla="*/ 331 h 331"/>
                <a:gd name="T72" fmla="*/ 308 w 432"/>
                <a:gd name="T73" fmla="*/ 313 h 331"/>
                <a:gd name="T74" fmla="*/ 308 w 432"/>
                <a:gd name="T75" fmla="*/ 307 h 331"/>
                <a:gd name="T76" fmla="*/ 338 w 432"/>
                <a:gd name="T77" fmla="*/ 283 h 331"/>
                <a:gd name="T78" fmla="*/ 345 w 432"/>
                <a:gd name="T79" fmla="*/ 264 h 331"/>
                <a:gd name="T80" fmla="*/ 354 w 432"/>
                <a:gd name="T81" fmla="*/ 249 h 331"/>
                <a:gd name="T82" fmla="*/ 357 w 432"/>
                <a:gd name="T83" fmla="*/ 238 h 331"/>
                <a:gd name="T84" fmla="*/ 358 w 432"/>
                <a:gd name="T85" fmla="*/ 237 h 331"/>
                <a:gd name="T86" fmla="*/ 393 w 432"/>
                <a:gd name="T87" fmla="*/ 198 h 331"/>
                <a:gd name="T88" fmla="*/ 412 w 432"/>
                <a:gd name="T89" fmla="*/ 156 h 331"/>
                <a:gd name="T90" fmla="*/ 427 w 432"/>
                <a:gd name="T91" fmla="*/ 136 h 331"/>
                <a:gd name="T92" fmla="*/ 428 w 432"/>
                <a:gd name="T93" fmla="*/ 116 h 331"/>
                <a:gd name="T94" fmla="*/ 427 w 432"/>
                <a:gd name="T95" fmla="*/ 104 h 331"/>
                <a:gd name="T96" fmla="*/ 391 w 432"/>
                <a:gd name="T97" fmla="*/ 106 h 331"/>
                <a:gd name="T98" fmla="*/ 381 w 432"/>
                <a:gd name="T99" fmla="*/ 89 h 331"/>
                <a:gd name="T100" fmla="*/ 363 w 432"/>
                <a:gd name="T101" fmla="*/ 88 h 331"/>
                <a:gd name="T102" fmla="*/ 383 w 432"/>
                <a:gd name="T103" fmla="*/ 51 h 331"/>
                <a:gd name="T104" fmla="*/ 381 w 432"/>
                <a:gd name="T105" fmla="*/ 25 h 331"/>
                <a:gd name="T106" fmla="*/ 375 w 432"/>
                <a:gd name="T107" fmla="*/ 0 h 331"/>
                <a:gd name="T108" fmla="*/ 358 w 432"/>
                <a:gd name="T109" fmla="*/ 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331">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36"/>
            <p:cNvSpPr/>
            <p:nvPr/>
          </p:nvSpPr>
          <p:spPr bwMode="auto">
            <a:xfrm>
              <a:off x="3402108" y="4021657"/>
              <a:ext cx="649791" cy="518111"/>
            </a:xfrm>
            <a:custGeom>
              <a:avLst/>
              <a:gdLst>
                <a:gd name="T0" fmla="*/ 422 w 437"/>
                <a:gd name="T1" fmla="*/ 112 h 348"/>
                <a:gd name="T2" fmla="*/ 437 w 437"/>
                <a:gd name="T3" fmla="*/ 109 h 348"/>
                <a:gd name="T4" fmla="*/ 406 w 437"/>
                <a:gd name="T5" fmla="*/ 77 h 348"/>
                <a:gd name="T6" fmla="*/ 385 w 437"/>
                <a:gd name="T7" fmla="*/ 38 h 348"/>
                <a:gd name="T8" fmla="*/ 348 w 437"/>
                <a:gd name="T9" fmla="*/ 47 h 348"/>
                <a:gd name="T10" fmla="*/ 346 w 437"/>
                <a:gd name="T11" fmla="*/ 50 h 348"/>
                <a:gd name="T12" fmla="*/ 315 w 437"/>
                <a:gd name="T13" fmla="*/ 44 h 348"/>
                <a:gd name="T14" fmla="*/ 260 w 437"/>
                <a:gd name="T15" fmla="*/ 69 h 348"/>
                <a:gd name="T16" fmla="*/ 260 w 437"/>
                <a:gd name="T17" fmla="*/ 33 h 348"/>
                <a:gd name="T18" fmla="*/ 257 w 437"/>
                <a:gd name="T19" fmla="*/ 18 h 348"/>
                <a:gd name="T20" fmla="*/ 239 w 437"/>
                <a:gd name="T21" fmla="*/ 17 h 348"/>
                <a:gd name="T22" fmla="*/ 218 w 437"/>
                <a:gd name="T23" fmla="*/ 16 h 348"/>
                <a:gd name="T24" fmla="*/ 189 w 437"/>
                <a:gd name="T25" fmla="*/ 2 h 348"/>
                <a:gd name="T26" fmla="*/ 181 w 437"/>
                <a:gd name="T27" fmla="*/ 43 h 348"/>
                <a:gd name="T28" fmla="*/ 142 w 437"/>
                <a:gd name="T29" fmla="*/ 31 h 348"/>
                <a:gd name="T30" fmla="*/ 135 w 437"/>
                <a:gd name="T31" fmla="*/ 30 h 348"/>
                <a:gd name="T32" fmla="*/ 124 w 437"/>
                <a:gd name="T33" fmla="*/ 69 h 348"/>
                <a:gd name="T34" fmla="*/ 122 w 437"/>
                <a:gd name="T35" fmla="*/ 94 h 348"/>
                <a:gd name="T36" fmla="*/ 106 w 437"/>
                <a:gd name="T37" fmla="*/ 116 h 348"/>
                <a:gd name="T38" fmla="*/ 89 w 437"/>
                <a:gd name="T39" fmla="*/ 177 h 348"/>
                <a:gd name="T40" fmla="*/ 55 w 437"/>
                <a:gd name="T41" fmla="*/ 214 h 348"/>
                <a:gd name="T42" fmla="*/ 51 w 437"/>
                <a:gd name="T43" fmla="*/ 230 h 348"/>
                <a:gd name="T44" fmla="*/ 13 w 437"/>
                <a:gd name="T45" fmla="*/ 246 h 348"/>
                <a:gd name="T46" fmla="*/ 0 w 437"/>
                <a:gd name="T47" fmla="*/ 308 h 348"/>
                <a:gd name="T48" fmla="*/ 5 w 437"/>
                <a:gd name="T49" fmla="*/ 328 h 348"/>
                <a:gd name="T50" fmla="*/ 14 w 437"/>
                <a:gd name="T51" fmla="*/ 348 h 348"/>
                <a:gd name="T52" fmla="*/ 38 w 437"/>
                <a:gd name="T53" fmla="*/ 344 h 348"/>
                <a:gd name="T54" fmla="*/ 44 w 437"/>
                <a:gd name="T55" fmla="*/ 335 h 348"/>
                <a:gd name="T56" fmla="*/ 22 w 437"/>
                <a:gd name="T57" fmla="*/ 315 h 348"/>
                <a:gd name="T58" fmla="*/ 20 w 437"/>
                <a:gd name="T59" fmla="*/ 299 h 348"/>
                <a:gd name="T60" fmla="*/ 29 w 437"/>
                <a:gd name="T61" fmla="*/ 281 h 348"/>
                <a:gd name="T62" fmla="*/ 109 w 437"/>
                <a:gd name="T63" fmla="*/ 248 h 348"/>
                <a:gd name="T64" fmla="*/ 121 w 437"/>
                <a:gd name="T65" fmla="*/ 248 h 348"/>
                <a:gd name="T66" fmla="*/ 131 w 437"/>
                <a:gd name="T67" fmla="*/ 255 h 348"/>
                <a:gd name="T68" fmla="*/ 160 w 437"/>
                <a:gd name="T69" fmla="*/ 247 h 348"/>
                <a:gd name="T70" fmla="*/ 167 w 437"/>
                <a:gd name="T71" fmla="*/ 235 h 348"/>
                <a:gd name="T72" fmla="*/ 188 w 437"/>
                <a:gd name="T73" fmla="*/ 206 h 348"/>
                <a:gd name="T74" fmla="*/ 215 w 437"/>
                <a:gd name="T75" fmla="*/ 218 h 348"/>
                <a:gd name="T76" fmla="*/ 213 w 437"/>
                <a:gd name="T77" fmla="*/ 161 h 348"/>
                <a:gd name="T78" fmla="*/ 227 w 437"/>
                <a:gd name="T79" fmla="*/ 164 h 348"/>
                <a:gd name="T80" fmla="*/ 270 w 437"/>
                <a:gd name="T81" fmla="*/ 196 h 348"/>
                <a:gd name="T82" fmla="*/ 271 w 437"/>
                <a:gd name="T83" fmla="*/ 181 h 348"/>
                <a:gd name="T84" fmla="*/ 286 w 437"/>
                <a:gd name="T85" fmla="*/ 172 h 348"/>
                <a:gd name="T86" fmla="*/ 298 w 437"/>
                <a:gd name="T87" fmla="*/ 175 h 348"/>
                <a:gd name="T88" fmla="*/ 313 w 437"/>
                <a:gd name="T89" fmla="*/ 164 h 348"/>
                <a:gd name="T90" fmla="*/ 339 w 437"/>
                <a:gd name="T91" fmla="*/ 161 h 348"/>
                <a:gd name="T92" fmla="*/ 357 w 437"/>
                <a:gd name="T93" fmla="*/ 161 h 348"/>
                <a:gd name="T94" fmla="*/ 396 w 437"/>
                <a:gd name="T9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48">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37"/>
            <p:cNvSpPr/>
            <p:nvPr/>
          </p:nvSpPr>
          <p:spPr bwMode="auto">
            <a:xfrm>
              <a:off x="3298732" y="4555766"/>
              <a:ext cx="210444" cy="178447"/>
            </a:xfrm>
            <a:custGeom>
              <a:avLst/>
              <a:gdLst>
                <a:gd name="T0" fmla="*/ 64 w 141"/>
                <a:gd name="T1" fmla="*/ 12 h 120"/>
                <a:gd name="T2" fmla="*/ 62 w 141"/>
                <a:gd name="T3" fmla="*/ 15 h 120"/>
                <a:gd name="T4" fmla="*/ 62 w 141"/>
                <a:gd name="T5" fmla="*/ 16 h 120"/>
                <a:gd name="T6" fmla="*/ 61 w 141"/>
                <a:gd name="T7" fmla="*/ 17 h 120"/>
                <a:gd name="T8" fmla="*/ 33 w 141"/>
                <a:gd name="T9" fmla="*/ 24 h 120"/>
                <a:gd name="T10" fmla="*/ 34 w 141"/>
                <a:gd name="T11" fmla="*/ 28 h 120"/>
                <a:gd name="T12" fmla="*/ 43 w 141"/>
                <a:gd name="T13" fmla="*/ 38 h 120"/>
                <a:gd name="T14" fmla="*/ 40 w 141"/>
                <a:gd name="T15" fmla="*/ 39 h 120"/>
                <a:gd name="T16" fmla="*/ 27 w 141"/>
                <a:gd name="T17" fmla="*/ 46 h 120"/>
                <a:gd name="T18" fmla="*/ 7 w 141"/>
                <a:gd name="T19" fmla="*/ 61 h 120"/>
                <a:gd name="T20" fmla="*/ 11 w 141"/>
                <a:gd name="T21" fmla="*/ 108 h 120"/>
                <a:gd name="T22" fmla="*/ 32 w 141"/>
                <a:gd name="T23" fmla="*/ 110 h 120"/>
                <a:gd name="T24" fmla="*/ 33 w 141"/>
                <a:gd name="T25" fmla="*/ 110 h 120"/>
                <a:gd name="T26" fmla="*/ 33 w 141"/>
                <a:gd name="T27" fmla="*/ 110 h 120"/>
                <a:gd name="T28" fmla="*/ 53 w 141"/>
                <a:gd name="T29" fmla="*/ 120 h 120"/>
                <a:gd name="T30" fmla="*/ 75 w 141"/>
                <a:gd name="T31" fmla="*/ 117 h 120"/>
                <a:gd name="T32" fmla="*/ 108 w 141"/>
                <a:gd name="T33" fmla="*/ 90 h 120"/>
                <a:gd name="T34" fmla="*/ 109 w 141"/>
                <a:gd name="T35" fmla="*/ 90 h 120"/>
                <a:gd name="T36" fmla="*/ 110 w 141"/>
                <a:gd name="T37" fmla="*/ 89 h 120"/>
                <a:gd name="T38" fmla="*/ 120 w 141"/>
                <a:gd name="T39" fmla="*/ 86 h 120"/>
                <a:gd name="T40" fmla="*/ 117 w 141"/>
                <a:gd name="T41" fmla="*/ 57 h 120"/>
                <a:gd name="T42" fmla="*/ 117 w 141"/>
                <a:gd name="T43" fmla="*/ 56 h 120"/>
                <a:gd name="T44" fmla="*/ 129 w 141"/>
                <a:gd name="T45" fmla="*/ 38 h 120"/>
                <a:gd name="T46" fmla="*/ 129 w 141"/>
                <a:gd name="T47" fmla="*/ 37 h 120"/>
                <a:gd name="T48" fmla="*/ 130 w 141"/>
                <a:gd name="T49" fmla="*/ 37 h 120"/>
                <a:gd name="T50" fmla="*/ 140 w 141"/>
                <a:gd name="T51" fmla="*/ 30 h 120"/>
                <a:gd name="T52" fmla="*/ 137 w 141"/>
                <a:gd name="T53" fmla="*/ 8 h 120"/>
                <a:gd name="T54" fmla="*/ 127 w 141"/>
                <a:gd name="T55" fmla="*/ 0 h 120"/>
                <a:gd name="T56" fmla="*/ 129 w 141"/>
                <a:gd name="T57" fmla="*/ 10 h 120"/>
                <a:gd name="T58" fmla="*/ 110 w 141"/>
                <a:gd name="T59" fmla="*/ 7 h 120"/>
                <a:gd name="T60" fmla="*/ 102 w 141"/>
                <a:gd name="T61" fmla="*/ 12 h 120"/>
                <a:gd name="T62" fmla="*/ 101 w 141"/>
                <a:gd name="T63" fmla="*/ 12 h 120"/>
                <a:gd name="T64" fmla="*/ 64 w 141"/>
                <a:gd name="T65"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20">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0" name="组合 39"/>
          <p:cNvGrpSpPr/>
          <p:nvPr/>
        </p:nvGrpSpPr>
        <p:grpSpPr>
          <a:xfrm>
            <a:off x="3347864" y="2500313"/>
            <a:ext cx="280858" cy="897833"/>
            <a:chOff x="3373489" y="2480788"/>
            <a:chExt cx="233909" cy="747748"/>
          </a:xfrm>
        </p:grpSpPr>
        <p:sp>
          <p:nvSpPr>
            <p:cNvPr id="41"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3"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4" name="TextBox 43"/>
          <p:cNvSpPr txBox="1"/>
          <p:nvPr/>
        </p:nvSpPr>
        <p:spPr>
          <a:xfrm>
            <a:off x="3341514" y="2518411"/>
            <a:ext cx="301686"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01</a:t>
            </a:r>
            <a:endParaRPr lang="zh-CN" altLang="en-US" sz="1000" dirty="0">
              <a:solidFill>
                <a:srgbClr val="03CCCE"/>
              </a:solidFill>
              <a:latin typeface="Impact" panose="020B0806030902050204" pitchFamily="34" charset="0"/>
            </a:endParaRPr>
          </a:p>
        </p:txBody>
      </p:sp>
      <p:sp>
        <p:nvSpPr>
          <p:cNvPr id="60" name="Rectangle 66"/>
          <p:cNvSpPr>
            <a:spLocks noChangeArrowheads="1"/>
          </p:cNvSpPr>
          <p:nvPr/>
        </p:nvSpPr>
        <p:spPr bwMode="auto">
          <a:xfrm>
            <a:off x="5413236" y="2253307"/>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1" name="圆角矩形 60"/>
          <p:cNvSpPr/>
          <p:nvPr/>
        </p:nvSpPr>
        <p:spPr>
          <a:xfrm>
            <a:off x="5413236" y="1922884"/>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01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2" name="Rectangle 66"/>
          <p:cNvSpPr>
            <a:spLocks noChangeArrowheads="1"/>
          </p:cNvSpPr>
          <p:nvPr/>
        </p:nvSpPr>
        <p:spPr bwMode="auto">
          <a:xfrm>
            <a:off x="5413236" y="3189411"/>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3" name="圆角矩形 62"/>
          <p:cNvSpPr/>
          <p:nvPr/>
        </p:nvSpPr>
        <p:spPr>
          <a:xfrm>
            <a:off x="5413236" y="2858988"/>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02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64" name="Rectangle 66"/>
          <p:cNvSpPr>
            <a:spLocks noChangeArrowheads="1"/>
          </p:cNvSpPr>
          <p:nvPr/>
        </p:nvSpPr>
        <p:spPr bwMode="auto">
          <a:xfrm>
            <a:off x="5413236" y="4125515"/>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5" name="圆角矩形 64"/>
          <p:cNvSpPr/>
          <p:nvPr/>
        </p:nvSpPr>
        <p:spPr>
          <a:xfrm>
            <a:off x="5413236" y="3795092"/>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03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grpSp>
        <p:nvGrpSpPr>
          <p:cNvPr id="69" name="组合 68"/>
          <p:cNvGrpSpPr/>
          <p:nvPr/>
        </p:nvGrpSpPr>
        <p:grpSpPr>
          <a:xfrm>
            <a:off x="3681810" y="3375431"/>
            <a:ext cx="280858" cy="897833"/>
            <a:chOff x="3373489" y="2480788"/>
            <a:chExt cx="233909" cy="747748"/>
          </a:xfrm>
        </p:grpSpPr>
        <p:sp>
          <p:nvSpPr>
            <p:cNvPr id="70"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2"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3" name="TextBox 72"/>
          <p:cNvSpPr txBox="1"/>
          <p:nvPr/>
        </p:nvSpPr>
        <p:spPr>
          <a:xfrm>
            <a:off x="3664025" y="3393529"/>
            <a:ext cx="320922"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03</a:t>
            </a:r>
            <a:endParaRPr lang="zh-CN" altLang="en-US" sz="1000" dirty="0">
              <a:solidFill>
                <a:srgbClr val="03CCCE"/>
              </a:solidFill>
              <a:latin typeface="Impact" panose="020B0806030902050204" pitchFamily="34" charset="0"/>
            </a:endParaRPr>
          </a:p>
        </p:txBody>
      </p:sp>
      <p:grpSp>
        <p:nvGrpSpPr>
          <p:cNvPr id="74" name="组合 73"/>
          <p:cNvGrpSpPr/>
          <p:nvPr/>
        </p:nvGrpSpPr>
        <p:grpSpPr>
          <a:xfrm>
            <a:off x="2577306" y="3196738"/>
            <a:ext cx="280858" cy="897833"/>
            <a:chOff x="3373489" y="2480788"/>
            <a:chExt cx="233909" cy="747748"/>
          </a:xfrm>
        </p:grpSpPr>
        <p:sp>
          <p:nvSpPr>
            <p:cNvPr id="75"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6"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7"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8" name="TextBox 77"/>
          <p:cNvSpPr txBox="1"/>
          <p:nvPr/>
        </p:nvSpPr>
        <p:spPr>
          <a:xfrm>
            <a:off x="2561199" y="3214836"/>
            <a:ext cx="317716"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02</a:t>
            </a:r>
            <a:endParaRPr lang="zh-CN" altLang="en-US" sz="1000" dirty="0">
              <a:solidFill>
                <a:srgbClr val="03CCCE"/>
              </a:solidFill>
              <a:latin typeface="Impact" panose="020B0806030902050204" pitchFamily="34" charset="0"/>
            </a:endParaRPr>
          </a:p>
        </p:txBody>
      </p:sp>
      <p:sp>
        <p:nvSpPr>
          <p:cNvPr id="81" name="矩形 80"/>
          <p:cNvSpPr/>
          <p:nvPr/>
        </p:nvSpPr>
        <p:spPr>
          <a:xfrm>
            <a:off x="5409003" y="1346820"/>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国内研究综述</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68" name="矩形 67"/>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国内外相关研究综述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80" name="圆角矩形 79"/>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82" name="圆角矩形 8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83" name="圆角矩形 8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84" name="圆角矩形 8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par>
                                    <p:cTn id="14" presetID="6" presetClass="emph" presetSubtype="0" autoRev="1" fill="hold" nodeType="withEffect">
                                      <p:stCondLst>
                                        <p:cond delay="600"/>
                                      </p:stCondLst>
                                      <p:childTnLst>
                                        <p:animScale>
                                          <p:cBhvr>
                                            <p:cTn id="15" dur="150" fill="hold"/>
                                            <p:tgtEl>
                                              <p:spTgt spid="40"/>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300" fill="hold"/>
                                            <p:tgtEl>
                                              <p:spTgt spid="44"/>
                                            </p:tgtEl>
                                            <p:attrNameLst>
                                              <p:attrName>ppt_w</p:attrName>
                                            </p:attrNameLst>
                                          </p:cBhvr>
                                          <p:tavLst>
                                            <p:tav tm="0">
                                              <p:val>
                                                <p:fltVal val="0"/>
                                              </p:val>
                                            </p:tav>
                                            <p:tav tm="100000">
                                              <p:val>
                                                <p:strVal val="#ppt_w"/>
                                              </p:val>
                                            </p:tav>
                                          </p:tavLst>
                                        </p:anim>
                                        <p:anim calcmode="lin" valueType="num">
                                          <p:cBhvr>
                                            <p:cTn id="19" dur="300" fill="hold"/>
                                            <p:tgtEl>
                                              <p:spTgt spid="44"/>
                                            </p:tgtEl>
                                            <p:attrNameLst>
                                              <p:attrName>ppt_h</p:attrName>
                                            </p:attrNameLst>
                                          </p:cBhvr>
                                          <p:tavLst>
                                            <p:tav tm="0">
                                              <p:val>
                                                <p:fltVal val="0"/>
                                              </p:val>
                                            </p:tav>
                                            <p:tav tm="100000">
                                              <p:val>
                                                <p:strVal val="#ppt_h"/>
                                              </p:val>
                                            </p:tav>
                                          </p:tavLst>
                                        </p:anim>
                                        <p:animEffect transition="in" filter="fade">
                                          <p:cBhvr>
                                            <p:cTn id="20" dur="300"/>
                                            <p:tgtEl>
                                              <p:spTgt spid="44"/>
                                            </p:tgtEl>
                                          </p:cBhvr>
                                        </p:animEffect>
                                      </p:childTnLst>
                                    </p:cTn>
                                  </p:par>
                                  <p:par>
                                    <p:cTn id="21" presetID="6" presetClass="emph" presetSubtype="0" autoRev="1" fill="hold" grpId="1" nodeType="withEffect">
                                      <p:stCondLst>
                                        <p:cond delay="900"/>
                                      </p:stCondLst>
                                      <p:childTnLst>
                                        <p:animScale>
                                          <p:cBhvr>
                                            <p:cTn id="22" dur="150" fill="hold"/>
                                            <p:tgtEl>
                                              <p:spTgt spid="44"/>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74"/>
                                            </p:tgtEl>
                                            <p:attrNameLst>
                                              <p:attrName>style.visibility</p:attrName>
                                            </p:attrNameLst>
                                          </p:cBhvr>
                                          <p:to>
                                            <p:strVal val="visible"/>
                                          </p:to>
                                        </p:set>
                                        <p:anim calcmode="lin" valueType="num">
                                          <p:cBhvr>
                                            <p:cTn id="25" dur="300" fill="hold"/>
                                            <p:tgtEl>
                                              <p:spTgt spid="74"/>
                                            </p:tgtEl>
                                            <p:attrNameLst>
                                              <p:attrName>ppt_w</p:attrName>
                                            </p:attrNameLst>
                                          </p:cBhvr>
                                          <p:tavLst>
                                            <p:tav tm="0">
                                              <p:val>
                                                <p:fltVal val="0"/>
                                              </p:val>
                                            </p:tav>
                                            <p:tav tm="100000">
                                              <p:val>
                                                <p:strVal val="#ppt_w"/>
                                              </p:val>
                                            </p:tav>
                                          </p:tavLst>
                                        </p:anim>
                                        <p:anim calcmode="lin" valueType="num">
                                          <p:cBhvr>
                                            <p:cTn id="26" dur="300" fill="hold"/>
                                            <p:tgtEl>
                                              <p:spTgt spid="74"/>
                                            </p:tgtEl>
                                            <p:attrNameLst>
                                              <p:attrName>ppt_h</p:attrName>
                                            </p:attrNameLst>
                                          </p:cBhvr>
                                          <p:tavLst>
                                            <p:tav tm="0">
                                              <p:val>
                                                <p:fltVal val="0"/>
                                              </p:val>
                                            </p:tav>
                                            <p:tav tm="100000">
                                              <p:val>
                                                <p:strVal val="#ppt_h"/>
                                              </p:val>
                                            </p:tav>
                                          </p:tavLst>
                                        </p:anim>
                                        <p:animEffect transition="in" filter="fade">
                                          <p:cBhvr>
                                            <p:cTn id="27" dur="300"/>
                                            <p:tgtEl>
                                              <p:spTgt spid="74"/>
                                            </p:tgtEl>
                                          </p:cBhvr>
                                        </p:animEffect>
                                      </p:childTnLst>
                                    </p:cTn>
                                  </p:par>
                                  <p:par>
                                    <p:cTn id="28" presetID="6" presetClass="emph" presetSubtype="0" autoRev="1" fill="hold" nodeType="withEffect">
                                      <p:stCondLst>
                                        <p:cond delay="1200"/>
                                      </p:stCondLst>
                                      <p:childTnLst>
                                        <p:animScale>
                                          <p:cBhvr>
                                            <p:cTn id="29" dur="150" fill="hold"/>
                                            <p:tgtEl>
                                              <p:spTgt spid="74"/>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300" fill="hold"/>
                                            <p:tgtEl>
                                              <p:spTgt spid="78"/>
                                            </p:tgtEl>
                                            <p:attrNameLst>
                                              <p:attrName>ppt_w</p:attrName>
                                            </p:attrNameLst>
                                          </p:cBhvr>
                                          <p:tavLst>
                                            <p:tav tm="0">
                                              <p:val>
                                                <p:fltVal val="0"/>
                                              </p:val>
                                            </p:tav>
                                            <p:tav tm="100000">
                                              <p:val>
                                                <p:strVal val="#ppt_w"/>
                                              </p:val>
                                            </p:tav>
                                          </p:tavLst>
                                        </p:anim>
                                        <p:anim calcmode="lin" valueType="num">
                                          <p:cBhvr>
                                            <p:cTn id="33" dur="300" fill="hold"/>
                                            <p:tgtEl>
                                              <p:spTgt spid="78"/>
                                            </p:tgtEl>
                                            <p:attrNameLst>
                                              <p:attrName>ppt_h</p:attrName>
                                            </p:attrNameLst>
                                          </p:cBhvr>
                                          <p:tavLst>
                                            <p:tav tm="0">
                                              <p:val>
                                                <p:fltVal val="0"/>
                                              </p:val>
                                            </p:tav>
                                            <p:tav tm="100000">
                                              <p:val>
                                                <p:strVal val="#ppt_h"/>
                                              </p:val>
                                            </p:tav>
                                          </p:tavLst>
                                        </p:anim>
                                        <p:animEffect transition="in" filter="fade">
                                          <p:cBhvr>
                                            <p:cTn id="34" dur="300"/>
                                            <p:tgtEl>
                                              <p:spTgt spid="78"/>
                                            </p:tgtEl>
                                          </p:cBhvr>
                                        </p:animEffect>
                                      </p:childTnLst>
                                    </p:cTn>
                                  </p:par>
                                  <p:par>
                                    <p:cTn id="35" presetID="6" presetClass="emph" presetSubtype="0" autoRev="1" fill="hold" grpId="1" nodeType="withEffect">
                                      <p:stCondLst>
                                        <p:cond delay="1500"/>
                                      </p:stCondLst>
                                      <p:childTnLst>
                                        <p:animScale>
                                          <p:cBhvr>
                                            <p:cTn id="36" dur="150" fill="hold"/>
                                            <p:tgtEl>
                                              <p:spTgt spid="78"/>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69"/>
                                            </p:tgtEl>
                                            <p:attrNameLst>
                                              <p:attrName>style.visibility</p:attrName>
                                            </p:attrNameLst>
                                          </p:cBhvr>
                                          <p:to>
                                            <p:strVal val="visible"/>
                                          </p:to>
                                        </p:set>
                                        <p:anim calcmode="lin" valueType="num">
                                          <p:cBhvr>
                                            <p:cTn id="39" dur="300" fill="hold"/>
                                            <p:tgtEl>
                                              <p:spTgt spid="69"/>
                                            </p:tgtEl>
                                            <p:attrNameLst>
                                              <p:attrName>ppt_w</p:attrName>
                                            </p:attrNameLst>
                                          </p:cBhvr>
                                          <p:tavLst>
                                            <p:tav tm="0">
                                              <p:val>
                                                <p:fltVal val="0"/>
                                              </p:val>
                                            </p:tav>
                                            <p:tav tm="100000">
                                              <p:val>
                                                <p:strVal val="#ppt_w"/>
                                              </p:val>
                                            </p:tav>
                                          </p:tavLst>
                                        </p:anim>
                                        <p:anim calcmode="lin" valueType="num">
                                          <p:cBhvr>
                                            <p:cTn id="40" dur="300" fill="hold"/>
                                            <p:tgtEl>
                                              <p:spTgt spid="69"/>
                                            </p:tgtEl>
                                            <p:attrNameLst>
                                              <p:attrName>ppt_h</p:attrName>
                                            </p:attrNameLst>
                                          </p:cBhvr>
                                          <p:tavLst>
                                            <p:tav tm="0">
                                              <p:val>
                                                <p:fltVal val="0"/>
                                              </p:val>
                                            </p:tav>
                                            <p:tav tm="100000">
                                              <p:val>
                                                <p:strVal val="#ppt_h"/>
                                              </p:val>
                                            </p:tav>
                                          </p:tavLst>
                                        </p:anim>
                                        <p:animEffect transition="in" filter="fade">
                                          <p:cBhvr>
                                            <p:cTn id="41" dur="300"/>
                                            <p:tgtEl>
                                              <p:spTgt spid="69"/>
                                            </p:tgtEl>
                                          </p:cBhvr>
                                        </p:animEffect>
                                      </p:childTnLst>
                                    </p:cTn>
                                  </p:par>
                                  <p:par>
                                    <p:cTn id="42" presetID="6" presetClass="emph" presetSubtype="0" autoRev="1" fill="hold" nodeType="withEffect">
                                      <p:stCondLst>
                                        <p:cond delay="1800"/>
                                      </p:stCondLst>
                                      <p:childTnLst>
                                        <p:animScale>
                                          <p:cBhvr>
                                            <p:cTn id="43" dur="150" fill="hold"/>
                                            <p:tgtEl>
                                              <p:spTgt spid="69"/>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6" presetClass="emph" presetSubtype="0" autoRev="1" fill="hold" grpId="1" nodeType="withEffect">
                                      <p:stCondLst>
                                        <p:cond delay="2100"/>
                                      </p:stCondLst>
                                      <p:childTnLst>
                                        <p:animScale>
                                          <p:cBhvr>
                                            <p:cTn id="50" dur="150" fill="hold"/>
                                            <p:tgtEl>
                                              <p:spTgt spid="73"/>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anim calcmode="lin" valueType="num">
                                          <p:cBhvr>
                                            <p:cTn id="54" dur="500" fill="hold"/>
                                            <p:tgtEl>
                                              <p:spTgt spid="81"/>
                                            </p:tgtEl>
                                            <p:attrNameLst>
                                              <p:attrName>ppt_x</p:attrName>
                                            </p:attrNameLst>
                                          </p:cBhvr>
                                          <p:tavLst>
                                            <p:tav tm="0">
                                              <p:val>
                                                <p:strVal val="#ppt_x"/>
                                              </p:val>
                                            </p:tav>
                                            <p:tav tm="100000">
                                              <p:val>
                                                <p:strVal val="#ppt_x"/>
                                              </p:val>
                                            </p:tav>
                                          </p:tavLst>
                                        </p:anim>
                                        <p:anim calcmode="lin" valueType="num">
                                          <p:cBhvr>
                                            <p:cTn id="55" dur="500" fill="hold"/>
                                            <p:tgtEl>
                                              <p:spTgt spid="81"/>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14:presetBounceEnd="60000">
                                      <p:stCondLst>
                                        <p:cond delay="2000"/>
                                      </p:stCondLst>
                                      <p:childTnLst>
                                        <p:set>
                                          <p:cBhvr>
                                            <p:cTn id="57" dur="1" fill="hold">
                                              <p:stCondLst>
                                                <p:cond delay="0"/>
                                              </p:stCondLst>
                                            </p:cTn>
                                            <p:tgtEl>
                                              <p:spTgt spid="61"/>
                                            </p:tgtEl>
                                            <p:attrNameLst>
                                              <p:attrName>style.visibility</p:attrName>
                                            </p:attrNameLst>
                                          </p:cBhvr>
                                          <p:to>
                                            <p:strVal val="visible"/>
                                          </p:to>
                                        </p:set>
                                        <p:anim calcmode="lin" valueType="num" p14:bounceEnd="60000">
                                          <p:cBhvr additive="base">
                                            <p:cTn id="58" dur="500" fill="hold"/>
                                            <p:tgtEl>
                                              <p:spTgt spid="61"/>
                                            </p:tgtEl>
                                            <p:attrNameLst>
                                              <p:attrName>ppt_x</p:attrName>
                                            </p:attrNameLst>
                                          </p:cBhvr>
                                          <p:tavLst>
                                            <p:tav tm="0">
                                              <p:val>
                                                <p:strVal val="1+#ppt_w/2"/>
                                              </p:val>
                                            </p:tav>
                                            <p:tav tm="100000">
                                              <p:val>
                                                <p:strVal val="#ppt_x"/>
                                              </p:val>
                                            </p:tav>
                                          </p:tavLst>
                                        </p:anim>
                                        <p:anim calcmode="lin" valueType="num" p14:bounceEnd="60000">
                                          <p:cBhvr additive="base">
                                            <p:cTn id="59" dur="500" fill="hold"/>
                                            <p:tgtEl>
                                              <p:spTgt spid="61"/>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strVal val="#ppt_w*0.70"/>
                                              </p:val>
                                            </p:tav>
                                            <p:tav tm="100000">
                                              <p:val>
                                                <p:strVal val="#ppt_w"/>
                                              </p:val>
                                            </p:tav>
                                          </p:tavLst>
                                        </p:anim>
                                        <p:anim calcmode="lin" valueType="num">
                                          <p:cBhvr>
                                            <p:cTn id="63" dur="500" fill="hold"/>
                                            <p:tgtEl>
                                              <p:spTgt spid="60"/>
                                            </p:tgtEl>
                                            <p:attrNameLst>
                                              <p:attrName>ppt_h</p:attrName>
                                            </p:attrNameLst>
                                          </p:cBhvr>
                                          <p:tavLst>
                                            <p:tav tm="0">
                                              <p:val>
                                                <p:strVal val="#ppt_h"/>
                                              </p:val>
                                            </p:tav>
                                            <p:tav tm="100000">
                                              <p:val>
                                                <p:strVal val="#ppt_h"/>
                                              </p:val>
                                            </p:tav>
                                          </p:tavLst>
                                        </p:anim>
                                        <p:animEffect transition="in" filter="fade">
                                          <p:cBhvr>
                                            <p:cTn id="64" dur="500"/>
                                            <p:tgtEl>
                                              <p:spTgt spid="60"/>
                                            </p:tgtEl>
                                          </p:cBhvr>
                                        </p:animEffect>
                                      </p:childTnLst>
                                    </p:cTn>
                                  </p:par>
                                  <p:par>
                                    <p:cTn id="65" presetID="2" presetClass="entr" presetSubtype="2" fill="hold" grpId="0" nodeType="withEffect" p14:presetBounceEnd="60000">
                                      <p:stCondLst>
                                        <p:cond delay="2400"/>
                                      </p:stCondLst>
                                      <p:childTnLst>
                                        <p:set>
                                          <p:cBhvr>
                                            <p:cTn id="66" dur="1" fill="hold">
                                              <p:stCondLst>
                                                <p:cond delay="0"/>
                                              </p:stCondLst>
                                            </p:cTn>
                                            <p:tgtEl>
                                              <p:spTgt spid="63"/>
                                            </p:tgtEl>
                                            <p:attrNameLst>
                                              <p:attrName>style.visibility</p:attrName>
                                            </p:attrNameLst>
                                          </p:cBhvr>
                                          <p:to>
                                            <p:strVal val="visible"/>
                                          </p:to>
                                        </p:set>
                                        <p:anim calcmode="lin" valueType="num" p14:bounceEnd="60000">
                                          <p:cBhvr additive="base">
                                            <p:cTn id="67" dur="500" fill="hold"/>
                                            <p:tgtEl>
                                              <p:spTgt spid="63"/>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63"/>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strVal val="#ppt_w*0.7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animEffect transition="in" filter="fade">
                                          <p:cBhvr>
                                            <p:cTn id="73" dur="500"/>
                                            <p:tgtEl>
                                              <p:spTgt spid="62"/>
                                            </p:tgtEl>
                                          </p:cBhvr>
                                        </p:animEffect>
                                      </p:childTnLst>
                                    </p:cTn>
                                  </p:par>
                                  <p:par>
                                    <p:cTn id="74" presetID="2" presetClass="entr" presetSubtype="2" fill="hold" grpId="0" nodeType="withEffect" p14:presetBounceEnd="60000">
                                      <p:stCondLst>
                                        <p:cond delay="2800"/>
                                      </p:stCondLst>
                                      <p:childTnLst>
                                        <p:set>
                                          <p:cBhvr>
                                            <p:cTn id="75" dur="1" fill="hold">
                                              <p:stCondLst>
                                                <p:cond delay="0"/>
                                              </p:stCondLst>
                                            </p:cTn>
                                            <p:tgtEl>
                                              <p:spTgt spid="65"/>
                                            </p:tgtEl>
                                            <p:attrNameLst>
                                              <p:attrName>style.visibility</p:attrName>
                                            </p:attrNameLst>
                                          </p:cBhvr>
                                          <p:to>
                                            <p:strVal val="visible"/>
                                          </p:to>
                                        </p:set>
                                        <p:anim calcmode="lin" valueType="num" p14:bounceEnd="60000">
                                          <p:cBhvr additive="base">
                                            <p:cTn id="76" dur="5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65"/>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ppt_w*0.70"/>
                                              </p:val>
                                            </p:tav>
                                            <p:tav tm="100000">
                                              <p:val>
                                                <p:strVal val="#ppt_w"/>
                                              </p:val>
                                            </p:tav>
                                          </p:tavLst>
                                        </p:anim>
                                        <p:anim calcmode="lin" valueType="num">
                                          <p:cBhvr>
                                            <p:cTn id="81" dur="500" fill="hold"/>
                                            <p:tgtEl>
                                              <p:spTgt spid="64"/>
                                            </p:tgtEl>
                                            <p:attrNameLst>
                                              <p:attrName>ppt_h</p:attrName>
                                            </p:attrNameLst>
                                          </p:cBhvr>
                                          <p:tavLst>
                                            <p:tav tm="0">
                                              <p:val>
                                                <p:strVal val="#ppt_h"/>
                                              </p:val>
                                            </p:tav>
                                            <p:tav tm="100000">
                                              <p:val>
                                                <p:strVal val="#ppt_h"/>
                                              </p:val>
                                            </p:tav>
                                          </p:tavLst>
                                        </p:anim>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60" grpId="0"/>
          <p:bldP spid="61" grpId="0" animBg="1"/>
          <p:bldP spid="62" grpId="0"/>
          <p:bldP spid="63" grpId="0" animBg="1"/>
          <p:bldP spid="64" grpId="0"/>
          <p:bldP spid="65" grpId="0" animBg="1"/>
          <p:bldP spid="73" grpId="0"/>
          <p:bldP spid="73" grpId="1"/>
          <p:bldP spid="78" grpId="0"/>
          <p:bldP spid="78" grpId="1"/>
          <p:bldP spid="8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par>
                                    <p:cTn id="14" presetID="6" presetClass="emph" presetSubtype="0" autoRev="1" fill="hold" nodeType="withEffect">
                                      <p:stCondLst>
                                        <p:cond delay="600"/>
                                      </p:stCondLst>
                                      <p:childTnLst>
                                        <p:animScale>
                                          <p:cBhvr>
                                            <p:cTn id="15" dur="150" fill="hold"/>
                                            <p:tgtEl>
                                              <p:spTgt spid="40"/>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300" fill="hold"/>
                                            <p:tgtEl>
                                              <p:spTgt spid="44"/>
                                            </p:tgtEl>
                                            <p:attrNameLst>
                                              <p:attrName>ppt_w</p:attrName>
                                            </p:attrNameLst>
                                          </p:cBhvr>
                                          <p:tavLst>
                                            <p:tav tm="0">
                                              <p:val>
                                                <p:fltVal val="0"/>
                                              </p:val>
                                            </p:tav>
                                            <p:tav tm="100000">
                                              <p:val>
                                                <p:strVal val="#ppt_w"/>
                                              </p:val>
                                            </p:tav>
                                          </p:tavLst>
                                        </p:anim>
                                        <p:anim calcmode="lin" valueType="num">
                                          <p:cBhvr>
                                            <p:cTn id="19" dur="300" fill="hold"/>
                                            <p:tgtEl>
                                              <p:spTgt spid="44"/>
                                            </p:tgtEl>
                                            <p:attrNameLst>
                                              <p:attrName>ppt_h</p:attrName>
                                            </p:attrNameLst>
                                          </p:cBhvr>
                                          <p:tavLst>
                                            <p:tav tm="0">
                                              <p:val>
                                                <p:fltVal val="0"/>
                                              </p:val>
                                            </p:tav>
                                            <p:tav tm="100000">
                                              <p:val>
                                                <p:strVal val="#ppt_h"/>
                                              </p:val>
                                            </p:tav>
                                          </p:tavLst>
                                        </p:anim>
                                        <p:animEffect transition="in" filter="fade">
                                          <p:cBhvr>
                                            <p:cTn id="20" dur="300"/>
                                            <p:tgtEl>
                                              <p:spTgt spid="44"/>
                                            </p:tgtEl>
                                          </p:cBhvr>
                                        </p:animEffect>
                                      </p:childTnLst>
                                    </p:cTn>
                                  </p:par>
                                  <p:par>
                                    <p:cTn id="21" presetID="6" presetClass="emph" presetSubtype="0" autoRev="1" fill="hold" grpId="1" nodeType="withEffect">
                                      <p:stCondLst>
                                        <p:cond delay="900"/>
                                      </p:stCondLst>
                                      <p:childTnLst>
                                        <p:animScale>
                                          <p:cBhvr>
                                            <p:cTn id="22" dur="150" fill="hold"/>
                                            <p:tgtEl>
                                              <p:spTgt spid="44"/>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74"/>
                                            </p:tgtEl>
                                            <p:attrNameLst>
                                              <p:attrName>style.visibility</p:attrName>
                                            </p:attrNameLst>
                                          </p:cBhvr>
                                          <p:to>
                                            <p:strVal val="visible"/>
                                          </p:to>
                                        </p:set>
                                        <p:anim calcmode="lin" valueType="num">
                                          <p:cBhvr>
                                            <p:cTn id="25" dur="300" fill="hold"/>
                                            <p:tgtEl>
                                              <p:spTgt spid="74"/>
                                            </p:tgtEl>
                                            <p:attrNameLst>
                                              <p:attrName>ppt_w</p:attrName>
                                            </p:attrNameLst>
                                          </p:cBhvr>
                                          <p:tavLst>
                                            <p:tav tm="0">
                                              <p:val>
                                                <p:fltVal val="0"/>
                                              </p:val>
                                            </p:tav>
                                            <p:tav tm="100000">
                                              <p:val>
                                                <p:strVal val="#ppt_w"/>
                                              </p:val>
                                            </p:tav>
                                          </p:tavLst>
                                        </p:anim>
                                        <p:anim calcmode="lin" valueType="num">
                                          <p:cBhvr>
                                            <p:cTn id="26" dur="300" fill="hold"/>
                                            <p:tgtEl>
                                              <p:spTgt spid="74"/>
                                            </p:tgtEl>
                                            <p:attrNameLst>
                                              <p:attrName>ppt_h</p:attrName>
                                            </p:attrNameLst>
                                          </p:cBhvr>
                                          <p:tavLst>
                                            <p:tav tm="0">
                                              <p:val>
                                                <p:fltVal val="0"/>
                                              </p:val>
                                            </p:tav>
                                            <p:tav tm="100000">
                                              <p:val>
                                                <p:strVal val="#ppt_h"/>
                                              </p:val>
                                            </p:tav>
                                          </p:tavLst>
                                        </p:anim>
                                        <p:animEffect transition="in" filter="fade">
                                          <p:cBhvr>
                                            <p:cTn id="27" dur="300"/>
                                            <p:tgtEl>
                                              <p:spTgt spid="74"/>
                                            </p:tgtEl>
                                          </p:cBhvr>
                                        </p:animEffect>
                                      </p:childTnLst>
                                    </p:cTn>
                                  </p:par>
                                  <p:par>
                                    <p:cTn id="28" presetID="6" presetClass="emph" presetSubtype="0" autoRev="1" fill="hold" nodeType="withEffect">
                                      <p:stCondLst>
                                        <p:cond delay="1200"/>
                                      </p:stCondLst>
                                      <p:childTnLst>
                                        <p:animScale>
                                          <p:cBhvr>
                                            <p:cTn id="29" dur="150" fill="hold"/>
                                            <p:tgtEl>
                                              <p:spTgt spid="74"/>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300" fill="hold"/>
                                            <p:tgtEl>
                                              <p:spTgt spid="78"/>
                                            </p:tgtEl>
                                            <p:attrNameLst>
                                              <p:attrName>ppt_w</p:attrName>
                                            </p:attrNameLst>
                                          </p:cBhvr>
                                          <p:tavLst>
                                            <p:tav tm="0">
                                              <p:val>
                                                <p:fltVal val="0"/>
                                              </p:val>
                                            </p:tav>
                                            <p:tav tm="100000">
                                              <p:val>
                                                <p:strVal val="#ppt_w"/>
                                              </p:val>
                                            </p:tav>
                                          </p:tavLst>
                                        </p:anim>
                                        <p:anim calcmode="lin" valueType="num">
                                          <p:cBhvr>
                                            <p:cTn id="33" dur="300" fill="hold"/>
                                            <p:tgtEl>
                                              <p:spTgt spid="78"/>
                                            </p:tgtEl>
                                            <p:attrNameLst>
                                              <p:attrName>ppt_h</p:attrName>
                                            </p:attrNameLst>
                                          </p:cBhvr>
                                          <p:tavLst>
                                            <p:tav tm="0">
                                              <p:val>
                                                <p:fltVal val="0"/>
                                              </p:val>
                                            </p:tav>
                                            <p:tav tm="100000">
                                              <p:val>
                                                <p:strVal val="#ppt_h"/>
                                              </p:val>
                                            </p:tav>
                                          </p:tavLst>
                                        </p:anim>
                                        <p:animEffect transition="in" filter="fade">
                                          <p:cBhvr>
                                            <p:cTn id="34" dur="300"/>
                                            <p:tgtEl>
                                              <p:spTgt spid="78"/>
                                            </p:tgtEl>
                                          </p:cBhvr>
                                        </p:animEffect>
                                      </p:childTnLst>
                                    </p:cTn>
                                  </p:par>
                                  <p:par>
                                    <p:cTn id="35" presetID="6" presetClass="emph" presetSubtype="0" autoRev="1" fill="hold" grpId="1" nodeType="withEffect">
                                      <p:stCondLst>
                                        <p:cond delay="1500"/>
                                      </p:stCondLst>
                                      <p:childTnLst>
                                        <p:animScale>
                                          <p:cBhvr>
                                            <p:cTn id="36" dur="150" fill="hold"/>
                                            <p:tgtEl>
                                              <p:spTgt spid="78"/>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69"/>
                                            </p:tgtEl>
                                            <p:attrNameLst>
                                              <p:attrName>style.visibility</p:attrName>
                                            </p:attrNameLst>
                                          </p:cBhvr>
                                          <p:to>
                                            <p:strVal val="visible"/>
                                          </p:to>
                                        </p:set>
                                        <p:anim calcmode="lin" valueType="num">
                                          <p:cBhvr>
                                            <p:cTn id="39" dur="300" fill="hold"/>
                                            <p:tgtEl>
                                              <p:spTgt spid="69"/>
                                            </p:tgtEl>
                                            <p:attrNameLst>
                                              <p:attrName>ppt_w</p:attrName>
                                            </p:attrNameLst>
                                          </p:cBhvr>
                                          <p:tavLst>
                                            <p:tav tm="0">
                                              <p:val>
                                                <p:fltVal val="0"/>
                                              </p:val>
                                            </p:tav>
                                            <p:tav tm="100000">
                                              <p:val>
                                                <p:strVal val="#ppt_w"/>
                                              </p:val>
                                            </p:tav>
                                          </p:tavLst>
                                        </p:anim>
                                        <p:anim calcmode="lin" valueType="num">
                                          <p:cBhvr>
                                            <p:cTn id="40" dur="300" fill="hold"/>
                                            <p:tgtEl>
                                              <p:spTgt spid="69"/>
                                            </p:tgtEl>
                                            <p:attrNameLst>
                                              <p:attrName>ppt_h</p:attrName>
                                            </p:attrNameLst>
                                          </p:cBhvr>
                                          <p:tavLst>
                                            <p:tav tm="0">
                                              <p:val>
                                                <p:fltVal val="0"/>
                                              </p:val>
                                            </p:tav>
                                            <p:tav tm="100000">
                                              <p:val>
                                                <p:strVal val="#ppt_h"/>
                                              </p:val>
                                            </p:tav>
                                          </p:tavLst>
                                        </p:anim>
                                        <p:animEffect transition="in" filter="fade">
                                          <p:cBhvr>
                                            <p:cTn id="41" dur="300"/>
                                            <p:tgtEl>
                                              <p:spTgt spid="69"/>
                                            </p:tgtEl>
                                          </p:cBhvr>
                                        </p:animEffect>
                                      </p:childTnLst>
                                    </p:cTn>
                                  </p:par>
                                  <p:par>
                                    <p:cTn id="42" presetID="6" presetClass="emph" presetSubtype="0" autoRev="1" fill="hold" nodeType="withEffect">
                                      <p:stCondLst>
                                        <p:cond delay="1800"/>
                                      </p:stCondLst>
                                      <p:childTnLst>
                                        <p:animScale>
                                          <p:cBhvr>
                                            <p:cTn id="43" dur="150" fill="hold"/>
                                            <p:tgtEl>
                                              <p:spTgt spid="69"/>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6" presetClass="emph" presetSubtype="0" autoRev="1" fill="hold" grpId="1" nodeType="withEffect">
                                      <p:stCondLst>
                                        <p:cond delay="2100"/>
                                      </p:stCondLst>
                                      <p:childTnLst>
                                        <p:animScale>
                                          <p:cBhvr>
                                            <p:cTn id="50" dur="150" fill="hold"/>
                                            <p:tgtEl>
                                              <p:spTgt spid="73"/>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anim calcmode="lin" valueType="num">
                                          <p:cBhvr>
                                            <p:cTn id="54" dur="500" fill="hold"/>
                                            <p:tgtEl>
                                              <p:spTgt spid="81"/>
                                            </p:tgtEl>
                                            <p:attrNameLst>
                                              <p:attrName>ppt_x</p:attrName>
                                            </p:attrNameLst>
                                          </p:cBhvr>
                                          <p:tavLst>
                                            <p:tav tm="0">
                                              <p:val>
                                                <p:strVal val="#ppt_x"/>
                                              </p:val>
                                            </p:tav>
                                            <p:tav tm="100000">
                                              <p:val>
                                                <p:strVal val="#ppt_x"/>
                                              </p:val>
                                            </p:tav>
                                          </p:tavLst>
                                        </p:anim>
                                        <p:anim calcmode="lin" valueType="num">
                                          <p:cBhvr>
                                            <p:cTn id="55" dur="500" fill="hold"/>
                                            <p:tgtEl>
                                              <p:spTgt spid="81"/>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stCondLst>
                                        <p:cond delay="200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1+#ppt_w/2"/>
                                              </p:val>
                                            </p:tav>
                                            <p:tav tm="100000">
                                              <p:val>
                                                <p:strVal val="#ppt_x"/>
                                              </p:val>
                                            </p:tav>
                                          </p:tavLst>
                                        </p:anim>
                                        <p:anim calcmode="lin" valueType="num">
                                          <p:cBhvr additive="base">
                                            <p:cTn id="59" dur="500" fill="hold"/>
                                            <p:tgtEl>
                                              <p:spTgt spid="61"/>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strVal val="#ppt_w*0.70"/>
                                              </p:val>
                                            </p:tav>
                                            <p:tav tm="100000">
                                              <p:val>
                                                <p:strVal val="#ppt_w"/>
                                              </p:val>
                                            </p:tav>
                                          </p:tavLst>
                                        </p:anim>
                                        <p:anim calcmode="lin" valueType="num">
                                          <p:cBhvr>
                                            <p:cTn id="63" dur="500" fill="hold"/>
                                            <p:tgtEl>
                                              <p:spTgt spid="60"/>
                                            </p:tgtEl>
                                            <p:attrNameLst>
                                              <p:attrName>ppt_h</p:attrName>
                                            </p:attrNameLst>
                                          </p:cBhvr>
                                          <p:tavLst>
                                            <p:tav tm="0">
                                              <p:val>
                                                <p:strVal val="#ppt_h"/>
                                              </p:val>
                                            </p:tav>
                                            <p:tav tm="100000">
                                              <p:val>
                                                <p:strVal val="#ppt_h"/>
                                              </p:val>
                                            </p:tav>
                                          </p:tavLst>
                                        </p:anim>
                                        <p:animEffect transition="in" filter="fade">
                                          <p:cBhvr>
                                            <p:cTn id="64" dur="500"/>
                                            <p:tgtEl>
                                              <p:spTgt spid="60"/>
                                            </p:tgtEl>
                                          </p:cBhvr>
                                        </p:animEffect>
                                      </p:childTnLst>
                                    </p:cTn>
                                  </p:par>
                                  <p:par>
                                    <p:cTn id="65" presetID="2" presetClass="entr" presetSubtype="2" fill="hold" grpId="0" nodeType="withEffect">
                                      <p:stCondLst>
                                        <p:cond delay="240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1+#ppt_w/2"/>
                                              </p:val>
                                            </p:tav>
                                            <p:tav tm="100000">
                                              <p:val>
                                                <p:strVal val="#ppt_x"/>
                                              </p:val>
                                            </p:tav>
                                          </p:tavLst>
                                        </p:anim>
                                        <p:anim calcmode="lin" valueType="num">
                                          <p:cBhvr additive="base">
                                            <p:cTn id="68" dur="500" fill="hold"/>
                                            <p:tgtEl>
                                              <p:spTgt spid="63"/>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strVal val="#ppt_w*0.7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animEffect transition="in" filter="fade">
                                          <p:cBhvr>
                                            <p:cTn id="73" dur="500"/>
                                            <p:tgtEl>
                                              <p:spTgt spid="62"/>
                                            </p:tgtEl>
                                          </p:cBhvr>
                                        </p:animEffect>
                                      </p:childTnLst>
                                    </p:cTn>
                                  </p:par>
                                  <p:par>
                                    <p:cTn id="74" presetID="2" presetClass="entr" presetSubtype="2" fill="hold" grpId="0" nodeType="withEffect">
                                      <p:stCondLst>
                                        <p:cond delay="28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500" fill="hold"/>
                                            <p:tgtEl>
                                              <p:spTgt spid="65"/>
                                            </p:tgtEl>
                                            <p:attrNameLst>
                                              <p:attrName>ppt_x</p:attrName>
                                            </p:attrNameLst>
                                          </p:cBhvr>
                                          <p:tavLst>
                                            <p:tav tm="0">
                                              <p:val>
                                                <p:strVal val="1+#ppt_w/2"/>
                                              </p:val>
                                            </p:tav>
                                            <p:tav tm="100000">
                                              <p:val>
                                                <p:strVal val="#ppt_x"/>
                                              </p:val>
                                            </p:tav>
                                          </p:tavLst>
                                        </p:anim>
                                        <p:anim calcmode="lin" valueType="num">
                                          <p:cBhvr additive="base">
                                            <p:cTn id="77" dur="500" fill="hold"/>
                                            <p:tgtEl>
                                              <p:spTgt spid="65"/>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ppt_w*0.70"/>
                                              </p:val>
                                            </p:tav>
                                            <p:tav tm="100000">
                                              <p:val>
                                                <p:strVal val="#ppt_w"/>
                                              </p:val>
                                            </p:tav>
                                          </p:tavLst>
                                        </p:anim>
                                        <p:anim calcmode="lin" valueType="num">
                                          <p:cBhvr>
                                            <p:cTn id="81" dur="500" fill="hold"/>
                                            <p:tgtEl>
                                              <p:spTgt spid="64"/>
                                            </p:tgtEl>
                                            <p:attrNameLst>
                                              <p:attrName>ppt_h</p:attrName>
                                            </p:attrNameLst>
                                          </p:cBhvr>
                                          <p:tavLst>
                                            <p:tav tm="0">
                                              <p:val>
                                                <p:strVal val="#ppt_h"/>
                                              </p:val>
                                            </p:tav>
                                            <p:tav tm="100000">
                                              <p:val>
                                                <p:strVal val="#ppt_h"/>
                                              </p:val>
                                            </p:tav>
                                          </p:tavLst>
                                        </p:anim>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60" grpId="0"/>
          <p:bldP spid="61" grpId="0" animBg="1"/>
          <p:bldP spid="62" grpId="0"/>
          <p:bldP spid="63" grpId="0" animBg="1"/>
          <p:bldP spid="64" grpId="0"/>
          <p:bldP spid="65" grpId="0" animBg="1"/>
          <p:bldP spid="73" grpId="0"/>
          <p:bldP spid="73" grpId="1"/>
          <p:bldP spid="78" grpId="0"/>
          <p:bldP spid="78" grpId="1"/>
          <p:bldP spid="8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矩形 157"/>
          <p:cNvSpPr/>
          <p:nvPr/>
        </p:nvSpPr>
        <p:spPr>
          <a:xfrm>
            <a:off x="3825488" y="1000497"/>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国外研究综述</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grpSp>
        <p:nvGrpSpPr>
          <p:cNvPr id="114" name="组合 113"/>
          <p:cNvGrpSpPr/>
          <p:nvPr/>
        </p:nvGrpSpPr>
        <p:grpSpPr>
          <a:xfrm>
            <a:off x="1830387" y="3579068"/>
            <a:ext cx="5407026" cy="1304925"/>
            <a:chOff x="1616075" y="3376613"/>
            <a:chExt cx="5407026" cy="1304925"/>
          </a:xfrm>
          <a:solidFill>
            <a:schemeClr val="bg1">
              <a:lumMod val="85000"/>
              <a:alpha val="80000"/>
            </a:schemeClr>
          </a:solidFill>
        </p:grpSpPr>
        <p:sp>
          <p:nvSpPr>
            <p:cNvPr id="6" name="Freeform 5"/>
            <p:cNvSpPr/>
            <p:nvPr/>
          </p:nvSpPr>
          <p:spPr bwMode="auto">
            <a:xfrm>
              <a:off x="4975225" y="3417888"/>
              <a:ext cx="41275" cy="11113"/>
            </a:xfrm>
            <a:custGeom>
              <a:avLst/>
              <a:gdLst>
                <a:gd name="T0" fmla="*/ 6 w 11"/>
                <a:gd name="T1" fmla="*/ 0 h 3"/>
                <a:gd name="T2" fmla="*/ 7 w 11"/>
                <a:gd name="T3" fmla="*/ 1 h 3"/>
                <a:gd name="T4" fmla="*/ 9 w 11"/>
                <a:gd name="T5" fmla="*/ 2 h 3"/>
                <a:gd name="T6" fmla="*/ 4 w 11"/>
                <a:gd name="T7" fmla="*/ 2 h 3"/>
                <a:gd name="T8" fmla="*/ 6 w 11"/>
                <a:gd name="T9" fmla="*/ 0 h 3"/>
              </a:gdLst>
              <a:ahLst/>
              <a:cxnLst>
                <a:cxn ang="0">
                  <a:pos x="T0" y="T1"/>
                </a:cxn>
                <a:cxn ang="0">
                  <a:pos x="T2" y="T3"/>
                </a:cxn>
                <a:cxn ang="0">
                  <a:pos x="T4" y="T5"/>
                </a:cxn>
                <a:cxn ang="0">
                  <a:pos x="T6" y="T7"/>
                </a:cxn>
                <a:cxn ang="0">
                  <a:pos x="T8" y="T9"/>
                </a:cxn>
              </a:cxnLst>
              <a:rect l="0" t="0" r="r" b="b"/>
              <a:pathLst>
                <a:path w="11" h="3">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5541963" y="3417888"/>
              <a:ext cx="77788" cy="19050"/>
            </a:xfrm>
            <a:custGeom>
              <a:avLst/>
              <a:gdLst>
                <a:gd name="T0" fmla="*/ 20 w 21"/>
                <a:gd name="T1" fmla="*/ 4 h 5"/>
                <a:gd name="T2" fmla="*/ 12 w 21"/>
                <a:gd name="T3" fmla="*/ 5 h 5"/>
                <a:gd name="T4" fmla="*/ 2 w 21"/>
                <a:gd name="T5" fmla="*/ 5 h 5"/>
                <a:gd name="T6" fmla="*/ 0 w 21"/>
                <a:gd name="T7" fmla="*/ 4 h 5"/>
                <a:gd name="T8" fmla="*/ 16 w 21"/>
                <a:gd name="T9" fmla="*/ 0 h 5"/>
                <a:gd name="T10" fmla="*/ 19 w 21"/>
                <a:gd name="T11" fmla="*/ 1 h 5"/>
                <a:gd name="T12" fmla="*/ 17 w 21"/>
                <a:gd name="T13" fmla="*/ 2 h 5"/>
                <a:gd name="T14" fmla="*/ 20 w 21"/>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099050" y="3417888"/>
              <a:ext cx="41275" cy="11113"/>
            </a:xfrm>
            <a:custGeom>
              <a:avLst/>
              <a:gdLst>
                <a:gd name="T0" fmla="*/ 11 w 11"/>
                <a:gd name="T1" fmla="*/ 1 h 3"/>
                <a:gd name="T2" fmla="*/ 10 w 11"/>
                <a:gd name="T3" fmla="*/ 3 h 3"/>
                <a:gd name="T4" fmla="*/ 6 w 11"/>
                <a:gd name="T5" fmla="*/ 3 h 3"/>
                <a:gd name="T6" fmla="*/ 1 w 11"/>
                <a:gd name="T7" fmla="*/ 2 h 3"/>
                <a:gd name="T8" fmla="*/ 7 w 11"/>
                <a:gd name="T9" fmla="*/ 2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4862513" y="3425825"/>
              <a:ext cx="49213" cy="11113"/>
            </a:xfrm>
            <a:custGeom>
              <a:avLst/>
              <a:gdLst>
                <a:gd name="T0" fmla="*/ 12 w 13"/>
                <a:gd name="T1" fmla="*/ 0 h 3"/>
                <a:gd name="T2" fmla="*/ 10 w 13"/>
                <a:gd name="T3" fmla="*/ 1 h 3"/>
                <a:gd name="T4" fmla="*/ 7 w 13"/>
                <a:gd name="T5" fmla="*/ 3 h 3"/>
                <a:gd name="T6" fmla="*/ 5 w 13"/>
                <a:gd name="T7" fmla="*/ 2 h 3"/>
                <a:gd name="T8" fmla="*/ 2 w 13"/>
                <a:gd name="T9" fmla="*/ 2 h 3"/>
                <a:gd name="T10" fmla="*/ 0 w 13"/>
                <a:gd name="T11" fmla="*/ 1 h 3"/>
                <a:gd name="T12" fmla="*/ 5 w 13"/>
                <a:gd name="T13" fmla="*/ 1 h 3"/>
                <a:gd name="T14" fmla="*/ 5 w 13"/>
                <a:gd name="T15" fmla="*/ 0 h 3"/>
                <a:gd name="T16" fmla="*/ 12 w 1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5054600" y="3425825"/>
              <a:ext cx="41275" cy="3175"/>
            </a:xfrm>
            <a:custGeom>
              <a:avLst/>
              <a:gdLst>
                <a:gd name="T0" fmla="*/ 10 w 11"/>
                <a:gd name="T1" fmla="*/ 1 h 1"/>
                <a:gd name="T2" fmla="*/ 2 w 11"/>
                <a:gd name="T3" fmla="*/ 1 h 1"/>
                <a:gd name="T4" fmla="*/ 5 w 11"/>
                <a:gd name="T5" fmla="*/ 0 h 1"/>
                <a:gd name="T6" fmla="*/ 10 w 11"/>
                <a:gd name="T7" fmla="*/ 1 h 1"/>
              </a:gdLst>
              <a:ahLst/>
              <a:cxnLst>
                <a:cxn ang="0">
                  <a:pos x="T0" y="T1"/>
                </a:cxn>
                <a:cxn ang="0">
                  <a:pos x="T2" y="T3"/>
                </a:cxn>
                <a:cxn ang="0">
                  <a:pos x="T4" y="T5"/>
                </a:cxn>
                <a:cxn ang="0">
                  <a:pos x="T6" y="T7"/>
                </a:cxn>
              </a:cxnLst>
              <a:rect l="0" t="0" r="r" b="b"/>
              <a:pathLst>
                <a:path w="11" h="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4997450" y="3433763"/>
              <a:ext cx="49213" cy="6350"/>
            </a:xfrm>
            <a:custGeom>
              <a:avLst/>
              <a:gdLst>
                <a:gd name="T0" fmla="*/ 9 w 13"/>
                <a:gd name="T1" fmla="*/ 0 h 2"/>
                <a:gd name="T2" fmla="*/ 9 w 13"/>
                <a:gd name="T3" fmla="*/ 2 h 2"/>
                <a:gd name="T4" fmla="*/ 0 w 13"/>
                <a:gd name="T5" fmla="*/ 1 h 2"/>
                <a:gd name="T6" fmla="*/ 9 w 13"/>
                <a:gd name="T7" fmla="*/ 0 h 2"/>
              </a:gdLst>
              <a:ahLst/>
              <a:cxnLst>
                <a:cxn ang="0">
                  <a:pos x="T0" y="T1"/>
                </a:cxn>
                <a:cxn ang="0">
                  <a:pos x="T2" y="T3"/>
                </a:cxn>
                <a:cxn ang="0">
                  <a:pos x="T4" y="T5"/>
                </a:cxn>
                <a:cxn ang="0">
                  <a:pos x="T6" y="T7"/>
                </a:cxn>
              </a:cxnLst>
              <a:rect l="0" t="0" r="r" b="b"/>
              <a:pathLst>
                <a:path w="13" h="2">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2635250" y="3440113"/>
              <a:ext cx="22225" cy="7938"/>
            </a:xfrm>
            <a:custGeom>
              <a:avLst/>
              <a:gdLst>
                <a:gd name="T0" fmla="*/ 0 w 6"/>
                <a:gd name="T1" fmla="*/ 0 h 2"/>
                <a:gd name="T2" fmla="*/ 5 w 6"/>
                <a:gd name="T3" fmla="*/ 2 h 2"/>
                <a:gd name="T4" fmla="*/ 0 w 6"/>
                <a:gd name="T5" fmla="*/ 0 h 2"/>
              </a:gdLst>
              <a:ahLst/>
              <a:cxnLst>
                <a:cxn ang="0">
                  <a:pos x="T0" y="T1"/>
                </a:cxn>
                <a:cxn ang="0">
                  <a:pos x="T2" y="T3"/>
                </a:cxn>
                <a:cxn ang="0">
                  <a:pos x="T4" y="T5"/>
                </a:cxn>
              </a:cxnLst>
              <a:rect l="0" t="0" r="r" b="b"/>
              <a:pathLst>
                <a:path w="6" h="2">
                  <a:moveTo>
                    <a:pt x="0" y="0"/>
                  </a:moveTo>
                  <a:cubicBezTo>
                    <a:pt x="3" y="0"/>
                    <a:pt x="6" y="0"/>
                    <a:pt x="5" y="2"/>
                  </a:cubicBezTo>
                  <a:cubicBezTo>
                    <a:pt x="4"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5572125" y="3440113"/>
              <a:ext cx="85725" cy="19050"/>
            </a:xfrm>
            <a:custGeom>
              <a:avLst/>
              <a:gdLst>
                <a:gd name="T0" fmla="*/ 20 w 23"/>
                <a:gd name="T1" fmla="*/ 1 h 5"/>
                <a:gd name="T2" fmla="*/ 22 w 23"/>
                <a:gd name="T3" fmla="*/ 3 h 5"/>
                <a:gd name="T4" fmla="*/ 12 w 23"/>
                <a:gd name="T5" fmla="*/ 5 h 5"/>
                <a:gd name="T6" fmla="*/ 10 w 23"/>
                <a:gd name="T7" fmla="*/ 4 h 5"/>
                <a:gd name="T8" fmla="*/ 6 w 23"/>
                <a:gd name="T9" fmla="*/ 4 h 5"/>
                <a:gd name="T10" fmla="*/ 6 w 23"/>
                <a:gd name="T11" fmla="*/ 3 h 5"/>
                <a:gd name="T12" fmla="*/ 3 w 23"/>
                <a:gd name="T13" fmla="*/ 4 h 5"/>
                <a:gd name="T14" fmla="*/ 4 w 23"/>
                <a:gd name="T15" fmla="*/ 3 h 5"/>
                <a:gd name="T16" fmla="*/ 0 w 23"/>
                <a:gd name="T17" fmla="*/ 2 h 5"/>
                <a:gd name="T18" fmla="*/ 2 w 23"/>
                <a:gd name="T19" fmla="*/ 1 h 5"/>
                <a:gd name="T20" fmla="*/ 5 w 23"/>
                <a:gd name="T21" fmla="*/ 0 h 5"/>
                <a:gd name="T22" fmla="*/ 14 w 23"/>
                <a:gd name="T23" fmla="*/ 0 h 5"/>
                <a:gd name="T24" fmla="*/ 14 w 23"/>
                <a:gd name="T25" fmla="*/ 1 h 5"/>
                <a:gd name="T26" fmla="*/ 20 w 2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5537200" y="3440113"/>
              <a:ext cx="30163" cy="11113"/>
            </a:xfrm>
            <a:custGeom>
              <a:avLst/>
              <a:gdLst>
                <a:gd name="T0" fmla="*/ 8 w 8"/>
                <a:gd name="T1" fmla="*/ 1 h 3"/>
                <a:gd name="T2" fmla="*/ 5 w 8"/>
                <a:gd name="T3" fmla="*/ 1 h 3"/>
                <a:gd name="T4" fmla="*/ 4 w 8"/>
                <a:gd name="T5" fmla="*/ 2 h 3"/>
                <a:gd name="T6" fmla="*/ 0 w 8"/>
                <a:gd name="T7" fmla="*/ 1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2557463" y="3451225"/>
              <a:ext cx="88900" cy="23813"/>
            </a:xfrm>
            <a:custGeom>
              <a:avLst/>
              <a:gdLst>
                <a:gd name="T0" fmla="*/ 17 w 24"/>
                <a:gd name="T1" fmla="*/ 2 h 6"/>
                <a:gd name="T2" fmla="*/ 20 w 24"/>
                <a:gd name="T3" fmla="*/ 4 h 6"/>
                <a:gd name="T4" fmla="*/ 23 w 24"/>
                <a:gd name="T5" fmla="*/ 6 h 6"/>
                <a:gd name="T6" fmla="*/ 20 w 24"/>
                <a:gd name="T7" fmla="*/ 6 h 6"/>
                <a:gd name="T8" fmla="*/ 20 w 24"/>
                <a:gd name="T9" fmla="*/ 5 h 6"/>
                <a:gd name="T10" fmla="*/ 18 w 24"/>
                <a:gd name="T11" fmla="*/ 5 h 6"/>
                <a:gd name="T12" fmla="*/ 5 w 24"/>
                <a:gd name="T13" fmla="*/ 4 h 6"/>
                <a:gd name="T14" fmla="*/ 8 w 24"/>
                <a:gd name="T15" fmla="*/ 3 h 6"/>
                <a:gd name="T16" fmla="*/ 6 w 24"/>
                <a:gd name="T17" fmla="*/ 2 h 6"/>
                <a:gd name="T18" fmla="*/ 0 w 24"/>
                <a:gd name="T19" fmla="*/ 1 h 6"/>
                <a:gd name="T20" fmla="*/ 8 w 24"/>
                <a:gd name="T21" fmla="*/ 1 h 6"/>
                <a:gd name="T22" fmla="*/ 10 w 24"/>
                <a:gd name="T23" fmla="*/ 2 h 6"/>
                <a:gd name="T24" fmla="*/ 14 w 24"/>
                <a:gd name="T25" fmla="*/ 2 h 6"/>
                <a:gd name="T26" fmla="*/ 17 w 24"/>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6">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5661025" y="3451225"/>
              <a:ext cx="87313" cy="23813"/>
            </a:xfrm>
            <a:custGeom>
              <a:avLst/>
              <a:gdLst>
                <a:gd name="T0" fmla="*/ 9 w 23"/>
                <a:gd name="T1" fmla="*/ 0 h 6"/>
                <a:gd name="T2" fmla="*/ 13 w 23"/>
                <a:gd name="T3" fmla="*/ 2 h 6"/>
                <a:gd name="T4" fmla="*/ 14 w 23"/>
                <a:gd name="T5" fmla="*/ 1 h 6"/>
                <a:gd name="T6" fmla="*/ 16 w 23"/>
                <a:gd name="T7" fmla="*/ 2 h 6"/>
                <a:gd name="T8" fmla="*/ 18 w 23"/>
                <a:gd name="T9" fmla="*/ 2 h 6"/>
                <a:gd name="T10" fmla="*/ 18 w 23"/>
                <a:gd name="T11" fmla="*/ 2 h 6"/>
                <a:gd name="T12" fmla="*/ 22 w 23"/>
                <a:gd name="T13" fmla="*/ 3 h 6"/>
                <a:gd name="T14" fmla="*/ 15 w 23"/>
                <a:gd name="T15" fmla="*/ 4 h 6"/>
                <a:gd name="T16" fmla="*/ 14 w 23"/>
                <a:gd name="T17" fmla="*/ 5 h 6"/>
                <a:gd name="T18" fmla="*/ 5 w 23"/>
                <a:gd name="T19" fmla="*/ 5 h 6"/>
                <a:gd name="T20" fmla="*/ 4 w 23"/>
                <a:gd name="T21" fmla="*/ 6 h 6"/>
                <a:gd name="T22" fmla="*/ 0 w 23"/>
                <a:gd name="T23" fmla="*/ 5 h 6"/>
                <a:gd name="T24" fmla="*/ 0 w 23"/>
                <a:gd name="T25" fmla="*/ 4 h 6"/>
                <a:gd name="T26" fmla="*/ 2 w 23"/>
                <a:gd name="T27" fmla="*/ 4 h 6"/>
                <a:gd name="T28" fmla="*/ 3 w 23"/>
                <a:gd name="T29" fmla="*/ 2 h 6"/>
                <a:gd name="T30" fmla="*/ 5 w 23"/>
                <a:gd name="T31" fmla="*/ 2 h 6"/>
                <a:gd name="T32" fmla="*/ 9 w 23"/>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6">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2406650" y="3467100"/>
              <a:ext cx="15875" cy="14288"/>
            </a:xfrm>
            <a:custGeom>
              <a:avLst/>
              <a:gdLst>
                <a:gd name="T0" fmla="*/ 4 w 4"/>
                <a:gd name="T1" fmla="*/ 2 h 4"/>
                <a:gd name="T2" fmla="*/ 4 w 4"/>
                <a:gd name="T3" fmla="*/ 2 h 4"/>
              </a:gdLst>
              <a:ahLst/>
              <a:cxnLst>
                <a:cxn ang="0">
                  <a:pos x="T0" y="T1"/>
                </a:cxn>
                <a:cxn ang="0">
                  <a:pos x="T2" y="T3"/>
                </a:cxn>
              </a:cxnLst>
              <a:rect l="0" t="0" r="r" b="b"/>
              <a:pathLst>
                <a:path w="4" h="4">
                  <a:moveTo>
                    <a:pt x="4" y="2"/>
                  </a:moveTo>
                  <a:cubicBezTo>
                    <a:pt x="1" y="4"/>
                    <a:pt x="0"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2439988" y="3470275"/>
              <a:ext cx="46038" cy="15875"/>
            </a:xfrm>
            <a:custGeom>
              <a:avLst/>
              <a:gdLst>
                <a:gd name="T0" fmla="*/ 11 w 12"/>
                <a:gd name="T1" fmla="*/ 1 h 4"/>
                <a:gd name="T2" fmla="*/ 3 w 12"/>
                <a:gd name="T3" fmla="*/ 4 h 4"/>
                <a:gd name="T4" fmla="*/ 0 w 12"/>
                <a:gd name="T5" fmla="*/ 2 h 4"/>
                <a:gd name="T6" fmla="*/ 6 w 12"/>
                <a:gd name="T7" fmla="*/ 1 h 4"/>
                <a:gd name="T8" fmla="*/ 11 w 12"/>
                <a:gd name="T9" fmla="*/ 1 h 4"/>
              </a:gdLst>
              <a:ahLst/>
              <a:cxnLst>
                <a:cxn ang="0">
                  <a:pos x="T0" y="T1"/>
                </a:cxn>
                <a:cxn ang="0">
                  <a:pos x="T2" y="T3"/>
                </a:cxn>
                <a:cxn ang="0">
                  <a:pos x="T4" y="T5"/>
                </a:cxn>
                <a:cxn ang="0">
                  <a:pos x="T6" y="T7"/>
                </a:cxn>
                <a:cxn ang="0">
                  <a:pos x="T8" y="T9"/>
                </a:cxn>
              </a:cxnLst>
              <a:rect l="0" t="0" r="r" b="b"/>
              <a:pathLst>
                <a:path w="12" h="4">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2703513" y="3475038"/>
              <a:ext cx="41275" cy="11113"/>
            </a:xfrm>
            <a:custGeom>
              <a:avLst/>
              <a:gdLst>
                <a:gd name="T0" fmla="*/ 10 w 11"/>
                <a:gd name="T1" fmla="*/ 1 h 3"/>
                <a:gd name="T2" fmla="*/ 10 w 11"/>
                <a:gd name="T3" fmla="*/ 2 h 3"/>
                <a:gd name="T4" fmla="*/ 7 w 11"/>
                <a:gd name="T5" fmla="*/ 2 h 3"/>
                <a:gd name="T6" fmla="*/ 6 w 11"/>
                <a:gd name="T7" fmla="*/ 3 h 3"/>
                <a:gd name="T8" fmla="*/ 3 w 11"/>
                <a:gd name="T9" fmla="*/ 2 h 3"/>
                <a:gd name="T10" fmla="*/ 2 w 11"/>
                <a:gd name="T11" fmla="*/ 3 h 3"/>
                <a:gd name="T12" fmla="*/ 1 w 11"/>
                <a:gd name="T13" fmla="*/ 2 h 3"/>
                <a:gd name="T14" fmla="*/ 10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2544763" y="3478213"/>
              <a:ext cx="26988" cy="7938"/>
            </a:xfrm>
            <a:custGeom>
              <a:avLst/>
              <a:gdLst>
                <a:gd name="T0" fmla="*/ 0 w 7"/>
                <a:gd name="T1" fmla="*/ 1 h 2"/>
                <a:gd name="T2" fmla="*/ 5 w 7"/>
                <a:gd name="T3" fmla="*/ 2 h 2"/>
                <a:gd name="T4" fmla="*/ 0 w 7"/>
                <a:gd name="T5" fmla="*/ 1 h 2"/>
              </a:gdLst>
              <a:ahLst/>
              <a:cxnLst>
                <a:cxn ang="0">
                  <a:pos x="T0" y="T1"/>
                </a:cxn>
                <a:cxn ang="0">
                  <a:pos x="T2" y="T3"/>
                </a:cxn>
                <a:cxn ang="0">
                  <a:pos x="T4" y="T5"/>
                </a:cxn>
              </a:cxnLst>
              <a:rect l="0" t="0" r="r" b="b"/>
              <a:pathLst>
                <a:path w="7" h="2">
                  <a:moveTo>
                    <a:pt x="0" y="1"/>
                  </a:moveTo>
                  <a:cubicBezTo>
                    <a:pt x="0" y="0"/>
                    <a:pt x="7" y="0"/>
                    <a:pt x="5" y="2"/>
                  </a:cubicBezTo>
                  <a:cubicBezTo>
                    <a:pt x="3" y="1"/>
                    <a:pt x="3"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2781300" y="3478213"/>
              <a:ext cx="11113" cy="7938"/>
            </a:xfrm>
            <a:custGeom>
              <a:avLst/>
              <a:gdLst>
                <a:gd name="T0" fmla="*/ 0 w 3"/>
                <a:gd name="T1" fmla="*/ 1 h 2"/>
                <a:gd name="T2" fmla="*/ 3 w 3"/>
                <a:gd name="T3" fmla="*/ 2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2681288" y="3489325"/>
              <a:ext cx="261938" cy="38100"/>
            </a:xfrm>
            <a:custGeom>
              <a:avLst/>
              <a:gdLst>
                <a:gd name="T0" fmla="*/ 70 w 70"/>
                <a:gd name="T1" fmla="*/ 6 h 10"/>
                <a:gd name="T2" fmla="*/ 70 w 70"/>
                <a:gd name="T3" fmla="*/ 8 h 10"/>
                <a:gd name="T4" fmla="*/ 67 w 70"/>
                <a:gd name="T5" fmla="*/ 9 h 10"/>
                <a:gd name="T6" fmla="*/ 55 w 70"/>
                <a:gd name="T7" fmla="*/ 9 h 10"/>
                <a:gd name="T8" fmla="*/ 51 w 70"/>
                <a:gd name="T9" fmla="*/ 10 h 10"/>
                <a:gd name="T10" fmla="*/ 48 w 70"/>
                <a:gd name="T11" fmla="*/ 10 h 10"/>
                <a:gd name="T12" fmla="*/ 47 w 70"/>
                <a:gd name="T13" fmla="*/ 10 h 10"/>
                <a:gd name="T14" fmla="*/ 44 w 70"/>
                <a:gd name="T15" fmla="*/ 10 h 10"/>
                <a:gd name="T16" fmla="*/ 44 w 70"/>
                <a:gd name="T17" fmla="*/ 10 h 10"/>
                <a:gd name="T18" fmla="*/ 42 w 70"/>
                <a:gd name="T19" fmla="*/ 10 h 10"/>
                <a:gd name="T20" fmla="*/ 38 w 70"/>
                <a:gd name="T21" fmla="*/ 9 h 10"/>
                <a:gd name="T22" fmla="*/ 23 w 70"/>
                <a:gd name="T23" fmla="*/ 9 h 10"/>
                <a:gd name="T24" fmla="*/ 24 w 70"/>
                <a:gd name="T25" fmla="*/ 8 h 10"/>
                <a:gd name="T26" fmla="*/ 22 w 70"/>
                <a:gd name="T27" fmla="*/ 8 h 10"/>
                <a:gd name="T28" fmla="*/ 20 w 70"/>
                <a:gd name="T29" fmla="*/ 6 h 10"/>
                <a:gd name="T30" fmla="*/ 22 w 70"/>
                <a:gd name="T31" fmla="*/ 5 h 10"/>
                <a:gd name="T32" fmla="*/ 20 w 70"/>
                <a:gd name="T33" fmla="*/ 3 h 10"/>
                <a:gd name="T34" fmla="*/ 11 w 70"/>
                <a:gd name="T35" fmla="*/ 3 h 10"/>
                <a:gd name="T36" fmla="*/ 9 w 70"/>
                <a:gd name="T37" fmla="*/ 2 h 10"/>
                <a:gd name="T38" fmla="*/ 7 w 70"/>
                <a:gd name="T39" fmla="*/ 2 h 10"/>
                <a:gd name="T40" fmla="*/ 3 w 70"/>
                <a:gd name="T41" fmla="*/ 2 h 10"/>
                <a:gd name="T42" fmla="*/ 1 w 70"/>
                <a:gd name="T43" fmla="*/ 0 h 10"/>
                <a:gd name="T44" fmla="*/ 12 w 70"/>
                <a:gd name="T45" fmla="*/ 0 h 10"/>
                <a:gd name="T46" fmla="*/ 14 w 70"/>
                <a:gd name="T47" fmla="*/ 0 h 10"/>
                <a:gd name="T48" fmla="*/ 14 w 70"/>
                <a:gd name="T49" fmla="*/ 1 h 10"/>
                <a:gd name="T50" fmla="*/ 17 w 70"/>
                <a:gd name="T51" fmla="*/ 2 h 10"/>
                <a:gd name="T52" fmla="*/ 26 w 70"/>
                <a:gd name="T53" fmla="*/ 2 h 10"/>
                <a:gd name="T54" fmla="*/ 26 w 70"/>
                <a:gd name="T55" fmla="*/ 5 h 10"/>
                <a:gd name="T56" fmla="*/ 33 w 70"/>
                <a:gd name="T57" fmla="*/ 5 h 10"/>
                <a:gd name="T58" fmla="*/ 33 w 70"/>
                <a:gd name="T59" fmla="*/ 6 h 10"/>
                <a:gd name="T60" fmla="*/ 35 w 70"/>
                <a:gd name="T61" fmla="*/ 6 h 10"/>
                <a:gd name="T62" fmla="*/ 47 w 70"/>
                <a:gd name="T63" fmla="*/ 6 h 10"/>
                <a:gd name="T64" fmla="*/ 48 w 70"/>
                <a:gd name="T65" fmla="*/ 6 h 10"/>
                <a:gd name="T66" fmla="*/ 51 w 70"/>
                <a:gd name="T67" fmla="*/ 5 h 10"/>
                <a:gd name="T68" fmla="*/ 54 w 70"/>
                <a:gd name="T69" fmla="*/ 5 h 10"/>
                <a:gd name="T70" fmla="*/ 70 w 70"/>
                <a:gd name="T7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4930775" y="3489325"/>
              <a:ext cx="266700" cy="93663"/>
            </a:xfrm>
            <a:custGeom>
              <a:avLst/>
              <a:gdLst>
                <a:gd name="T0" fmla="*/ 59 w 71"/>
                <a:gd name="T1" fmla="*/ 0 h 25"/>
                <a:gd name="T2" fmla="*/ 70 w 71"/>
                <a:gd name="T3" fmla="*/ 0 h 25"/>
                <a:gd name="T4" fmla="*/ 69 w 71"/>
                <a:gd name="T5" fmla="*/ 2 h 25"/>
                <a:gd name="T6" fmla="*/ 57 w 71"/>
                <a:gd name="T7" fmla="*/ 3 h 25"/>
                <a:gd name="T8" fmla="*/ 55 w 71"/>
                <a:gd name="T9" fmla="*/ 4 h 25"/>
                <a:gd name="T10" fmla="*/ 53 w 71"/>
                <a:gd name="T11" fmla="*/ 4 h 25"/>
                <a:gd name="T12" fmla="*/ 51 w 71"/>
                <a:gd name="T13" fmla="*/ 5 h 25"/>
                <a:gd name="T14" fmla="*/ 49 w 71"/>
                <a:gd name="T15" fmla="*/ 5 h 25"/>
                <a:gd name="T16" fmla="*/ 45 w 71"/>
                <a:gd name="T17" fmla="*/ 5 h 25"/>
                <a:gd name="T18" fmla="*/ 41 w 71"/>
                <a:gd name="T19" fmla="*/ 6 h 25"/>
                <a:gd name="T20" fmla="*/ 40 w 71"/>
                <a:gd name="T21" fmla="*/ 7 h 25"/>
                <a:gd name="T22" fmla="*/ 35 w 71"/>
                <a:gd name="T23" fmla="*/ 8 h 25"/>
                <a:gd name="T24" fmla="*/ 32 w 71"/>
                <a:gd name="T25" fmla="*/ 9 h 25"/>
                <a:gd name="T26" fmla="*/ 30 w 71"/>
                <a:gd name="T27" fmla="*/ 10 h 25"/>
                <a:gd name="T28" fmla="*/ 29 w 71"/>
                <a:gd name="T29" fmla="*/ 11 h 25"/>
                <a:gd name="T30" fmla="*/ 24 w 71"/>
                <a:gd name="T31" fmla="*/ 12 h 25"/>
                <a:gd name="T32" fmla="*/ 23 w 71"/>
                <a:gd name="T33" fmla="*/ 13 h 25"/>
                <a:gd name="T34" fmla="*/ 19 w 71"/>
                <a:gd name="T35" fmla="*/ 14 h 25"/>
                <a:gd name="T36" fmla="*/ 17 w 71"/>
                <a:gd name="T37" fmla="*/ 16 h 25"/>
                <a:gd name="T38" fmla="*/ 18 w 71"/>
                <a:gd name="T39" fmla="*/ 18 h 25"/>
                <a:gd name="T40" fmla="*/ 15 w 71"/>
                <a:gd name="T41" fmla="*/ 19 h 25"/>
                <a:gd name="T42" fmla="*/ 17 w 71"/>
                <a:gd name="T43" fmla="*/ 21 h 25"/>
                <a:gd name="T44" fmla="*/ 16 w 71"/>
                <a:gd name="T45" fmla="*/ 22 h 25"/>
                <a:gd name="T46" fmla="*/ 17 w 71"/>
                <a:gd name="T47" fmla="*/ 22 h 25"/>
                <a:gd name="T48" fmla="*/ 18 w 71"/>
                <a:gd name="T49" fmla="*/ 22 h 25"/>
                <a:gd name="T50" fmla="*/ 21 w 71"/>
                <a:gd name="T51" fmla="*/ 23 h 25"/>
                <a:gd name="T52" fmla="*/ 20 w 71"/>
                <a:gd name="T53" fmla="*/ 25 h 25"/>
                <a:gd name="T54" fmla="*/ 11 w 71"/>
                <a:gd name="T55" fmla="*/ 25 h 25"/>
                <a:gd name="T56" fmla="*/ 12 w 71"/>
                <a:gd name="T57" fmla="*/ 24 h 25"/>
                <a:gd name="T58" fmla="*/ 9 w 71"/>
                <a:gd name="T59" fmla="*/ 23 h 25"/>
                <a:gd name="T60" fmla="*/ 7 w 71"/>
                <a:gd name="T61" fmla="*/ 22 h 25"/>
                <a:gd name="T62" fmla="*/ 5 w 71"/>
                <a:gd name="T63" fmla="*/ 22 h 25"/>
                <a:gd name="T64" fmla="*/ 2 w 71"/>
                <a:gd name="T65" fmla="*/ 22 h 25"/>
                <a:gd name="T66" fmla="*/ 1 w 71"/>
                <a:gd name="T67" fmla="*/ 19 h 25"/>
                <a:gd name="T68" fmla="*/ 6 w 71"/>
                <a:gd name="T69" fmla="*/ 18 h 25"/>
                <a:gd name="T70" fmla="*/ 5 w 71"/>
                <a:gd name="T71" fmla="*/ 17 h 25"/>
                <a:gd name="T72" fmla="*/ 6 w 71"/>
                <a:gd name="T73" fmla="*/ 17 h 25"/>
                <a:gd name="T74" fmla="*/ 11 w 71"/>
                <a:gd name="T75" fmla="*/ 16 h 25"/>
                <a:gd name="T76" fmla="*/ 11 w 71"/>
                <a:gd name="T77" fmla="*/ 14 h 25"/>
                <a:gd name="T78" fmla="*/ 14 w 71"/>
                <a:gd name="T79" fmla="*/ 13 h 25"/>
                <a:gd name="T80" fmla="*/ 16 w 71"/>
                <a:gd name="T81" fmla="*/ 12 h 25"/>
                <a:gd name="T82" fmla="*/ 16 w 71"/>
                <a:gd name="T83" fmla="*/ 9 h 25"/>
                <a:gd name="T84" fmla="*/ 24 w 71"/>
                <a:gd name="T85" fmla="*/ 8 h 25"/>
                <a:gd name="T86" fmla="*/ 25 w 71"/>
                <a:gd name="T87" fmla="*/ 7 h 25"/>
                <a:gd name="T88" fmla="*/ 26 w 71"/>
                <a:gd name="T89" fmla="*/ 7 h 25"/>
                <a:gd name="T90" fmla="*/ 28 w 71"/>
                <a:gd name="T91" fmla="*/ 6 h 25"/>
                <a:gd name="T92" fmla="*/ 29 w 71"/>
                <a:gd name="T93" fmla="*/ 5 h 25"/>
                <a:gd name="T94" fmla="*/ 34 w 71"/>
                <a:gd name="T95" fmla="*/ 5 h 25"/>
                <a:gd name="T96" fmla="*/ 40 w 71"/>
                <a:gd name="T97" fmla="*/ 4 h 25"/>
                <a:gd name="T98" fmla="*/ 41 w 71"/>
                <a:gd name="T99" fmla="*/ 4 h 25"/>
                <a:gd name="T100" fmla="*/ 43 w 71"/>
                <a:gd name="T101" fmla="*/ 4 h 25"/>
                <a:gd name="T102" fmla="*/ 44 w 71"/>
                <a:gd name="T103" fmla="*/ 3 h 25"/>
                <a:gd name="T104" fmla="*/ 45 w 71"/>
                <a:gd name="T105" fmla="*/ 3 h 25"/>
                <a:gd name="T106" fmla="*/ 52 w 71"/>
                <a:gd name="T107" fmla="*/ 3 h 25"/>
                <a:gd name="T108" fmla="*/ 54 w 71"/>
                <a:gd name="T109" fmla="*/ 2 h 25"/>
                <a:gd name="T110" fmla="*/ 55 w 71"/>
                <a:gd name="T111" fmla="*/ 2 h 25"/>
                <a:gd name="T112" fmla="*/ 59 w 71"/>
                <a:gd name="T11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25">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2613025" y="3492500"/>
              <a:ext cx="26988" cy="7938"/>
            </a:xfrm>
            <a:custGeom>
              <a:avLst/>
              <a:gdLst>
                <a:gd name="T0" fmla="*/ 5 w 7"/>
                <a:gd name="T1" fmla="*/ 0 h 2"/>
                <a:gd name="T2" fmla="*/ 7 w 7"/>
                <a:gd name="T3" fmla="*/ 0 h 2"/>
                <a:gd name="T4" fmla="*/ 5 w 7"/>
                <a:gd name="T5" fmla="*/ 0 h 2"/>
              </a:gdLst>
              <a:ahLst/>
              <a:cxnLst>
                <a:cxn ang="0">
                  <a:pos x="T0" y="T1"/>
                </a:cxn>
                <a:cxn ang="0">
                  <a:pos x="T2" y="T3"/>
                </a:cxn>
                <a:cxn ang="0">
                  <a:pos x="T4" y="T5"/>
                </a:cxn>
              </a:cxnLst>
              <a:rect l="0" t="0" r="r" b="b"/>
              <a:pathLst>
                <a:path w="7" h="2">
                  <a:moveTo>
                    <a:pt x="5" y="0"/>
                  </a:moveTo>
                  <a:cubicBezTo>
                    <a:pt x="6" y="0"/>
                    <a:pt x="6" y="0"/>
                    <a:pt x="7" y="0"/>
                  </a:cubicBezTo>
                  <a:cubicBezTo>
                    <a:pt x="7" y="2"/>
                    <a:pt x="0"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6227763" y="3500438"/>
              <a:ext cx="79375" cy="30163"/>
            </a:xfrm>
            <a:custGeom>
              <a:avLst/>
              <a:gdLst>
                <a:gd name="T0" fmla="*/ 6 w 21"/>
                <a:gd name="T1" fmla="*/ 0 h 8"/>
                <a:gd name="T2" fmla="*/ 7 w 21"/>
                <a:gd name="T3" fmla="*/ 1 h 8"/>
                <a:gd name="T4" fmla="*/ 13 w 21"/>
                <a:gd name="T5" fmla="*/ 2 h 8"/>
                <a:gd name="T6" fmla="*/ 16 w 21"/>
                <a:gd name="T7" fmla="*/ 1 h 8"/>
                <a:gd name="T8" fmla="*/ 21 w 21"/>
                <a:gd name="T9" fmla="*/ 2 h 8"/>
                <a:gd name="T10" fmla="*/ 20 w 21"/>
                <a:gd name="T11" fmla="*/ 4 h 8"/>
                <a:gd name="T12" fmla="*/ 12 w 21"/>
                <a:gd name="T13" fmla="*/ 5 h 8"/>
                <a:gd name="T14" fmla="*/ 12 w 21"/>
                <a:gd name="T15" fmla="*/ 6 h 8"/>
                <a:gd name="T16" fmla="*/ 10 w 21"/>
                <a:gd name="T17" fmla="*/ 7 h 8"/>
                <a:gd name="T18" fmla="*/ 7 w 21"/>
                <a:gd name="T19" fmla="*/ 7 h 8"/>
                <a:gd name="T20" fmla="*/ 3 w 21"/>
                <a:gd name="T21" fmla="*/ 6 h 8"/>
                <a:gd name="T22" fmla="*/ 0 w 21"/>
                <a:gd name="T23" fmla="*/ 2 h 8"/>
                <a:gd name="T24" fmla="*/ 6 w 2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8">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2343150" y="3503613"/>
              <a:ext cx="22225" cy="7938"/>
            </a:xfrm>
            <a:custGeom>
              <a:avLst/>
              <a:gdLst>
                <a:gd name="T0" fmla="*/ 3 w 6"/>
                <a:gd name="T1" fmla="*/ 0 h 2"/>
                <a:gd name="T2" fmla="*/ 4 w 6"/>
                <a:gd name="T3" fmla="*/ 2 h 2"/>
                <a:gd name="T4" fmla="*/ 0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p:nvPr/>
          </p:nvSpPr>
          <p:spPr bwMode="auto">
            <a:xfrm>
              <a:off x="6313488" y="3503613"/>
              <a:ext cx="38100" cy="19050"/>
            </a:xfrm>
            <a:custGeom>
              <a:avLst/>
              <a:gdLst>
                <a:gd name="T0" fmla="*/ 0 w 10"/>
                <a:gd name="T1" fmla="*/ 2 h 5"/>
                <a:gd name="T2" fmla="*/ 10 w 10"/>
                <a:gd name="T3" fmla="*/ 3 h 5"/>
                <a:gd name="T4" fmla="*/ 6 w 10"/>
                <a:gd name="T5" fmla="*/ 5 h 5"/>
                <a:gd name="T6" fmla="*/ 4 w 10"/>
                <a:gd name="T7" fmla="*/ 4 h 5"/>
                <a:gd name="T8" fmla="*/ 2 w 10"/>
                <a:gd name="T9" fmla="*/ 4 h 5"/>
                <a:gd name="T10" fmla="*/ 0 w 10"/>
                <a:gd name="T11" fmla="*/ 2 h 5"/>
              </a:gdLst>
              <a:ahLst/>
              <a:cxnLst>
                <a:cxn ang="0">
                  <a:pos x="T0" y="T1"/>
                </a:cxn>
                <a:cxn ang="0">
                  <a:pos x="T2" y="T3"/>
                </a:cxn>
                <a:cxn ang="0">
                  <a:pos x="T4" y="T5"/>
                </a:cxn>
                <a:cxn ang="0">
                  <a:pos x="T6" y="T7"/>
                </a:cxn>
                <a:cxn ang="0">
                  <a:pos x="T8" y="T9"/>
                </a:cxn>
                <a:cxn ang="0">
                  <a:pos x="T10" y="T11"/>
                </a:cxn>
              </a:cxnLst>
              <a:rect l="0" t="0" r="r" b="b"/>
              <a:pathLst>
                <a:path w="10" h="5">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6362700" y="3511550"/>
              <a:ext cx="60325" cy="15875"/>
            </a:xfrm>
            <a:custGeom>
              <a:avLst/>
              <a:gdLst>
                <a:gd name="T0" fmla="*/ 1 w 16"/>
                <a:gd name="T1" fmla="*/ 0 h 4"/>
                <a:gd name="T2" fmla="*/ 3 w 16"/>
                <a:gd name="T3" fmla="*/ 0 h 4"/>
                <a:gd name="T4" fmla="*/ 8 w 16"/>
                <a:gd name="T5" fmla="*/ 1 h 4"/>
                <a:gd name="T6" fmla="*/ 13 w 16"/>
                <a:gd name="T7" fmla="*/ 2 h 4"/>
                <a:gd name="T8" fmla="*/ 15 w 16"/>
                <a:gd name="T9" fmla="*/ 3 h 4"/>
                <a:gd name="T10" fmla="*/ 3 w 16"/>
                <a:gd name="T11" fmla="*/ 2 h 4"/>
                <a:gd name="T12" fmla="*/ 1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
            <p:cNvSpPr/>
            <p:nvPr/>
          </p:nvSpPr>
          <p:spPr bwMode="auto">
            <a:xfrm>
              <a:off x="2593975" y="3533775"/>
              <a:ext cx="93663" cy="38100"/>
            </a:xfrm>
            <a:custGeom>
              <a:avLst/>
              <a:gdLst>
                <a:gd name="T0" fmla="*/ 8 w 25"/>
                <a:gd name="T1" fmla="*/ 2 h 10"/>
                <a:gd name="T2" fmla="*/ 8 w 25"/>
                <a:gd name="T3" fmla="*/ 2 h 10"/>
                <a:gd name="T4" fmla="*/ 19 w 25"/>
                <a:gd name="T5" fmla="*/ 0 h 10"/>
                <a:gd name="T6" fmla="*/ 21 w 25"/>
                <a:gd name="T7" fmla="*/ 2 h 10"/>
                <a:gd name="T8" fmla="*/ 19 w 25"/>
                <a:gd name="T9" fmla="*/ 4 h 10"/>
                <a:gd name="T10" fmla="*/ 24 w 25"/>
                <a:gd name="T11" fmla="*/ 4 h 10"/>
                <a:gd name="T12" fmla="*/ 25 w 25"/>
                <a:gd name="T13" fmla="*/ 8 h 10"/>
                <a:gd name="T14" fmla="*/ 22 w 25"/>
                <a:gd name="T15" fmla="*/ 8 h 10"/>
                <a:gd name="T16" fmla="*/ 22 w 25"/>
                <a:gd name="T17" fmla="*/ 9 h 10"/>
                <a:gd name="T18" fmla="*/ 19 w 25"/>
                <a:gd name="T19" fmla="*/ 9 h 10"/>
                <a:gd name="T20" fmla="*/ 16 w 25"/>
                <a:gd name="T21" fmla="*/ 10 h 10"/>
                <a:gd name="T22" fmla="*/ 13 w 25"/>
                <a:gd name="T23" fmla="*/ 8 h 10"/>
                <a:gd name="T24" fmla="*/ 10 w 25"/>
                <a:gd name="T25" fmla="*/ 7 h 10"/>
                <a:gd name="T26" fmla="*/ 8 w 25"/>
                <a:gd name="T27" fmla="*/ 6 h 10"/>
                <a:gd name="T28" fmla="*/ 3 w 25"/>
                <a:gd name="T29" fmla="*/ 5 h 10"/>
                <a:gd name="T30" fmla="*/ 0 w 25"/>
                <a:gd name="T31" fmla="*/ 5 h 10"/>
                <a:gd name="T32" fmla="*/ 10 w 25"/>
                <a:gd name="T33" fmla="*/ 5 h 10"/>
                <a:gd name="T34" fmla="*/ 11 w 25"/>
                <a:gd name="T35" fmla="*/ 3 h 10"/>
                <a:gd name="T36" fmla="*/ 7 w 25"/>
                <a:gd name="T37" fmla="*/ 2 h 10"/>
                <a:gd name="T38" fmla="*/ 8 w 25"/>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0">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2927350" y="3538538"/>
              <a:ext cx="57150" cy="14288"/>
            </a:xfrm>
            <a:custGeom>
              <a:avLst/>
              <a:gdLst>
                <a:gd name="T0" fmla="*/ 0 w 15"/>
                <a:gd name="T1" fmla="*/ 1 h 4"/>
                <a:gd name="T2" fmla="*/ 4 w 15"/>
                <a:gd name="T3" fmla="*/ 0 h 4"/>
                <a:gd name="T4" fmla="*/ 15 w 15"/>
                <a:gd name="T5" fmla="*/ 2 h 4"/>
                <a:gd name="T6" fmla="*/ 14 w 15"/>
                <a:gd name="T7" fmla="*/ 4 h 4"/>
                <a:gd name="T8" fmla="*/ 3 w 15"/>
                <a:gd name="T9" fmla="*/ 2 h 4"/>
                <a:gd name="T10" fmla="*/ 0 w 15"/>
                <a:gd name="T11" fmla="*/ 1 h 4"/>
              </a:gdLst>
              <a:ahLst/>
              <a:cxnLst>
                <a:cxn ang="0">
                  <a:pos x="T0" y="T1"/>
                </a:cxn>
                <a:cxn ang="0">
                  <a:pos x="T2" y="T3"/>
                </a:cxn>
                <a:cxn ang="0">
                  <a:pos x="T4" y="T5"/>
                </a:cxn>
                <a:cxn ang="0">
                  <a:pos x="T6" y="T7"/>
                </a:cxn>
                <a:cxn ang="0">
                  <a:pos x="T8" y="T9"/>
                </a:cxn>
                <a:cxn ang="0">
                  <a:pos x="T10" y="T11"/>
                </a:cxn>
              </a:cxnLst>
              <a:rect l="0" t="0" r="r" b="b"/>
              <a:pathLst>
                <a:path w="15" h="4">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6280150" y="3538538"/>
              <a:ext cx="33338" cy="6350"/>
            </a:xfrm>
            <a:custGeom>
              <a:avLst/>
              <a:gdLst>
                <a:gd name="T0" fmla="*/ 9 w 9"/>
                <a:gd name="T1" fmla="*/ 2 h 2"/>
                <a:gd name="T2" fmla="*/ 0 w 9"/>
                <a:gd name="T3" fmla="*/ 1 h 2"/>
                <a:gd name="T4" fmla="*/ 3 w 9"/>
                <a:gd name="T5" fmla="*/ 0 h 2"/>
                <a:gd name="T6" fmla="*/ 9 w 9"/>
                <a:gd name="T7" fmla="*/ 2 h 2"/>
              </a:gdLst>
              <a:ahLst/>
              <a:cxnLst>
                <a:cxn ang="0">
                  <a:pos x="T0" y="T1"/>
                </a:cxn>
                <a:cxn ang="0">
                  <a:pos x="T2" y="T3"/>
                </a:cxn>
                <a:cxn ang="0">
                  <a:pos x="T4" y="T5"/>
                </a:cxn>
                <a:cxn ang="0">
                  <a:pos x="T6" y="T7"/>
                </a:cxn>
              </a:cxnLst>
              <a:rect l="0" t="0" r="r" b="b"/>
              <a:pathLst>
                <a:path w="9" h="2">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
            <p:cNvSpPr/>
            <p:nvPr/>
          </p:nvSpPr>
          <p:spPr bwMode="auto">
            <a:xfrm>
              <a:off x="3336925" y="3579813"/>
              <a:ext cx="30163" cy="6350"/>
            </a:xfrm>
            <a:custGeom>
              <a:avLst/>
              <a:gdLst>
                <a:gd name="T0" fmla="*/ 8 w 8"/>
                <a:gd name="T1" fmla="*/ 2 h 2"/>
                <a:gd name="T2" fmla="*/ 0 w 8"/>
                <a:gd name="T3" fmla="*/ 1 h 2"/>
                <a:gd name="T4" fmla="*/ 8 w 8"/>
                <a:gd name="T5" fmla="*/ 2 h 2"/>
              </a:gdLst>
              <a:ahLst/>
              <a:cxnLst>
                <a:cxn ang="0">
                  <a:pos x="T0" y="T1"/>
                </a:cxn>
                <a:cxn ang="0">
                  <a:pos x="T2" y="T3"/>
                </a:cxn>
                <a:cxn ang="0">
                  <a:pos x="T4" y="T5"/>
                </a:cxn>
              </a:cxnLst>
              <a:rect l="0" t="0" r="r" b="b"/>
              <a:pathLst>
                <a:path w="8" h="2">
                  <a:moveTo>
                    <a:pt x="8" y="2"/>
                  </a:moveTo>
                  <a:cubicBezTo>
                    <a:pt x="4" y="2"/>
                    <a:pt x="4" y="0"/>
                    <a:pt x="0" y="1"/>
                  </a:cubicBezTo>
                  <a:cubicBezTo>
                    <a:pt x="2" y="0"/>
                    <a:pt x="8"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317875" y="3586163"/>
              <a:ext cx="41275" cy="15875"/>
            </a:xfrm>
            <a:custGeom>
              <a:avLst/>
              <a:gdLst>
                <a:gd name="T0" fmla="*/ 11 w 11"/>
                <a:gd name="T1" fmla="*/ 2 h 4"/>
                <a:gd name="T2" fmla="*/ 1 w 11"/>
                <a:gd name="T3" fmla="*/ 2 h 4"/>
                <a:gd name="T4" fmla="*/ 4 w 11"/>
                <a:gd name="T5" fmla="*/ 1 h 4"/>
                <a:gd name="T6" fmla="*/ 11 w 11"/>
                <a:gd name="T7" fmla="*/ 2 h 4"/>
              </a:gdLst>
              <a:ahLst/>
              <a:cxnLst>
                <a:cxn ang="0">
                  <a:pos x="T0" y="T1"/>
                </a:cxn>
                <a:cxn ang="0">
                  <a:pos x="T2" y="T3"/>
                </a:cxn>
                <a:cxn ang="0">
                  <a:pos x="T4" y="T5"/>
                </a:cxn>
                <a:cxn ang="0">
                  <a:pos x="T6" y="T7"/>
                </a:cxn>
              </a:cxnLst>
              <a:rect l="0" t="0" r="r" b="b"/>
              <a:pathLst>
                <a:path w="11" h="4">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4878388" y="3598863"/>
              <a:ext cx="25400" cy="11113"/>
            </a:xfrm>
            <a:custGeom>
              <a:avLst/>
              <a:gdLst>
                <a:gd name="T0" fmla="*/ 3 w 7"/>
                <a:gd name="T1" fmla="*/ 0 h 3"/>
                <a:gd name="T2" fmla="*/ 7 w 7"/>
                <a:gd name="T3" fmla="*/ 2 h 3"/>
                <a:gd name="T4" fmla="*/ 2 w 7"/>
                <a:gd name="T5" fmla="*/ 3 h 3"/>
                <a:gd name="T6" fmla="*/ 1 w 7"/>
                <a:gd name="T7" fmla="*/ 0 h 3"/>
                <a:gd name="T8" fmla="*/ 3 w 7"/>
                <a:gd name="T9" fmla="*/ 0 h 3"/>
              </a:gdLst>
              <a:ahLst/>
              <a:cxnLst>
                <a:cxn ang="0">
                  <a:pos x="T0" y="T1"/>
                </a:cxn>
                <a:cxn ang="0">
                  <a:pos x="T2" y="T3"/>
                </a:cxn>
                <a:cxn ang="0">
                  <a:pos x="T4" y="T5"/>
                </a:cxn>
                <a:cxn ang="0">
                  <a:pos x="T6" y="T7"/>
                </a:cxn>
                <a:cxn ang="0">
                  <a:pos x="T8" y="T9"/>
                </a:cxn>
              </a:cxnLst>
              <a:rect l="0" t="0" r="r" b="b"/>
              <a:pathLst>
                <a:path w="7" h="3">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2508250" y="3605213"/>
              <a:ext cx="25400" cy="7938"/>
            </a:xfrm>
            <a:custGeom>
              <a:avLst/>
              <a:gdLst>
                <a:gd name="T0" fmla="*/ 7 w 7"/>
                <a:gd name="T1" fmla="*/ 2 h 2"/>
                <a:gd name="T2" fmla="*/ 0 w 7"/>
                <a:gd name="T3" fmla="*/ 2 h 2"/>
                <a:gd name="T4" fmla="*/ 7 w 7"/>
                <a:gd name="T5" fmla="*/ 2 h 2"/>
              </a:gdLst>
              <a:ahLst/>
              <a:cxnLst>
                <a:cxn ang="0">
                  <a:pos x="T0" y="T1"/>
                </a:cxn>
                <a:cxn ang="0">
                  <a:pos x="T2" y="T3"/>
                </a:cxn>
                <a:cxn ang="0">
                  <a:pos x="T4" y="T5"/>
                </a:cxn>
              </a:cxnLst>
              <a:rect l="0" t="0" r="r" b="b"/>
              <a:pathLst>
                <a:path w="7" h="2">
                  <a:moveTo>
                    <a:pt x="7" y="2"/>
                  </a:moveTo>
                  <a:cubicBezTo>
                    <a:pt x="4" y="1"/>
                    <a:pt x="3" y="2"/>
                    <a:pt x="0" y="2"/>
                  </a:cubicBezTo>
                  <a:cubicBezTo>
                    <a:pt x="1" y="1"/>
                    <a:pt x="7"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2976563" y="3613150"/>
              <a:ext cx="44450" cy="11113"/>
            </a:xfrm>
            <a:custGeom>
              <a:avLst/>
              <a:gdLst>
                <a:gd name="T0" fmla="*/ 10 w 12"/>
                <a:gd name="T1" fmla="*/ 0 h 3"/>
                <a:gd name="T2" fmla="*/ 11 w 12"/>
                <a:gd name="T3" fmla="*/ 3 h 3"/>
                <a:gd name="T4" fmla="*/ 1 w 12"/>
                <a:gd name="T5" fmla="*/ 2 h 3"/>
                <a:gd name="T6" fmla="*/ 3 w 12"/>
                <a:gd name="T7" fmla="*/ 0 h 3"/>
                <a:gd name="T8" fmla="*/ 10 w 12"/>
                <a:gd name="T9" fmla="*/ 0 h 3"/>
              </a:gdLst>
              <a:ahLst/>
              <a:cxnLst>
                <a:cxn ang="0">
                  <a:pos x="T0" y="T1"/>
                </a:cxn>
                <a:cxn ang="0">
                  <a:pos x="T2" y="T3"/>
                </a:cxn>
                <a:cxn ang="0">
                  <a:pos x="T4" y="T5"/>
                </a:cxn>
                <a:cxn ang="0">
                  <a:pos x="T6" y="T7"/>
                </a:cxn>
                <a:cxn ang="0">
                  <a:pos x="T8" y="T9"/>
                </a:cxn>
              </a:cxnLst>
              <a:rect l="0" t="0" r="r" b="b"/>
              <a:pathLst>
                <a:path w="12" h="3">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2957513" y="3651250"/>
              <a:ext cx="57150" cy="11113"/>
            </a:xfrm>
            <a:custGeom>
              <a:avLst/>
              <a:gdLst>
                <a:gd name="T0" fmla="*/ 14 w 15"/>
                <a:gd name="T1" fmla="*/ 1 h 3"/>
                <a:gd name="T2" fmla="*/ 10 w 15"/>
                <a:gd name="T3" fmla="*/ 2 h 3"/>
                <a:gd name="T4" fmla="*/ 6 w 15"/>
                <a:gd name="T5" fmla="*/ 3 h 3"/>
                <a:gd name="T6" fmla="*/ 2 w 15"/>
                <a:gd name="T7" fmla="*/ 2 h 3"/>
                <a:gd name="T8" fmla="*/ 3 w 15"/>
                <a:gd name="T9" fmla="*/ 1 h 3"/>
                <a:gd name="T10" fmla="*/ 6 w 15"/>
                <a:gd name="T11" fmla="*/ 0 h 3"/>
                <a:gd name="T12" fmla="*/ 14 w 1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2962275" y="3668713"/>
              <a:ext cx="25400" cy="7938"/>
            </a:xfrm>
            <a:custGeom>
              <a:avLst/>
              <a:gdLst>
                <a:gd name="T0" fmla="*/ 5 w 7"/>
                <a:gd name="T1" fmla="*/ 2 h 2"/>
                <a:gd name="T2" fmla="*/ 1 w 7"/>
                <a:gd name="T3" fmla="*/ 2 h 2"/>
                <a:gd name="T4" fmla="*/ 5 w 7"/>
                <a:gd name="T5" fmla="*/ 2 h 2"/>
              </a:gdLst>
              <a:ahLst/>
              <a:cxnLst>
                <a:cxn ang="0">
                  <a:pos x="T0" y="T1"/>
                </a:cxn>
                <a:cxn ang="0">
                  <a:pos x="T2" y="T3"/>
                </a:cxn>
                <a:cxn ang="0">
                  <a:pos x="T4" y="T5"/>
                </a:cxn>
              </a:cxnLst>
              <a:rect l="0" t="0" r="r" b="b"/>
              <a:pathLst>
                <a:path w="7" h="2">
                  <a:moveTo>
                    <a:pt x="5" y="2"/>
                  </a:moveTo>
                  <a:cubicBezTo>
                    <a:pt x="3" y="1"/>
                    <a:pt x="4" y="2"/>
                    <a:pt x="1" y="2"/>
                  </a:cubicBezTo>
                  <a:cubicBezTo>
                    <a:pt x="0" y="0"/>
                    <a:pt x="7"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2874963" y="3676650"/>
              <a:ext cx="34925" cy="11113"/>
            </a:xfrm>
            <a:custGeom>
              <a:avLst/>
              <a:gdLst>
                <a:gd name="T0" fmla="*/ 7 w 9"/>
                <a:gd name="T1" fmla="*/ 1 h 3"/>
                <a:gd name="T2" fmla="*/ 8 w 9"/>
                <a:gd name="T3" fmla="*/ 1 h 3"/>
                <a:gd name="T4" fmla="*/ 4 w 9"/>
                <a:gd name="T5" fmla="*/ 2 h 3"/>
                <a:gd name="T6" fmla="*/ 0 w 9"/>
                <a:gd name="T7" fmla="*/ 2 h 3"/>
                <a:gd name="T8" fmla="*/ 7 w 9"/>
                <a:gd name="T9" fmla="*/ 1 h 3"/>
              </a:gdLst>
              <a:ahLst/>
              <a:cxnLst>
                <a:cxn ang="0">
                  <a:pos x="T0" y="T1"/>
                </a:cxn>
                <a:cxn ang="0">
                  <a:pos x="T2" y="T3"/>
                </a:cxn>
                <a:cxn ang="0">
                  <a:pos x="T4" y="T5"/>
                </a:cxn>
                <a:cxn ang="0">
                  <a:pos x="T6" y="T7"/>
                </a:cxn>
                <a:cxn ang="0">
                  <a:pos x="T8" y="T9"/>
                </a:cxn>
              </a:cxnLst>
              <a:rect l="0" t="0" r="r" b="b"/>
              <a:pathLst>
                <a:path w="9" h="3">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2932113" y="3684588"/>
              <a:ext cx="14288" cy="11113"/>
            </a:xfrm>
            <a:custGeom>
              <a:avLst/>
              <a:gdLst>
                <a:gd name="T0" fmla="*/ 1 w 4"/>
                <a:gd name="T1" fmla="*/ 0 h 3"/>
                <a:gd name="T2" fmla="*/ 3 w 4"/>
                <a:gd name="T3" fmla="*/ 2 h 3"/>
                <a:gd name="T4" fmla="*/ 1 w 4"/>
                <a:gd name="T5" fmla="*/ 0 h 3"/>
              </a:gdLst>
              <a:ahLst/>
              <a:cxnLst>
                <a:cxn ang="0">
                  <a:pos x="T0" y="T1"/>
                </a:cxn>
                <a:cxn ang="0">
                  <a:pos x="T2" y="T3"/>
                </a:cxn>
                <a:cxn ang="0">
                  <a:pos x="T4" y="T5"/>
                </a:cxn>
              </a:cxnLst>
              <a:rect l="0" t="0" r="r" b="b"/>
              <a:pathLst>
                <a:path w="4" h="3">
                  <a:moveTo>
                    <a:pt x="1" y="0"/>
                  </a:moveTo>
                  <a:cubicBezTo>
                    <a:pt x="3" y="1"/>
                    <a:pt x="4" y="1"/>
                    <a:pt x="3" y="2"/>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3997325" y="3762375"/>
              <a:ext cx="66675" cy="38100"/>
            </a:xfrm>
            <a:custGeom>
              <a:avLst/>
              <a:gdLst>
                <a:gd name="T0" fmla="*/ 6 w 18"/>
                <a:gd name="T1" fmla="*/ 0 h 10"/>
                <a:gd name="T2" fmla="*/ 7 w 18"/>
                <a:gd name="T3" fmla="*/ 0 h 10"/>
                <a:gd name="T4" fmla="*/ 14 w 18"/>
                <a:gd name="T5" fmla="*/ 0 h 10"/>
                <a:gd name="T6" fmla="*/ 17 w 18"/>
                <a:gd name="T7" fmla="*/ 1 h 10"/>
                <a:gd name="T8" fmla="*/ 16 w 18"/>
                <a:gd name="T9" fmla="*/ 2 h 10"/>
                <a:gd name="T10" fmla="*/ 14 w 18"/>
                <a:gd name="T11" fmla="*/ 3 h 10"/>
                <a:gd name="T12" fmla="*/ 16 w 18"/>
                <a:gd name="T13" fmla="*/ 5 h 10"/>
                <a:gd name="T14" fmla="*/ 15 w 18"/>
                <a:gd name="T15" fmla="*/ 8 h 10"/>
                <a:gd name="T16" fmla="*/ 10 w 18"/>
                <a:gd name="T17" fmla="*/ 8 h 10"/>
                <a:gd name="T18" fmla="*/ 9 w 18"/>
                <a:gd name="T19" fmla="*/ 9 h 10"/>
                <a:gd name="T20" fmla="*/ 7 w 18"/>
                <a:gd name="T21" fmla="*/ 10 h 10"/>
                <a:gd name="T22" fmla="*/ 1 w 18"/>
                <a:gd name="T23" fmla="*/ 10 h 10"/>
                <a:gd name="T24" fmla="*/ 3 w 18"/>
                <a:gd name="T25" fmla="*/ 7 h 10"/>
                <a:gd name="T26" fmla="*/ 3 w 18"/>
                <a:gd name="T27" fmla="*/ 5 h 10"/>
                <a:gd name="T28" fmla="*/ 1 w 18"/>
                <a:gd name="T29" fmla="*/ 3 h 10"/>
                <a:gd name="T30" fmla="*/ 5 w 18"/>
                <a:gd name="T31" fmla="*/ 3 h 10"/>
                <a:gd name="T32" fmla="*/ 6 w 1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1657350" y="3762375"/>
              <a:ext cx="17463" cy="12700"/>
            </a:xfrm>
            <a:custGeom>
              <a:avLst/>
              <a:gdLst>
                <a:gd name="T0" fmla="*/ 5 w 5"/>
                <a:gd name="T1" fmla="*/ 0 h 3"/>
                <a:gd name="T2" fmla="*/ 4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2139950" y="3770313"/>
              <a:ext cx="23813" cy="19050"/>
            </a:xfrm>
            <a:custGeom>
              <a:avLst/>
              <a:gdLst>
                <a:gd name="T0" fmla="*/ 1 w 6"/>
                <a:gd name="T1" fmla="*/ 0 h 5"/>
                <a:gd name="T2" fmla="*/ 6 w 6"/>
                <a:gd name="T3" fmla="*/ 4 h 5"/>
                <a:gd name="T4" fmla="*/ 2 w 6"/>
                <a:gd name="T5" fmla="*/ 3 h 5"/>
                <a:gd name="T6" fmla="*/ 1 w 6"/>
                <a:gd name="T7" fmla="*/ 0 h 5"/>
              </a:gdLst>
              <a:ahLst/>
              <a:cxnLst>
                <a:cxn ang="0">
                  <a:pos x="T0" y="T1"/>
                </a:cxn>
                <a:cxn ang="0">
                  <a:pos x="T2" y="T3"/>
                </a:cxn>
                <a:cxn ang="0">
                  <a:pos x="T4" y="T5"/>
                </a:cxn>
                <a:cxn ang="0">
                  <a:pos x="T6" y="T7"/>
                </a:cxn>
              </a:cxnLst>
              <a:rect l="0" t="0" r="r" b="b"/>
              <a:pathLst>
                <a:path w="6" h="5">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96025" y="3762375"/>
              <a:ext cx="36513" cy="87313"/>
            </a:xfrm>
            <a:custGeom>
              <a:avLst/>
              <a:gdLst>
                <a:gd name="T0" fmla="*/ 3 w 10"/>
                <a:gd name="T1" fmla="*/ 3 h 23"/>
                <a:gd name="T2" fmla="*/ 5 w 10"/>
                <a:gd name="T3" fmla="*/ 6 h 23"/>
                <a:gd name="T4" fmla="*/ 6 w 10"/>
                <a:gd name="T5" fmla="*/ 8 h 23"/>
                <a:gd name="T6" fmla="*/ 6 w 10"/>
                <a:gd name="T7" fmla="*/ 10 h 23"/>
                <a:gd name="T8" fmla="*/ 7 w 10"/>
                <a:gd name="T9" fmla="*/ 13 h 23"/>
                <a:gd name="T10" fmla="*/ 10 w 10"/>
                <a:gd name="T11" fmla="*/ 15 h 23"/>
                <a:gd name="T12" fmla="*/ 6 w 10"/>
                <a:gd name="T13" fmla="*/ 16 h 23"/>
                <a:gd name="T14" fmla="*/ 6 w 10"/>
                <a:gd name="T15" fmla="*/ 19 h 23"/>
                <a:gd name="T16" fmla="*/ 4 w 10"/>
                <a:gd name="T17" fmla="*/ 19 h 23"/>
                <a:gd name="T18" fmla="*/ 6 w 10"/>
                <a:gd name="T19" fmla="*/ 23 h 23"/>
                <a:gd name="T20" fmla="*/ 2 w 10"/>
                <a:gd name="T21" fmla="*/ 22 h 23"/>
                <a:gd name="T22" fmla="*/ 3 w 10"/>
                <a:gd name="T23" fmla="*/ 19 h 23"/>
                <a:gd name="T24" fmla="*/ 1 w 10"/>
                <a:gd name="T25" fmla="*/ 18 h 23"/>
                <a:gd name="T26" fmla="*/ 3 w 10"/>
                <a:gd name="T27" fmla="*/ 12 h 23"/>
                <a:gd name="T28" fmla="*/ 1 w 10"/>
                <a:gd name="T29" fmla="*/ 10 h 23"/>
                <a:gd name="T30" fmla="*/ 1 w 10"/>
                <a:gd name="T31" fmla="*/ 6 h 23"/>
                <a:gd name="T32" fmla="*/ 3 w 10"/>
                <a:gd name="T33" fmla="*/ 5 h 23"/>
                <a:gd name="T34" fmla="*/ 4 w 10"/>
                <a:gd name="T35" fmla="*/ 3 h 23"/>
                <a:gd name="T36" fmla="*/ 3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1627188" y="3775075"/>
              <a:ext cx="11113" cy="6350"/>
            </a:xfrm>
            <a:custGeom>
              <a:avLst/>
              <a:gdLst>
                <a:gd name="T0" fmla="*/ 1 w 3"/>
                <a:gd name="T1" fmla="*/ 0 h 2"/>
                <a:gd name="T2" fmla="*/ 0 w 3"/>
                <a:gd name="T3" fmla="*/ 1 h 2"/>
                <a:gd name="T4" fmla="*/ 0 w 3"/>
                <a:gd name="T5" fmla="*/ 0 h 2"/>
                <a:gd name="T6" fmla="*/ 1 w 3"/>
                <a:gd name="T7" fmla="*/ 0 h 2"/>
              </a:gdLst>
              <a:ahLst/>
              <a:cxnLst>
                <a:cxn ang="0">
                  <a:pos x="T0" y="T1"/>
                </a:cxn>
                <a:cxn ang="0">
                  <a:pos x="T2" y="T3"/>
                </a:cxn>
                <a:cxn ang="0">
                  <a:pos x="T4" y="T5"/>
                </a:cxn>
                <a:cxn ang="0">
                  <a:pos x="T6" y="T7"/>
                </a:cxn>
              </a:cxnLst>
              <a:rect l="0" t="0" r="r" b="b"/>
              <a:pathLst>
                <a:path w="3" h="2">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3246438" y="3803650"/>
              <a:ext cx="112713" cy="46038"/>
            </a:xfrm>
            <a:custGeom>
              <a:avLst/>
              <a:gdLst>
                <a:gd name="T0" fmla="*/ 13 w 30"/>
                <a:gd name="T1" fmla="*/ 0 h 12"/>
                <a:gd name="T2" fmla="*/ 16 w 30"/>
                <a:gd name="T3" fmla="*/ 1 h 12"/>
                <a:gd name="T4" fmla="*/ 15 w 30"/>
                <a:gd name="T5" fmla="*/ 2 h 12"/>
                <a:gd name="T6" fmla="*/ 19 w 30"/>
                <a:gd name="T7" fmla="*/ 3 h 12"/>
                <a:gd name="T8" fmla="*/ 25 w 30"/>
                <a:gd name="T9" fmla="*/ 4 h 12"/>
                <a:gd name="T10" fmla="*/ 24 w 30"/>
                <a:gd name="T11" fmla="*/ 6 h 12"/>
                <a:gd name="T12" fmla="*/ 27 w 30"/>
                <a:gd name="T13" fmla="*/ 7 h 12"/>
                <a:gd name="T14" fmla="*/ 29 w 30"/>
                <a:gd name="T15" fmla="*/ 8 h 12"/>
                <a:gd name="T16" fmla="*/ 27 w 30"/>
                <a:gd name="T17" fmla="*/ 11 h 12"/>
                <a:gd name="T18" fmla="*/ 26 w 30"/>
                <a:gd name="T19" fmla="*/ 10 h 12"/>
                <a:gd name="T20" fmla="*/ 20 w 30"/>
                <a:gd name="T21" fmla="*/ 10 h 12"/>
                <a:gd name="T22" fmla="*/ 16 w 30"/>
                <a:gd name="T23" fmla="*/ 12 h 12"/>
                <a:gd name="T24" fmla="*/ 14 w 30"/>
                <a:gd name="T25" fmla="*/ 10 h 12"/>
                <a:gd name="T26" fmla="*/ 11 w 30"/>
                <a:gd name="T27" fmla="*/ 10 h 12"/>
                <a:gd name="T28" fmla="*/ 7 w 30"/>
                <a:gd name="T29" fmla="*/ 8 h 12"/>
                <a:gd name="T30" fmla="*/ 0 w 30"/>
                <a:gd name="T31" fmla="*/ 9 h 12"/>
                <a:gd name="T32" fmla="*/ 1 w 30"/>
                <a:gd name="T33" fmla="*/ 7 h 12"/>
                <a:gd name="T34" fmla="*/ 5 w 30"/>
                <a:gd name="T35" fmla="*/ 6 h 12"/>
                <a:gd name="T36" fmla="*/ 7 w 30"/>
                <a:gd name="T37" fmla="*/ 4 h 12"/>
                <a:gd name="T38" fmla="*/ 8 w 30"/>
                <a:gd name="T39" fmla="*/ 1 h 12"/>
                <a:gd name="T40" fmla="*/ 10 w 30"/>
                <a:gd name="T41" fmla="*/ 1 h 12"/>
                <a:gd name="T42" fmla="*/ 10 w 30"/>
                <a:gd name="T43" fmla="*/ 1 h 12"/>
                <a:gd name="T44" fmla="*/ 13 w 30"/>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2">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3190875" y="3816350"/>
              <a:ext cx="25400" cy="14288"/>
            </a:xfrm>
            <a:custGeom>
              <a:avLst/>
              <a:gdLst>
                <a:gd name="T0" fmla="*/ 0 w 7"/>
                <a:gd name="T1" fmla="*/ 0 h 4"/>
                <a:gd name="T2" fmla="*/ 7 w 7"/>
                <a:gd name="T3" fmla="*/ 2 h 4"/>
                <a:gd name="T4" fmla="*/ 0 w 7"/>
                <a:gd name="T5" fmla="*/ 0 h 4"/>
              </a:gdLst>
              <a:ahLst/>
              <a:cxnLst>
                <a:cxn ang="0">
                  <a:pos x="T0" y="T1"/>
                </a:cxn>
                <a:cxn ang="0">
                  <a:pos x="T2" y="T3"/>
                </a:cxn>
                <a:cxn ang="0">
                  <a:pos x="T4" y="T5"/>
                </a:cxn>
              </a:cxnLst>
              <a:rect l="0" t="0" r="r" b="b"/>
              <a:pathLst>
                <a:path w="7" h="4">
                  <a:moveTo>
                    <a:pt x="0" y="0"/>
                  </a:moveTo>
                  <a:cubicBezTo>
                    <a:pt x="3" y="0"/>
                    <a:pt x="3" y="2"/>
                    <a:pt x="7" y="2"/>
                  </a:cubicBezTo>
                  <a:cubicBezTo>
                    <a:pt x="6" y="4"/>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6284913" y="3860800"/>
              <a:ext cx="74613" cy="30163"/>
            </a:xfrm>
            <a:custGeom>
              <a:avLst/>
              <a:gdLst>
                <a:gd name="T0" fmla="*/ 6 w 20"/>
                <a:gd name="T1" fmla="*/ 1 h 8"/>
                <a:gd name="T2" fmla="*/ 6 w 20"/>
                <a:gd name="T3" fmla="*/ 1 h 8"/>
                <a:gd name="T4" fmla="*/ 10 w 20"/>
                <a:gd name="T5" fmla="*/ 3 h 8"/>
                <a:gd name="T6" fmla="*/ 20 w 20"/>
                <a:gd name="T7" fmla="*/ 3 h 8"/>
                <a:gd name="T8" fmla="*/ 16 w 20"/>
                <a:gd name="T9" fmla="*/ 5 h 8"/>
                <a:gd name="T10" fmla="*/ 13 w 20"/>
                <a:gd name="T11" fmla="*/ 5 h 8"/>
                <a:gd name="T12" fmla="*/ 9 w 20"/>
                <a:gd name="T13" fmla="*/ 6 h 8"/>
                <a:gd name="T14" fmla="*/ 8 w 20"/>
                <a:gd name="T15" fmla="*/ 7 h 8"/>
                <a:gd name="T16" fmla="*/ 4 w 20"/>
                <a:gd name="T17" fmla="*/ 6 h 8"/>
                <a:gd name="T18" fmla="*/ 6 w 20"/>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145213" y="3894138"/>
              <a:ext cx="150813" cy="63500"/>
            </a:xfrm>
            <a:custGeom>
              <a:avLst/>
              <a:gdLst>
                <a:gd name="T0" fmla="*/ 36 w 40"/>
                <a:gd name="T1" fmla="*/ 0 h 17"/>
                <a:gd name="T2" fmla="*/ 39 w 40"/>
                <a:gd name="T3" fmla="*/ 1 h 17"/>
                <a:gd name="T4" fmla="*/ 39 w 40"/>
                <a:gd name="T5" fmla="*/ 8 h 17"/>
                <a:gd name="T6" fmla="*/ 38 w 40"/>
                <a:gd name="T7" fmla="*/ 7 h 17"/>
                <a:gd name="T8" fmla="*/ 38 w 40"/>
                <a:gd name="T9" fmla="*/ 10 h 17"/>
                <a:gd name="T10" fmla="*/ 36 w 40"/>
                <a:gd name="T11" fmla="*/ 10 h 17"/>
                <a:gd name="T12" fmla="*/ 36 w 40"/>
                <a:gd name="T13" fmla="*/ 14 h 17"/>
                <a:gd name="T14" fmla="*/ 34 w 40"/>
                <a:gd name="T15" fmla="*/ 14 h 17"/>
                <a:gd name="T16" fmla="*/ 31 w 40"/>
                <a:gd name="T17" fmla="*/ 15 h 17"/>
                <a:gd name="T18" fmla="*/ 29 w 40"/>
                <a:gd name="T19" fmla="*/ 14 h 17"/>
                <a:gd name="T20" fmla="*/ 25 w 40"/>
                <a:gd name="T21" fmla="*/ 15 h 17"/>
                <a:gd name="T22" fmla="*/ 20 w 40"/>
                <a:gd name="T23" fmla="*/ 15 h 17"/>
                <a:gd name="T24" fmla="*/ 18 w 40"/>
                <a:gd name="T25" fmla="*/ 17 h 17"/>
                <a:gd name="T26" fmla="*/ 14 w 40"/>
                <a:gd name="T27" fmla="*/ 15 h 17"/>
                <a:gd name="T28" fmla="*/ 12 w 40"/>
                <a:gd name="T29" fmla="*/ 16 h 17"/>
                <a:gd name="T30" fmla="*/ 10 w 40"/>
                <a:gd name="T31" fmla="*/ 15 h 17"/>
                <a:gd name="T32" fmla="*/ 0 w 40"/>
                <a:gd name="T33" fmla="*/ 16 h 17"/>
                <a:gd name="T34" fmla="*/ 1 w 40"/>
                <a:gd name="T35" fmla="*/ 14 h 17"/>
                <a:gd name="T36" fmla="*/ 3 w 40"/>
                <a:gd name="T37" fmla="*/ 15 h 17"/>
                <a:gd name="T38" fmla="*/ 4 w 40"/>
                <a:gd name="T39" fmla="*/ 14 h 17"/>
                <a:gd name="T40" fmla="*/ 18 w 40"/>
                <a:gd name="T41" fmla="*/ 13 h 17"/>
                <a:gd name="T42" fmla="*/ 20 w 40"/>
                <a:gd name="T43" fmla="*/ 10 h 17"/>
                <a:gd name="T44" fmla="*/ 22 w 40"/>
                <a:gd name="T45" fmla="*/ 9 h 17"/>
                <a:gd name="T46" fmla="*/ 28 w 40"/>
                <a:gd name="T47" fmla="*/ 10 h 17"/>
                <a:gd name="T48" fmla="*/ 28 w 40"/>
                <a:gd name="T49" fmla="*/ 8 h 17"/>
                <a:gd name="T50" fmla="*/ 29 w 40"/>
                <a:gd name="T51" fmla="*/ 9 h 17"/>
                <a:gd name="T52" fmla="*/ 30 w 40"/>
                <a:gd name="T53" fmla="*/ 6 h 17"/>
                <a:gd name="T54" fmla="*/ 33 w 40"/>
                <a:gd name="T55" fmla="*/ 2 h 17"/>
                <a:gd name="T56" fmla="*/ 36 w 40"/>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7">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4278313" y="3898900"/>
              <a:ext cx="25400" cy="14288"/>
            </a:xfrm>
            <a:custGeom>
              <a:avLst/>
              <a:gdLst>
                <a:gd name="T0" fmla="*/ 3 w 7"/>
                <a:gd name="T1" fmla="*/ 0 h 4"/>
                <a:gd name="T2" fmla="*/ 1 w 7"/>
                <a:gd name="T3" fmla="*/ 4 h 4"/>
                <a:gd name="T4" fmla="*/ 3 w 7"/>
                <a:gd name="T5" fmla="*/ 0 h 4"/>
              </a:gdLst>
              <a:ahLst/>
              <a:cxnLst>
                <a:cxn ang="0">
                  <a:pos x="T0" y="T1"/>
                </a:cxn>
                <a:cxn ang="0">
                  <a:pos x="T2" y="T3"/>
                </a:cxn>
                <a:cxn ang="0">
                  <a:pos x="T4" y="T5"/>
                </a:cxn>
              </a:cxnLst>
              <a:rect l="0" t="0" r="r" b="b"/>
              <a:pathLst>
                <a:path w="7" h="4">
                  <a:moveTo>
                    <a:pt x="3" y="0"/>
                  </a:moveTo>
                  <a:cubicBezTo>
                    <a:pt x="7" y="0"/>
                    <a:pt x="6" y="4"/>
                    <a:pt x="1" y="4"/>
                  </a:cubicBezTo>
                  <a:cubicBezTo>
                    <a:pt x="3" y="3"/>
                    <a:pt x="0"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4341813" y="3921125"/>
              <a:ext cx="41275" cy="11113"/>
            </a:xfrm>
            <a:custGeom>
              <a:avLst/>
              <a:gdLst>
                <a:gd name="T0" fmla="*/ 9 w 11"/>
                <a:gd name="T1" fmla="*/ 1 h 3"/>
                <a:gd name="T2" fmla="*/ 11 w 11"/>
                <a:gd name="T3" fmla="*/ 3 h 3"/>
                <a:gd name="T4" fmla="*/ 6 w 11"/>
                <a:gd name="T5" fmla="*/ 3 h 3"/>
                <a:gd name="T6" fmla="*/ 6 w 11"/>
                <a:gd name="T7" fmla="*/ 3 h 3"/>
                <a:gd name="T8" fmla="*/ 2 w 11"/>
                <a:gd name="T9" fmla="*/ 2 h 3"/>
                <a:gd name="T10" fmla="*/ 9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645025" y="3946525"/>
              <a:ext cx="26988" cy="7938"/>
            </a:xfrm>
            <a:custGeom>
              <a:avLst/>
              <a:gdLst>
                <a:gd name="T0" fmla="*/ 0 w 7"/>
                <a:gd name="T1" fmla="*/ 1 h 2"/>
                <a:gd name="T2" fmla="*/ 4 w 7"/>
                <a:gd name="T3" fmla="*/ 0 h 2"/>
                <a:gd name="T4" fmla="*/ 3 w 7"/>
                <a:gd name="T5" fmla="*/ 0 h 2"/>
                <a:gd name="T6" fmla="*/ 0 w 7"/>
                <a:gd name="T7" fmla="*/ 1 h 2"/>
              </a:gdLst>
              <a:ahLst/>
              <a:cxnLst>
                <a:cxn ang="0">
                  <a:pos x="T0" y="T1"/>
                </a:cxn>
                <a:cxn ang="0">
                  <a:pos x="T2" y="T3"/>
                </a:cxn>
                <a:cxn ang="0">
                  <a:pos x="T4" y="T5"/>
                </a:cxn>
                <a:cxn ang="0">
                  <a:pos x="T6" y="T7"/>
                </a:cxn>
              </a:cxnLst>
              <a:rect l="0" t="0" r="r" b="b"/>
              <a:pathLst>
                <a:path w="7" h="2">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6161088" y="3957638"/>
              <a:ext cx="25400" cy="7938"/>
            </a:xfrm>
            <a:custGeom>
              <a:avLst/>
              <a:gdLst>
                <a:gd name="T0" fmla="*/ 6 w 7"/>
                <a:gd name="T1" fmla="*/ 0 h 2"/>
                <a:gd name="T2" fmla="*/ 4 w 7"/>
                <a:gd name="T3" fmla="*/ 2 h 2"/>
                <a:gd name="T4" fmla="*/ 0 w 7"/>
                <a:gd name="T5" fmla="*/ 0 h 2"/>
                <a:gd name="T6" fmla="*/ 6 w 7"/>
                <a:gd name="T7" fmla="*/ 0 h 2"/>
              </a:gdLst>
              <a:ahLst/>
              <a:cxnLst>
                <a:cxn ang="0">
                  <a:pos x="T0" y="T1"/>
                </a:cxn>
                <a:cxn ang="0">
                  <a:pos x="T2" y="T3"/>
                </a:cxn>
                <a:cxn ang="0">
                  <a:pos x="T4" y="T5"/>
                </a:cxn>
                <a:cxn ang="0">
                  <a:pos x="T6" y="T7"/>
                </a:cxn>
              </a:cxnLst>
              <a:rect l="0" t="0" r="r" b="b"/>
              <a:pathLst>
                <a:path w="7" h="2">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111875" y="3957638"/>
              <a:ext cx="38100" cy="19050"/>
            </a:xfrm>
            <a:custGeom>
              <a:avLst/>
              <a:gdLst>
                <a:gd name="T0" fmla="*/ 9 w 10"/>
                <a:gd name="T1" fmla="*/ 1 h 5"/>
                <a:gd name="T2" fmla="*/ 9 w 10"/>
                <a:gd name="T3" fmla="*/ 4 h 5"/>
                <a:gd name="T4" fmla="*/ 3 w 10"/>
                <a:gd name="T5" fmla="*/ 5 h 5"/>
                <a:gd name="T6" fmla="*/ 0 w 10"/>
                <a:gd name="T7" fmla="*/ 3 h 5"/>
                <a:gd name="T8" fmla="*/ 9 w 10"/>
                <a:gd name="T9" fmla="*/ 1 h 5"/>
              </a:gdLst>
              <a:ahLst/>
              <a:cxnLst>
                <a:cxn ang="0">
                  <a:pos x="T0" y="T1"/>
                </a:cxn>
                <a:cxn ang="0">
                  <a:pos x="T2" y="T3"/>
                </a:cxn>
                <a:cxn ang="0">
                  <a:pos x="T4" y="T5"/>
                </a:cxn>
                <a:cxn ang="0">
                  <a:pos x="T6" y="T7"/>
                </a:cxn>
                <a:cxn ang="0">
                  <a:pos x="T8" y="T9"/>
                </a:cxn>
              </a:cxnLst>
              <a:rect l="0" t="0" r="r" b="b"/>
              <a:pathLst>
                <a:path w="10" h="5">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5969000" y="4029075"/>
              <a:ext cx="26988" cy="19050"/>
            </a:xfrm>
            <a:custGeom>
              <a:avLst/>
              <a:gdLst>
                <a:gd name="T0" fmla="*/ 6 w 7"/>
                <a:gd name="T1" fmla="*/ 2 h 5"/>
                <a:gd name="T2" fmla="*/ 4 w 7"/>
                <a:gd name="T3" fmla="*/ 5 h 5"/>
                <a:gd name="T4" fmla="*/ 0 w 7"/>
                <a:gd name="T5" fmla="*/ 5 h 5"/>
                <a:gd name="T6" fmla="*/ 1 w 7"/>
                <a:gd name="T7" fmla="*/ 2 h 5"/>
                <a:gd name="T8" fmla="*/ 6 w 7"/>
                <a:gd name="T9" fmla="*/ 2 h 5"/>
              </a:gdLst>
              <a:ahLst/>
              <a:cxnLst>
                <a:cxn ang="0">
                  <a:pos x="T0" y="T1"/>
                </a:cxn>
                <a:cxn ang="0">
                  <a:pos x="T2" y="T3"/>
                </a:cxn>
                <a:cxn ang="0">
                  <a:pos x="T4" y="T5"/>
                </a:cxn>
                <a:cxn ang="0">
                  <a:pos x="T6" y="T7"/>
                </a:cxn>
                <a:cxn ang="0">
                  <a:pos x="T8" y="T9"/>
                </a:cxn>
              </a:cxnLst>
              <a:rect l="0" t="0" r="r" b="b"/>
              <a:pathLst>
                <a:path w="7" h="5">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2474913" y="4040188"/>
              <a:ext cx="17463" cy="4763"/>
            </a:xfrm>
            <a:custGeom>
              <a:avLst/>
              <a:gdLst>
                <a:gd name="T0" fmla="*/ 0 w 5"/>
                <a:gd name="T1" fmla="*/ 0 h 1"/>
                <a:gd name="T2" fmla="*/ 4 w 5"/>
                <a:gd name="T3" fmla="*/ 0 h 1"/>
                <a:gd name="T4" fmla="*/ 3 w 5"/>
                <a:gd name="T5" fmla="*/ 1 h 1"/>
                <a:gd name="T6" fmla="*/ 1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2868613" y="4044950"/>
              <a:ext cx="152400" cy="30163"/>
            </a:xfrm>
            <a:custGeom>
              <a:avLst/>
              <a:gdLst>
                <a:gd name="T0" fmla="*/ 40 w 41"/>
                <a:gd name="T1" fmla="*/ 6 h 8"/>
                <a:gd name="T2" fmla="*/ 31 w 41"/>
                <a:gd name="T3" fmla="*/ 7 h 8"/>
                <a:gd name="T4" fmla="*/ 29 w 41"/>
                <a:gd name="T5" fmla="*/ 5 h 8"/>
                <a:gd name="T6" fmla="*/ 18 w 41"/>
                <a:gd name="T7" fmla="*/ 4 h 8"/>
                <a:gd name="T8" fmla="*/ 17 w 41"/>
                <a:gd name="T9" fmla="*/ 2 h 8"/>
                <a:gd name="T10" fmla="*/ 7 w 41"/>
                <a:gd name="T11" fmla="*/ 2 h 8"/>
                <a:gd name="T12" fmla="*/ 0 w 41"/>
                <a:gd name="T13" fmla="*/ 3 h 8"/>
                <a:gd name="T14" fmla="*/ 4 w 41"/>
                <a:gd name="T15" fmla="*/ 1 h 8"/>
                <a:gd name="T16" fmla="*/ 13 w 41"/>
                <a:gd name="T17" fmla="*/ 0 h 8"/>
                <a:gd name="T18" fmla="*/ 16 w 41"/>
                <a:gd name="T19" fmla="*/ 1 h 8"/>
                <a:gd name="T20" fmla="*/ 19 w 41"/>
                <a:gd name="T21" fmla="*/ 2 h 8"/>
                <a:gd name="T22" fmla="*/ 27 w 41"/>
                <a:gd name="T23" fmla="*/ 2 h 8"/>
                <a:gd name="T24" fmla="*/ 30 w 41"/>
                <a:gd name="T25" fmla="*/ 5 h 8"/>
                <a:gd name="T26" fmla="*/ 33 w 41"/>
                <a:gd name="T27" fmla="*/ 5 h 8"/>
                <a:gd name="T28" fmla="*/ 40 w 41"/>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048000" y="4070350"/>
              <a:ext cx="63500" cy="15875"/>
            </a:xfrm>
            <a:custGeom>
              <a:avLst/>
              <a:gdLst>
                <a:gd name="T0" fmla="*/ 1 w 17"/>
                <a:gd name="T1" fmla="*/ 0 h 4"/>
                <a:gd name="T2" fmla="*/ 9 w 17"/>
                <a:gd name="T3" fmla="*/ 0 h 4"/>
                <a:gd name="T4" fmla="*/ 13 w 17"/>
                <a:gd name="T5" fmla="*/ 1 h 4"/>
                <a:gd name="T6" fmla="*/ 17 w 17"/>
                <a:gd name="T7" fmla="*/ 2 h 4"/>
                <a:gd name="T8" fmla="*/ 3 w 17"/>
                <a:gd name="T9" fmla="*/ 3 h 4"/>
                <a:gd name="T10" fmla="*/ 5 w 17"/>
                <a:gd name="T11" fmla="*/ 2 h 4"/>
                <a:gd name="T12" fmla="*/ 1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5795963" y="4070350"/>
              <a:ext cx="30163" cy="11113"/>
            </a:xfrm>
            <a:custGeom>
              <a:avLst/>
              <a:gdLst>
                <a:gd name="T0" fmla="*/ 7 w 8"/>
                <a:gd name="T1" fmla="*/ 0 h 3"/>
                <a:gd name="T2" fmla="*/ 5 w 8"/>
                <a:gd name="T3" fmla="*/ 3 h 3"/>
                <a:gd name="T4" fmla="*/ 0 w 8"/>
                <a:gd name="T5" fmla="*/ 1 h 3"/>
                <a:gd name="T6" fmla="*/ 2 w 8"/>
                <a:gd name="T7" fmla="*/ 0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3025775" y="4075113"/>
              <a:ext cx="22225" cy="11113"/>
            </a:xfrm>
            <a:custGeom>
              <a:avLst/>
              <a:gdLst>
                <a:gd name="T0" fmla="*/ 5 w 6"/>
                <a:gd name="T1" fmla="*/ 3 h 3"/>
                <a:gd name="T2" fmla="*/ 0 w 6"/>
                <a:gd name="T3" fmla="*/ 2 h 3"/>
                <a:gd name="T4" fmla="*/ 5 w 6"/>
                <a:gd name="T5" fmla="*/ 3 h 3"/>
              </a:gdLst>
              <a:ahLst/>
              <a:cxnLst>
                <a:cxn ang="0">
                  <a:pos x="T0" y="T1"/>
                </a:cxn>
                <a:cxn ang="0">
                  <a:pos x="T2" y="T3"/>
                </a:cxn>
                <a:cxn ang="0">
                  <a:pos x="T4" y="T5"/>
                </a:cxn>
              </a:cxnLst>
              <a:rect l="0" t="0" r="r" b="b"/>
              <a:pathLst>
                <a:path w="6" h="3">
                  <a:moveTo>
                    <a:pt x="5" y="3"/>
                  </a:moveTo>
                  <a:cubicBezTo>
                    <a:pt x="4" y="2"/>
                    <a:pt x="2" y="2"/>
                    <a:pt x="0" y="2"/>
                  </a:cubicBezTo>
                  <a:cubicBezTo>
                    <a:pt x="1" y="1"/>
                    <a:pt x="6" y="0"/>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0"/>
            <p:cNvSpPr/>
            <p:nvPr/>
          </p:nvSpPr>
          <p:spPr bwMode="auto">
            <a:xfrm>
              <a:off x="2962275" y="4078288"/>
              <a:ext cx="30163" cy="11113"/>
            </a:xfrm>
            <a:custGeom>
              <a:avLst/>
              <a:gdLst>
                <a:gd name="T0" fmla="*/ 1 w 8"/>
                <a:gd name="T1" fmla="*/ 1 h 3"/>
                <a:gd name="T2" fmla="*/ 7 w 8"/>
                <a:gd name="T3" fmla="*/ 2 h 3"/>
                <a:gd name="T4" fmla="*/ 1 w 8"/>
                <a:gd name="T5" fmla="*/ 1 h 3"/>
              </a:gdLst>
              <a:ahLst/>
              <a:cxnLst>
                <a:cxn ang="0">
                  <a:pos x="T0" y="T1"/>
                </a:cxn>
                <a:cxn ang="0">
                  <a:pos x="T2" y="T3"/>
                </a:cxn>
                <a:cxn ang="0">
                  <a:pos x="T4" y="T5"/>
                </a:cxn>
              </a:cxnLst>
              <a:rect l="0" t="0" r="r" b="b"/>
              <a:pathLst>
                <a:path w="8" h="3">
                  <a:moveTo>
                    <a:pt x="1" y="1"/>
                  </a:moveTo>
                  <a:cubicBezTo>
                    <a:pt x="3" y="1"/>
                    <a:pt x="8" y="0"/>
                    <a:pt x="7" y="2"/>
                  </a:cubicBezTo>
                  <a:cubicBezTo>
                    <a:pt x="5" y="2"/>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
            <p:cNvSpPr/>
            <p:nvPr/>
          </p:nvSpPr>
          <p:spPr bwMode="auto">
            <a:xfrm>
              <a:off x="5961063" y="4081463"/>
              <a:ext cx="41275" cy="38100"/>
            </a:xfrm>
            <a:custGeom>
              <a:avLst/>
              <a:gdLst>
                <a:gd name="T0" fmla="*/ 5 w 11"/>
                <a:gd name="T1" fmla="*/ 0 h 10"/>
                <a:gd name="T2" fmla="*/ 9 w 11"/>
                <a:gd name="T3" fmla="*/ 0 h 10"/>
                <a:gd name="T4" fmla="*/ 11 w 11"/>
                <a:gd name="T5" fmla="*/ 4 h 10"/>
                <a:gd name="T6" fmla="*/ 8 w 11"/>
                <a:gd name="T7" fmla="*/ 5 h 10"/>
                <a:gd name="T8" fmla="*/ 7 w 11"/>
                <a:gd name="T9" fmla="*/ 7 h 10"/>
                <a:gd name="T10" fmla="*/ 6 w 11"/>
                <a:gd name="T11" fmla="*/ 9 h 10"/>
                <a:gd name="T12" fmla="*/ 3 w 11"/>
                <a:gd name="T13" fmla="*/ 8 h 10"/>
                <a:gd name="T14" fmla="*/ 0 w 11"/>
                <a:gd name="T15" fmla="*/ 6 h 10"/>
                <a:gd name="T16" fmla="*/ 2 w 11"/>
                <a:gd name="T17" fmla="*/ 3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
            <p:cNvSpPr/>
            <p:nvPr/>
          </p:nvSpPr>
          <p:spPr bwMode="auto">
            <a:xfrm>
              <a:off x="6002338" y="4111625"/>
              <a:ext cx="57150" cy="30163"/>
            </a:xfrm>
            <a:custGeom>
              <a:avLst/>
              <a:gdLst>
                <a:gd name="T0" fmla="*/ 8 w 15"/>
                <a:gd name="T1" fmla="*/ 1 h 8"/>
                <a:gd name="T2" fmla="*/ 11 w 15"/>
                <a:gd name="T3" fmla="*/ 3 h 8"/>
                <a:gd name="T4" fmla="*/ 10 w 15"/>
                <a:gd name="T5" fmla="*/ 3 h 8"/>
                <a:gd name="T6" fmla="*/ 11 w 15"/>
                <a:gd name="T7" fmla="*/ 4 h 8"/>
                <a:gd name="T8" fmla="*/ 15 w 15"/>
                <a:gd name="T9" fmla="*/ 6 h 8"/>
                <a:gd name="T10" fmla="*/ 13 w 15"/>
                <a:gd name="T11" fmla="*/ 8 h 8"/>
                <a:gd name="T12" fmla="*/ 10 w 15"/>
                <a:gd name="T13" fmla="*/ 8 h 8"/>
                <a:gd name="T14" fmla="*/ 5 w 15"/>
                <a:gd name="T15" fmla="*/ 5 h 8"/>
                <a:gd name="T16" fmla="*/ 7 w 15"/>
                <a:gd name="T17" fmla="*/ 5 h 8"/>
                <a:gd name="T18" fmla="*/ 0 w 15"/>
                <a:gd name="T19" fmla="*/ 2 h 8"/>
                <a:gd name="T20" fmla="*/ 8 w 1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3"/>
            <p:cNvSpPr/>
            <p:nvPr/>
          </p:nvSpPr>
          <p:spPr bwMode="auto">
            <a:xfrm>
              <a:off x="5980113" y="4127500"/>
              <a:ext cx="11113" cy="3175"/>
            </a:xfrm>
            <a:custGeom>
              <a:avLst/>
              <a:gdLst>
                <a:gd name="T0" fmla="*/ 0 w 3"/>
                <a:gd name="T1" fmla="*/ 0 h 1"/>
                <a:gd name="T2" fmla="*/ 3 w 3"/>
                <a:gd name="T3" fmla="*/ 0 h 1"/>
                <a:gd name="T4" fmla="*/ 3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4"/>
            <p:cNvSpPr/>
            <p:nvPr/>
          </p:nvSpPr>
          <p:spPr bwMode="auto">
            <a:xfrm>
              <a:off x="5999163" y="4130675"/>
              <a:ext cx="30163" cy="22225"/>
            </a:xfrm>
            <a:custGeom>
              <a:avLst/>
              <a:gdLst>
                <a:gd name="T0" fmla="*/ 8 w 8"/>
                <a:gd name="T1" fmla="*/ 5 h 6"/>
                <a:gd name="T2" fmla="*/ 3 w 8"/>
                <a:gd name="T3" fmla="*/ 5 h 6"/>
                <a:gd name="T4" fmla="*/ 0 w 8"/>
                <a:gd name="T5" fmla="*/ 3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5"/>
            <p:cNvSpPr/>
            <p:nvPr/>
          </p:nvSpPr>
          <p:spPr bwMode="auto">
            <a:xfrm>
              <a:off x="5357813" y="4149725"/>
              <a:ext cx="33338" cy="25400"/>
            </a:xfrm>
            <a:custGeom>
              <a:avLst/>
              <a:gdLst>
                <a:gd name="T0" fmla="*/ 2 w 9"/>
                <a:gd name="T1" fmla="*/ 0 h 7"/>
                <a:gd name="T2" fmla="*/ 5 w 9"/>
                <a:gd name="T3" fmla="*/ 2 h 7"/>
                <a:gd name="T4" fmla="*/ 6 w 9"/>
                <a:gd name="T5" fmla="*/ 2 h 7"/>
                <a:gd name="T6" fmla="*/ 8 w 9"/>
                <a:gd name="T7" fmla="*/ 3 h 7"/>
                <a:gd name="T8" fmla="*/ 7 w 9"/>
                <a:gd name="T9" fmla="*/ 4 h 7"/>
                <a:gd name="T10" fmla="*/ 8 w 9"/>
                <a:gd name="T11" fmla="*/ 6 h 7"/>
                <a:gd name="T12" fmla="*/ 6 w 9"/>
                <a:gd name="T13" fmla="*/ 7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6"/>
            <p:cNvSpPr/>
            <p:nvPr/>
          </p:nvSpPr>
          <p:spPr bwMode="auto">
            <a:xfrm>
              <a:off x="6029325" y="4149725"/>
              <a:ext cx="38100" cy="30163"/>
            </a:xfrm>
            <a:custGeom>
              <a:avLst/>
              <a:gdLst>
                <a:gd name="T0" fmla="*/ 8 w 10"/>
                <a:gd name="T1" fmla="*/ 0 h 8"/>
                <a:gd name="T2" fmla="*/ 10 w 10"/>
                <a:gd name="T3" fmla="*/ 4 h 8"/>
                <a:gd name="T4" fmla="*/ 7 w 10"/>
                <a:gd name="T5" fmla="*/ 5 h 8"/>
                <a:gd name="T6" fmla="*/ 7 w 10"/>
                <a:gd name="T7" fmla="*/ 8 h 8"/>
                <a:gd name="T8" fmla="*/ 2 w 10"/>
                <a:gd name="T9" fmla="*/ 7 h 8"/>
                <a:gd name="T10" fmla="*/ 3 w 10"/>
                <a:gd name="T11" fmla="*/ 5 h 8"/>
                <a:gd name="T12" fmla="*/ 3 w 10"/>
                <a:gd name="T13" fmla="*/ 4 h 8"/>
                <a:gd name="T14" fmla="*/ 2 w 10"/>
                <a:gd name="T15" fmla="*/ 4 h 8"/>
                <a:gd name="T16" fmla="*/ 4 w 10"/>
                <a:gd name="T17" fmla="*/ 2 h 8"/>
                <a:gd name="T18" fmla="*/ 6 w 10"/>
                <a:gd name="T19" fmla="*/ 1 h 8"/>
                <a:gd name="T20" fmla="*/ 8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7"/>
            <p:cNvSpPr/>
            <p:nvPr/>
          </p:nvSpPr>
          <p:spPr bwMode="auto">
            <a:xfrm>
              <a:off x="5999163" y="4157663"/>
              <a:ext cx="26988" cy="11113"/>
            </a:xfrm>
            <a:custGeom>
              <a:avLst/>
              <a:gdLst>
                <a:gd name="T0" fmla="*/ 4 w 7"/>
                <a:gd name="T1" fmla="*/ 0 h 3"/>
                <a:gd name="T2" fmla="*/ 7 w 7"/>
                <a:gd name="T3" fmla="*/ 1 h 3"/>
                <a:gd name="T4" fmla="*/ 6 w 7"/>
                <a:gd name="T5" fmla="*/ 2 h 3"/>
                <a:gd name="T6" fmla="*/ 0 w 7"/>
                <a:gd name="T7" fmla="*/ 3 h 3"/>
                <a:gd name="T8" fmla="*/ 4 w 7"/>
                <a:gd name="T9" fmla="*/ 0 h 3"/>
              </a:gdLst>
              <a:ahLst/>
              <a:cxnLst>
                <a:cxn ang="0">
                  <a:pos x="T0" y="T1"/>
                </a:cxn>
                <a:cxn ang="0">
                  <a:pos x="T2" y="T3"/>
                </a:cxn>
                <a:cxn ang="0">
                  <a:pos x="T4" y="T5"/>
                </a:cxn>
                <a:cxn ang="0">
                  <a:pos x="T6" y="T7"/>
                </a:cxn>
                <a:cxn ang="0">
                  <a:pos x="T8" y="T9"/>
                </a:cxn>
              </a:cxnLst>
              <a:rect l="0" t="0" r="r" b="b"/>
              <a:pathLst>
                <a:path w="7" h="3">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8"/>
            <p:cNvSpPr/>
            <p:nvPr/>
          </p:nvSpPr>
          <p:spPr bwMode="auto">
            <a:xfrm>
              <a:off x="6081713" y="4202113"/>
              <a:ext cx="19050" cy="19050"/>
            </a:xfrm>
            <a:custGeom>
              <a:avLst/>
              <a:gdLst>
                <a:gd name="T0" fmla="*/ 1 w 5"/>
                <a:gd name="T1" fmla="*/ 0 h 5"/>
                <a:gd name="T2" fmla="*/ 5 w 5"/>
                <a:gd name="T3" fmla="*/ 2 h 5"/>
                <a:gd name="T4" fmla="*/ 0 w 5"/>
                <a:gd name="T5" fmla="*/ 5 h 5"/>
                <a:gd name="T6" fmla="*/ 2 w 5"/>
                <a:gd name="T7" fmla="*/ 4 h 5"/>
                <a:gd name="T8" fmla="*/ 1 w 5"/>
                <a:gd name="T9" fmla="*/ 0 h 5"/>
              </a:gdLst>
              <a:ahLst/>
              <a:cxnLst>
                <a:cxn ang="0">
                  <a:pos x="T0" y="T1"/>
                </a:cxn>
                <a:cxn ang="0">
                  <a:pos x="T2" y="T3"/>
                </a:cxn>
                <a:cxn ang="0">
                  <a:pos x="T4" y="T5"/>
                </a:cxn>
                <a:cxn ang="0">
                  <a:pos x="T6" y="T7"/>
                </a:cxn>
                <a:cxn ang="0">
                  <a:pos x="T8" y="T9"/>
                </a:cxn>
              </a:cxnLst>
              <a:rect l="0" t="0" r="r" b="b"/>
              <a:pathLst>
                <a:path w="5" h="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9"/>
            <p:cNvSpPr/>
            <p:nvPr/>
          </p:nvSpPr>
          <p:spPr bwMode="auto">
            <a:xfrm>
              <a:off x="5965825" y="4210050"/>
              <a:ext cx="74613" cy="11113"/>
            </a:xfrm>
            <a:custGeom>
              <a:avLst/>
              <a:gdLst>
                <a:gd name="T0" fmla="*/ 20 w 20"/>
                <a:gd name="T1" fmla="*/ 1 h 3"/>
                <a:gd name="T2" fmla="*/ 14 w 20"/>
                <a:gd name="T3" fmla="*/ 2 h 3"/>
                <a:gd name="T4" fmla="*/ 0 w 20"/>
                <a:gd name="T5" fmla="*/ 3 h 3"/>
                <a:gd name="T6" fmla="*/ 17 w 20"/>
                <a:gd name="T7" fmla="*/ 0 h 3"/>
                <a:gd name="T8" fmla="*/ 20 w 20"/>
                <a:gd name="T9" fmla="*/ 1 h 3"/>
              </a:gdLst>
              <a:ahLst/>
              <a:cxnLst>
                <a:cxn ang="0">
                  <a:pos x="T0" y="T1"/>
                </a:cxn>
                <a:cxn ang="0">
                  <a:pos x="T2" y="T3"/>
                </a:cxn>
                <a:cxn ang="0">
                  <a:pos x="T4" y="T5"/>
                </a:cxn>
                <a:cxn ang="0">
                  <a:pos x="T6" y="T7"/>
                </a:cxn>
                <a:cxn ang="0">
                  <a:pos x="T8" y="T9"/>
                </a:cxn>
              </a:cxnLst>
              <a:rect l="0" t="0" r="r" b="b"/>
              <a:pathLst>
                <a:path w="20" h="3">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0"/>
            <p:cNvSpPr/>
            <p:nvPr/>
          </p:nvSpPr>
          <p:spPr bwMode="auto">
            <a:xfrm>
              <a:off x="6130925" y="4221163"/>
              <a:ext cx="47625" cy="14288"/>
            </a:xfrm>
            <a:custGeom>
              <a:avLst/>
              <a:gdLst>
                <a:gd name="T0" fmla="*/ 13 w 13"/>
                <a:gd name="T1" fmla="*/ 3 h 4"/>
                <a:gd name="T2" fmla="*/ 11 w 13"/>
                <a:gd name="T3" fmla="*/ 4 h 4"/>
                <a:gd name="T4" fmla="*/ 5 w 13"/>
                <a:gd name="T5" fmla="*/ 4 h 4"/>
                <a:gd name="T6" fmla="*/ 4 w 13"/>
                <a:gd name="T7" fmla="*/ 4 h 4"/>
                <a:gd name="T8" fmla="*/ 0 w 13"/>
                <a:gd name="T9" fmla="*/ 2 h 4"/>
                <a:gd name="T10" fmla="*/ 5 w 13"/>
                <a:gd name="T11" fmla="*/ 1 h 4"/>
                <a:gd name="T12" fmla="*/ 8 w 13"/>
                <a:gd name="T13" fmla="*/ 1 h 4"/>
                <a:gd name="T14" fmla="*/ 8 w 13"/>
                <a:gd name="T15" fmla="*/ 1 h 4"/>
                <a:gd name="T16" fmla="*/ 9 w 13"/>
                <a:gd name="T17" fmla="*/ 1 h 4"/>
                <a:gd name="T18" fmla="*/ 13 w 1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6156325" y="4232275"/>
              <a:ext cx="269875" cy="66675"/>
            </a:xfrm>
            <a:custGeom>
              <a:avLst/>
              <a:gdLst>
                <a:gd name="T0" fmla="*/ 24 w 72"/>
                <a:gd name="T1" fmla="*/ 9 h 18"/>
                <a:gd name="T2" fmla="*/ 20 w 72"/>
                <a:gd name="T3" fmla="*/ 8 h 18"/>
                <a:gd name="T4" fmla="*/ 18 w 72"/>
                <a:gd name="T5" fmla="*/ 6 h 18"/>
                <a:gd name="T6" fmla="*/ 7 w 72"/>
                <a:gd name="T7" fmla="*/ 5 h 18"/>
                <a:gd name="T8" fmla="*/ 1 w 72"/>
                <a:gd name="T9" fmla="*/ 5 h 18"/>
                <a:gd name="T10" fmla="*/ 0 w 72"/>
                <a:gd name="T11" fmla="*/ 3 h 18"/>
                <a:gd name="T12" fmla="*/ 3 w 72"/>
                <a:gd name="T13" fmla="*/ 3 h 18"/>
                <a:gd name="T14" fmla="*/ 6 w 72"/>
                <a:gd name="T15" fmla="*/ 2 h 18"/>
                <a:gd name="T16" fmla="*/ 11 w 72"/>
                <a:gd name="T17" fmla="*/ 3 h 18"/>
                <a:gd name="T18" fmla="*/ 15 w 72"/>
                <a:gd name="T19" fmla="*/ 2 h 18"/>
                <a:gd name="T20" fmla="*/ 23 w 72"/>
                <a:gd name="T21" fmla="*/ 0 h 18"/>
                <a:gd name="T22" fmla="*/ 25 w 72"/>
                <a:gd name="T23" fmla="*/ 1 h 18"/>
                <a:gd name="T24" fmla="*/ 33 w 72"/>
                <a:gd name="T25" fmla="*/ 3 h 18"/>
                <a:gd name="T26" fmla="*/ 35 w 72"/>
                <a:gd name="T27" fmla="*/ 2 h 18"/>
                <a:gd name="T28" fmla="*/ 37 w 72"/>
                <a:gd name="T29" fmla="*/ 3 h 18"/>
                <a:gd name="T30" fmla="*/ 41 w 72"/>
                <a:gd name="T31" fmla="*/ 3 h 18"/>
                <a:gd name="T32" fmla="*/ 45 w 72"/>
                <a:gd name="T33" fmla="*/ 4 h 18"/>
                <a:gd name="T34" fmla="*/ 45 w 72"/>
                <a:gd name="T35" fmla="*/ 6 h 18"/>
                <a:gd name="T36" fmla="*/ 47 w 72"/>
                <a:gd name="T37" fmla="*/ 5 h 18"/>
                <a:gd name="T38" fmla="*/ 48 w 72"/>
                <a:gd name="T39" fmla="*/ 7 h 18"/>
                <a:gd name="T40" fmla="*/ 53 w 72"/>
                <a:gd name="T41" fmla="*/ 8 h 18"/>
                <a:gd name="T42" fmla="*/ 61 w 72"/>
                <a:gd name="T43" fmla="*/ 9 h 18"/>
                <a:gd name="T44" fmla="*/ 60 w 72"/>
                <a:gd name="T45" fmla="*/ 11 h 18"/>
                <a:gd name="T46" fmla="*/ 63 w 72"/>
                <a:gd name="T47" fmla="*/ 12 h 18"/>
                <a:gd name="T48" fmla="*/ 63 w 72"/>
                <a:gd name="T49" fmla="*/ 13 h 18"/>
                <a:gd name="T50" fmla="*/ 67 w 72"/>
                <a:gd name="T51" fmla="*/ 15 h 18"/>
                <a:gd name="T52" fmla="*/ 72 w 72"/>
                <a:gd name="T53" fmla="*/ 17 h 18"/>
                <a:gd name="T54" fmla="*/ 65 w 72"/>
                <a:gd name="T55" fmla="*/ 17 h 18"/>
                <a:gd name="T56" fmla="*/ 59 w 72"/>
                <a:gd name="T57" fmla="*/ 15 h 18"/>
                <a:gd name="T58" fmla="*/ 57 w 72"/>
                <a:gd name="T59" fmla="*/ 14 h 18"/>
                <a:gd name="T60" fmla="*/ 56 w 72"/>
                <a:gd name="T61" fmla="*/ 14 h 18"/>
                <a:gd name="T62" fmla="*/ 53 w 72"/>
                <a:gd name="T63" fmla="*/ 12 h 18"/>
                <a:gd name="T64" fmla="*/ 45 w 72"/>
                <a:gd name="T65" fmla="*/ 12 h 18"/>
                <a:gd name="T66" fmla="*/ 41 w 72"/>
                <a:gd name="T67" fmla="*/ 16 h 18"/>
                <a:gd name="T68" fmla="*/ 36 w 72"/>
                <a:gd name="T69" fmla="*/ 15 h 18"/>
                <a:gd name="T70" fmla="*/ 33 w 72"/>
                <a:gd name="T71" fmla="*/ 15 h 18"/>
                <a:gd name="T72" fmla="*/ 29 w 72"/>
                <a:gd name="T73" fmla="*/ 12 h 18"/>
                <a:gd name="T74" fmla="*/ 25 w 72"/>
                <a:gd name="T75" fmla="*/ 14 h 18"/>
                <a:gd name="T76" fmla="*/ 22 w 72"/>
                <a:gd name="T77" fmla="*/ 13 h 18"/>
                <a:gd name="T78" fmla="*/ 25 w 72"/>
                <a:gd name="T79" fmla="*/ 12 h 18"/>
                <a:gd name="T80" fmla="*/ 27 w 72"/>
                <a:gd name="T81" fmla="*/ 10 h 18"/>
                <a:gd name="T82" fmla="*/ 26 w 72"/>
                <a:gd name="T83" fmla="*/ 11 h 18"/>
                <a:gd name="T84" fmla="*/ 24 w 72"/>
                <a:gd name="T8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8">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p:nvPr/>
          </p:nvSpPr>
          <p:spPr bwMode="auto">
            <a:xfrm>
              <a:off x="6092825" y="4240213"/>
              <a:ext cx="26988" cy="11113"/>
            </a:xfrm>
            <a:custGeom>
              <a:avLst/>
              <a:gdLst>
                <a:gd name="T0" fmla="*/ 7 w 7"/>
                <a:gd name="T1" fmla="*/ 1 h 3"/>
                <a:gd name="T2" fmla="*/ 0 w 7"/>
                <a:gd name="T3" fmla="*/ 2 h 3"/>
                <a:gd name="T4" fmla="*/ 7 w 7"/>
                <a:gd name="T5" fmla="*/ 1 h 3"/>
              </a:gdLst>
              <a:ahLst/>
              <a:cxnLst>
                <a:cxn ang="0">
                  <a:pos x="T0" y="T1"/>
                </a:cxn>
                <a:cxn ang="0">
                  <a:pos x="T2" y="T3"/>
                </a:cxn>
                <a:cxn ang="0">
                  <a:pos x="T4" y="T5"/>
                </a:cxn>
              </a:cxnLst>
              <a:rect l="0" t="0" r="r" b="b"/>
              <a:pathLst>
                <a:path w="7" h="3">
                  <a:moveTo>
                    <a:pt x="7" y="1"/>
                  </a:moveTo>
                  <a:cubicBezTo>
                    <a:pt x="7" y="3"/>
                    <a:pt x="2" y="2"/>
                    <a:pt x="0" y="2"/>
                  </a:cubicBezTo>
                  <a:cubicBezTo>
                    <a:pt x="1" y="1"/>
                    <a:pt x="6"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p:nvPr/>
          </p:nvSpPr>
          <p:spPr bwMode="auto">
            <a:xfrm>
              <a:off x="6059488" y="4243388"/>
              <a:ext cx="19050" cy="3175"/>
            </a:xfrm>
            <a:custGeom>
              <a:avLst/>
              <a:gdLst>
                <a:gd name="T0" fmla="*/ 0 w 5"/>
                <a:gd name="T1" fmla="*/ 1 h 1"/>
                <a:gd name="T2" fmla="*/ 3 w 5"/>
                <a:gd name="T3" fmla="*/ 1 h 1"/>
                <a:gd name="T4" fmla="*/ 1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p:nvPr/>
          </p:nvSpPr>
          <p:spPr bwMode="auto">
            <a:xfrm>
              <a:off x="6403975" y="4254500"/>
              <a:ext cx="52388" cy="19050"/>
            </a:xfrm>
            <a:custGeom>
              <a:avLst/>
              <a:gdLst>
                <a:gd name="T0" fmla="*/ 11 w 14"/>
                <a:gd name="T1" fmla="*/ 0 h 5"/>
                <a:gd name="T2" fmla="*/ 14 w 14"/>
                <a:gd name="T3" fmla="*/ 0 h 5"/>
                <a:gd name="T4" fmla="*/ 14 w 14"/>
                <a:gd name="T5" fmla="*/ 1 h 5"/>
                <a:gd name="T6" fmla="*/ 12 w 14"/>
                <a:gd name="T7" fmla="*/ 1 h 5"/>
                <a:gd name="T8" fmla="*/ 12 w 14"/>
                <a:gd name="T9" fmla="*/ 3 h 5"/>
                <a:gd name="T10" fmla="*/ 10 w 14"/>
                <a:gd name="T11" fmla="*/ 3 h 5"/>
                <a:gd name="T12" fmla="*/ 1 w 14"/>
                <a:gd name="T13" fmla="*/ 2 h 5"/>
                <a:gd name="T14" fmla="*/ 11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p:nvPr/>
          </p:nvSpPr>
          <p:spPr bwMode="auto">
            <a:xfrm>
              <a:off x="5919788" y="4281488"/>
              <a:ext cx="30163" cy="6350"/>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7" y="1"/>
                    <a:pt x="5" y="2"/>
                    <a:pt x="0" y="2"/>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5965825" y="4281488"/>
              <a:ext cx="30163" cy="3175"/>
            </a:xfrm>
            <a:custGeom>
              <a:avLst/>
              <a:gdLst>
                <a:gd name="T0" fmla="*/ 8 w 8"/>
                <a:gd name="T1" fmla="*/ 0 h 1"/>
                <a:gd name="T2" fmla="*/ 0 w 8"/>
                <a:gd name="T3" fmla="*/ 1 h 1"/>
                <a:gd name="T4" fmla="*/ 8 w 8"/>
                <a:gd name="T5" fmla="*/ 0 h 1"/>
              </a:gdLst>
              <a:ahLst/>
              <a:cxnLst>
                <a:cxn ang="0">
                  <a:pos x="T0" y="T1"/>
                </a:cxn>
                <a:cxn ang="0">
                  <a:pos x="T2" y="T3"/>
                </a:cxn>
                <a:cxn ang="0">
                  <a:pos x="T4" y="T5"/>
                </a:cxn>
              </a:cxnLst>
              <a:rect l="0" t="0" r="r" b="b"/>
              <a:pathLst>
                <a:path w="8" h="1">
                  <a:moveTo>
                    <a:pt x="8" y="0"/>
                  </a:moveTo>
                  <a:cubicBezTo>
                    <a:pt x="7" y="1"/>
                    <a:pt x="4" y="1"/>
                    <a:pt x="0" y="1"/>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6021388" y="4281488"/>
              <a:ext cx="52388" cy="14288"/>
            </a:xfrm>
            <a:custGeom>
              <a:avLst/>
              <a:gdLst>
                <a:gd name="T0" fmla="*/ 13 w 14"/>
                <a:gd name="T1" fmla="*/ 0 h 4"/>
                <a:gd name="T2" fmla="*/ 12 w 14"/>
                <a:gd name="T3" fmla="*/ 2 h 4"/>
                <a:gd name="T4" fmla="*/ 10 w 14"/>
                <a:gd name="T5" fmla="*/ 2 h 4"/>
                <a:gd name="T6" fmla="*/ 1 w 14"/>
                <a:gd name="T7" fmla="*/ 4 h 4"/>
                <a:gd name="T8" fmla="*/ 4 w 14"/>
                <a:gd name="T9" fmla="*/ 3 h 4"/>
                <a:gd name="T10" fmla="*/ 6 w 14"/>
                <a:gd name="T11" fmla="*/ 2 h 4"/>
                <a:gd name="T12" fmla="*/ 8 w 14"/>
                <a:gd name="T13" fmla="*/ 1 h 4"/>
                <a:gd name="T14" fmla="*/ 13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6775450" y="4491038"/>
              <a:ext cx="26988" cy="19050"/>
            </a:xfrm>
            <a:custGeom>
              <a:avLst/>
              <a:gdLst>
                <a:gd name="T0" fmla="*/ 1 w 7"/>
                <a:gd name="T1" fmla="*/ 0 h 5"/>
                <a:gd name="T2" fmla="*/ 2 w 7"/>
                <a:gd name="T3" fmla="*/ 1 h 5"/>
                <a:gd name="T4" fmla="*/ 5 w 7"/>
                <a:gd name="T5" fmla="*/ 2 h 5"/>
                <a:gd name="T6" fmla="*/ 6 w 7"/>
                <a:gd name="T7" fmla="*/ 5 h 5"/>
                <a:gd name="T8" fmla="*/ 3 w 7"/>
                <a:gd name="T9" fmla="*/ 5 h 5"/>
                <a:gd name="T10" fmla="*/ 0 w 7"/>
                <a:gd name="T11" fmla="*/ 1 h 5"/>
                <a:gd name="T12" fmla="*/ 1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6783388" y="4505325"/>
              <a:ext cx="60325" cy="41275"/>
            </a:xfrm>
            <a:custGeom>
              <a:avLst/>
              <a:gdLst>
                <a:gd name="T0" fmla="*/ 5 w 16"/>
                <a:gd name="T1" fmla="*/ 0 h 11"/>
                <a:gd name="T2" fmla="*/ 6 w 16"/>
                <a:gd name="T3" fmla="*/ 1 h 11"/>
                <a:gd name="T4" fmla="*/ 8 w 16"/>
                <a:gd name="T5" fmla="*/ 1 h 11"/>
                <a:gd name="T6" fmla="*/ 16 w 16"/>
                <a:gd name="T7" fmla="*/ 2 h 11"/>
                <a:gd name="T8" fmla="*/ 16 w 16"/>
                <a:gd name="T9" fmla="*/ 5 h 11"/>
                <a:gd name="T10" fmla="*/ 13 w 16"/>
                <a:gd name="T11" fmla="*/ 5 h 11"/>
                <a:gd name="T12" fmla="*/ 12 w 16"/>
                <a:gd name="T13" fmla="*/ 6 h 11"/>
                <a:gd name="T14" fmla="*/ 11 w 16"/>
                <a:gd name="T15" fmla="*/ 9 h 11"/>
                <a:gd name="T16" fmla="*/ 10 w 16"/>
                <a:gd name="T17" fmla="*/ 10 h 11"/>
                <a:gd name="T18" fmla="*/ 5 w 16"/>
                <a:gd name="T19" fmla="*/ 10 h 11"/>
                <a:gd name="T20" fmla="*/ 4 w 16"/>
                <a:gd name="T21" fmla="*/ 9 h 11"/>
                <a:gd name="T22" fmla="*/ 6 w 16"/>
                <a:gd name="T23" fmla="*/ 8 h 11"/>
                <a:gd name="T24" fmla="*/ 0 w 16"/>
                <a:gd name="T25" fmla="*/ 6 h 11"/>
                <a:gd name="T26" fmla="*/ 4 w 16"/>
                <a:gd name="T27" fmla="*/ 4 h 11"/>
                <a:gd name="T28" fmla="*/ 5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6348413" y="4540250"/>
              <a:ext cx="52388" cy="25400"/>
            </a:xfrm>
            <a:custGeom>
              <a:avLst/>
              <a:gdLst>
                <a:gd name="T0" fmla="*/ 13 w 14"/>
                <a:gd name="T1" fmla="*/ 0 h 7"/>
                <a:gd name="T2" fmla="*/ 13 w 14"/>
                <a:gd name="T3" fmla="*/ 3 h 7"/>
                <a:gd name="T4" fmla="*/ 12 w 14"/>
                <a:gd name="T5" fmla="*/ 2 h 7"/>
                <a:gd name="T6" fmla="*/ 11 w 14"/>
                <a:gd name="T7" fmla="*/ 3 h 7"/>
                <a:gd name="T8" fmla="*/ 11 w 14"/>
                <a:gd name="T9" fmla="*/ 5 h 7"/>
                <a:gd name="T10" fmla="*/ 9 w 14"/>
                <a:gd name="T11" fmla="*/ 5 h 7"/>
                <a:gd name="T12" fmla="*/ 9 w 14"/>
                <a:gd name="T13" fmla="*/ 6 h 7"/>
                <a:gd name="T14" fmla="*/ 6 w 14"/>
                <a:gd name="T15" fmla="*/ 7 h 7"/>
                <a:gd name="T16" fmla="*/ 4 w 14"/>
                <a:gd name="T17" fmla="*/ 6 h 7"/>
                <a:gd name="T18" fmla="*/ 2 w 14"/>
                <a:gd name="T19" fmla="*/ 5 h 7"/>
                <a:gd name="T20" fmla="*/ 0 w 14"/>
                <a:gd name="T21" fmla="*/ 2 h 7"/>
                <a:gd name="T22" fmla="*/ 8 w 14"/>
                <a:gd name="T23" fmla="*/ 1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3051175" y="3376613"/>
              <a:ext cx="911225" cy="333375"/>
            </a:xfrm>
            <a:custGeom>
              <a:avLst/>
              <a:gdLst>
                <a:gd name="T0" fmla="*/ 172 w 243"/>
                <a:gd name="T1" fmla="*/ 10 h 89"/>
                <a:gd name="T2" fmla="*/ 182 w 243"/>
                <a:gd name="T3" fmla="*/ 10 h 89"/>
                <a:gd name="T4" fmla="*/ 196 w 243"/>
                <a:gd name="T5" fmla="*/ 9 h 89"/>
                <a:gd name="T6" fmla="*/ 204 w 243"/>
                <a:gd name="T7" fmla="*/ 9 h 89"/>
                <a:gd name="T8" fmla="*/ 203 w 243"/>
                <a:gd name="T9" fmla="*/ 11 h 89"/>
                <a:gd name="T10" fmla="*/ 229 w 243"/>
                <a:gd name="T11" fmla="*/ 8 h 89"/>
                <a:gd name="T12" fmla="*/ 243 w 243"/>
                <a:gd name="T13" fmla="*/ 10 h 89"/>
                <a:gd name="T14" fmla="*/ 225 w 243"/>
                <a:gd name="T15" fmla="*/ 14 h 89"/>
                <a:gd name="T16" fmla="*/ 220 w 243"/>
                <a:gd name="T17" fmla="*/ 17 h 89"/>
                <a:gd name="T18" fmla="*/ 211 w 243"/>
                <a:gd name="T19" fmla="*/ 22 h 89"/>
                <a:gd name="T20" fmla="*/ 213 w 243"/>
                <a:gd name="T21" fmla="*/ 27 h 89"/>
                <a:gd name="T22" fmla="*/ 207 w 243"/>
                <a:gd name="T23" fmla="*/ 31 h 89"/>
                <a:gd name="T24" fmla="*/ 214 w 243"/>
                <a:gd name="T25" fmla="*/ 37 h 89"/>
                <a:gd name="T26" fmla="*/ 208 w 243"/>
                <a:gd name="T27" fmla="*/ 41 h 89"/>
                <a:gd name="T28" fmla="*/ 201 w 243"/>
                <a:gd name="T29" fmla="*/ 45 h 89"/>
                <a:gd name="T30" fmla="*/ 211 w 243"/>
                <a:gd name="T31" fmla="*/ 54 h 89"/>
                <a:gd name="T32" fmla="*/ 195 w 243"/>
                <a:gd name="T33" fmla="*/ 53 h 89"/>
                <a:gd name="T34" fmla="*/ 194 w 243"/>
                <a:gd name="T35" fmla="*/ 56 h 89"/>
                <a:gd name="T36" fmla="*/ 187 w 243"/>
                <a:gd name="T37" fmla="*/ 61 h 89"/>
                <a:gd name="T38" fmla="*/ 171 w 243"/>
                <a:gd name="T39" fmla="*/ 63 h 89"/>
                <a:gd name="T40" fmla="*/ 163 w 243"/>
                <a:gd name="T41" fmla="*/ 65 h 89"/>
                <a:gd name="T42" fmla="*/ 158 w 243"/>
                <a:gd name="T43" fmla="*/ 68 h 89"/>
                <a:gd name="T44" fmla="*/ 137 w 243"/>
                <a:gd name="T45" fmla="*/ 71 h 89"/>
                <a:gd name="T46" fmla="*/ 131 w 243"/>
                <a:gd name="T47" fmla="*/ 75 h 89"/>
                <a:gd name="T48" fmla="*/ 125 w 243"/>
                <a:gd name="T49" fmla="*/ 79 h 89"/>
                <a:gd name="T50" fmla="*/ 123 w 243"/>
                <a:gd name="T51" fmla="*/ 83 h 89"/>
                <a:gd name="T52" fmla="*/ 110 w 243"/>
                <a:gd name="T53" fmla="*/ 87 h 89"/>
                <a:gd name="T54" fmla="*/ 96 w 243"/>
                <a:gd name="T55" fmla="*/ 83 h 89"/>
                <a:gd name="T56" fmla="*/ 88 w 243"/>
                <a:gd name="T57" fmla="*/ 79 h 89"/>
                <a:gd name="T58" fmla="*/ 83 w 243"/>
                <a:gd name="T59" fmla="*/ 75 h 89"/>
                <a:gd name="T60" fmla="*/ 79 w 243"/>
                <a:gd name="T61" fmla="*/ 68 h 89"/>
                <a:gd name="T62" fmla="*/ 81 w 243"/>
                <a:gd name="T63" fmla="*/ 65 h 89"/>
                <a:gd name="T64" fmla="*/ 88 w 243"/>
                <a:gd name="T65" fmla="*/ 62 h 89"/>
                <a:gd name="T66" fmla="*/ 84 w 243"/>
                <a:gd name="T67" fmla="*/ 57 h 89"/>
                <a:gd name="T68" fmla="*/ 86 w 243"/>
                <a:gd name="T69" fmla="*/ 53 h 89"/>
                <a:gd name="T70" fmla="*/ 76 w 243"/>
                <a:gd name="T71" fmla="*/ 51 h 89"/>
                <a:gd name="T72" fmla="*/ 69 w 243"/>
                <a:gd name="T73" fmla="*/ 45 h 89"/>
                <a:gd name="T74" fmla="*/ 62 w 243"/>
                <a:gd name="T75" fmla="*/ 38 h 89"/>
                <a:gd name="T76" fmla="*/ 45 w 243"/>
                <a:gd name="T77" fmla="*/ 34 h 89"/>
                <a:gd name="T78" fmla="*/ 20 w 243"/>
                <a:gd name="T79" fmla="*/ 34 h 89"/>
                <a:gd name="T80" fmla="*/ 20 w 243"/>
                <a:gd name="T81" fmla="*/ 31 h 89"/>
                <a:gd name="T82" fmla="*/ 10 w 243"/>
                <a:gd name="T83" fmla="*/ 27 h 89"/>
                <a:gd name="T84" fmla="*/ 15 w 243"/>
                <a:gd name="T85" fmla="*/ 23 h 89"/>
                <a:gd name="T86" fmla="*/ 27 w 243"/>
                <a:gd name="T87" fmla="*/ 20 h 89"/>
                <a:gd name="T88" fmla="*/ 29 w 243"/>
                <a:gd name="T89" fmla="*/ 17 h 89"/>
                <a:gd name="T90" fmla="*/ 26 w 243"/>
                <a:gd name="T91" fmla="*/ 15 h 89"/>
                <a:gd name="T92" fmla="*/ 35 w 243"/>
                <a:gd name="T93" fmla="*/ 14 h 89"/>
                <a:gd name="T94" fmla="*/ 45 w 243"/>
                <a:gd name="T95" fmla="*/ 9 h 89"/>
                <a:gd name="T96" fmla="*/ 74 w 243"/>
                <a:gd name="T97" fmla="*/ 7 h 89"/>
                <a:gd name="T98" fmla="*/ 88 w 243"/>
                <a:gd name="T99" fmla="*/ 9 h 89"/>
                <a:gd name="T100" fmla="*/ 101 w 243"/>
                <a:gd name="T101" fmla="*/ 6 h 89"/>
                <a:gd name="T102" fmla="*/ 113 w 243"/>
                <a:gd name="T103" fmla="*/ 6 h 89"/>
                <a:gd name="T104" fmla="*/ 117 w 243"/>
                <a:gd name="T105" fmla="*/ 3 h 89"/>
                <a:gd name="T106" fmla="*/ 140 w 243"/>
                <a:gd name="T107" fmla="*/ 0 h 89"/>
                <a:gd name="T108" fmla="*/ 171 w 243"/>
                <a:gd name="T109" fmla="*/ 0 h 89"/>
                <a:gd name="T110" fmla="*/ 195 w 243"/>
                <a:gd name="T111" fmla="*/ 4 h 89"/>
                <a:gd name="T112" fmla="*/ 203 w 243"/>
                <a:gd name="T113" fmla="*/ 7 h 89"/>
                <a:gd name="T114" fmla="*/ 169 w 243"/>
                <a:gd name="T115"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89">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2774950" y="3384550"/>
              <a:ext cx="449263" cy="119063"/>
            </a:xfrm>
            <a:custGeom>
              <a:avLst/>
              <a:gdLst>
                <a:gd name="T0" fmla="*/ 112 w 120"/>
                <a:gd name="T1" fmla="*/ 3 h 32"/>
                <a:gd name="T2" fmla="*/ 119 w 120"/>
                <a:gd name="T3" fmla="*/ 5 h 32"/>
                <a:gd name="T4" fmla="*/ 116 w 120"/>
                <a:gd name="T5" fmla="*/ 6 h 32"/>
                <a:gd name="T6" fmla="*/ 111 w 120"/>
                <a:gd name="T7" fmla="*/ 7 h 32"/>
                <a:gd name="T8" fmla="*/ 97 w 120"/>
                <a:gd name="T9" fmla="*/ 9 h 32"/>
                <a:gd name="T10" fmla="*/ 103 w 120"/>
                <a:gd name="T11" fmla="*/ 10 h 32"/>
                <a:gd name="T12" fmla="*/ 91 w 120"/>
                <a:gd name="T13" fmla="*/ 12 h 32"/>
                <a:gd name="T14" fmla="*/ 87 w 120"/>
                <a:gd name="T15" fmla="*/ 13 h 32"/>
                <a:gd name="T16" fmla="*/ 81 w 120"/>
                <a:gd name="T17" fmla="*/ 14 h 32"/>
                <a:gd name="T18" fmla="*/ 71 w 120"/>
                <a:gd name="T19" fmla="*/ 16 h 32"/>
                <a:gd name="T20" fmla="*/ 68 w 120"/>
                <a:gd name="T21" fmla="*/ 18 h 32"/>
                <a:gd name="T22" fmla="*/ 61 w 120"/>
                <a:gd name="T23" fmla="*/ 18 h 32"/>
                <a:gd name="T24" fmla="*/ 65 w 120"/>
                <a:gd name="T25" fmla="*/ 21 h 32"/>
                <a:gd name="T26" fmla="*/ 58 w 120"/>
                <a:gd name="T27" fmla="*/ 24 h 32"/>
                <a:gd name="T28" fmla="*/ 53 w 120"/>
                <a:gd name="T29" fmla="*/ 25 h 32"/>
                <a:gd name="T30" fmla="*/ 44 w 120"/>
                <a:gd name="T31" fmla="*/ 28 h 32"/>
                <a:gd name="T32" fmla="*/ 47 w 120"/>
                <a:gd name="T33" fmla="*/ 30 h 32"/>
                <a:gd name="T34" fmla="*/ 39 w 120"/>
                <a:gd name="T35" fmla="*/ 31 h 32"/>
                <a:gd name="T36" fmla="*/ 24 w 120"/>
                <a:gd name="T37" fmla="*/ 30 h 32"/>
                <a:gd name="T38" fmla="*/ 20 w 120"/>
                <a:gd name="T39" fmla="*/ 30 h 32"/>
                <a:gd name="T40" fmla="*/ 13 w 120"/>
                <a:gd name="T41" fmla="*/ 28 h 32"/>
                <a:gd name="T42" fmla="*/ 20 w 120"/>
                <a:gd name="T43" fmla="*/ 25 h 32"/>
                <a:gd name="T44" fmla="*/ 27 w 120"/>
                <a:gd name="T45" fmla="*/ 25 h 32"/>
                <a:gd name="T46" fmla="*/ 14 w 120"/>
                <a:gd name="T47" fmla="*/ 24 h 32"/>
                <a:gd name="T48" fmla="*/ 22 w 120"/>
                <a:gd name="T49" fmla="*/ 21 h 32"/>
                <a:gd name="T50" fmla="*/ 28 w 120"/>
                <a:gd name="T51" fmla="*/ 21 h 32"/>
                <a:gd name="T52" fmla="*/ 28 w 120"/>
                <a:gd name="T53" fmla="*/ 19 h 32"/>
                <a:gd name="T54" fmla="*/ 26 w 120"/>
                <a:gd name="T55" fmla="*/ 16 h 32"/>
                <a:gd name="T56" fmla="*/ 22 w 120"/>
                <a:gd name="T57" fmla="*/ 15 h 32"/>
                <a:gd name="T58" fmla="*/ 32 w 120"/>
                <a:gd name="T59" fmla="*/ 15 h 32"/>
                <a:gd name="T60" fmla="*/ 36 w 120"/>
                <a:gd name="T61" fmla="*/ 14 h 32"/>
                <a:gd name="T62" fmla="*/ 44 w 120"/>
                <a:gd name="T63" fmla="*/ 11 h 32"/>
                <a:gd name="T64" fmla="*/ 27 w 120"/>
                <a:gd name="T65" fmla="*/ 12 h 32"/>
                <a:gd name="T66" fmla="*/ 16 w 120"/>
                <a:gd name="T67" fmla="*/ 11 h 32"/>
                <a:gd name="T68" fmla="*/ 4 w 120"/>
                <a:gd name="T69" fmla="*/ 10 h 32"/>
                <a:gd name="T70" fmla="*/ 2 w 120"/>
                <a:gd name="T71" fmla="*/ 7 h 32"/>
                <a:gd name="T72" fmla="*/ 22 w 120"/>
                <a:gd name="T73" fmla="*/ 4 h 32"/>
                <a:gd name="T74" fmla="*/ 35 w 120"/>
                <a:gd name="T75" fmla="*/ 3 h 32"/>
                <a:gd name="T76" fmla="*/ 52 w 120"/>
                <a:gd name="T77" fmla="*/ 1 h 32"/>
                <a:gd name="T78" fmla="*/ 69 w 120"/>
                <a:gd name="T79" fmla="*/ 1 h 32"/>
                <a:gd name="T80" fmla="*/ 78 w 120"/>
                <a:gd name="T81" fmla="*/ 1 h 32"/>
                <a:gd name="T82" fmla="*/ 95 w 120"/>
                <a:gd name="T83" fmla="*/ 1 h 32"/>
                <a:gd name="T84" fmla="*/ 112 w 120"/>
                <a:gd name="T8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32">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4432300" y="3429000"/>
              <a:ext cx="130175" cy="22225"/>
            </a:xfrm>
            <a:custGeom>
              <a:avLst/>
              <a:gdLst>
                <a:gd name="T0" fmla="*/ 9 w 35"/>
                <a:gd name="T1" fmla="*/ 1 h 6"/>
                <a:gd name="T2" fmla="*/ 9 w 35"/>
                <a:gd name="T3" fmla="*/ 1 h 6"/>
                <a:gd name="T4" fmla="*/ 12 w 35"/>
                <a:gd name="T5" fmla="*/ 3 h 6"/>
                <a:gd name="T6" fmla="*/ 15 w 35"/>
                <a:gd name="T7" fmla="*/ 2 h 6"/>
                <a:gd name="T8" fmla="*/ 20 w 35"/>
                <a:gd name="T9" fmla="*/ 3 h 6"/>
                <a:gd name="T10" fmla="*/ 29 w 35"/>
                <a:gd name="T11" fmla="*/ 2 h 6"/>
                <a:gd name="T12" fmla="*/ 33 w 35"/>
                <a:gd name="T13" fmla="*/ 3 h 6"/>
                <a:gd name="T14" fmla="*/ 31 w 35"/>
                <a:gd name="T15" fmla="*/ 5 h 6"/>
                <a:gd name="T16" fmla="*/ 22 w 35"/>
                <a:gd name="T17" fmla="*/ 5 h 6"/>
                <a:gd name="T18" fmla="*/ 16 w 35"/>
                <a:gd name="T19" fmla="*/ 6 h 6"/>
                <a:gd name="T20" fmla="*/ 6 w 35"/>
                <a:gd name="T21" fmla="*/ 3 h 6"/>
                <a:gd name="T22" fmla="*/ 1 w 35"/>
                <a:gd name="T23" fmla="*/ 2 h 6"/>
                <a:gd name="T24" fmla="*/ 9 w 35"/>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2433638" y="3462338"/>
              <a:ext cx="55563" cy="7938"/>
            </a:xfrm>
            <a:custGeom>
              <a:avLst/>
              <a:gdLst>
                <a:gd name="T0" fmla="*/ 14 w 15"/>
                <a:gd name="T1" fmla="*/ 0 h 2"/>
                <a:gd name="T2" fmla="*/ 9 w 15"/>
                <a:gd name="T3" fmla="*/ 1 h 2"/>
                <a:gd name="T4" fmla="*/ 7 w 15"/>
                <a:gd name="T5" fmla="*/ 2 h 2"/>
                <a:gd name="T6" fmla="*/ 3 w 15"/>
                <a:gd name="T7" fmla="*/ 2 h 2"/>
                <a:gd name="T8" fmla="*/ 5 w 15"/>
                <a:gd name="T9" fmla="*/ 0 h 2"/>
                <a:gd name="T10" fmla="*/ 14 w 15"/>
                <a:gd name="T11" fmla="*/ 0 h 2"/>
              </a:gdLst>
              <a:ahLst/>
              <a:cxnLst>
                <a:cxn ang="0">
                  <a:pos x="T0" y="T1"/>
                </a:cxn>
                <a:cxn ang="0">
                  <a:pos x="T2" y="T3"/>
                </a:cxn>
                <a:cxn ang="0">
                  <a:pos x="T4" y="T5"/>
                </a:cxn>
                <a:cxn ang="0">
                  <a:pos x="T6" y="T7"/>
                </a:cxn>
                <a:cxn ang="0">
                  <a:pos x="T8" y="T9"/>
                </a:cxn>
                <a:cxn ang="0">
                  <a:pos x="T10" y="T11"/>
                </a:cxn>
              </a:cxnLst>
              <a:rect l="0" t="0" r="r" b="b"/>
              <a:pathLst>
                <a:path w="15" h="2">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2665413" y="3462338"/>
              <a:ext cx="57150" cy="15875"/>
            </a:xfrm>
            <a:custGeom>
              <a:avLst/>
              <a:gdLst>
                <a:gd name="T0" fmla="*/ 7 w 15"/>
                <a:gd name="T1" fmla="*/ 0 h 4"/>
                <a:gd name="T2" fmla="*/ 5 w 15"/>
                <a:gd name="T3" fmla="*/ 0 h 4"/>
                <a:gd name="T4" fmla="*/ 10 w 15"/>
                <a:gd name="T5" fmla="*/ 2 h 4"/>
                <a:gd name="T6" fmla="*/ 12 w 15"/>
                <a:gd name="T7" fmla="*/ 1 h 4"/>
                <a:gd name="T8" fmla="*/ 6 w 15"/>
                <a:gd name="T9" fmla="*/ 4 h 4"/>
                <a:gd name="T10" fmla="*/ 0 w 15"/>
                <a:gd name="T11" fmla="*/ 1 h 4"/>
                <a:gd name="T12" fmla="*/ 7 w 1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a:spLocks noEditPoints="1"/>
            </p:cNvSpPr>
            <p:nvPr/>
          </p:nvSpPr>
          <p:spPr bwMode="auto">
            <a:xfrm>
              <a:off x="3884613" y="3481388"/>
              <a:ext cx="3138488" cy="1009650"/>
            </a:xfrm>
            <a:custGeom>
              <a:avLst/>
              <a:gdLst>
                <a:gd name="T0" fmla="*/ 497 w 837"/>
                <a:gd name="T1" fmla="*/ 19 h 269"/>
                <a:gd name="T2" fmla="*/ 587 w 837"/>
                <a:gd name="T3" fmla="*/ 19 h 269"/>
                <a:gd name="T4" fmla="*/ 662 w 837"/>
                <a:gd name="T5" fmla="*/ 22 h 269"/>
                <a:gd name="T6" fmla="*/ 760 w 837"/>
                <a:gd name="T7" fmla="*/ 30 h 269"/>
                <a:gd name="T8" fmla="*/ 837 w 837"/>
                <a:gd name="T9" fmla="*/ 42 h 269"/>
                <a:gd name="T10" fmla="*/ 788 w 837"/>
                <a:gd name="T11" fmla="*/ 48 h 269"/>
                <a:gd name="T12" fmla="*/ 726 w 837"/>
                <a:gd name="T13" fmla="*/ 71 h 269"/>
                <a:gd name="T14" fmla="*/ 701 w 837"/>
                <a:gd name="T15" fmla="*/ 78 h 269"/>
                <a:gd name="T16" fmla="*/ 734 w 837"/>
                <a:gd name="T17" fmla="*/ 54 h 269"/>
                <a:gd name="T18" fmla="*/ 662 w 837"/>
                <a:gd name="T19" fmla="*/ 64 h 269"/>
                <a:gd name="T20" fmla="*/ 640 w 837"/>
                <a:gd name="T21" fmla="*/ 81 h 269"/>
                <a:gd name="T22" fmla="*/ 600 w 837"/>
                <a:gd name="T23" fmla="*/ 108 h 269"/>
                <a:gd name="T24" fmla="*/ 574 w 837"/>
                <a:gd name="T25" fmla="*/ 114 h 269"/>
                <a:gd name="T26" fmla="*/ 563 w 837"/>
                <a:gd name="T27" fmla="*/ 121 h 269"/>
                <a:gd name="T28" fmla="*/ 528 w 837"/>
                <a:gd name="T29" fmla="*/ 153 h 269"/>
                <a:gd name="T30" fmla="*/ 508 w 837"/>
                <a:gd name="T31" fmla="*/ 175 h 269"/>
                <a:gd name="T32" fmla="*/ 475 w 837"/>
                <a:gd name="T33" fmla="*/ 178 h 269"/>
                <a:gd name="T34" fmla="*/ 468 w 837"/>
                <a:gd name="T35" fmla="*/ 179 h 269"/>
                <a:gd name="T36" fmla="*/ 450 w 837"/>
                <a:gd name="T37" fmla="*/ 156 h 269"/>
                <a:gd name="T38" fmla="*/ 394 w 837"/>
                <a:gd name="T39" fmla="*/ 171 h 269"/>
                <a:gd name="T40" fmla="*/ 353 w 837"/>
                <a:gd name="T41" fmla="*/ 151 h 269"/>
                <a:gd name="T42" fmla="*/ 278 w 837"/>
                <a:gd name="T43" fmla="*/ 145 h 269"/>
                <a:gd name="T44" fmla="*/ 296 w 837"/>
                <a:gd name="T45" fmla="*/ 160 h 269"/>
                <a:gd name="T46" fmla="*/ 240 w 837"/>
                <a:gd name="T47" fmla="*/ 162 h 269"/>
                <a:gd name="T48" fmla="*/ 208 w 837"/>
                <a:gd name="T49" fmla="*/ 142 h 269"/>
                <a:gd name="T50" fmla="*/ 234 w 837"/>
                <a:gd name="T51" fmla="*/ 168 h 269"/>
                <a:gd name="T52" fmla="*/ 249 w 837"/>
                <a:gd name="T53" fmla="*/ 195 h 269"/>
                <a:gd name="T54" fmla="*/ 219 w 837"/>
                <a:gd name="T55" fmla="*/ 234 h 269"/>
                <a:gd name="T56" fmla="*/ 187 w 837"/>
                <a:gd name="T57" fmla="*/ 264 h 269"/>
                <a:gd name="T58" fmla="*/ 126 w 837"/>
                <a:gd name="T59" fmla="*/ 241 h 269"/>
                <a:gd name="T60" fmla="*/ 119 w 837"/>
                <a:gd name="T61" fmla="*/ 205 h 269"/>
                <a:gd name="T62" fmla="*/ 25 w 837"/>
                <a:gd name="T63" fmla="*/ 183 h 269"/>
                <a:gd name="T64" fmla="*/ 3 w 837"/>
                <a:gd name="T65" fmla="*/ 153 h 269"/>
                <a:gd name="T66" fmla="*/ 86 w 837"/>
                <a:gd name="T67" fmla="*/ 121 h 269"/>
                <a:gd name="T68" fmla="*/ 139 w 837"/>
                <a:gd name="T69" fmla="*/ 133 h 269"/>
                <a:gd name="T70" fmla="*/ 201 w 837"/>
                <a:gd name="T71" fmla="*/ 133 h 269"/>
                <a:gd name="T72" fmla="*/ 164 w 837"/>
                <a:gd name="T73" fmla="*/ 113 h 269"/>
                <a:gd name="T74" fmla="*/ 135 w 837"/>
                <a:gd name="T75" fmla="*/ 105 h 269"/>
                <a:gd name="T76" fmla="*/ 137 w 837"/>
                <a:gd name="T77" fmla="*/ 112 h 269"/>
                <a:gd name="T78" fmla="*/ 84 w 837"/>
                <a:gd name="T79" fmla="*/ 106 h 269"/>
                <a:gd name="T80" fmla="*/ 61 w 837"/>
                <a:gd name="T81" fmla="*/ 105 h 269"/>
                <a:gd name="T82" fmla="*/ 84 w 837"/>
                <a:gd name="T83" fmla="*/ 86 h 269"/>
                <a:gd name="T84" fmla="*/ 114 w 837"/>
                <a:gd name="T85" fmla="*/ 76 h 269"/>
                <a:gd name="T86" fmla="*/ 168 w 837"/>
                <a:gd name="T87" fmla="*/ 64 h 269"/>
                <a:gd name="T88" fmla="*/ 166 w 837"/>
                <a:gd name="T89" fmla="*/ 51 h 269"/>
                <a:gd name="T90" fmla="*/ 147 w 837"/>
                <a:gd name="T91" fmla="*/ 62 h 269"/>
                <a:gd name="T92" fmla="*/ 97 w 837"/>
                <a:gd name="T93" fmla="*/ 65 h 269"/>
                <a:gd name="T94" fmla="*/ 121 w 837"/>
                <a:gd name="T95" fmla="*/ 43 h 269"/>
                <a:gd name="T96" fmla="*/ 188 w 837"/>
                <a:gd name="T97" fmla="*/ 27 h 269"/>
                <a:gd name="T98" fmla="*/ 211 w 837"/>
                <a:gd name="T99" fmla="*/ 40 h 269"/>
                <a:gd name="T100" fmla="*/ 249 w 837"/>
                <a:gd name="T101" fmla="*/ 35 h 269"/>
                <a:gd name="T102" fmla="*/ 317 w 837"/>
                <a:gd name="T103" fmla="*/ 33 h 269"/>
                <a:gd name="T104" fmla="*/ 350 w 837"/>
                <a:gd name="T105" fmla="*/ 21 h 269"/>
                <a:gd name="T106" fmla="*/ 374 w 837"/>
                <a:gd name="T107" fmla="*/ 34 h 269"/>
                <a:gd name="T108" fmla="*/ 390 w 837"/>
                <a:gd name="T109" fmla="*/ 21 h 269"/>
                <a:gd name="T110" fmla="*/ 472 w 837"/>
                <a:gd name="T111" fmla="*/ 4 h 269"/>
                <a:gd name="T112" fmla="*/ 198 w 837"/>
                <a:gd name="T113" fmla="*/ 97 h 269"/>
                <a:gd name="T114" fmla="*/ 238 w 837"/>
                <a:gd name="T115" fmla="*/ 110 h 269"/>
                <a:gd name="T116" fmla="*/ 282 w 837"/>
                <a:gd name="T117" fmla="*/ 107 h 269"/>
                <a:gd name="T118" fmla="*/ 268 w 837"/>
                <a:gd name="T119" fmla="*/ 117 h 269"/>
                <a:gd name="T120" fmla="*/ 199 w 837"/>
                <a:gd name="T121" fmla="*/ 1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269">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692400" y="3511550"/>
              <a:ext cx="44450" cy="15875"/>
            </a:xfrm>
            <a:custGeom>
              <a:avLst/>
              <a:gdLst>
                <a:gd name="T0" fmla="*/ 9 w 12"/>
                <a:gd name="T1" fmla="*/ 0 h 4"/>
                <a:gd name="T2" fmla="*/ 11 w 12"/>
                <a:gd name="T3" fmla="*/ 3 h 4"/>
                <a:gd name="T4" fmla="*/ 0 w 12"/>
                <a:gd name="T5" fmla="*/ 2 h 4"/>
                <a:gd name="T6" fmla="*/ 9 w 12"/>
                <a:gd name="T7" fmla="*/ 0 h 4"/>
              </a:gdLst>
              <a:ahLst/>
              <a:cxnLst>
                <a:cxn ang="0">
                  <a:pos x="T0" y="T1"/>
                </a:cxn>
                <a:cxn ang="0">
                  <a:pos x="T2" y="T3"/>
                </a:cxn>
                <a:cxn ang="0">
                  <a:pos x="T4" y="T5"/>
                </a:cxn>
                <a:cxn ang="0">
                  <a:pos x="T6" y="T7"/>
                </a:cxn>
              </a:cxnLst>
              <a:rect l="0" t="0" r="r" b="b"/>
              <a:pathLst>
                <a:path w="12" h="4">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a:spLocks noEditPoints="1"/>
            </p:cNvSpPr>
            <p:nvPr/>
          </p:nvSpPr>
          <p:spPr bwMode="auto">
            <a:xfrm>
              <a:off x="2786063" y="3533775"/>
              <a:ext cx="446088" cy="153988"/>
            </a:xfrm>
            <a:custGeom>
              <a:avLst/>
              <a:gdLst>
                <a:gd name="T0" fmla="*/ 12 w 119"/>
                <a:gd name="T1" fmla="*/ 3 h 41"/>
                <a:gd name="T2" fmla="*/ 16 w 119"/>
                <a:gd name="T3" fmla="*/ 2 h 41"/>
                <a:gd name="T4" fmla="*/ 16 w 119"/>
                <a:gd name="T5" fmla="*/ 3 h 41"/>
                <a:gd name="T6" fmla="*/ 16 w 119"/>
                <a:gd name="T7" fmla="*/ 5 h 41"/>
                <a:gd name="T8" fmla="*/ 19 w 119"/>
                <a:gd name="T9" fmla="*/ 9 h 41"/>
                <a:gd name="T10" fmla="*/ 25 w 119"/>
                <a:gd name="T11" fmla="*/ 3 h 41"/>
                <a:gd name="T12" fmla="*/ 34 w 119"/>
                <a:gd name="T13" fmla="*/ 2 h 41"/>
                <a:gd name="T14" fmla="*/ 40 w 119"/>
                <a:gd name="T15" fmla="*/ 7 h 41"/>
                <a:gd name="T16" fmla="*/ 47 w 119"/>
                <a:gd name="T17" fmla="*/ 6 h 41"/>
                <a:gd name="T18" fmla="*/ 57 w 119"/>
                <a:gd name="T19" fmla="*/ 5 h 41"/>
                <a:gd name="T20" fmla="*/ 61 w 119"/>
                <a:gd name="T21" fmla="*/ 7 h 41"/>
                <a:gd name="T22" fmla="*/ 65 w 119"/>
                <a:gd name="T23" fmla="*/ 8 h 41"/>
                <a:gd name="T24" fmla="*/ 67 w 119"/>
                <a:gd name="T25" fmla="*/ 9 h 41"/>
                <a:gd name="T26" fmla="*/ 76 w 119"/>
                <a:gd name="T27" fmla="*/ 10 h 41"/>
                <a:gd name="T28" fmla="*/ 84 w 119"/>
                <a:gd name="T29" fmla="*/ 12 h 41"/>
                <a:gd name="T30" fmla="*/ 87 w 119"/>
                <a:gd name="T31" fmla="*/ 13 h 41"/>
                <a:gd name="T32" fmla="*/ 93 w 119"/>
                <a:gd name="T33" fmla="*/ 16 h 41"/>
                <a:gd name="T34" fmla="*/ 89 w 119"/>
                <a:gd name="T35" fmla="*/ 20 h 41"/>
                <a:gd name="T36" fmla="*/ 98 w 119"/>
                <a:gd name="T37" fmla="*/ 20 h 41"/>
                <a:gd name="T38" fmla="*/ 100 w 119"/>
                <a:gd name="T39" fmla="*/ 22 h 41"/>
                <a:gd name="T40" fmla="*/ 108 w 119"/>
                <a:gd name="T41" fmla="*/ 23 h 41"/>
                <a:gd name="T42" fmla="*/ 113 w 119"/>
                <a:gd name="T43" fmla="*/ 25 h 41"/>
                <a:gd name="T44" fmla="*/ 115 w 119"/>
                <a:gd name="T45" fmla="*/ 27 h 41"/>
                <a:gd name="T46" fmla="*/ 110 w 119"/>
                <a:gd name="T47" fmla="*/ 31 h 41"/>
                <a:gd name="T48" fmla="*/ 103 w 119"/>
                <a:gd name="T49" fmla="*/ 30 h 41"/>
                <a:gd name="T50" fmla="*/ 97 w 119"/>
                <a:gd name="T51" fmla="*/ 27 h 41"/>
                <a:gd name="T52" fmla="*/ 92 w 119"/>
                <a:gd name="T53" fmla="*/ 30 h 41"/>
                <a:gd name="T54" fmla="*/ 99 w 119"/>
                <a:gd name="T55" fmla="*/ 32 h 41"/>
                <a:gd name="T56" fmla="*/ 103 w 119"/>
                <a:gd name="T57" fmla="*/ 35 h 41"/>
                <a:gd name="T58" fmla="*/ 100 w 119"/>
                <a:gd name="T59" fmla="*/ 39 h 41"/>
                <a:gd name="T60" fmla="*/ 87 w 119"/>
                <a:gd name="T61" fmla="*/ 36 h 41"/>
                <a:gd name="T62" fmla="*/ 91 w 119"/>
                <a:gd name="T63" fmla="*/ 39 h 41"/>
                <a:gd name="T64" fmla="*/ 96 w 119"/>
                <a:gd name="T65" fmla="*/ 40 h 41"/>
                <a:gd name="T66" fmla="*/ 91 w 119"/>
                <a:gd name="T67" fmla="*/ 40 h 41"/>
                <a:gd name="T68" fmla="*/ 80 w 119"/>
                <a:gd name="T69" fmla="*/ 38 h 41"/>
                <a:gd name="T70" fmla="*/ 74 w 119"/>
                <a:gd name="T71" fmla="*/ 37 h 41"/>
                <a:gd name="T72" fmla="*/ 71 w 119"/>
                <a:gd name="T73" fmla="*/ 34 h 41"/>
                <a:gd name="T74" fmla="*/ 65 w 119"/>
                <a:gd name="T75" fmla="*/ 29 h 41"/>
                <a:gd name="T76" fmla="*/ 66 w 119"/>
                <a:gd name="T77" fmla="*/ 27 h 41"/>
                <a:gd name="T78" fmla="*/ 68 w 119"/>
                <a:gd name="T79" fmla="*/ 25 h 41"/>
                <a:gd name="T80" fmla="*/ 71 w 119"/>
                <a:gd name="T81" fmla="*/ 23 h 41"/>
                <a:gd name="T82" fmla="*/ 68 w 119"/>
                <a:gd name="T83" fmla="*/ 20 h 41"/>
                <a:gd name="T84" fmla="*/ 64 w 119"/>
                <a:gd name="T85" fmla="*/ 19 h 41"/>
                <a:gd name="T86" fmla="*/ 61 w 119"/>
                <a:gd name="T87" fmla="*/ 19 h 41"/>
                <a:gd name="T88" fmla="*/ 57 w 119"/>
                <a:gd name="T89" fmla="*/ 18 h 41"/>
                <a:gd name="T90" fmla="*/ 49 w 119"/>
                <a:gd name="T91" fmla="*/ 14 h 41"/>
                <a:gd name="T92" fmla="*/ 41 w 119"/>
                <a:gd name="T93" fmla="*/ 15 h 41"/>
                <a:gd name="T94" fmla="*/ 34 w 119"/>
                <a:gd name="T95" fmla="*/ 15 h 41"/>
                <a:gd name="T96" fmla="*/ 26 w 119"/>
                <a:gd name="T97" fmla="*/ 15 h 41"/>
                <a:gd name="T98" fmla="*/ 12 w 119"/>
                <a:gd name="T99" fmla="*/ 13 h 41"/>
                <a:gd name="T100" fmla="*/ 5 w 119"/>
                <a:gd name="T101" fmla="*/ 11 h 41"/>
                <a:gd name="T102" fmla="*/ 3 w 119"/>
                <a:gd name="T103" fmla="*/ 9 h 41"/>
                <a:gd name="T104" fmla="*/ 4 w 119"/>
                <a:gd name="T105" fmla="*/ 7 h 41"/>
                <a:gd name="T106" fmla="*/ 77 w 119"/>
                <a:gd name="T107" fmla="*/ 28 h 41"/>
                <a:gd name="T108" fmla="*/ 82 w 119"/>
                <a:gd name="T109" fmla="*/ 26 h 41"/>
                <a:gd name="T110" fmla="*/ 77 w 119"/>
                <a:gd name="T11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41">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2346325" y="3541713"/>
              <a:ext cx="277813" cy="71438"/>
            </a:xfrm>
            <a:custGeom>
              <a:avLst/>
              <a:gdLst>
                <a:gd name="T0" fmla="*/ 9 w 74"/>
                <a:gd name="T1" fmla="*/ 14 h 19"/>
                <a:gd name="T2" fmla="*/ 10 w 74"/>
                <a:gd name="T3" fmla="*/ 13 h 19"/>
                <a:gd name="T4" fmla="*/ 14 w 74"/>
                <a:gd name="T5" fmla="*/ 12 h 19"/>
                <a:gd name="T6" fmla="*/ 16 w 74"/>
                <a:gd name="T7" fmla="*/ 12 h 19"/>
                <a:gd name="T8" fmla="*/ 27 w 74"/>
                <a:gd name="T9" fmla="*/ 11 h 19"/>
                <a:gd name="T10" fmla="*/ 16 w 74"/>
                <a:gd name="T11" fmla="*/ 11 h 19"/>
                <a:gd name="T12" fmla="*/ 15 w 74"/>
                <a:gd name="T13" fmla="*/ 10 h 19"/>
                <a:gd name="T14" fmla="*/ 12 w 74"/>
                <a:gd name="T15" fmla="*/ 11 h 19"/>
                <a:gd name="T16" fmla="*/ 6 w 74"/>
                <a:gd name="T17" fmla="*/ 10 h 19"/>
                <a:gd name="T18" fmla="*/ 11 w 74"/>
                <a:gd name="T19" fmla="*/ 8 h 19"/>
                <a:gd name="T20" fmla="*/ 14 w 74"/>
                <a:gd name="T21" fmla="*/ 8 h 19"/>
                <a:gd name="T22" fmla="*/ 3 w 74"/>
                <a:gd name="T23" fmla="*/ 7 h 19"/>
                <a:gd name="T24" fmla="*/ 1 w 74"/>
                <a:gd name="T25" fmla="*/ 6 h 19"/>
                <a:gd name="T26" fmla="*/ 6 w 74"/>
                <a:gd name="T27" fmla="*/ 4 h 19"/>
                <a:gd name="T28" fmla="*/ 6 w 74"/>
                <a:gd name="T29" fmla="*/ 3 h 19"/>
                <a:gd name="T30" fmla="*/ 16 w 74"/>
                <a:gd name="T31" fmla="*/ 2 h 19"/>
                <a:gd name="T32" fmla="*/ 19 w 74"/>
                <a:gd name="T33" fmla="*/ 1 h 19"/>
                <a:gd name="T34" fmla="*/ 21 w 74"/>
                <a:gd name="T35" fmla="*/ 1 h 19"/>
                <a:gd name="T36" fmla="*/ 23 w 74"/>
                <a:gd name="T37" fmla="*/ 3 h 19"/>
                <a:gd name="T38" fmla="*/ 21 w 74"/>
                <a:gd name="T39" fmla="*/ 3 h 19"/>
                <a:gd name="T40" fmla="*/ 23 w 74"/>
                <a:gd name="T41" fmla="*/ 4 h 19"/>
                <a:gd name="T42" fmla="*/ 24 w 74"/>
                <a:gd name="T43" fmla="*/ 3 h 19"/>
                <a:gd name="T44" fmla="*/ 30 w 74"/>
                <a:gd name="T45" fmla="*/ 3 h 19"/>
                <a:gd name="T46" fmla="*/ 33 w 74"/>
                <a:gd name="T47" fmla="*/ 5 h 19"/>
                <a:gd name="T48" fmla="*/ 36 w 74"/>
                <a:gd name="T49" fmla="*/ 4 h 19"/>
                <a:gd name="T50" fmla="*/ 39 w 74"/>
                <a:gd name="T51" fmla="*/ 3 h 19"/>
                <a:gd name="T52" fmla="*/ 42 w 74"/>
                <a:gd name="T53" fmla="*/ 3 h 19"/>
                <a:gd name="T54" fmla="*/ 43 w 74"/>
                <a:gd name="T55" fmla="*/ 5 h 19"/>
                <a:gd name="T56" fmla="*/ 45 w 74"/>
                <a:gd name="T57" fmla="*/ 7 h 19"/>
                <a:gd name="T58" fmla="*/ 49 w 74"/>
                <a:gd name="T59" fmla="*/ 5 h 19"/>
                <a:gd name="T60" fmla="*/ 46 w 74"/>
                <a:gd name="T61" fmla="*/ 4 h 19"/>
                <a:gd name="T62" fmla="*/ 46 w 74"/>
                <a:gd name="T63" fmla="*/ 2 h 19"/>
                <a:gd name="T64" fmla="*/ 50 w 74"/>
                <a:gd name="T65" fmla="*/ 1 h 19"/>
                <a:gd name="T66" fmla="*/ 54 w 74"/>
                <a:gd name="T67" fmla="*/ 4 h 19"/>
                <a:gd name="T68" fmla="*/ 57 w 74"/>
                <a:gd name="T69" fmla="*/ 5 h 19"/>
                <a:gd name="T70" fmla="*/ 59 w 74"/>
                <a:gd name="T71" fmla="*/ 7 h 19"/>
                <a:gd name="T72" fmla="*/ 58 w 74"/>
                <a:gd name="T73" fmla="*/ 8 h 19"/>
                <a:gd name="T74" fmla="*/ 61 w 74"/>
                <a:gd name="T75" fmla="*/ 10 h 19"/>
                <a:gd name="T76" fmla="*/ 70 w 74"/>
                <a:gd name="T77" fmla="*/ 11 h 19"/>
                <a:gd name="T78" fmla="*/ 73 w 74"/>
                <a:gd name="T79" fmla="*/ 12 h 19"/>
                <a:gd name="T80" fmla="*/ 74 w 74"/>
                <a:gd name="T81" fmla="*/ 13 h 19"/>
                <a:gd name="T82" fmla="*/ 66 w 74"/>
                <a:gd name="T83" fmla="*/ 13 h 19"/>
                <a:gd name="T84" fmla="*/ 68 w 74"/>
                <a:gd name="T85" fmla="*/ 17 h 19"/>
                <a:gd name="T86" fmla="*/ 57 w 74"/>
                <a:gd name="T87" fmla="*/ 17 h 19"/>
                <a:gd name="T88" fmla="*/ 43 w 74"/>
                <a:gd name="T89" fmla="*/ 17 h 19"/>
                <a:gd name="T90" fmla="*/ 38 w 74"/>
                <a:gd name="T91" fmla="*/ 17 h 19"/>
                <a:gd name="T92" fmla="*/ 37 w 74"/>
                <a:gd name="T93" fmla="*/ 18 h 19"/>
                <a:gd name="T94" fmla="*/ 25 w 74"/>
                <a:gd name="T95" fmla="*/ 18 h 19"/>
                <a:gd name="T96" fmla="*/ 21 w 74"/>
                <a:gd name="T97" fmla="*/ 15 h 19"/>
                <a:gd name="T98" fmla="*/ 13 w 74"/>
                <a:gd name="T99" fmla="*/ 14 h 19"/>
                <a:gd name="T100" fmla="*/ 12 w 74"/>
                <a:gd name="T101" fmla="*/ 15 h 19"/>
                <a:gd name="T102" fmla="*/ 12 w 74"/>
                <a:gd name="T103" fmla="*/ 14 h 19"/>
                <a:gd name="T104" fmla="*/ 9 w 74"/>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9">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a:spLocks noEditPoints="1"/>
            </p:cNvSpPr>
            <p:nvPr/>
          </p:nvSpPr>
          <p:spPr bwMode="auto">
            <a:xfrm>
              <a:off x="1616075" y="3560763"/>
              <a:ext cx="1968500" cy="1120775"/>
            </a:xfrm>
            <a:custGeom>
              <a:avLst/>
              <a:gdLst>
                <a:gd name="T0" fmla="*/ 343 w 525"/>
                <a:gd name="T1" fmla="*/ 19 h 299"/>
                <a:gd name="T2" fmla="*/ 309 w 525"/>
                <a:gd name="T3" fmla="*/ 31 h 299"/>
                <a:gd name="T4" fmla="*/ 305 w 525"/>
                <a:gd name="T5" fmla="*/ 49 h 299"/>
                <a:gd name="T6" fmla="*/ 347 w 525"/>
                <a:gd name="T7" fmla="*/ 63 h 299"/>
                <a:gd name="T8" fmla="*/ 361 w 525"/>
                <a:gd name="T9" fmla="*/ 44 h 299"/>
                <a:gd name="T10" fmla="*/ 397 w 525"/>
                <a:gd name="T11" fmla="*/ 43 h 299"/>
                <a:gd name="T12" fmla="*/ 430 w 525"/>
                <a:gd name="T13" fmla="*/ 48 h 299"/>
                <a:gd name="T14" fmla="*/ 442 w 525"/>
                <a:gd name="T15" fmla="*/ 64 h 299"/>
                <a:gd name="T16" fmla="*/ 402 w 525"/>
                <a:gd name="T17" fmla="*/ 71 h 299"/>
                <a:gd name="T18" fmla="*/ 427 w 525"/>
                <a:gd name="T19" fmla="*/ 79 h 299"/>
                <a:gd name="T20" fmla="*/ 417 w 525"/>
                <a:gd name="T21" fmla="*/ 81 h 299"/>
                <a:gd name="T22" fmla="*/ 372 w 525"/>
                <a:gd name="T23" fmla="*/ 97 h 299"/>
                <a:gd name="T24" fmla="*/ 353 w 525"/>
                <a:gd name="T25" fmla="*/ 124 h 299"/>
                <a:gd name="T26" fmla="*/ 315 w 525"/>
                <a:gd name="T27" fmla="*/ 114 h 299"/>
                <a:gd name="T28" fmla="*/ 284 w 525"/>
                <a:gd name="T29" fmla="*/ 134 h 299"/>
                <a:gd name="T30" fmla="*/ 319 w 525"/>
                <a:gd name="T31" fmla="*/ 142 h 299"/>
                <a:gd name="T32" fmla="*/ 367 w 525"/>
                <a:gd name="T33" fmla="*/ 158 h 299"/>
                <a:gd name="T34" fmla="*/ 407 w 525"/>
                <a:gd name="T35" fmla="*/ 155 h 299"/>
                <a:gd name="T36" fmla="*/ 469 w 525"/>
                <a:gd name="T37" fmla="*/ 169 h 299"/>
                <a:gd name="T38" fmla="*/ 525 w 525"/>
                <a:gd name="T39" fmla="*/ 185 h 299"/>
                <a:gd name="T40" fmla="*/ 501 w 525"/>
                <a:gd name="T41" fmla="*/ 222 h 299"/>
                <a:gd name="T42" fmla="*/ 470 w 525"/>
                <a:gd name="T43" fmla="*/ 239 h 299"/>
                <a:gd name="T44" fmla="*/ 440 w 525"/>
                <a:gd name="T45" fmla="*/ 255 h 299"/>
                <a:gd name="T46" fmla="*/ 414 w 525"/>
                <a:gd name="T47" fmla="*/ 270 h 299"/>
                <a:gd name="T48" fmla="*/ 402 w 525"/>
                <a:gd name="T49" fmla="*/ 282 h 299"/>
                <a:gd name="T50" fmla="*/ 380 w 525"/>
                <a:gd name="T51" fmla="*/ 293 h 299"/>
                <a:gd name="T52" fmla="*/ 373 w 525"/>
                <a:gd name="T53" fmla="*/ 277 h 299"/>
                <a:gd name="T54" fmla="*/ 390 w 525"/>
                <a:gd name="T55" fmla="*/ 244 h 299"/>
                <a:gd name="T56" fmla="*/ 388 w 525"/>
                <a:gd name="T57" fmla="*/ 212 h 299"/>
                <a:gd name="T58" fmla="*/ 353 w 525"/>
                <a:gd name="T59" fmla="*/ 190 h 299"/>
                <a:gd name="T60" fmla="*/ 360 w 525"/>
                <a:gd name="T61" fmla="*/ 172 h 299"/>
                <a:gd name="T62" fmla="*/ 330 w 525"/>
                <a:gd name="T63" fmla="*/ 153 h 299"/>
                <a:gd name="T64" fmla="*/ 297 w 525"/>
                <a:gd name="T65" fmla="*/ 143 h 299"/>
                <a:gd name="T66" fmla="*/ 246 w 525"/>
                <a:gd name="T67" fmla="*/ 129 h 299"/>
                <a:gd name="T68" fmla="*/ 218 w 525"/>
                <a:gd name="T69" fmla="*/ 115 h 299"/>
                <a:gd name="T70" fmla="*/ 218 w 525"/>
                <a:gd name="T71" fmla="*/ 120 h 299"/>
                <a:gd name="T72" fmla="*/ 188 w 525"/>
                <a:gd name="T73" fmla="*/ 102 h 299"/>
                <a:gd name="T74" fmla="*/ 169 w 525"/>
                <a:gd name="T75" fmla="*/ 69 h 299"/>
                <a:gd name="T76" fmla="*/ 158 w 525"/>
                <a:gd name="T77" fmla="*/ 61 h 299"/>
                <a:gd name="T78" fmla="*/ 129 w 525"/>
                <a:gd name="T79" fmla="*/ 45 h 299"/>
                <a:gd name="T80" fmla="*/ 80 w 525"/>
                <a:gd name="T81" fmla="*/ 37 h 299"/>
                <a:gd name="T82" fmla="*/ 55 w 525"/>
                <a:gd name="T83" fmla="*/ 44 h 299"/>
                <a:gd name="T84" fmla="*/ 30 w 525"/>
                <a:gd name="T85" fmla="*/ 51 h 299"/>
                <a:gd name="T86" fmla="*/ 13 w 525"/>
                <a:gd name="T87" fmla="*/ 40 h 299"/>
                <a:gd name="T88" fmla="*/ 5 w 525"/>
                <a:gd name="T89" fmla="*/ 25 h 299"/>
                <a:gd name="T90" fmla="*/ 15 w 525"/>
                <a:gd name="T91" fmla="*/ 16 h 299"/>
                <a:gd name="T92" fmla="*/ 50 w 525"/>
                <a:gd name="T93" fmla="*/ 5 h 299"/>
                <a:gd name="T94" fmla="*/ 135 w 525"/>
                <a:gd name="T95" fmla="*/ 10 h 299"/>
                <a:gd name="T96" fmla="*/ 176 w 525"/>
                <a:gd name="T97" fmla="*/ 11 h 299"/>
                <a:gd name="T98" fmla="*/ 239 w 525"/>
                <a:gd name="T99" fmla="*/ 19 h 299"/>
                <a:gd name="T100" fmla="*/ 285 w 525"/>
                <a:gd name="T101" fmla="*/ 14 h 299"/>
                <a:gd name="T102" fmla="*/ 298 w 525"/>
                <a:gd name="T103" fmla="*/ 3 h 299"/>
                <a:gd name="T104" fmla="*/ 322 w 525"/>
                <a:gd name="T105" fmla="*/ 13 h 299"/>
                <a:gd name="T106" fmla="*/ 172 w 525"/>
                <a:gd name="T107" fmla="*/ 22 h 299"/>
                <a:gd name="T108" fmla="*/ 222 w 525"/>
                <a:gd name="T109" fmla="*/ 35 h 299"/>
                <a:gd name="T110" fmla="*/ 214 w 525"/>
                <a:gd name="T111" fmla="*/ 34 h 299"/>
                <a:gd name="T112" fmla="*/ 283 w 525"/>
                <a:gd name="T113" fmla="*/ 65 h 299"/>
                <a:gd name="T114" fmla="*/ 306 w 525"/>
                <a:gd name="T115" fmla="*/ 77 h 299"/>
                <a:gd name="T116" fmla="*/ 326 w 525"/>
                <a:gd name="T117" fmla="*/ 70 h 299"/>
                <a:gd name="T118" fmla="*/ 322 w 525"/>
                <a:gd name="T119" fmla="*/ 88 h 299"/>
                <a:gd name="T120" fmla="*/ 356 w 525"/>
                <a:gd name="T121" fmla="*/ 83 h 299"/>
                <a:gd name="T122" fmla="*/ 346 w 525"/>
                <a:gd name="T123" fmla="*/ 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 h="299">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052888" y="3729038"/>
              <a:ext cx="120650" cy="90488"/>
            </a:xfrm>
            <a:custGeom>
              <a:avLst/>
              <a:gdLst>
                <a:gd name="T0" fmla="*/ 9 w 32"/>
                <a:gd name="T1" fmla="*/ 2 h 24"/>
                <a:gd name="T2" fmla="*/ 16 w 32"/>
                <a:gd name="T3" fmla="*/ 2 h 24"/>
                <a:gd name="T4" fmla="*/ 17 w 32"/>
                <a:gd name="T5" fmla="*/ 4 h 24"/>
                <a:gd name="T6" fmla="*/ 12 w 32"/>
                <a:gd name="T7" fmla="*/ 6 h 24"/>
                <a:gd name="T8" fmla="*/ 18 w 32"/>
                <a:gd name="T9" fmla="*/ 7 h 24"/>
                <a:gd name="T10" fmla="*/ 21 w 32"/>
                <a:gd name="T11" fmla="*/ 11 h 24"/>
                <a:gd name="T12" fmla="*/ 23 w 32"/>
                <a:gd name="T13" fmla="*/ 12 h 24"/>
                <a:gd name="T14" fmla="*/ 27 w 32"/>
                <a:gd name="T15" fmla="*/ 13 h 24"/>
                <a:gd name="T16" fmla="*/ 25 w 32"/>
                <a:gd name="T17" fmla="*/ 15 h 24"/>
                <a:gd name="T18" fmla="*/ 31 w 32"/>
                <a:gd name="T19" fmla="*/ 15 h 24"/>
                <a:gd name="T20" fmla="*/ 31 w 32"/>
                <a:gd name="T21" fmla="*/ 18 h 24"/>
                <a:gd name="T22" fmla="*/ 29 w 32"/>
                <a:gd name="T23" fmla="*/ 18 h 24"/>
                <a:gd name="T24" fmla="*/ 31 w 32"/>
                <a:gd name="T25" fmla="*/ 19 h 24"/>
                <a:gd name="T26" fmla="*/ 29 w 32"/>
                <a:gd name="T27" fmla="*/ 20 h 24"/>
                <a:gd name="T28" fmla="*/ 26 w 32"/>
                <a:gd name="T29" fmla="*/ 21 h 24"/>
                <a:gd name="T30" fmla="*/ 16 w 32"/>
                <a:gd name="T31" fmla="*/ 21 h 24"/>
                <a:gd name="T32" fmla="*/ 12 w 32"/>
                <a:gd name="T33" fmla="*/ 21 h 24"/>
                <a:gd name="T34" fmla="*/ 5 w 32"/>
                <a:gd name="T35" fmla="*/ 21 h 24"/>
                <a:gd name="T36" fmla="*/ 7 w 32"/>
                <a:gd name="T37" fmla="*/ 21 h 24"/>
                <a:gd name="T38" fmla="*/ 8 w 32"/>
                <a:gd name="T39" fmla="*/ 21 h 24"/>
                <a:gd name="T40" fmla="*/ 9 w 32"/>
                <a:gd name="T41" fmla="*/ 20 h 24"/>
                <a:gd name="T42" fmla="*/ 15 w 32"/>
                <a:gd name="T43" fmla="*/ 20 h 24"/>
                <a:gd name="T44" fmla="*/ 7 w 32"/>
                <a:gd name="T45" fmla="*/ 18 h 24"/>
                <a:gd name="T46" fmla="*/ 7 w 32"/>
                <a:gd name="T47" fmla="*/ 15 h 24"/>
                <a:gd name="T48" fmla="*/ 9 w 32"/>
                <a:gd name="T49" fmla="*/ 15 h 24"/>
                <a:gd name="T50" fmla="*/ 13 w 32"/>
                <a:gd name="T51" fmla="*/ 15 h 24"/>
                <a:gd name="T52" fmla="*/ 14 w 32"/>
                <a:gd name="T53" fmla="*/ 12 h 24"/>
                <a:gd name="T54" fmla="*/ 11 w 32"/>
                <a:gd name="T55" fmla="*/ 10 h 24"/>
                <a:gd name="T56" fmla="*/ 7 w 32"/>
                <a:gd name="T57" fmla="*/ 10 h 24"/>
                <a:gd name="T58" fmla="*/ 7 w 32"/>
                <a:gd name="T59" fmla="*/ 8 h 24"/>
                <a:gd name="T60" fmla="*/ 3 w 32"/>
                <a:gd name="T61" fmla="*/ 7 h 24"/>
                <a:gd name="T62" fmla="*/ 0 w 32"/>
                <a:gd name="T63" fmla="*/ 2 h 24"/>
                <a:gd name="T64" fmla="*/ 5 w 32"/>
                <a:gd name="T65" fmla="*/ 0 h 24"/>
                <a:gd name="T66" fmla="*/ 14 w 32"/>
                <a:gd name="T67" fmla="*/ 0 h 24"/>
                <a:gd name="T68" fmla="*/ 9 w 32"/>
                <a:gd name="T6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4">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1806575" y="3733800"/>
              <a:ext cx="33338" cy="11113"/>
            </a:xfrm>
            <a:custGeom>
              <a:avLst/>
              <a:gdLst>
                <a:gd name="T0" fmla="*/ 8 w 9"/>
                <a:gd name="T1" fmla="*/ 0 h 3"/>
                <a:gd name="T2" fmla="*/ 9 w 9"/>
                <a:gd name="T3" fmla="*/ 2 h 3"/>
                <a:gd name="T4" fmla="*/ 4 w 9"/>
                <a:gd name="T5" fmla="*/ 3 h 3"/>
                <a:gd name="T6" fmla="*/ 4 w 9"/>
                <a:gd name="T7" fmla="*/ 2 h 3"/>
                <a:gd name="T8" fmla="*/ 2 w 9"/>
                <a:gd name="T9" fmla="*/ 3 h 3"/>
                <a:gd name="T10" fmla="*/ 3 w 9"/>
                <a:gd name="T11" fmla="*/ 2 h 3"/>
                <a:gd name="T12" fmla="*/ 8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6265863" y="3879850"/>
              <a:ext cx="22225" cy="11113"/>
            </a:xfrm>
            <a:custGeom>
              <a:avLst/>
              <a:gdLst>
                <a:gd name="T0" fmla="*/ 2 w 6"/>
                <a:gd name="T1" fmla="*/ 0 h 3"/>
                <a:gd name="T2" fmla="*/ 6 w 6"/>
                <a:gd name="T3" fmla="*/ 0 h 3"/>
                <a:gd name="T4" fmla="*/ 1 w 6"/>
                <a:gd name="T5" fmla="*/ 2 h 3"/>
                <a:gd name="T6" fmla="*/ 2 w 6"/>
                <a:gd name="T7" fmla="*/ 0 h 3"/>
              </a:gdLst>
              <a:ahLst/>
              <a:cxnLst>
                <a:cxn ang="0">
                  <a:pos x="T0" y="T1"/>
                </a:cxn>
                <a:cxn ang="0">
                  <a:pos x="T2" y="T3"/>
                </a:cxn>
                <a:cxn ang="0">
                  <a:pos x="T4" y="T5"/>
                </a:cxn>
                <a:cxn ang="0">
                  <a:pos x="T6" y="T7"/>
                </a:cxn>
              </a:cxnLst>
              <a:rect l="0" t="0" r="r" b="b"/>
              <a:pathLst>
                <a:path w="6" h="3">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5800725" y="4164013"/>
              <a:ext cx="146050" cy="87313"/>
            </a:xfrm>
            <a:custGeom>
              <a:avLst/>
              <a:gdLst>
                <a:gd name="T0" fmla="*/ 31 w 39"/>
                <a:gd name="T1" fmla="*/ 2 h 23"/>
                <a:gd name="T2" fmla="*/ 35 w 39"/>
                <a:gd name="T3" fmla="*/ 3 h 23"/>
                <a:gd name="T4" fmla="*/ 39 w 39"/>
                <a:gd name="T5" fmla="*/ 4 h 23"/>
                <a:gd name="T6" fmla="*/ 35 w 39"/>
                <a:gd name="T7" fmla="*/ 7 h 23"/>
                <a:gd name="T8" fmla="*/ 34 w 39"/>
                <a:gd name="T9" fmla="*/ 9 h 23"/>
                <a:gd name="T10" fmla="*/ 36 w 39"/>
                <a:gd name="T11" fmla="*/ 10 h 23"/>
                <a:gd name="T12" fmla="*/ 36 w 39"/>
                <a:gd name="T13" fmla="*/ 12 h 23"/>
                <a:gd name="T14" fmla="*/ 38 w 39"/>
                <a:gd name="T15" fmla="*/ 13 h 23"/>
                <a:gd name="T16" fmla="*/ 33 w 39"/>
                <a:gd name="T17" fmla="*/ 14 h 23"/>
                <a:gd name="T18" fmla="*/ 32 w 39"/>
                <a:gd name="T19" fmla="*/ 17 h 23"/>
                <a:gd name="T20" fmla="*/ 32 w 39"/>
                <a:gd name="T21" fmla="*/ 18 h 23"/>
                <a:gd name="T22" fmla="*/ 31 w 39"/>
                <a:gd name="T23" fmla="*/ 18 h 23"/>
                <a:gd name="T24" fmla="*/ 28 w 39"/>
                <a:gd name="T25" fmla="*/ 20 h 23"/>
                <a:gd name="T26" fmla="*/ 28 w 39"/>
                <a:gd name="T27" fmla="*/ 23 h 23"/>
                <a:gd name="T28" fmla="*/ 18 w 39"/>
                <a:gd name="T29" fmla="*/ 21 h 23"/>
                <a:gd name="T30" fmla="*/ 17 w 39"/>
                <a:gd name="T31" fmla="*/ 22 h 23"/>
                <a:gd name="T32" fmla="*/ 14 w 39"/>
                <a:gd name="T33" fmla="*/ 21 h 23"/>
                <a:gd name="T34" fmla="*/ 9 w 39"/>
                <a:gd name="T35" fmla="*/ 21 h 23"/>
                <a:gd name="T36" fmla="*/ 6 w 39"/>
                <a:gd name="T37" fmla="*/ 21 h 23"/>
                <a:gd name="T38" fmla="*/ 2 w 39"/>
                <a:gd name="T39" fmla="*/ 18 h 23"/>
                <a:gd name="T40" fmla="*/ 3 w 39"/>
                <a:gd name="T41" fmla="*/ 16 h 23"/>
                <a:gd name="T42" fmla="*/ 2 w 39"/>
                <a:gd name="T43" fmla="*/ 16 h 23"/>
                <a:gd name="T44" fmla="*/ 1 w 39"/>
                <a:gd name="T45" fmla="*/ 12 h 23"/>
                <a:gd name="T46" fmla="*/ 11 w 39"/>
                <a:gd name="T47" fmla="*/ 11 h 23"/>
                <a:gd name="T48" fmla="*/ 11 w 39"/>
                <a:gd name="T49" fmla="*/ 10 h 23"/>
                <a:gd name="T50" fmla="*/ 18 w 39"/>
                <a:gd name="T51" fmla="*/ 8 h 23"/>
                <a:gd name="T52" fmla="*/ 24 w 39"/>
                <a:gd name="T53" fmla="*/ 7 h 23"/>
                <a:gd name="T54" fmla="*/ 25 w 39"/>
                <a:gd name="T55" fmla="*/ 5 h 23"/>
                <a:gd name="T56" fmla="*/ 27 w 39"/>
                <a:gd name="T57" fmla="*/ 5 h 23"/>
                <a:gd name="T58" fmla="*/ 29 w 39"/>
                <a:gd name="T59" fmla="*/ 4 h 23"/>
                <a:gd name="T60" fmla="*/ 32 w 39"/>
                <a:gd name="T61" fmla="*/ 2 h 23"/>
                <a:gd name="T62" fmla="*/ 31 w 39"/>
                <a:gd name="T6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3">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5949950" y="4229100"/>
              <a:ext cx="71438" cy="36513"/>
            </a:xfrm>
            <a:custGeom>
              <a:avLst/>
              <a:gdLst>
                <a:gd name="T0" fmla="*/ 16 w 19"/>
                <a:gd name="T1" fmla="*/ 0 h 10"/>
                <a:gd name="T2" fmla="*/ 13 w 19"/>
                <a:gd name="T3" fmla="*/ 2 h 10"/>
                <a:gd name="T4" fmla="*/ 12 w 19"/>
                <a:gd name="T5" fmla="*/ 2 h 10"/>
                <a:gd name="T6" fmla="*/ 13 w 19"/>
                <a:gd name="T7" fmla="*/ 3 h 10"/>
                <a:gd name="T8" fmla="*/ 15 w 19"/>
                <a:gd name="T9" fmla="*/ 4 h 10"/>
                <a:gd name="T10" fmla="*/ 16 w 19"/>
                <a:gd name="T11" fmla="*/ 8 h 10"/>
                <a:gd name="T12" fmla="*/ 12 w 19"/>
                <a:gd name="T13" fmla="*/ 8 h 10"/>
                <a:gd name="T14" fmla="*/ 9 w 19"/>
                <a:gd name="T15" fmla="*/ 4 h 10"/>
                <a:gd name="T16" fmla="*/ 5 w 19"/>
                <a:gd name="T17" fmla="*/ 5 h 10"/>
                <a:gd name="T18" fmla="*/ 5 w 19"/>
                <a:gd name="T19" fmla="*/ 8 h 10"/>
                <a:gd name="T20" fmla="*/ 2 w 19"/>
                <a:gd name="T21" fmla="*/ 9 h 10"/>
                <a:gd name="T22" fmla="*/ 1 w 19"/>
                <a:gd name="T23" fmla="*/ 7 h 10"/>
                <a:gd name="T24" fmla="*/ 2 w 19"/>
                <a:gd name="T25" fmla="*/ 7 h 10"/>
                <a:gd name="T26" fmla="*/ 1 w 19"/>
                <a:gd name="T27" fmla="*/ 6 h 10"/>
                <a:gd name="T28" fmla="*/ 2 w 19"/>
                <a:gd name="T29" fmla="*/ 4 h 10"/>
                <a:gd name="T30" fmla="*/ 0 w 19"/>
                <a:gd name="T31" fmla="*/ 3 h 10"/>
                <a:gd name="T32" fmla="*/ 8 w 19"/>
                <a:gd name="T33" fmla="*/ 0 h 10"/>
                <a:gd name="T34" fmla="*/ 16 w 1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5748338" y="4265613"/>
              <a:ext cx="157163" cy="22225"/>
            </a:xfrm>
            <a:custGeom>
              <a:avLst/>
              <a:gdLst>
                <a:gd name="T0" fmla="*/ 1 w 42"/>
                <a:gd name="T1" fmla="*/ 1 h 6"/>
                <a:gd name="T2" fmla="*/ 5 w 42"/>
                <a:gd name="T3" fmla="*/ 0 h 6"/>
                <a:gd name="T4" fmla="*/ 7 w 42"/>
                <a:gd name="T5" fmla="*/ 1 h 6"/>
                <a:gd name="T6" fmla="*/ 9 w 42"/>
                <a:gd name="T7" fmla="*/ 1 h 6"/>
                <a:gd name="T8" fmla="*/ 19 w 42"/>
                <a:gd name="T9" fmla="*/ 2 h 6"/>
                <a:gd name="T10" fmla="*/ 29 w 42"/>
                <a:gd name="T11" fmla="*/ 2 h 6"/>
                <a:gd name="T12" fmla="*/ 31 w 42"/>
                <a:gd name="T13" fmla="*/ 3 h 6"/>
                <a:gd name="T14" fmla="*/ 34 w 42"/>
                <a:gd name="T15" fmla="*/ 3 h 6"/>
                <a:gd name="T16" fmla="*/ 39 w 42"/>
                <a:gd name="T17" fmla="*/ 3 h 6"/>
                <a:gd name="T18" fmla="*/ 40 w 42"/>
                <a:gd name="T19" fmla="*/ 5 h 6"/>
                <a:gd name="T20" fmla="*/ 38 w 42"/>
                <a:gd name="T21" fmla="*/ 5 h 6"/>
                <a:gd name="T22" fmla="*/ 18 w 42"/>
                <a:gd name="T23" fmla="*/ 3 h 6"/>
                <a:gd name="T24" fmla="*/ 13 w 42"/>
                <a:gd name="T25" fmla="*/ 3 h 6"/>
                <a:gd name="T26" fmla="*/ 6 w 42"/>
                <a:gd name="T27" fmla="*/ 2 h 6"/>
                <a:gd name="T28" fmla="*/ 1 w 42"/>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5957888" y="4292600"/>
              <a:ext cx="22225" cy="3175"/>
            </a:xfrm>
            <a:custGeom>
              <a:avLst/>
              <a:gdLst>
                <a:gd name="T0" fmla="*/ 2 w 6"/>
                <a:gd name="T1" fmla="*/ 0 h 1"/>
                <a:gd name="T2" fmla="*/ 6 w 6"/>
                <a:gd name="T3" fmla="*/ 1 h 1"/>
                <a:gd name="T4" fmla="*/ 2 w 6"/>
                <a:gd name="T5" fmla="*/ 1 h 1"/>
                <a:gd name="T6" fmla="*/ 1 w 6"/>
                <a:gd name="T7" fmla="*/ 0 h 1"/>
                <a:gd name="T8" fmla="*/ 2 w 6"/>
                <a:gd name="T9" fmla="*/ 0 h 1"/>
              </a:gdLst>
              <a:ahLst/>
              <a:cxnLst>
                <a:cxn ang="0">
                  <a:pos x="T0" y="T1"/>
                </a:cxn>
                <a:cxn ang="0">
                  <a:pos x="T2" y="T3"/>
                </a:cxn>
                <a:cxn ang="0">
                  <a:pos x="T4" y="T5"/>
                </a:cxn>
                <a:cxn ang="0">
                  <a:pos x="T6" y="T7"/>
                </a:cxn>
                <a:cxn ang="0">
                  <a:pos x="T8" y="T9"/>
                </a:cxn>
              </a:cxnLst>
              <a:rect l="0" t="0" r="r" b="b"/>
              <a:pathLst>
                <a:path w="6" h="1">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6667500" y="4540250"/>
              <a:ext cx="115888" cy="58738"/>
            </a:xfrm>
            <a:custGeom>
              <a:avLst/>
              <a:gdLst>
                <a:gd name="T0" fmla="*/ 1 w 31"/>
                <a:gd name="T1" fmla="*/ 13 h 16"/>
                <a:gd name="T2" fmla="*/ 3 w 31"/>
                <a:gd name="T3" fmla="*/ 11 h 16"/>
                <a:gd name="T4" fmla="*/ 4 w 31"/>
                <a:gd name="T5" fmla="*/ 11 h 16"/>
                <a:gd name="T6" fmla="*/ 4 w 31"/>
                <a:gd name="T7" fmla="*/ 10 h 16"/>
                <a:gd name="T8" fmla="*/ 6 w 31"/>
                <a:gd name="T9" fmla="*/ 10 h 16"/>
                <a:gd name="T10" fmla="*/ 7 w 31"/>
                <a:gd name="T11" fmla="*/ 9 h 16"/>
                <a:gd name="T12" fmla="*/ 11 w 31"/>
                <a:gd name="T13" fmla="*/ 9 h 16"/>
                <a:gd name="T14" fmla="*/ 13 w 31"/>
                <a:gd name="T15" fmla="*/ 8 h 16"/>
                <a:gd name="T16" fmla="*/ 15 w 31"/>
                <a:gd name="T17" fmla="*/ 6 h 16"/>
                <a:gd name="T18" fmla="*/ 17 w 31"/>
                <a:gd name="T19" fmla="*/ 5 h 16"/>
                <a:gd name="T20" fmla="*/ 20 w 31"/>
                <a:gd name="T21" fmla="*/ 6 h 16"/>
                <a:gd name="T22" fmla="*/ 19 w 31"/>
                <a:gd name="T23" fmla="*/ 4 h 16"/>
                <a:gd name="T24" fmla="*/ 23 w 31"/>
                <a:gd name="T25" fmla="*/ 1 h 16"/>
                <a:gd name="T26" fmla="*/ 26 w 31"/>
                <a:gd name="T27" fmla="*/ 0 h 16"/>
                <a:gd name="T28" fmla="*/ 29 w 31"/>
                <a:gd name="T29" fmla="*/ 1 h 16"/>
                <a:gd name="T30" fmla="*/ 30 w 31"/>
                <a:gd name="T31" fmla="*/ 4 h 16"/>
                <a:gd name="T32" fmla="*/ 29 w 31"/>
                <a:gd name="T33" fmla="*/ 5 h 16"/>
                <a:gd name="T34" fmla="*/ 27 w 31"/>
                <a:gd name="T35" fmla="*/ 5 h 16"/>
                <a:gd name="T36" fmla="*/ 26 w 31"/>
                <a:gd name="T37" fmla="*/ 8 h 16"/>
                <a:gd name="T38" fmla="*/ 22 w 31"/>
                <a:gd name="T39" fmla="*/ 8 h 16"/>
                <a:gd name="T40" fmla="*/ 19 w 31"/>
                <a:gd name="T41" fmla="*/ 11 h 16"/>
                <a:gd name="T42" fmla="*/ 17 w 31"/>
                <a:gd name="T43" fmla="*/ 13 h 16"/>
                <a:gd name="T44" fmla="*/ 15 w 31"/>
                <a:gd name="T45" fmla="*/ 14 h 16"/>
                <a:gd name="T46" fmla="*/ 7 w 31"/>
                <a:gd name="T47" fmla="*/ 13 h 16"/>
                <a:gd name="T48" fmla="*/ 3 w 31"/>
                <a:gd name="T49" fmla="*/ 13 h 16"/>
                <a:gd name="T50" fmla="*/ 3 w 31"/>
                <a:gd name="T51" fmla="*/ 12 h 16"/>
                <a:gd name="T52" fmla="*/ 1 w 31"/>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6">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2692400" y="3417888"/>
              <a:ext cx="165100" cy="60325"/>
            </a:xfrm>
            <a:custGeom>
              <a:avLst/>
              <a:gdLst>
                <a:gd name="T0" fmla="*/ 12 w 44"/>
                <a:gd name="T1" fmla="*/ 0 h 16"/>
                <a:gd name="T2" fmla="*/ 17 w 44"/>
                <a:gd name="T3" fmla="*/ 2 h 16"/>
                <a:gd name="T4" fmla="*/ 20 w 44"/>
                <a:gd name="T5" fmla="*/ 2 h 16"/>
                <a:gd name="T6" fmla="*/ 22 w 44"/>
                <a:gd name="T7" fmla="*/ 2 h 16"/>
                <a:gd name="T8" fmla="*/ 23 w 44"/>
                <a:gd name="T9" fmla="*/ 3 h 16"/>
                <a:gd name="T10" fmla="*/ 26 w 44"/>
                <a:gd name="T11" fmla="*/ 4 h 16"/>
                <a:gd name="T12" fmla="*/ 29 w 44"/>
                <a:gd name="T13" fmla="*/ 4 h 16"/>
                <a:gd name="T14" fmla="*/ 35 w 44"/>
                <a:gd name="T15" fmla="*/ 5 h 16"/>
                <a:gd name="T16" fmla="*/ 35 w 44"/>
                <a:gd name="T17" fmla="*/ 6 h 16"/>
                <a:gd name="T18" fmla="*/ 38 w 44"/>
                <a:gd name="T19" fmla="*/ 6 h 16"/>
                <a:gd name="T20" fmla="*/ 38 w 44"/>
                <a:gd name="T21" fmla="*/ 7 h 16"/>
                <a:gd name="T22" fmla="*/ 44 w 44"/>
                <a:gd name="T23" fmla="*/ 9 h 16"/>
                <a:gd name="T24" fmla="*/ 43 w 44"/>
                <a:gd name="T25" fmla="*/ 11 h 16"/>
                <a:gd name="T26" fmla="*/ 41 w 44"/>
                <a:gd name="T27" fmla="*/ 10 h 16"/>
                <a:gd name="T28" fmla="*/ 36 w 44"/>
                <a:gd name="T29" fmla="*/ 12 h 16"/>
                <a:gd name="T30" fmla="*/ 35 w 44"/>
                <a:gd name="T31" fmla="*/ 13 h 16"/>
                <a:gd name="T32" fmla="*/ 33 w 44"/>
                <a:gd name="T33" fmla="*/ 14 h 16"/>
                <a:gd name="T34" fmla="*/ 27 w 44"/>
                <a:gd name="T35" fmla="*/ 14 h 16"/>
                <a:gd name="T36" fmla="*/ 27 w 44"/>
                <a:gd name="T37" fmla="*/ 14 h 16"/>
                <a:gd name="T38" fmla="*/ 23 w 44"/>
                <a:gd name="T39" fmla="*/ 15 h 16"/>
                <a:gd name="T40" fmla="*/ 22 w 44"/>
                <a:gd name="T41" fmla="*/ 14 h 16"/>
                <a:gd name="T42" fmla="*/ 16 w 44"/>
                <a:gd name="T43" fmla="*/ 14 h 16"/>
                <a:gd name="T44" fmla="*/ 14 w 44"/>
                <a:gd name="T45" fmla="*/ 13 h 16"/>
                <a:gd name="T46" fmla="*/ 17 w 44"/>
                <a:gd name="T47" fmla="*/ 12 h 16"/>
                <a:gd name="T48" fmla="*/ 12 w 44"/>
                <a:gd name="T49" fmla="*/ 11 h 16"/>
                <a:gd name="T50" fmla="*/ 15 w 44"/>
                <a:gd name="T51" fmla="*/ 10 h 16"/>
                <a:gd name="T52" fmla="*/ 17 w 44"/>
                <a:gd name="T53" fmla="*/ 9 h 16"/>
                <a:gd name="T54" fmla="*/ 20 w 44"/>
                <a:gd name="T55" fmla="*/ 10 h 16"/>
                <a:gd name="T56" fmla="*/ 19 w 44"/>
                <a:gd name="T57" fmla="*/ 8 h 16"/>
                <a:gd name="T58" fmla="*/ 10 w 44"/>
                <a:gd name="T59" fmla="*/ 9 h 16"/>
                <a:gd name="T60" fmla="*/ 7 w 44"/>
                <a:gd name="T61" fmla="*/ 9 h 16"/>
                <a:gd name="T62" fmla="*/ 5 w 44"/>
                <a:gd name="T63" fmla="*/ 8 h 16"/>
                <a:gd name="T64" fmla="*/ 1 w 44"/>
                <a:gd name="T65" fmla="*/ 7 h 16"/>
                <a:gd name="T66" fmla="*/ 0 w 44"/>
                <a:gd name="T67" fmla="*/ 5 h 16"/>
                <a:gd name="T68" fmla="*/ 3 w 44"/>
                <a:gd name="T69" fmla="*/ 4 h 16"/>
                <a:gd name="T70" fmla="*/ 5 w 44"/>
                <a:gd name="T71" fmla="*/ 3 h 16"/>
                <a:gd name="T72" fmla="*/ 6 w 44"/>
                <a:gd name="T73" fmla="*/ 2 h 16"/>
                <a:gd name="T74" fmla="*/ 8 w 44"/>
                <a:gd name="T75" fmla="*/ 2 h 16"/>
                <a:gd name="T76" fmla="*/ 10 w 44"/>
                <a:gd name="T77" fmla="*/ 1 h 16"/>
                <a:gd name="T78" fmla="*/ 12 w 44"/>
                <a:gd name="T7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16">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4314825" y="3440113"/>
              <a:ext cx="214313" cy="52388"/>
            </a:xfrm>
            <a:custGeom>
              <a:avLst/>
              <a:gdLst>
                <a:gd name="T0" fmla="*/ 19 w 57"/>
                <a:gd name="T1" fmla="*/ 10 h 14"/>
                <a:gd name="T2" fmla="*/ 18 w 57"/>
                <a:gd name="T3" fmla="*/ 10 h 14"/>
                <a:gd name="T4" fmla="*/ 13 w 57"/>
                <a:gd name="T5" fmla="*/ 10 h 14"/>
                <a:gd name="T6" fmla="*/ 16 w 57"/>
                <a:gd name="T7" fmla="*/ 9 h 14"/>
                <a:gd name="T8" fmla="*/ 21 w 57"/>
                <a:gd name="T9" fmla="*/ 7 h 14"/>
                <a:gd name="T10" fmla="*/ 19 w 57"/>
                <a:gd name="T11" fmla="*/ 5 h 14"/>
                <a:gd name="T12" fmla="*/ 15 w 57"/>
                <a:gd name="T13" fmla="*/ 5 h 14"/>
                <a:gd name="T14" fmla="*/ 10 w 57"/>
                <a:gd name="T15" fmla="*/ 7 h 14"/>
                <a:gd name="T16" fmla="*/ 3 w 57"/>
                <a:gd name="T17" fmla="*/ 7 h 14"/>
                <a:gd name="T18" fmla="*/ 4 w 57"/>
                <a:gd name="T19" fmla="*/ 3 h 14"/>
                <a:gd name="T20" fmla="*/ 2 w 57"/>
                <a:gd name="T21" fmla="*/ 4 h 14"/>
                <a:gd name="T22" fmla="*/ 1 w 57"/>
                <a:gd name="T23" fmla="*/ 1 h 14"/>
                <a:gd name="T24" fmla="*/ 3 w 57"/>
                <a:gd name="T25" fmla="*/ 2 h 14"/>
                <a:gd name="T26" fmla="*/ 9 w 57"/>
                <a:gd name="T27" fmla="*/ 1 h 14"/>
                <a:gd name="T28" fmla="*/ 10 w 57"/>
                <a:gd name="T29" fmla="*/ 2 h 14"/>
                <a:gd name="T30" fmla="*/ 18 w 57"/>
                <a:gd name="T31" fmla="*/ 3 h 14"/>
                <a:gd name="T32" fmla="*/ 20 w 57"/>
                <a:gd name="T33" fmla="*/ 1 h 14"/>
                <a:gd name="T34" fmla="*/ 30 w 57"/>
                <a:gd name="T35" fmla="*/ 1 h 14"/>
                <a:gd name="T36" fmla="*/ 31 w 57"/>
                <a:gd name="T37" fmla="*/ 1 h 14"/>
                <a:gd name="T38" fmla="*/ 35 w 57"/>
                <a:gd name="T39" fmla="*/ 3 h 14"/>
                <a:gd name="T40" fmla="*/ 34 w 57"/>
                <a:gd name="T41" fmla="*/ 4 h 14"/>
                <a:gd name="T42" fmla="*/ 39 w 57"/>
                <a:gd name="T43" fmla="*/ 3 h 14"/>
                <a:gd name="T44" fmla="*/ 45 w 57"/>
                <a:gd name="T45" fmla="*/ 4 h 14"/>
                <a:gd name="T46" fmla="*/ 46 w 57"/>
                <a:gd name="T47" fmla="*/ 5 h 14"/>
                <a:gd name="T48" fmla="*/ 47 w 57"/>
                <a:gd name="T49" fmla="*/ 6 h 14"/>
                <a:gd name="T50" fmla="*/ 48 w 57"/>
                <a:gd name="T51" fmla="*/ 7 h 14"/>
                <a:gd name="T52" fmla="*/ 50 w 57"/>
                <a:gd name="T53" fmla="*/ 7 h 14"/>
                <a:gd name="T54" fmla="*/ 50 w 57"/>
                <a:gd name="T55" fmla="*/ 8 h 14"/>
                <a:gd name="T56" fmla="*/ 52 w 57"/>
                <a:gd name="T57" fmla="*/ 8 h 14"/>
                <a:gd name="T58" fmla="*/ 53 w 57"/>
                <a:gd name="T59" fmla="*/ 9 h 14"/>
                <a:gd name="T60" fmla="*/ 56 w 57"/>
                <a:gd name="T61" fmla="*/ 9 h 14"/>
                <a:gd name="T62" fmla="*/ 53 w 57"/>
                <a:gd name="T63" fmla="*/ 10 h 14"/>
                <a:gd name="T64" fmla="*/ 53 w 57"/>
                <a:gd name="T65" fmla="*/ 11 h 14"/>
                <a:gd name="T66" fmla="*/ 43 w 57"/>
                <a:gd name="T67" fmla="*/ 11 h 14"/>
                <a:gd name="T68" fmla="*/ 43 w 57"/>
                <a:gd name="T69" fmla="*/ 8 h 14"/>
                <a:gd name="T70" fmla="*/ 33 w 57"/>
                <a:gd name="T71" fmla="*/ 7 h 14"/>
                <a:gd name="T72" fmla="*/ 32 w 57"/>
                <a:gd name="T73" fmla="*/ 9 h 14"/>
                <a:gd name="T74" fmla="*/ 30 w 57"/>
                <a:gd name="T75" fmla="*/ 9 h 14"/>
                <a:gd name="T76" fmla="*/ 28 w 57"/>
                <a:gd name="T77" fmla="*/ 10 h 14"/>
                <a:gd name="T78" fmla="*/ 29 w 57"/>
                <a:gd name="T79" fmla="*/ 10 h 14"/>
                <a:gd name="T80" fmla="*/ 26 w 57"/>
                <a:gd name="T81" fmla="*/ 11 h 14"/>
                <a:gd name="T82" fmla="*/ 26 w 57"/>
                <a:gd name="T83" fmla="*/ 13 h 14"/>
                <a:gd name="T84" fmla="*/ 14 w 57"/>
                <a:gd name="T85" fmla="*/ 12 h 14"/>
                <a:gd name="T86" fmla="*/ 17 w 57"/>
                <a:gd name="T87" fmla="*/ 11 h 14"/>
                <a:gd name="T88" fmla="*/ 20 w 57"/>
                <a:gd name="T89" fmla="*/ 11 h 14"/>
                <a:gd name="T90" fmla="*/ 19 w 57"/>
                <a:gd name="T9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14">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2293938" y="3481388"/>
              <a:ext cx="101600" cy="26988"/>
            </a:xfrm>
            <a:custGeom>
              <a:avLst/>
              <a:gdLst>
                <a:gd name="T0" fmla="*/ 27 w 27"/>
                <a:gd name="T1" fmla="*/ 1 h 7"/>
                <a:gd name="T2" fmla="*/ 27 w 27"/>
                <a:gd name="T3" fmla="*/ 2 h 7"/>
                <a:gd name="T4" fmla="*/ 25 w 27"/>
                <a:gd name="T5" fmla="*/ 2 h 7"/>
                <a:gd name="T6" fmla="*/ 25 w 27"/>
                <a:gd name="T7" fmla="*/ 4 h 7"/>
                <a:gd name="T8" fmla="*/ 22 w 27"/>
                <a:gd name="T9" fmla="*/ 5 h 7"/>
                <a:gd name="T10" fmla="*/ 19 w 27"/>
                <a:gd name="T11" fmla="*/ 3 h 7"/>
                <a:gd name="T12" fmla="*/ 16 w 27"/>
                <a:gd name="T13" fmla="*/ 4 h 7"/>
                <a:gd name="T14" fmla="*/ 12 w 27"/>
                <a:gd name="T15" fmla="*/ 6 h 7"/>
                <a:gd name="T16" fmla="*/ 1 w 27"/>
                <a:gd name="T17" fmla="*/ 6 h 7"/>
                <a:gd name="T18" fmla="*/ 0 w 27"/>
                <a:gd name="T19" fmla="*/ 4 h 7"/>
                <a:gd name="T20" fmla="*/ 4 w 27"/>
                <a:gd name="T21" fmla="*/ 5 h 7"/>
                <a:gd name="T22" fmla="*/ 8 w 27"/>
                <a:gd name="T23" fmla="*/ 3 h 7"/>
                <a:gd name="T24" fmla="*/ 10 w 27"/>
                <a:gd name="T25" fmla="*/ 2 h 7"/>
                <a:gd name="T26" fmla="*/ 13 w 27"/>
                <a:gd name="T27" fmla="*/ 2 h 7"/>
                <a:gd name="T28" fmla="*/ 14 w 27"/>
                <a:gd name="T29" fmla="*/ 2 h 7"/>
                <a:gd name="T30" fmla="*/ 16 w 27"/>
                <a:gd name="T31" fmla="*/ 1 h 7"/>
                <a:gd name="T32" fmla="*/ 20 w 27"/>
                <a:gd name="T33" fmla="*/ 1 h 7"/>
                <a:gd name="T34" fmla="*/ 27 w 27"/>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
            <p:cNvSpPr/>
            <p:nvPr/>
          </p:nvSpPr>
          <p:spPr bwMode="auto">
            <a:xfrm>
              <a:off x="2571750" y="3492500"/>
              <a:ext cx="104775" cy="26988"/>
            </a:xfrm>
            <a:custGeom>
              <a:avLst/>
              <a:gdLst>
                <a:gd name="T0" fmla="*/ 25 w 28"/>
                <a:gd name="T1" fmla="*/ 0 h 7"/>
                <a:gd name="T2" fmla="*/ 28 w 28"/>
                <a:gd name="T3" fmla="*/ 5 h 7"/>
                <a:gd name="T4" fmla="*/ 26 w 28"/>
                <a:gd name="T5" fmla="*/ 4 h 7"/>
                <a:gd name="T6" fmla="*/ 26 w 28"/>
                <a:gd name="T7" fmla="*/ 6 h 7"/>
                <a:gd name="T8" fmla="*/ 22 w 28"/>
                <a:gd name="T9" fmla="*/ 6 h 7"/>
                <a:gd name="T10" fmla="*/ 21 w 28"/>
                <a:gd name="T11" fmla="*/ 7 h 7"/>
                <a:gd name="T12" fmla="*/ 18 w 28"/>
                <a:gd name="T13" fmla="*/ 7 h 7"/>
                <a:gd name="T14" fmla="*/ 18 w 28"/>
                <a:gd name="T15" fmla="*/ 5 h 7"/>
                <a:gd name="T16" fmla="*/ 8 w 28"/>
                <a:gd name="T17" fmla="*/ 4 h 7"/>
                <a:gd name="T18" fmla="*/ 0 w 28"/>
                <a:gd name="T19" fmla="*/ 2 h 7"/>
                <a:gd name="T20" fmla="*/ 1 w 28"/>
                <a:gd name="T21" fmla="*/ 1 h 7"/>
                <a:gd name="T22" fmla="*/ 3 w 28"/>
                <a:gd name="T23" fmla="*/ 1 h 7"/>
                <a:gd name="T24" fmla="*/ 8 w 28"/>
                <a:gd name="T25" fmla="*/ 2 h 7"/>
                <a:gd name="T26" fmla="*/ 10 w 28"/>
                <a:gd name="T27" fmla="*/ 2 h 7"/>
                <a:gd name="T28" fmla="*/ 11 w 28"/>
                <a:gd name="T29" fmla="*/ 3 h 7"/>
                <a:gd name="T30" fmla="*/ 12 w 28"/>
                <a:gd name="T31" fmla="*/ 1 h 7"/>
                <a:gd name="T32" fmla="*/ 14 w 28"/>
                <a:gd name="T33" fmla="*/ 2 h 7"/>
                <a:gd name="T34" fmla="*/ 25 w 28"/>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3"/>
            <p:cNvSpPr/>
            <p:nvPr/>
          </p:nvSpPr>
          <p:spPr bwMode="auto">
            <a:xfrm>
              <a:off x="2376488" y="3492500"/>
              <a:ext cx="184150" cy="34925"/>
            </a:xfrm>
            <a:custGeom>
              <a:avLst/>
              <a:gdLst>
                <a:gd name="T0" fmla="*/ 22 w 49"/>
                <a:gd name="T1" fmla="*/ 3 h 9"/>
                <a:gd name="T2" fmla="*/ 31 w 49"/>
                <a:gd name="T3" fmla="*/ 5 h 9"/>
                <a:gd name="T4" fmla="*/ 31 w 49"/>
                <a:gd name="T5" fmla="*/ 3 h 9"/>
                <a:gd name="T6" fmla="*/ 28 w 49"/>
                <a:gd name="T7" fmla="*/ 1 h 9"/>
                <a:gd name="T8" fmla="*/ 35 w 49"/>
                <a:gd name="T9" fmla="*/ 0 h 9"/>
                <a:gd name="T10" fmla="*/ 37 w 49"/>
                <a:gd name="T11" fmla="*/ 1 h 9"/>
                <a:gd name="T12" fmla="*/ 37 w 49"/>
                <a:gd name="T13" fmla="*/ 2 h 9"/>
                <a:gd name="T14" fmla="*/ 41 w 49"/>
                <a:gd name="T15" fmla="*/ 4 h 9"/>
                <a:gd name="T16" fmla="*/ 44 w 49"/>
                <a:gd name="T17" fmla="*/ 3 h 9"/>
                <a:gd name="T18" fmla="*/ 47 w 49"/>
                <a:gd name="T19" fmla="*/ 4 h 9"/>
                <a:gd name="T20" fmla="*/ 48 w 49"/>
                <a:gd name="T21" fmla="*/ 5 h 9"/>
                <a:gd name="T22" fmla="*/ 47 w 49"/>
                <a:gd name="T23" fmla="*/ 7 h 9"/>
                <a:gd name="T24" fmla="*/ 41 w 49"/>
                <a:gd name="T25" fmla="*/ 7 h 9"/>
                <a:gd name="T26" fmla="*/ 37 w 49"/>
                <a:gd name="T27" fmla="*/ 7 h 9"/>
                <a:gd name="T28" fmla="*/ 28 w 49"/>
                <a:gd name="T29" fmla="*/ 8 h 9"/>
                <a:gd name="T30" fmla="*/ 26 w 49"/>
                <a:gd name="T31" fmla="*/ 8 h 9"/>
                <a:gd name="T32" fmla="*/ 24 w 49"/>
                <a:gd name="T33" fmla="*/ 8 h 9"/>
                <a:gd name="T34" fmla="*/ 14 w 49"/>
                <a:gd name="T35" fmla="*/ 9 h 9"/>
                <a:gd name="T36" fmla="*/ 23 w 49"/>
                <a:gd name="T37" fmla="*/ 8 h 9"/>
                <a:gd name="T38" fmla="*/ 18 w 49"/>
                <a:gd name="T39" fmla="*/ 7 h 9"/>
                <a:gd name="T40" fmla="*/ 14 w 49"/>
                <a:gd name="T41" fmla="*/ 6 h 9"/>
                <a:gd name="T42" fmla="*/ 10 w 49"/>
                <a:gd name="T43" fmla="*/ 7 h 9"/>
                <a:gd name="T44" fmla="*/ 7 w 49"/>
                <a:gd name="T45" fmla="*/ 6 h 9"/>
                <a:gd name="T46" fmla="*/ 0 w 49"/>
                <a:gd name="T47" fmla="*/ 6 h 9"/>
                <a:gd name="T48" fmla="*/ 2 w 49"/>
                <a:gd name="T49" fmla="*/ 5 h 9"/>
                <a:gd name="T50" fmla="*/ 3 w 49"/>
                <a:gd name="T51" fmla="*/ 3 h 9"/>
                <a:gd name="T52" fmla="*/ 7 w 49"/>
                <a:gd name="T53" fmla="*/ 3 h 9"/>
                <a:gd name="T54" fmla="*/ 6 w 49"/>
                <a:gd name="T55" fmla="*/ 2 h 9"/>
                <a:gd name="T56" fmla="*/ 8 w 49"/>
                <a:gd name="T57" fmla="*/ 2 h 9"/>
                <a:gd name="T58" fmla="*/ 11 w 49"/>
                <a:gd name="T59" fmla="*/ 1 h 9"/>
                <a:gd name="T60" fmla="*/ 16 w 49"/>
                <a:gd name="T61" fmla="*/ 2 h 9"/>
                <a:gd name="T62" fmla="*/ 17 w 49"/>
                <a:gd name="T63" fmla="*/ 3 h 9"/>
                <a:gd name="T64" fmla="*/ 19 w 49"/>
                <a:gd name="T65" fmla="*/ 3 h 9"/>
                <a:gd name="T66" fmla="*/ 19 w 49"/>
                <a:gd name="T67" fmla="*/ 4 h 9"/>
                <a:gd name="T68" fmla="*/ 22 w 49"/>
                <a:gd name="T6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4"/>
            <p:cNvSpPr/>
            <p:nvPr/>
          </p:nvSpPr>
          <p:spPr bwMode="auto">
            <a:xfrm>
              <a:off x="2249488" y="3527425"/>
              <a:ext cx="146050" cy="47625"/>
            </a:xfrm>
            <a:custGeom>
              <a:avLst/>
              <a:gdLst>
                <a:gd name="T0" fmla="*/ 5 w 39"/>
                <a:gd name="T1" fmla="*/ 1 h 13"/>
                <a:gd name="T2" fmla="*/ 22 w 39"/>
                <a:gd name="T3" fmla="*/ 1 h 13"/>
                <a:gd name="T4" fmla="*/ 24 w 39"/>
                <a:gd name="T5" fmla="*/ 1 h 13"/>
                <a:gd name="T6" fmla="*/ 28 w 39"/>
                <a:gd name="T7" fmla="*/ 2 h 13"/>
                <a:gd name="T8" fmla="*/ 32 w 39"/>
                <a:gd name="T9" fmla="*/ 2 h 13"/>
                <a:gd name="T10" fmla="*/ 33 w 39"/>
                <a:gd name="T11" fmla="*/ 2 h 13"/>
                <a:gd name="T12" fmla="*/ 39 w 39"/>
                <a:gd name="T13" fmla="*/ 4 h 13"/>
                <a:gd name="T14" fmla="*/ 30 w 39"/>
                <a:gd name="T15" fmla="*/ 5 h 13"/>
                <a:gd name="T16" fmla="*/ 29 w 39"/>
                <a:gd name="T17" fmla="*/ 6 h 13"/>
                <a:gd name="T18" fmla="*/ 27 w 39"/>
                <a:gd name="T19" fmla="*/ 6 h 13"/>
                <a:gd name="T20" fmla="*/ 26 w 39"/>
                <a:gd name="T21" fmla="*/ 6 h 13"/>
                <a:gd name="T22" fmla="*/ 27 w 39"/>
                <a:gd name="T23" fmla="*/ 7 h 13"/>
                <a:gd name="T24" fmla="*/ 25 w 39"/>
                <a:gd name="T25" fmla="*/ 7 h 13"/>
                <a:gd name="T26" fmla="*/ 25 w 39"/>
                <a:gd name="T27" fmla="*/ 8 h 13"/>
                <a:gd name="T28" fmla="*/ 23 w 39"/>
                <a:gd name="T29" fmla="*/ 8 h 13"/>
                <a:gd name="T30" fmla="*/ 21 w 39"/>
                <a:gd name="T31" fmla="*/ 9 h 13"/>
                <a:gd name="T32" fmla="*/ 21 w 39"/>
                <a:gd name="T33" fmla="*/ 11 h 13"/>
                <a:gd name="T34" fmla="*/ 9 w 39"/>
                <a:gd name="T35" fmla="*/ 12 h 13"/>
                <a:gd name="T36" fmla="*/ 0 w 39"/>
                <a:gd name="T37" fmla="*/ 9 h 13"/>
                <a:gd name="T38" fmla="*/ 3 w 39"/>
                <a:gd name="T39" fmla="*/ 8 h 13"/>
                <a:gd name="T40" fmla="*/ 4 w 39"/>
                <a:gd name="T41" fmla="*/ 7 h 13"/>
                <a:gd name="T42" fmla="*/ 3 w 39"/>
                <a:gd name="T43" fmla="*/ 6 h 13"/>
                <a:gd name="T44" fmla="*/ 5 w 39"/>
                <a:gd name="T45" fmla="*/ 5 h 13"/>
                <a:gd name="T46" fmla="*/ 7 w 39"/>
                <a:gd name="T47" fmla="*/ 3 h 13"/>
                <a:gd name="T48" fmla="*/ 5 w 39"/>
                <a:gd name="T4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5"/>
            <p:cNvSpPr/>
            <p:nvPr/>
          </p:nvSpPr>
          <p:spPr bwMode="auto">
            <a:xfrm>
              <a:off x="2541588" y="3538538"/>
              <a:ext cx="30163" cy="11113"/>
            </a:xfrm>
            <a:custGeom>
              <a:avLst/>
              <a:gdLst>
                <a:gd name="T0" fmla="*/ 1 w 8"/>
                <a:gd name="T1" fmla="*/ 0 h 3"/>
                <a:gd name="T2" fmla="*/ 7 w 8"/>
                <a:gd name="T3" fmla="*/ 0 h 3"/>
                <a:gd name="T4" fmla="*/ 8 w 8"/>
                <a:gd name="T5" fmla="*/ 2 h 3"/>
                <a:gd name="T6" fmla="*/ 6 w 8"/>
                <a:gd name="T7" fmla="*/ 3 h 3"/>
                <a:gd name="T8" fmla="*/ 0 w 8"/>
                <a:gd name="T9" fmla="*/ 2 h 3"/>
                <a:gd name="T10" fmla="*/ 1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6"/>
            <p:cNvSpPr/>
            <p:nvPr/>
          </p:nvSpPr>
          <p:spPr bwMode="auto">
            <a:xfrm>
              <a:off x="2703513" y="3533775"/>
              <a:ext cx="74613" cy="23813"/>
            </a:xfrm>
            <a:custGeom>
              <a:avLst/>
              <a:gdLst>
                <a:gd name="T0" fmla="*/ 18 w 20"/>
                <a:gd name="T1" fmla="*/ 0 h 6"/>
                <a:gd name="T2" fmla="*/ 19 w 20"/>
                <a:gd name="T3" fmla="*/ 3 h 6"/>
                <a:gd name="T4" fmla="*/ 17 w 20"/>
                <a:gd name="T5" fmla="*/ 4 h 6"/>
                <a:gd name="T6" fmla="*/ 12 w 20"/>
                <a:gd name="T7" fmla="*/ 4 h 6"/>
                <a:gd name="T8" fmla="*/ 4 w 20"/>
                <a:gd name="T9" fmla="*/ 6 h 6"/>
                <a:gd name="T10" fmla="*/ 3 w 20"/>
                <a:gd name="T11" fmla="*/ 5 h 6"/>
                <a:gd name="T12" fmla="*/ 1 w 20"/>
                <a:gd name="T13" fmla="*/ 4 h 6"/>
                <a:gd name="T14" fmla="*/ 1 w 20"/>
                <a:gd name="T15" fmla="*/ 1 h 6"/>
                <a:gd name="T16" fmla="*/ 3 w 20"/>
                <a:gd name="T17" fmla="*/ 0 h 6"/>
                <a:gd name="T18" fmla="*/ 6 w 20"/>
                <a:gd name="T19" fmla="*/ 0 h 6"/>
                <a:gd name="T20" fmla="*/ 14 w 20"/>
                <a:gd name="T21" fmla="*/ 1 h 6"/>
                <a:gd name="T22" fmla="*/ 18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
            <p:cNvSpPr/>
            <p:nvPr/>
          </p:nvSpPr>
          <p:spPr bwMode="auto">
            <a:xfrm>
              <a:off x="3786188" y="3632200"/>
              <a:ext cx="161925" cy="36513"/>
            </a:xfrm>
            <a:custGeom>
              <a:avLst/>
              <a:gdLst>
                <a:gd name="T0" fmla="*/ 31 w 43"/>
                <a:gd name="T1" fmla="*/ 0 h 10"/>
                <a:gd name="T2" fmla="*/ 35 w 43"/>
                <a:gd name="T3" fmla="*/ 1 h 10"/>
                <a:gd name="T4" fmla="*/ 38 w 43"/>
                <a:gd name="T5" fmla="*/ 2 h 10"/>
                <a:gd name="T6" fmla="*/ 37 w 43"/>
                <a:gd name="T7" fmla="*/ 3 h 10"/>
                <a:gd name="T8" fmla="*/ 42 w 43"/>
                <a:gd name="T9" fmla="*/ 4 h 10"/>
                <a:gd name="T10" fmla="*/ 39 w 43"/>
                <a:gd name="T11" fmla="*/ 7 h 10"/>
                <a:gd name="T12" fmla="*/ 36 w 43"/>
                <a:gd name="T13" fmla="*/ 8 h 10"/>
                <a:gd name="T14" fmla="*/ 32 w 43"/>
                <a:gd name="T15" fmla="*/ 9 h 10"/>
                <a:gd name="T16" fmla="*/ 29 w 43"/>
                <a:gd name="T17" fmla="*/ 9 h 10"/>
                <a:gd name="T18" fmla="*/ 27 w 43"/>
                <a:gd name="T19" fmla="*/ 10 h 10"/>
                <a:gd name="T20" fmla="*/ 15 w 43"/>
                <a:gd name="T21" fmla="*/ 10 h 10"/>
                <a:gd name="T22" fmla="*/ 14 w 43"/>
                <a:gd name="T23" fmla="*/ 10 h 10"/>
                <a:gd name="T24" fmla="*/ 10 w 43"/>
                <a:gd name="T25" fmla="*/ 9 h 10"/>
                <a:gd name="T26" fmla="*/ 8 w 43"/>
                <a:gd name="T27" fmla="*/ 8 h 10"/>
                <a:gd name="T28" fmla="*/ 10 w 43"/>
                <a:gd name="T29" fmla="*/ 8 h 10"/>
                <a:gd name="T30" fmla="*/ 7 w 43"/>
                <a:gd name="T31" fmla="*/ 7 h 10"/>
                <a:gd name="T32" fmla="*/ 7 w 43"/>
                <a:gd name="T33" fmla="*/ 4 h 10"/>
                <a:gd name="T34" fmla="*/ 1 w 43"/>
                <a:gd name="T35" fmla="*/ 4 h 10"/>
                <a:gd name="T36" fmla="*/ 3 w 43"/>
                <a:gd name="T37" fmla="*/ 2 h 10"/>
                <a:gd name="T38" fmla="*/ 11 w 43"/>
                <a:gd name="T39" fmla="*/ 2 h 10"/>
                <a:gd name="T40" fmla="*/ 12 w 43"/>
                <a:gd name="T41" fmla="*/ 4 h 10"/>
                <a:gd name="T42" fmla="*/ 15 w 43"/>
                <a:gd name="T43" fmla="*/ 2 h 10"/>
                <a:gd name="T44" fmla="*/ 21 w 43"/>
                <a:gd name="T45" fmla="*/ 3 h 10"/>
                <a:gd name="T46" fmla="*/ 23 w 43"/>
                <a:gd name="T47" fmla="*/ 2 h 10"/>
                <a:gd name="T48" fmla="*/ 29 w 43"/>
                <a:gd name="T49" fmla="*/ 2 h 10"/>
                <a:gd name="T50" fmla="*/ 31 w 43"/>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0">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8"/>
            <p:cNvSpPr/>
            <p:nvPr/>
          </p:nvSpPr>
          <p:spPr bwMode="auto">
            <a:xfrm>
              <a:off x="2833688" y="3643313"/>
              <a:ext cx="93663" cy="33338"/>
            </a:xfrm>
            <a:custGeom>
              <a:avLst/>
              <a:gdLst>
                <a:gd name="T0" fmla="*/ 6 w 25"/>
                <a:gd name="T1" fmla="*/ 0 h 9"/>
                <a:gd name="T2" fmla="*/ 12 w 25"/>
                <a:gd name="T3" fmla="*/ 3 h 9"/>
                <a:gd name="T4" fmla="*/ 14 w 25"/>
                <a:gd name="T5" fmla="*/ 2 h 9"/>
                <a:gd name="T6" fmla="*/ 17 w 25"/>
                <a:gd name="T7" fmla="*/ 4 h 9"/>
                <a:gd name="T8" fmla="*/ 21 w 25"/>
                <a:gd name="T9" fmla="*/ 6 h 9"/>
                <a:gd name="T10" fmla="*/ 25 w 25"/>
                <a:gd name="T11" fmla="*/ 7 h 9"/>
                <a:gd name="T12" fmla="*/ 12 w 25"/>
                <a:gd name="T13" fmla="*/ 7 h 9"/>
                <a:gd name="T14" fmla="*/ 7 w 25"/>
                <a:gd name="T15" fmla="*/ 9 h 9"/>
                <a:gd name="T16" fmla="*/ 0 w 25"/>
                <a:gd name="T17" fmla="*/ 7 h 9"/>
                <a:gd name="T18" fmla="*/ 2 w 25"/>
                <a:gd name="T19" fmla="*/ 7 h 9"/>
                <a:gd name="T20" fmla="*/ 3 w 25"/>
                <a:gd name="T21" fmla="*/ 6 h 9"/>
                <a:gd name="T22" fmla="*/ 3 w 25"/>
                <a:gd name="T23" fmla="*/ 1 h 9"/>
                <a:gd name="T24" fmla="*/ 6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9"/>
            <p:cNvSpPr/>
            <p:nvPr/>
          </p:nvSpPr>
          <p:spPr bwMode="auto">
            <a:xfrm>
              <a:off x="5594350" y="4179888"/>
              <a:ext cx="160338" cy="82550"/>
            </a:xfrm>
            <a:custGeom>
              <a:avLst/>
              <a:gdLst>
                <a:gd name="T0" fmla="*/ 4 w 43"/>
                <a:gd name="T1" fmla="*/ 3 h 22"/>
                <a:gd name="T2" fmla="*/ 2 w 43"/>
                <a:gd name="T3" fmla="*/ 3 h 22"/>
                <a:gd name="T4" fmla="*/ 0 w 43"/>
                <a:gd name="T5" fmla="*/ 1 h 22"/>
                <a:gd name="T6" fmla="*/ 8 w 43"/>
                <a:gd name="T7" fmla="*/ 1 h 22"/>
                <a:gd name="T8" fmla="*/ 12 w 43"/>
                <a:gd name="T9" fmla="*/ 2 h 22"/>
                <a:gd name="T10" fmla="*/ 12 w 43"/>
                <a:gd name="T11" fmla="*/ 3 h 22"/>
                <a:gd name="T12" fmla="*/ 14 w 43"/>
                <a:gd name="T13" fmla="*/ 4 h 22"/>
                <a:gd name="T14" fmla="*/ 18 w 43"/>
                <a:gd name="T15" fmla="*/ 4 h 22"/>
                <a:gd name="T16" fmla="*/ 25 w 43"/>
                <a:gd name="T17" fmla="*/ 7 h 22"/>
                <a:gd name="T18" fmla="*/ 27 w 43"/>
                <a:gd name="T19" fmla="*/ 9 h 22"/>
                <a:gd name="T20" fmla="*/ 30 w 43"/>
                <a:gd name="T21" fmla="*/ 9 h 22"/>
                <a:gd name="T22" fmla="*/ 32 w 43"/>
                <a:gd name="T23" fmla="*/ 10 h 22"/>
                <a:gd name="T24" fmla="*/ 32 w 43"/>
                <a:gd name="T25" fmla="*/ 11 h 22"/>
                <a:gd name="T26" fmla="*/ 34 w 43"/>
                <a:gd name="T27" fmla="*/ 12 h 22"/>
                <a:gd name="T28" fmla="*/ 37 w 43"/>
                <a:gd name="T29" fmla="*/ 14 h 22"/>
                <a:gd name="T30" fmla="*/ 39 w 43"/>
                <a:gd name="T31" fmla="*/ 15 h 22"/>
                <a:gd name="T32" fmla="*/ 41 w 43"/>
                <a:gd name="T33" fmla="*/ 17 h 22"/>
                <a:gd name="T34" fmla="*/ 42 w 43"/>
                <a:gd name="T35" fmla="*/ 19 h 22"/>
                <a:gd name="T36" fmla="*/ 43 w 43"/>
                <a:gd name="T37" fmla="*/ 21 h 22"/>
                <a:gd name="T38" fmla="*/ 38 w 43"/>
                <a:gd name="T39" fmla="*/ 21 h 22"/>
                <a:gd name="T40" fmla="*/ 34 w 43"/>
                <a:gd name="T41" fmla="*/ 21 h 22"/>
                <a:gd name="T42" fmla="*/ 34 w 43"/>
                <a:gd name="T43" fmla="*/ 20 h 22"/>
                <a:gd name="T44" fmla="*/ 32 w 43"/>
                <a:gd name="T45" fmla="*/ 20 h 22"/>
                <a:gd name="T46" fmla="*/ 27 w 43"/>
                <a:gd name="T47" fmla="*/ 18 h 22"/>
                <a:gd name="T48" fmla="*/ 28 w 43"/>
                <a:gd name="T49" fmla="*/ 17 h 22"/>
                <a:gd name="T50" fmla="*/ 27 w 43"/>
                <a:gd name="T51" fmla="*/ 17 h 22"/>
                <a:gd name="T52" fmla="*/ 26 w 43"/>
                <a:gd name="T53" fmla="*/ 16 h 22"/>
                <a:gd name="T54" fmla="*/ 24 w 43"/>
                <a:gd name="T55" fmla="*/ 16 h 22"/>
                <a:gd name="T56" fmla="*/ 20 w 43"/>
                <a:gd name="T57" fmla="*/ 14 h 22"/>
                <a:gd name="T58" fmla="*/ 18 w 43"/>
                <a:gd name="T59" fmla="*/ 11 h 22"/>
                <a:gd name="T60" fmla="*/ 17 w 43"/>
                <a:gd name="T61" fmla="*/ 12 h 22"/>
                <a:gd name="T62" fmla="*/ 15 w 43"/>
                <a:gd name="T63" fmla="*/ 9 h 22"/>
                <a:gd name="T64" fmla="*/ 13 w 43"/>
                <a:gd name="T65" fmla="*/ 8 h 22"/>
                <a:gd name="T66" fmla="*/ 11 w 43"/>
                <a:gd name="T67" fmla="*/ 8 h 22"/>
                <a:gd name="T68" fmla="*/ 10 w 43"/>
                <a:gd name="T69" fmla="*/ 6 h 22"/>
                <a:gd name="T70" fmla="*/ 7 w 43"/>
                <a:gd name="T71" fmla="*/ 5 h 22"/>
                <a:gd name="T72" fmla="*/ 5 w 43"/>
                <a:gd name="T73" fmla="*/ 4 h 22"/>
                <a:gd name="T74" fmla="*/ 4 w 43"/>
                <a:gd name="T7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2">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
            <p:cNvSpPr/>
            <p:nvPr/>
          </p:nvSpPr>
          <p:spPr bwMode="auto">
            <a:xfrm>
              <a:off x="4806950" y="4310063"/>
              <a:ext cx="112713" cy="101600"/>
            </a:xfrm>
            <a:custGeom>
              <a:avLst/>
              <a:gdLst>
                <a:gd name="T0" fmla="*/ 23 w 30"/>
                <a:gd name="T1" fmla="*/ 0 h 27"/>
                <a:gd name="T2" fmla="*/ 27 w 30"/>
                <a:gd name="T3" fmla="*/ 0 h 27"/>
                <a:gd name="T4" fmla="*/ 25 w 30"/>
                <a:gd name="T5" fmla="*/ 9 h 27"/>
                <a:gd name="T6" fmla="*/ 23 w 30"/>
                <a:gd name="T7" fmla="*/ 15 h 27"/>
                <a:gd name="T8" fmla="*/ 20 w 30"/>
                <a:gd name="T9" fmla="*/ 17 h 27"/>
                <a:gd name="T10" fmla="*/ 19 w 30"/>
                <a:gd name="T11" fmla="*/ 20 h 27"/>
                <a:gd name="T12" fmla="*/ 19 w 30"/>
                <a:gd name="T13" fmla="*/ 21 h 27"/>
                <a:gd name="T14" fmla="*/ 17 w 30"/>
                <a:gd name="T15" fmla="*/ 21 h 27"/>
                <a:gd name="T16" fmla="*/ 16 w 30"/>
                <a:gd name="T17" fmla="*/ 24 h 27"/>
                <a:gd name="T18" fmla="*/ 15 w 30"/>
                <a:gd name="T19" fmla="*/ 25 h 27"/>
                <a:gd name="T20" fmla="*/ 14 w 30"/>
                <a:gd name="T21" fmla="*/ 26 h 27"/>
                <a:gd name="T22" fmla="*/ 4 w 30"/>
                <a:gd name="T23" fmla="*/ 27 h 27"/>
                <a:gd name="T24" fmla="*/ 3 w 30"/>
                <a:gd name="T25" fmla="*/ 24 h 27"/>
                <a:gd name="T26" fmla="*/ 2 w 30"/>
                <a:gd name="T27" fmla="*/ 23 h 27"/>
                <a:gd name="T28" fmla="*/ 0 w 30"/>
                <a:gd name="T29" fmla="*/ 23 h 27"/>
                <a:gd name="T30" fmla="*/ 0 w 30"/>
                <a:gd name="T31" fmla="*/ 21 h 27"/>
                <a:gd name="T32" fmla="*/ 1 w 30"/>
                <a:gd name="T33" fmla="*/ 20 h 27"/>
                <a:gd name="T34" fmla="*/ 0 w 30"/>
                <a:gd name="T35" fmla="*/ 20 h 27"/>
                <a:gd name="T36" fmla="*/ 2 w 30"/>
                <a:gd name="T37" fmla="*/ 18 h 27"/>
                <a:gd name="T38" fmla="*/ 2 w 30"/>
                <a:gd name="T39" fmla="*/ 17 h 27"/>
                <a:gd name="T40" fmla="*/ 4 w 30"/>
                <a:gd name="T41" fmla="*/ 17 h 27"/>
                <a:gd name="T42" fmla="*/ 6 w 30"/>
                <a:gd name="T43" fmla="*/ 14 h 27"/>
                <a:gd name="T44" fmla="*/ 4 w 30"/>
                <a:gd name="T45" fmla="*/ 13 h 27"/>
                <a:gd name="T46" fmla="*/ 4 w 30"/>
                <a:gd name="T47" fmla="*/ 10 h 27"/>
                <a:gd name="T48" fmla="*/ 6 w 30"/>
                <a:gd name="T49" fmla="*/ 9 h 27"/>
                <a:gd name="T50" fmla="*/ 9 w 30"/>
                <a:gd name="T51" fmla="*/ 8 h 27"/>
                <a:gd name="T52" fmla="*/ 14 w 30"/>
                <a:gd name="T53" fmla="*/ 6 h 27"/>
                <a:gd name="T54" fmla="*/ 17 w 30"/>
                <a:gd name="T55" fmla="*/ 6 h 27"/>
                <a:gd name="T56" fmla="*/ 18 w 30"/>
                <a:gd name="T57" fmla="*/ 3 h 27"/>
                <a:gd name="T58" fmla="*/ 21 w 30"/>
                <a:gd name="T59" fmla="*/ 3 h 27"/>
                <a:gd name="T60" fmla="*/ 23 w 30"/>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7">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
            <p:cNvSpPr/>
            <p:nvPr/>
          </p:nvSpPr>
          <p:spPr bwMode="auto">
            <a:xfrm>
              <a:off x="5864225" y="4303713"/>
              <a:ext cx="611188" cy="220663"/>
            </a:xfrm>
            <a:custGeom>
              <a:avLst/>
              <a:gdLst>
                <a:gd name="T0" fmla="*/ 95 w 163"/>
                <a:gd name="T1" fmla="*/ 5 h 59"/>
                <a:gd name="T2" fmla="*/ 91 w 163"/>
                <a:gd name="T3" fmla="*/ 6 h 59"/>
                <a:gd name="T4" fmla="*/ 96 w 163"/>
                <a:gd name="T5" fmla="*/ 9 h 59"/>
                <a:gd name="T6" fmla="*/ 110 w 163"/>
                <a:gd name="T7" fmla="*/ 13 h 59"/>
                <a:gd name="T8" fmla="*/ 114 w 163"/>
                <a:gd name="T9" fmla="*/ 10 h 59"/>
                <a:gd name="T10" fmla="*/ 115 w 163"/>
                <a:gd name="T11" fmla="*/ 8 h 59"/>
                <a:gd name="T12" fmla="*/ 116 w 163"/>
                <a:gd name="T13" fmla="*/ 4 h 59"/>
                <a:gd name="T14" fmla="*/ 118 w 163"/>
                <a:gd name="T15" fmla="*/ 1 h 59"/>
                <a:gd name="T16" fmla="*/ 121 w 163"/>
                <a:gd name="T17" fmla="*/ 3 h 59"/>
                <a:gd name="T18" fmla="*/ 126 w 163"/>
                <a:gd name="T19" fmla="*/ 8 h 59"/>
                <a:gd name="T20" fmla="*/ 131 w 163"/>
                <a:gd name="T21" fmla="*/ 11 h 59"/>
                <a:gd name="T22" fmla="*/ 136 w 163"/>
                <a:gd name="T23" fmla="*/ 15 h 59"/>
                <a:gd name="T24" fmla="*/ 139 w 163"/>
                <a:gd name="T25" fmla="*/ 19 h 59"/>
                <a:gd name="T26" fmla="*/ 142 w 163"/>
                <a:gd name="T27" fmla="*/ 20 h 59"/>
                <a:gd name="T28" fmla="*/ 148 w 163"/>
                <a:gd name="T29" fmla="*/ 22 h 59"/>
                <a:gd name="T30" fmla="*/ 153 w 163"/>
                <a:gd name="T31" fmla="*/ 26 h 59"/>
                <a:gd name="T32" fmla="*/ 155 w 163"/>
                <a:gd name="T33" fmla="*/ 27 h 59"/>
                <a:gd name="T34" fmla="*/ 161 w 163"/>
                <a:gd name="T35" fmla="*/ 29 h 59"/>
                <a:gd name="T36" fmla="*/ 163 w 163"/>
                <a:gd name="T37" fmla="*/ 38 h 59"/>
                <a:gd name="T38" fmla="*/ 160 w 163"/>
                <a:gd name="T39" fmla="*/ 41 h 59"/>
                <a:gd name="T40" fmla="*/ 160 w 163"/>
                <a:gd name="T41" fmla="*/ 43 h 59"/>
                <a:gd name="T42" fmla="*/ 158 w 163"/>
                <a:gd name="T43" fmla="*/ 46 h 59"/>
                <a:gd name="T44" fmla="*/ 152 w 163"/>
                <a:gd name="T45" fmla="*/ 48 h 59"/>
                <a:gd name="T46" fmla="*/ 147 w 163"/>
                <a:gd name="T47" fmla="*/ 56 h 59"/>
                <a:gd name="T48" fmla="*/ 138 w 163"/>
                <a:gd name="T49" fmla="*/ 57 h 59"/>
                <a:gd name="T50" fmla="*/ 134 w 163"/>
                <a:gd name="T51" fmla="*/ 59 h 59"/>
                <a:gd name="T52" fmla="*/ 126 w 163"/>
                <a:gd name="T53" fmla="*/ 58 h 59"/>
                <a:gd name="T54" fmla="*/ 109 w 163"/>
                <a:gd name="T55" fmla="*/ 56 h 59"/>
                <a:gd name="T56" fmla="*/ 108 w 163"/>
                <a:gd name="T57" fmla="*/ 54 h 59"/>
                <a:gd name="T58" fmla="*/ 107 w 163"/>
                <a:gd name="T59" fmla="*/ 52 h 59"/>
                <a:gd name="T60" fmla="*/ 99 w 163"/>
                <a:gd name="T61" fmla="*/ 49 h 59"/>
                <a:gd name="T62" fmla="*/ 95 w 163"/>
                <a:gd name="T63" fmla="*/ 47 h 59"/>
                <a:gd name="T64" fmla="*/ 87 w 163"/>
                <a:gd name="T65" fmla="*/ 45 h 59"/>
                <a:gd name="T66" fmla="*/ 83 w 163"/>
                <a:gd name="T67" fmla="*/ 44 h 59"/>
                <a:gd name="T68" fmla="*/ 64 w 163"/>
                <a:gd name="T69" fmla="*/ 42 h 59"/>
                <a:gd name="T70" fmla="*/ 54 w 163"/>
                <a:gd name="T71" fmla="*/ 44 h 59"/>
                <a:gd name="T72" fmla="*/ 50 w 163"/>
                <a:gd name="T73" fmla="*/ 45 h 59"/>
                <a:gd name="T74" fmla="*/ 47 w 163"/>
                <a:gd name="T75" fmla="*/ 46 h 59"/>
                <a:gd name="T76" fmla="*/ 45 w 163"/>
                <a:gd name="T77" fmla="*/ 46 h 59"/>
                <a:gd name="T78" fmla="*/ 27 w 163"/>
                <a:gd name="T79" fmla="*/ 48 h 59"/>
                <a:gd name="T80" fmla="*/ 24 w 163"/>
                <a:gd name="T81" fmla="*/ 49 h 59"/>
                <a:gd name="T82" fmla="*/ 8 w 163"/>
                <a:gd name="T83" fmla="*/ 50 h 59"/>
                <a:gd name="T84" fmla="*/ 10 w 163"/>
                <a:gd name="T85" fmla="*/ 45 h 59"/>
                <a:gd name="T86" fmla="*/ 8 w 163"/>
                <a:gd name="T87" fmla="*/ 42 h 59"/>
                <a:gd name="T88" fmla="*/ 8 w 163"/>
                <a:gd name="T89" fmla="*/ 40 h 59"/>
                <a:gd name="T90" fmla="*/ 5 w 163"/>
                <a:gd name="T91" fmla="*/ 37 h 59"/>
                <a:gd name="T92" fmla="*/ 4 w 163"/>
                <a:gd name="T93" fmla="*/ 35 h 59"/>
                <a:gd name="T94" fmla="*/ 2 w 163"/>
                <a:gd name="T95" fmla="*/ 32 h 59"/>
                <a:gd name="T96" fmla="*/ 3 w 163"/>
                <a:gd name="T97" fmla="*/ 29 h 59"/>
                <a:gd name="T98" fmla="*/ 3 w 163"/>
                <a:gd name="T99" fmla="*/ 23 h 59"/>
                <a:gd name="T100" fmla="*/ 14 w 163"/>
                <a:gd name="T101" fmla="*/ 20 h 59"/>
                <a:gd name="T102" fmla="*/ 26 w 163"/>
                <a:gd name="T103" fmla="*/ 18 h 59"/>
                <a:gd name="T104" fmla="*/ 33 w 163"/>
                <a:gd name="T105" fmla="*/ 17 h 59"/>
                <a:gd name="T106" fmla="*/ 36 w 163"/>
                <a:gd name="T107" fmla="*/ 11 h 59"/>
                <a:gd name="T108" fmla="*/ 45 w 163"/>
                <a:gd name="T109" fmla="*/ 11 h 59"/>
                <a:gd name="T110" fmla="*/ 47 w 163"/>
                <a:gd name="T111" fmla="*/ 8 h 59"/>
                <a:gd name="T112" fmla="*/ 55 w 163"/>
                <a:gd name="T113" fmla="*/ 5 h 59"/>
                <a:gd name="T114" fmla="*/ 61 w 163"/>
                <a:gd name="T115" fmla="*/ 7 h 59"/>
                <a:gd name="T116" fmla="*/ 63 w 163"/>
                <a:gd name="T117" fmla="*/ 7 h 59"/>
                <a:gd name="T118" fmla="*/ 65 w 163"/>
                <a:gd name="T119" fmla="*/ 6 h 59"/>
                <a:gd name="T120" fmla="*/ 72 w 163"/>
                <a:gd name="T121" fmla="*/ 4 h 59"/>
                <a:gd name="T122" fmla="*/ 77 w 163"/>
                <a:gd name="T12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59">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Freeform 112"/>
          <p:cNvSpPr/>
          <p:nvPr/>
        </p:nvSpPr>
        <p:spPr bwMode="auto">
          <a:xfrm flipH="1">
            <a:off x="2291334" y="2426940"/>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17" name="组合 116"/>
          <p:cNvGrpSpPr/>
          <p:nvPr/>
        </p:nvGrpSpPr>
        <p:grpSpPr>
          <a:xfrm>
            <a:off x="2638418" y="3915440"/>
            <a:ext cx="151638" cy="115148"/>
            <a:chOff x="4256395" y="1390959"/>
            <a:chExt cx="631210" cy="631208"/>
          </a:xfrm>
        </p:grpSpPr>
        <p:sp>
          <p:nvSpPr>
            <p:cNvPr id="115" name="椭圆 114"/>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9" name="直接连接符 118"/>
          <p:cNvCxnSpPr/>
          <p:nvPr/>
        </p:nvCxnSpPr>
        <p:spPr>
          <a:xfrm flipV="1">
            <a:off x="2711062" y="2786980"/>
            <a:ext cx="0" cy="118485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2304245" y="2445152"/>
            <a:ext cx="396263"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01</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22" name="Rectangle 66"/>
          <p:cNvSpPr>
            <a:spLocks noChangeArrowheads="1"/>
          </p:cNvSpPr>
          <p:nvPr/>
        </p:nvSpPr>
        <p:spPr bwMode="auto">
          <a:xfrm>
            <a:off x="627277" y="2395031"/>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1" name="Freeform 112"/>
          <p:cNvSpPr/>
          <p:nvPr/>
        </p:nvSpPr>
        <p:spPr bwMode="auto">
          <a:xfrm>
            <a:off x="3519949" y="1818397"/>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32" name="组合 131"/>
          <p:cNvGrpSpPr/>
          <p:nvPr/>
        </p:nvGrpSpPr>
        <p:grpSpPr>
          <a:xfrm>
            <a:off x="3453758" y="4461540"/>
            <a:ext cx="151638" cy="115148"/>
            <a:chOff x="4256395" y="1390959"/>
            <a:chExt cx="631210" cy="631208"/>
          </a:xfrm>
        </p:grpSpPr>
        <p:sp>
          <p:nvSpPr>
            <p:cNvPr id="133" name="椭圆 13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5" name="直接连接符 134"/>
          <p:cNvCxnSpPr/>
          <p:nvPr/>
        </p:nvCxnSpPr>
        <p:spPr>
          <a:xfrm flipV="1">
            <a:off x="3526402" y="2066900"/>
            <a:ext cx="0" cy="245103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36" name="矩形 135"/>
          <p:cNvSpPr/>
          <p:nvPr/>
        </p:nvSpPr>
        <p:spPr>
          <a:xfrm>
            <a:off x="3513152" y="1836609"/>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02</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37" name="Rectangle 66"/>
          <p:cNvSpPr>
            <a:spLocks noChangeArrowheads="1"/>
          </p:cNvSpPr>
          <p:nvPr/>
        </p:nvSpPr>
        <p:spPr bwMode="auto">
          <a:xfrm>
            <a:off x="4025156" y="1778868"/>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1" name="Freeform 112"/>
          <p:cNvSpPr/>
          <p:nvPr/>
        </p:nvSpPr>
        <p:spPr bwMode="auto">
          <a:xfrm>
            <a:off x="6438999" y="1571893"/>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42" name="组合 141"/>
          <p:cNvGrpSpPr/>
          <p:nvPr/>
        </p:nvGrpSpPr>
        <p:grpSpPr>
          <a:xfrm>
            <a:off x="6372808" y="4536614"/>
            <a:ext cx="151638" cy="115148"/>
            <a:chOff x="4256395" y="1390959"/>
            <a:chExt cx="631210" cy="631208"/>
          </a:xfrm>
        </p:grpSpPr>
        <p:sp>
          <p:nvSpPr>
            <p:cNvPr id="143" name="椭圆 14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5" name="直接连接符 144"/>
          <p:cNvCxnSpPr/>
          <p:nvPr/>
        </p:nvCxnSpPr>
        <p:spPr>
          <a:xfrm flipV="1">
            <a:off x="6445452" y="1892404"/>
            <a:ext cx="0" cy="270060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6432202" y="1590105"/>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04</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47" name="Rectangle 66"/>
          <p:cNvSpPr>
            <a:spLocks noChangeArrowheads="1"/>
          </p:cNvSpPr>
          <p:nvPr/>
        </p:nvSpPr>
        <p:spPr bwMode="auto">
          <a:xfrm>
            <a:off x="6944206" y="1532364"/>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1" name="Freeform 112"/>
          <p:cNvSpPr/>
          <p:nvPr/>
        </p:nvSpPr>
        <p:spPr bwMode="auto">
          <a:xfrm flipH="1">
            <a:off x="5476354" y="2714179"/>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52" name="组合 151"/>
          <p:cNvGrpSpPr/>
          <p:nvPr/>
        </p:nvGrpSpPr>
        <p:grpSpPr>
          <a:xfrm>
            <a:off x="5817565" y="4170372"/>
            <a:ext cx="151638" cy="115148"/>
            <a:chOff x="4256395" y="1390959"/>
            <a:chExt cx="631210" cy="631208"/>
          </a:xfrm>
        </p:grpSpPr>
        <p:sp>
          <p:nvSpPr>
            <p:cNvPr id="153" name="椭圆 15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5" name="直接连接符 154"/>
          <p:cNvCxnSpPr/>
          <p:nvPr/>
        </p:nvCxnSpPr>
        <p:spPr>
          <a:xfrm flipV="1">
            <a:off x="5892011" y="2987804"/>
            <a:ext cx="0" cy="123933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5472433" y="2732391"/>
            <a:ext cx="429926"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03</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57" name="Rectangle 66"/>
          <p:cNvSpPr>
            <a:spLocks noChangeArrowheads="1"/>
          </p:cNvSpPr>
          <p:nvPr/>
        </p:nvSpPr>
        <p:spPr bwMode="auto">
          <a:xfrm>
            <a:off x="3805947" y="2682270"/>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0" name="圆角矩形 159"/>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1" name="圆角矩形 160"/>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2" name="圆角矩形 16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3" name="圆角矩形 16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4" name="圆角矩形 16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48" name="矩形 147"/>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国内外相关研究综述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14:bounceEnd="60000">
                                          <p:cBhvr additive="base">
                                            <p:cTn id="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117"/>
                                            </p:tgtEl>
                                            <p:attrNameLst>
                                              <p:attrName>style.visibility</p:attrName>
                                            </p:attrNameLst>
                                          </p:cBhvr>
                                          <p:to>
                                            <p:strVal val="visible"/>
                                          </p:to>
                                        </p:set>
                                        <p:anim calcmode="lin" valueType="num">
                                          <p:cBhvr>
                                            <p:cTn id="11" dur="500" fill="hold"/>
                                            <p:tgtEl>
                                              <p:spTgt spid="117"/>
                                            </p:tgtEl>
                                            <p:attrNameLst>
                                              <p:attrName>ppt_w</p:attrName>
                                            </p:attrNameLst>
                                          </p:cBhvr>
                                          <p:tavLst>
                                            <p:tav tm="0">
                                              <p:val>
                                                <p:fltVal val="0"/>
                                              </p:val>
                                            </p:tav>
                                            <p:tav tm="100000">
                                              <p:val>
                                                <p:strVal val="#ppt_w"/>
                                              </p:val>
                                            </p:tav>
                                          </p:tavLst>
                                        </p:anim>
                                        <p:anim calcmode="lin" valueType="num">
                                          <p:cBhvr>
                                            <p:cTn id="12" dur="500" fill="hold"/>
                                            <p:tgtEl>
                                              <p:spTgt spid="117"/>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119"/>
                                            </p:tgtEl>
                                            <p:attrNameLst>
                                              <p:attrName>style.visibility</p:attrName>
                                            </p:attrNameLst>
                                          </p:cBhvr>
                                          <p:to>
                                            <p:strVal val="visible"/>
                                          </p:to>
                                        </p:set>
                                        <p:animEffect transition="in" filter="wipe(down)">
                                          <p:cBhvr>
                                            <p:cTn id="15" dur="500"/>
                                            <p:tgtEl>
                                              <p:spTgt spid="119"/>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strVal val="#ppt_w*0.70"/>
                                              </p:val>
                                            </p:tav>
                                            <p:tav tm="100000">
                                              <p:val>
                                                <p:strVal val="#ppt_w"/>
                                              </p:val>
                                            </p:tav>
                                          </p:tavLst>
                                        </p:anim>
                                        <p:anim calcmode="lin" valueType="num">
                                          <p:cBhvr>
                                            <p:cTn id="19" dur="500" fill="hold"/>
                                            <p:tgtEl>
                                              <p:spTgt spid="122"/>
                                            </p:tgtEl>
                                            <p:attrNameLst>
                                              <p:attrName>ppt_h</p:attrName>
                                            </p:attrNameLst>
                                          </p:cBhvr>
                                          <p:tavLst>
                                            <p:tav tm="0">
                                              <p:val>
                                                <p:strVal val="#ppt_h"/>
                                              </p:val>
                                            </p:tav>
                                            <p:tav tm="100000">
                                              <p:val>
                                                <p:strVal val="#ppt_h"/>
                                              </p:val>
                                            </p:tav>
                                          </p:tavLst>
                                        </p:anim>
                                        <p:animEffect transition="in" filter="fade">
                                          <p:cBhvr>
                                            <p:cTn id="20" dur="500"/>
                                            <p:tgtEl>
                                              <p:spTgt spid="122"/>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anim calcmode="lin" valueType="num">
                                          <p:cBhvr>
                                            <p:cTn id="24" dur="500" fill="hold"/>
                                            <p:tgtEl>
                                              <p:spTgt spid="113"/>
                                            </p:tgtEl>
                                            <p:attrNameLst>
                                              <p:attrName>ppt_x</p:attrName>
                                            </p:attrNameLst>
                                          </p:cBhvr>
                                          <p:tavLst>
                                            <p:tav tm="0">
                                              <p:val>
                                                <p:strVal val="#ppt_x"/>
                                              </p:val>
                                            </p:tav>
                                            <p:tav tm="100000">
                                              <p:val>
                                                <p:strVal val="#ppt_x"/>
                                              </p:val>
                                            </p:tav>
                                          </p:tavLst>
                                        </p:anim>
                                        <p:anim calcmode="lin" valueType="num">
                                          <p:cBhvr>
                                            <p:cTn id="25" dur="500" fill="hold"/>
                                            <p:tgtEl>
                                              <p:spTgt spid="1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anim calcmode="lin" valueType="num">
                                          <p:cBhvr>
                                            <p:cTn id="29" dur="500" fill="hold"/>
                                            <p:tgtEl>
                                              <p:spTgt spid="120"/>
                                            </p:tgtEl>
                                            <p:attrNameLst>
                                              <p:attrName>ppt_x</p:attrName>
                                            </p:attrNameLst>
                                          </p:cBhvr>
                                          <p:tavLst>
                                            <p:tav tm="0">
                                              <p:val>
                                                <p:strVal val="#ppt_x"/>
                                              </p:val>
                                            </p:tav>
                                            <p:tav tm="100000">
                                              <p:val>
                                                <p:strVal val="#ppt_x"/>
                                              </p:val>
                                            </p:tav>
                                          </p:tavLst>
                                        </p:anim>
                                        <p:anim calcmode="lin" valueType="num">
                                          <p:cBhvr>
                                            <p:cTn id="30" dur="500" fill="hold"/>
                                            <p:tgtEl>
                                              <p:spTgt spid="120"/>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132"/>
                                            </p:tgtEl>
                                            <p:attrNameLst>
                                              <p:attrName>style.visibility</p:attrName>
                                            </p:attrNameLst>
                                          </p:cBhvr>
                                          <p:to>
                                            <p:strVal val="visible"/>
                                          </p:to>
                                        </p:set>
                                        <p:anim calcmode="lin" valueType="num">
                                          <p:cBhvr>
                                            <p:cTn id="33" dur="500" fill="hold"/>
                                            <p:tgtEl>
                                              <p:spTgt spid="132"/>
                                            </p:tgtEl>
                                            <p:attrNameLst>
                                              <p:attrName>ppt_w</p:attrName>
                                            </p:attrNameLst>
                                          </p:cBhvr>
                                          <p:tavLst>
                                            <p:tav tm="0">
                                              <p:val>
                                                <p:fltVal val="0"/>
                                              </p:val>
                                            </p:tav>
                                            <p:tav tm="100000">
                                              <p:val>
                                                <p:strVal val="#ppt_w"/>
                                              </p:val>
                                            </p:tav>
                                          </p:tavLst>
                                        </p:anim>
                                        <p:anim calcmode="lin" valueType="num">
                                          <p:cBhvr>
                                            <p:cTn id="34" dur="500" fill="hold"/>
                                            <p:tgtEl>
                                              <p:spTgt spid="132"/>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500"/>
                                            <p:tgtEl>
                                              <p:spTgt spid="135"/>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137"/>
                                            </p:tgtEl>
                                            <p:attrNameLst>
                                              <p:attrName>style.visibility</p:attrName>
                                            </p:attrNameLst>
                                          </p:cBhvr>
                                          <p:to>
                                            <p:strVal val="visible"/>
                                          </p:to>
                                        </p:set>
                                        <p:anim calcmode="lin" valueType="num">
                                          <p:cBhvr>
                                            <p:cTn id="40" dur="500" fill="hold"/>
                                            <p:tgtEl>
                                              <p:spTgt spid="137"/>
                                            </p:tgtEl>
                                            <p:attrNameLst>
                                              <p:attrName>ppt_w</p:attrName>
                                            </p:attrNameLst>
                                          </p:cBhvr>
                                          <p:tavLst>
                                            <p:tav tm="0">
                                              <p:val>
                                                <p:strVal val="#ppt_w*0.70"/>
                                              </p:val>
                                            </p:tav>
                                            <p:tav tm="100000">
                                              <p:val>
                                                <p:strVal val="#ppt_w"/>
                                              </p:val>
                                            </p:tav>
                                          </p:tavLst>
                                        </p:anim>
                                        <p:anim calcmode="lin" valueType="num">
                                          <p:cBhvr>
                                            <p:cTn id="41" dur="500" fill="hold"/>
                                            <p:tgtEl>
                                              <p:spTgt spid="137"/>
                                            </p:tgtEl>
                                            <p:attrNameLst>
                                              <p:attrName>ppt_h</p:attrName>
                                            </p:attrNameLst>
                                          </p:cBhvr>
                                          <p:tavLst>
                                            <p:tav tm="0">
                                              <p:val>
                                                <p:strVal val="#ppt_h"/>
                                              </p:val>
                                            </p:tav>
                                            <p:tav tm="100000">
                                              <p:val>
                                                <p:strVal val="#ppt_h"/>
                                              </p:val>
                                            </p:tav>
                                          </p:tavLst>
                                        </p:anim>
                                        <p:animEffect transition="in" filter="fade">
                                          <p:cBhvr>
                                            <p:cTn id="42" dur="500"/>
                                            <p:tgtEl>
                                              <p:spTgt spid="137"/>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anim calcmode="lin" valueType="num">
                                          <p:cBhvr>
                                            <p:cTn id="46" dur="500" fill="hold"/>
                                            <p:tgtEl>
                                              <p:spTgt spid="131"/>
                                            </p:tgtEl>
                                            <p:attrNameLst>
                                              <p:attrName>ppt_x</p:attrName>
                                            </p:attrNameLst>
                                          </p:cBhvr>
                                          <p:tavLst>
                                            <p:tav tm="0">
                                              <p:val>
                                                <p:strVal val="#ppt_x"/>
                                              </p:val>
                                            </p:tav>
                                            <p:tav tm="100000">
                                              <p:val>
                                                <p:strVal val="#ppt_x"/>
                                              </p:val>
                                            </p:tav>
                                          </p:tavLst>
                                        </p:anim>
                                        <p:anim calcmode="lin" valueType="num">
                                          <p:cBhvr>
                                            <p:cTn id="47" dur="500" fill="hold"/>
                                            <p:tgtEl>
                                              <p:spTgt spid="13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anim calcmode="lin" valueType="num">
                                          <p:cBhvr>
                                            <p:cTn id="51" dur="500" fill="hold"/>
                                            <p:tgtEl>
                                              <p:spTgt spid="136"/>
                                            </p:tgtEl>
                                            <p:attrNameLst>
                                              <p:attrName>ppt_x</p:attrName>
                                            </p:attrNameLst>
                                          </p:cBhvr>
                                          <p:tavLst>
                                            <p:tav tm="0">
                                              <p:val>
                                                <p:strVal val="#ppt_x"/>
                                              </p:val>
                                            </p:tav>
                                            <p:tav tm="100000">
                                              <p:val>
                                                <p:strVal val="#ppt_x"/>
                                              </p:val>
                                            </p:tav>
                                          </p:tavLst>
                                        </p:anim>
                                        <p:anim calcmode="lin" valueType="num">
                                          <p:cBhvr>
                                            <p:cTn id="52" dur="500" fill="hold"/>
                                            <p:tgtEl>
                                              <p:spTgt spid="136"/>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145"/>
                                            </p:tgtEl>
                                            <p:attrNameLst>
                                              <p:attrName>style.visibility</p:attrName>
                                            </p:attrNameLst>
                                          </p:cBhvr>
                                          <p:to>
                                            <p:strVal val="visible"/>
                                          </p:to>
                                        </p:set>
                                        <p:animEffect transition="in" filter="wipe(down)">
                                          <p:cBhvr>
                                            <p:cTn id="59" dur="500"/>
                                            <p:tgtEl>
                                              <p:spTgt spid="145"/>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147"/>
                                            </p:tgtEl>
                                            <p:attrNameLst>
                                              <p:attrName>style.visibility</p:attrName>
                                            </p:attrNameLst>
                                          </p:cBhvr>
                                          <p:to>
                                            <p:strVal val="visible"/>
                                          </p:to>
                                        </p:set>
                                        <p:anim calcmode="lin" valueType="num">
                                          <p:cBhvr>
                                            <p:cTn id="62" dur="500" fill="hold"/>
                                            <p:tgtEl>
                                              <p:spTgt spid="147"/>
                                            </p:tgtEl>
                                            <p:attrNameLst>
                                              <p:attrName>ppt_w</p:attrName>
                                            </p:attrNameLst>
                                          </p:cBhvr>
                                          <p:tavLst>
                                            <p:tav tm="0">
                                              <p:val>
                                                <p:strVal val="#ppt_w*0.70"/>
                                              </p:val>
                                            </p:tav>
                                            <p:tav tm="100000">
                                              <p:val>
                                                <p:strVal val="#ppt_w"/>
                                              </p:val>
                                            </p:tav>
                                          </p:tavLst>
                                        </p:anim>
                                        <p:anim calcmode="lin" valueType="num">
                                          <p:cBhvr>
                                            <p:cTn id="63" dur="500" fill="hold"/>
                                            <p:tgtEl>
                                              <p:spTgt spid="147"/>
                                            </p:tgtEl>
                                            <p:attrNameLst>
                                              <p:attrName>ppt_h</p:attrName>
                                            </p:attrNameLst>
                                          </p:cBhvr>
                                          <p:tavLst>
                                            <p:tav tm="0">
                                              <p:val>
                                                <p:strVal val="#ppt_h"/>
                                              </p:val>
                                            </p:tav>
                                            <p:tav tm="100000">
                                              <p:val>
                                                <p:strVal val="#ppt_h"/>
                                              </p:val>
                                            </p:tav>
                                          </p:tavLst>
                                        </p:anim>
                                        <p:animEffect transition="in" filter="fade">
                                          <p:cBhvr>
                                            <p:cTn id="64" dur="500"/>
                                            <p:tgtEl>
                                              <p:spTgt spid="147"/>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500"/>
                                            <p:tgtEl>
                                              <p:spTgt spid="146"/>
                                            </p:tgtEl>
                                          </p:cBhvr>
                                        </p:animEffect>
                                        <p:anim calcmode="lin" valueType="num">
                                          <p:cBhvr>
                                            <p:cTn id="73" dur="500" fill="hold"/>
                                            <p:tgtEl>
                                              <p:spTgt spid="146"/>
                                            </p:tgtEl>
                                            <p:attrNameLst>
                                              <p:attrName>ppt_x</p:attrName>
                                            </p:attrNameLst>
                                          </p:cBhvr>
                                          <p:tavLst>
                                            <p:tav tm="0">
                                              <p:val>
                                                <p:strVal val="#ppt_x"/>
                                              </p:val>
                                            </p:tav>
                                            <p:tav tm="100000">
                                              <p:val>
                                                <p:strVal val="#ppt_x"/>
                                              </p:val>
                                            </p:tav>
                                          </p:tavLst>
                                        </p:anim>
                                        <p:anim calcmode="lin" valueType="num">
                                          <p:cBhvr>
                                            <p:cTn id="74" dur="500" fill="hold"/>
                                            <p:tgtEl>
                                              <p:spTgt spid="146"/>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155"/>
                                            </p:tgtEl>
                                            <p:attrNameLst>
                                              <p:attrName>style.visibility</p:attrName>
                                            </p:attrNameLst>
                                          </p:cBhvr>
                                          <p:to>
                                            <p:strVal val="visible"/>
                                          </p:to>
                                        </p:set>
                                        <p:animEffect transition="in" filter="wipe(down)">
                                          <p:cBhvr>
                                            <p:cTn id="81" dur="500"/>
                                            <p:tgtEl>
                                              <p:spTgt spid="15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157"/>
                                            </p:tgtEl>
                                            <p:attrNameLst>
                                              <p:attrName>style.visibility</p:attrName>
                                            </p:attrNameLst>
                                          </p:cBhvr>
                                          <p:to>
                                            <p:strVal val="visible"/>
                                          </p:to>
                                        </p:set>
                                        <p:anim calcmode="lin" valueType="num">
                                          <p:cBhvr>
                                            <p:cTn id="84" dur="500" fill="hold"/>
                                            <p:tgtEl>
                                              <p:spTgt spid="157"/>
                                            </p:tgtEl>
                                            <p:attrNameLst>
                                              <p:attrName>ppt_w</p:attrName>
                                            </p:attrNameLst>
                                          </p:cBhvr>
                                          <p:tavLst>
                                            <p:tav tm="0">
                                              <p:val>
                                                <p:strVal val="#ppt_w*0.70"/>
                                              </p:val>
                                            </p:tav>
                                            <p:tav tm="100000">
                                              <p:val>
                                                <p:strVal val="#ppt_w"/>
                                              </p:val>
                                            </p:tav>
                                          </p:tavLst>
                                        </p:anim>
                                        <p:anim calcmode="lin" valueType="num">
                                          <p:cBhvr>
                                            <p:cTn id="85" dur="500" fill="hold"/>
                                            <p:tgtEl>
                                              <p:spTgt spid="157"/>
                                            </p:tgtEl>
                                            <p:attrNameLst>
                                              <p:attrName>ppt_h</p:attrName>
                                            </p:attrNameLst>
                                          </p:cBhvr>
                                          <p:tavLst>
                                            <p:tav tm="0">
                                              <p:val>
                                                <p:strVal val="#ppt_h"/>
                                              </p:val>
                                            </p:tav>
                                            <p:tav tm="100000">
                                              <p:val>
                                                <p:strVal val="#ppt_h"/>
                                              </p:val>
                                            </p:tav>
                                          </p:tavLst>
                                        </p:anim>
                                        <p:animEffect transition="in" filter="fade">
                                          <p:cBhvr>
                                            <p:cTn id="86" dur="500"/>
                                            <p:tgtEl>
                                              <p:spTgt spid="15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151"/>
                                            </p:tgtEl>
                                            <p:attrNameLst>
                                              <p:attrName>style.visibility</p:attrName>
                                            </p:attrNameLst>
                                          </p:cBhvr>
                                          <p:to>
                                            <p:strVal val="visible"/>
                                          </p:to>
                                        </p:set>
                                        <p:animEffect transition="in" filter="fade">
                                          <p:cBhvr>
                                            <p:cTn id="89" dur="500"/>
                                            <p:tgtEl>
                                              <p:spTgt spid="151"/>
                                            </p:tgtEl>
                                          </p:cBhvr>
                                        </p:animEffect>
                                        <p:anim calcmode="lin" valueType="num">
                                          <p:cBhvr>
                                            <p:cTn id="90" dur="500" fill="hold"/>
                                            <p:tgtEl>
                                              <p:spTgt spid="151"/>
                                            </p:tgtEl>
                                            <p:attrNameLst>
                                              <p:attrName>ppt_x</p:attrName>
                                            </p:attrNameLst>
                                          </p:cBhvr>
                                          <p:tavLst>
                                            <p:tav tm="0">
                                              <p:val>
                                                <p:strVal val="#ppt_x"/>
                                              </p:val>
                                            </p:tav>
                                            <p:tav tm="100000">
                                              <p:val>
                                                <p:strVal val="#ppt_x"/>
                                              </p:val>
                                            </p:tav>
                                          </p:tavLst>
                                        </p:anim>
                                        <p:anim calcmode="lin" valueType="num">
                                          <p:cBhvr>
                                            <p:cTn id="91" dur="500" fill="hold"/>
                                            <p:tgtEl>
                                              <p:spTgt spid="15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500"/>
                                            <p:tgtEl>
                                              <p:spTgt spid="156"/>
                                            </p:tgtEl>
                                          </p:cBhvr>
                                        </p:animEffect>
                                        <p:anim calcmode="lin" valueType="num">
                                          <p:cBhvr>
                                            <p:cTn id="95" dur="500" fill="hold"/>
                                            <p:tgtEl>
                                              <p:spTgt spid="156"/>
                                            </p:tgtEl>
                                            <p:attrNameLst>
                                              <p:attrName>ppt_x</p:attrName>
                                            </p:attrNameLst>
                                          </p:cBhvr>
                                          <p:tavLst>
                                            <p:tav tm="0">
                                              <p:val>
                                                <p:strVal val="#ppt_x"/>
                                              </p:val>
                                            </p:tav>
                                            <p:tav tm="100000">
                                              <p:val>
                                                <p:strVal val="#ppt_x"/>
                                              </p:val>
                                            </p:tav>
                                          </p:tavLst>
                                        </p:anim>
                                        <p:anim calcmode="lin" valueType="num">
                                          <p:cBhvr>
                                            <p:cTn id="96" dur="500" fill="hold"/>
                                            <p:tgtEl>
                                              <p:spTgt spid="15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anim calcmode="lin" valueType="num">
                                          <p:cBhvr>
                                            <p:cTn id="100" dur="500" fill="hold"/>
                                            <p:tgtEl>
                                              <p:spTgt spid="158"/>
                                            </p:tgtEl>
                                            <p:attrNameLst>
                                              <p:attrName>ppt_x</p:attrName>
                                            </p:attrNameLst>
                                          </p:cBhvr>
                                          <p:tavLst>
                                            <p:tav tm="0">
                                              <p:val>
                                                <p:strVal val="#ppt_x"/>
                                              </p:val>
                                            </p:tav>
                                            <p:tav tm="100000">
                                              <p:val>
                                                <p:strVal val="#ppt_x"/>
                                              </p:val>
                                            </p:tav>
                                          </p:tavLst>
                                        </p:anim>
                                        <p:anim calcmode="lin" valueType="num">
                                          <p:cBhvr>
                                            <p:cTn id="101"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13" grpId="0" animBg="1"/>
          <p:bldP spid="120" grpId="0"/>
          <p:bldP spid="122" grpId="0"/>
          <p:bldP spid="131" grpId="0" animBg="1"/>
          <p:bldP spid="136" grpId="0"/>
          <p:bldP spid="137" grpId="0"/>
          <p:bldP spid="141" grpId="0" animBg="1"/>
          <p:bldP spid="146" grpId="0"/>
          <p:bldP spid="147" grpId="0"/>
          <p:bldP spid="151" grpId="0" animBg="1"/>
          <p:bldP spid="156" grpId="0"/>
          <p:bldP spid="1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117"/>
                                            </p:tgtEl>
                                            <p:attrNameLst>
                                              <p:attrName>style.visibility</p:attrName>
                                            </p:attrNameLst>
                                          </p:cBhvr>
                                          <p:to>
                                            <p:strVal val="visible"/>
                                          </p:to>
                                        </p:set>
                                        <p:anim calcmode="lin" valueType="num">
                                          <p:cBhvr>
                                            <p:cTn id="11" dur="500" fill="hold"/>
                                            <p:tgtEl>
                                              <p:spTgt spid="117"/>
                                            </p:tgtEl>
                                            <p:attrNameLst>
                                              <p:attrName>ppt_w</p:attrName>
                                            </p:attrNameLst>
                                          </p:cBhvr>
                                          <p:tavLst>
                                            <p:tav tm="0">
                                              <p:val>
                                                <p:fltVal val="0"/>
                                              </p:val>
                                            </p:tav>
                                            <p:tav tm="100000">
                                              <p:val>
                                                <p:strVal val="#ppt_w"/>
                                              </p:val>
                                            </p:tav>
                                          </p:tavLst>
                                        </p:anim>
                                        <p:anim calcmode="lin" valueType="num">
                                          <p:cBhvr>
                                            <p:cTn id="12" dur="500" fill="hold"/>
                                            <p:tgtEl>
                                              <p:spTgt spid="117"/>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119"/>
                                            </p:tgtEl>
                                            <p:attrNameLst>
                                              <p:attrName>style.visibility</p:attrName>
                                            </p:attrNameLst>
                                          </p:cBhvr>
                                          <p:to>
                                            <p:strVal val="visible"/>
                                          </p:to>
                                        </p:set>
                                        <p:animEffect transition="in" filter="wipe(down)">
                                          <p:cBhvr>
                                            <p:cTn id="15" dur="500"/>
                                            <p:tgtEl>
                                              <p:spTgt spid="119"/>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strVal val="#ppt_w*0.70"/>
                                              </p:val>
                                            </p:tav>
                                            <p:tav tm="100000">
                                              <p:val>
                                                <p:strVal val="#ppt_w"/>
                                              </p:val>
                                            </p:tav>
                                          </p:tavLst>
                                        </p:anim>
                                        <p:anim calcmode="lin" valueType="num">
                                          <p:cBhvr>
                                            <p:cTn id="19" dur="500" fill="hold"/>
                                            <p:tgtEl>
                                              <p:spTgt spid="122"/>
                                            </p:tgtEl>
                                            <p:attrNameLst>
                                              <p:attrName>ppt_h</p:attrName>
                                            </p:attrNameLst>
                                          </p:cBhvr>
                                          <p:tavLst>
                                            <p:tav tm="0">
                                              <p:val>
                                                <p:strVal val="#ppt_h"/>
                                              </p:val>
                                            </p:tav>
                                            <p:tav tm="100000">
                                              <p:val>
                                                <p:strVal val="#ppt_h"/>
                                              </p:val>
                                            </p:tav>
                                          </p:tavLst>
                                        </p:anim>
                                        <p:animEffect transition="in" filter="fade">
                                          <p:cBhvr>
                                            <p:cTn id="20" dur="500"/>
                                            <p:tgtEl>
                                              <p:spTgt spid="122"/>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anim calcmode="lin" valueType="num">
                                          <p:cBhvr>
                                            <p:cTn id="24" dur="500" fill="hold"/>
                                            <p:tgtEl>
                                              <p:spTgt spid="113"/>
                                            </p:tgtEl>
                                            <p:attrNameLst>
                                              <p:attrName>ppt_x</p:attrName>
                                            </p:attrNameLst>
                                          </p:cBhvr>
                                          <p:tavLst>
                                            <p:tav tm="0">
                                              <p:val>
                                                <p:strVal val="#ppt_x"/>
                                              </p:val>
                                            </p:tav>
                                            <p:tav tm="100000">
                                              <p:val>
                                                <p:strVal val="#ppt_x"/>
                                              </p:val>
                                            </p:tav>
                                          </p:tavLst>
                                        </p:anim>
                                        <p:anim calcmode="lin" valueType="num">
                                          <p:cBhvr>
                                            <p:cTn id="25" dur="500" fill="hold"/>
                                            <p:tgtEl>
                                              <p:spTgt spid="1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anim calcmode="lin" valueType="num">
                                          <p:cBhvr>
                                            <p:cTn id="29" dur="500" fill="hold"/>
                                            <p:tgtEl>
                                              <p:spTgt spid="120"/>
                                            </p:tgtEl>
                                            <p:attrNameLst>
                                              <p:attrName>ppt_x</p:attrName>
                                            </p:attrNameLst>
                                          </p:cBhvr>
                                          <p:tavLst>
                                            <p:tav tm="0">
                                              <p:val>
                                                <p:strVal val="#ppt_x"/>
                                              </p:val>
                                            </p:tav>
                                            <p:tav tm="100000">
                                              <p:val>
                                                <p:strVal val="#ppt_x"/>
                                              </p:val>
                                            </p:tav>
                                          </p:tavLst>
                                        </p:anim>
                                        <p:anim calcmode="lin" valueType="num">
                                          <p:cBhvr>
                                            <p:cTn id="30" dur="500" fill="hold"/>
                                            <p:tgtEl>
                                              <p:spTgt spid="120"/>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132"/>
                                            </p:tgtEl>
                                            <p:attrNameLst>
                                              <p:attrName>style.visibility</p:attrName>
                                            </p:attrNameLst>
                                          </p:cBhvr>
                                          <p:to>
                                            <p:strVal val="visible"/>
                                          </p:to>
                                        </p:set>
                                        <p:anim calcmode="lin" valueType="num">
                                          <p:cBhvr>
                                            <p:cTn id="33" dur="500" fill="hold"/>
                                            <p:tgtEl>
                                              <p:spTgt spid="132"/>
                                            </p:tgtEl>
                                            <p:attrNameLst>
                                              <p:attrName>ppt_w</p:attrName>
                                            </p:attrNameLst>
                                          </p:cBhvr>
                                          <p:tavLst>
                                            <p:tav tm="0">
                                              <p:val>
                                                <p:fltVal val="0"/>
                                              </p:val>
                                            </p:tav>
                                            <p:tav tm="100000">
                                              <p:val>
                                                <p:strVal val="#ppt_w"/>
                                              </p:val>
                                            </p:tav>
                                          </p:tavLst>
                                        </p:anim>
                                        <p:anim calcmode="lin" valueType="num">
                                          <p:cBhvr>
                                            <p:cTn id="34" dur="500" fill="hold"/>
                                            <p:tgtEl>
                                              <p:spTgt spid="132"/>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500"/>
                                            <p:tgtEl>
                                              <p:spTgt spid="135"/>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137"/>
                                            </p:tgtEl>
                                            <p:attrNameLst>
                                              <p:attrName>style.visibility</p:attrName>
                                            </p:attrNameLst>
                                          </p:cBhvr>
                                          <p:to>
                                            <p:strVal val="visible"/>
                                          </p:to>
                                        </p:set>
                                        <p:anim calcmode="lin" valueType="num">
                                          <p:cBhvr>
                                            <p:cTn id="40" dur="500" fill="hold"/>
                                            <p:tgtEl>
                                              <p:spTgt spid="137"/>
                                            </p:tgtEl>
                                            <p:attrNameLst>
                                              <p:attrName>ppt_w</p:attrName>
                                            </p:attrNameLst>
                                          </p:cBhvr>
                                          <p:tavLst>
                                            <p:tav tm="0">
                                              <p:val>
                                                <p:strVal val="#ppt_w*0.70"/>
                                              </p:val>
                                            </p:tav>
                                            <p:tav tm="100000">
                                              <p:val>
                                                <p:strVal val="#ppt_w"/>
                                              </p:val>
                                            </p:tav>
                                          </p:tavLst>
                                        </p:anim>
                                        <p:anim calcmode="lin" valueType="num">
                                          <p:cBhvr>
                                            <p:cTn id="41" dur="500" fill="hold"/>
                                            <p:tgtEl>
                                              <p:spTgt spid="137"/>
                                            </p:tgtEl>
                                            <p:attrNameLst>
                                              <p:attrName>ppt_h</p:attrName>
                                            </p:attrNameLst>
                                          </p:cBhvr>
                                          <p:tavLst>
                                            <p:tav tm="0">
                                              <p:val>
                                                <p:strVal val="#ppt_h"/>
                                              </p:val>
                                            </p:tav>
                                            <p:tav tm="100000">
                                              <p:val>
                                                <p:strVal val="#ppt_h"/>
                                              </p:val>
                                            </p:tav>
                                          </p:tavLst>
                                        </p:anim>
                                        <p:animEffect transition="in" filter="fade">
                                          <p:cBhvr>
                                            <p:cTn id="42" dur="500"/>
                                            <p:tgtEl>
                                              <p:spTgt spid="137"/>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anim calcmode="lin" valueType="num">
                                          <p:cBhvr>
                                            <p:cTn id="46" dur="500" fill="hold"/>
                                            <p:tgtEl>
                                              <p:spTgt spid="131"/>
                                            </p:tgtEl>
                                            <p:attrNameLst>
                                              <p:attrName>ppt_x</p:attrName>
                                            </p:attrNameLst>
                                          </p:cBhvr>
                                          <p:tavLst>
                                            <p:tav tm="0">
                                              <p:val>
                                                <p:strVal val="#ppt_x"/>
                                              </p:val>
                                            </p:tav>
                                            <p:tav tm="100000">
                                              <p:val>
                                                <p:strVal val="#ppt_x"/>
                                              </p:val>
                                            </p:tav>
                                          </p:tavLst>
                                        </p:anim>
                                        <p:anim calcmode="lin" valueType="num">
                                          <p:cBhvr>
                                            <p:cTn id="47" dur="500" fill="hold"/>
                                            <p:tgtEl>
                                              <p:spTgt spid="13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anim calcmode="lin" valueType="num">
                                          <p:cBhvr>
                                            <p:cTn id="51" dur="500" fill="hold"/>
                                            <p:tgtEl>
                                              <p:spTgt spid="136"/>
                                            </p:tgtEl>
                                            <p:attrNameLst>
                                              <p:attrName>ppt_x</p:attrName>
                                            </p:attrNameLst>
                                          </p:cBhvr>
                                          <p:tavLst>
                                            <p:tav tm="0">
                                              <p:val>
                                                <p:strVal val="#ppt_x"/>
                                              </p:val>
                                            </p:tav>
                                            <p:tav tm="100000">
                                              <p:val>
                                                <p:strVal val="#ppt_x"/>
                                              </p:val>
                                            </p:tav>
                                          </p:tavLst>
                                        </p:anim>
                                        <p:anim calcmode="lin" valueType="num">
                                          <p:cBhvr>
                                            <p:cTn id="52" dur="500" fill="hold"/>
                                            <p:tgtEl>
                                              <p:spTgt spid="136"/>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145"/>
                                            </p:tgtEl>
                                            <p:attrNameLst>
                                              <p:attrName>style.visibility</p:attrName>
                                            </p:attrNameLst>
                                          </p:cBhvr>
                                          <p:to>
                                            <p:strVal val="visible"/>
                                          </p:to>
                                        </p:set>
                                        <p:animEffect transition="in" filter="wipe(down)">
                                          <p:cBhvr>
                                            <p:cTn id="59" dur="500"/>
                                            <p:tgtEl>
                                              <p:spTgt spid="145"/>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147"/>
                                            </p:tgtEl>
                                            <p:attrNameLst>
                                              <p:attrName>style.visibility</p:attrName>
                                            </p:attrNameLst>
                                          </p:cBhvr>
                                          <p:to>
                                            <p:strVal val="visible"/>
                                          </p:to>
                                        </p:set>
                                        <p:anim calcmode="lin" valueType="num">
                                          <p:cBhvr>
                                            <p:cTn id="62" dur="500" fill="hold"/>
                                            <p:tgtEl>
                                              <p:spTgt spid="147"/>
                                            </p:tgtEl>
                                            <p:attrNameLst>
                                              <p:attrName>ppt_w</p:attrName>
                                            </p:attrNameLst>
                                          </p:cBhvr>
                                          <p:tavLst>
                                            <p:tav tm="0">
                                              <p:val>
                                                <p:strVal val="#ppt_w*0.70"/>
                                              </p:val>
                                            </p:tav>
                                            <p:tav tm="100000">
                                              <p:val>
                                                <p:strVal val="#ppt_w"/>
                                              </p:val>
                                            </p:tav>
                                          </p:tavLst>
                                        </p:anim>
                                        <p:anim calcmode="lin" valueType="num">
                                          <p:cBhvr>
                                            <p:cTn id="63" dur="500" fill="hold"/>
                                            <p:tgtEl>
                                              <p:spTgt spid="147"/>
                                            </p:tgtEl>
                                            <p:attrNameLst>
                                              <p:attrName>ppt_h</p:attrName>
                                            </p:attrNameLst>
                                          </p:cBhvr>
                                          <p:tavLst>
                                            <p:tav tm="0">
                                              <p:val>
                                                <p:strVal val="#ppt_h"/>
                                              </p:val>
                                            </p:tav>
                                            <p:tav tm="100000">
                                              <p:val>
                                                <p:strVal val="#ppt_h"/>
                                              </p:val>
                                            </p:tav>
                                          </p:tavLst>
                                        </p:anim>
                                        <p:animEffect transition="in" filter="fade">
                                          <p:cBhvr>
                                            <p:cTn id="64" dur="500"/>
                                            <p:tgtEl>
                                              <p:spTgt spid="147"/>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500"/>
                                            <p:tgtEl>
                                              <p:spTgt spid="146"/>
                                            </p:tgtEl>
                                          </p:cBhvr>
                                        </p:animEffect>
                                        <p:anim calcmode="lin" valueType="num">
                                          <p:cBhvr>
                                            <p:cTn id="73" dur="500" fill="hold"/>
                                            <p:tgtEl>
                                              <p:spTgt spid="146"/>
                                            </p:tgtEl>
                                            <p:attrNameLst>
                                              <p:attrName>ppt_x</p:attrName>
                                            </p:attrNameLst>
                                          </p:cBhvr>
                                          <p:tavLst>
                                            <p:tav tm="0">
                                              <p:val>
                                                <p:strVal val="#ppt_x"/>
                                              </p:val>
                                            </p:tav>
                                            <p:tav tm="100000">
                                              <p:val>
                                                <p:strVal val="#ppt_x"/>
                                              </p:val>
                                            </p:tav>
                                          </p:tavLst>
                                        </p:anim>
                                        <p:anim calcmode="lin" valueType="num">
                                          <p:cBhvr>
                                            <p:cTn id="74" dur="500" fill="hold"/>
                                            <p:tgtEl>
                                              <p:spTgt spid="146"/>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155"/>
                                            </p:tgtEl>
                                            <p:attrNameLst>
                                              <p:attrName>style.visibility</p:attrName>
                                            </p:attrNameLst>
                                          </p:cBhvr>
                                          <p:to>
                                            <p:strVal val="visible"/>
                                          </p:to>
                                        </p:set>
                                        <p:animEffect transition="in" filter="wipe(down)">
                                          <p:cBhvr>
                                            <p:cTn id="81" dur="500"/>
                                            <p:tgtEl>
                                              <p:spTgt spid="15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157"/>
                                            </p:tgtEl>
                                            <p:attrNameLst>
                                              <p:attrName>style.visibility</p:attrName>
                                            </p:attrNameLst>
                                          </p:cBhvr>
                                          <p:to>
                                            <p:strVal val="visible"/>
                                          </p:to>
                                        </p:set>
                                        <p:anim calcmode="lin" valueType="num">
                                          <p:cBhvr>
                                            <p:cTn id="84" dur="500" fill="hold"/>
                                            <p:tgtEl>
                                              <p:spTgt spid="157"/>
                                            </p:tgtEl>
                                            <p:attrNameLst>
                                              <p:attrName>ppt_w</p:attrName>
                                            </p:attrNameLst>
                                          </p:cBhvr>
                                          <p:tavLst>
                                            <p:tav tm="0">
                                              <p:val>
                                                <p:strVal val="#ppt_w*0.70"/>
                                              </p:val>
                                            </p:tav>
                                            <p:tav tm="100000">
                                              <p:val>
                                                <p:strVal val="#ppt_w"/>
                                              </p:val>
                                            </p:tav>
                                          </p:tavLst>
                                        </p:anim>
                                        <p:anim calcmode="lin" valueType="num">
                                          <p:cBhvr>
                                            <p:cTn id="85" dur="500" fill="hold"/>
                                            <p:tgtEl>
                                              <p:spTgt spid="157"/>
                                            </p:tgtEl>
                                            <p:attrNameLst>
                                              <p:attrName>ppt_h</p:attrName>
                                            </p:attrNameLst>
                                          </p:cBhvr>
                                          <p:tavLst>
                                            <p:tav tm="0">
                                              <p:val>
                                                <p:strVal val="#ppt_h"/>
                                              </p:val>
                                            </p:tav>
                                            <p:tav tm="100000">
                                              <p:val>
                                                <p:strVal val="#ppt_h"/>
                                              </p:val>
                                            </p:tav>
                                          </p:tavLst>
                                        </p:anim>
                                        <p:animEffect transition="in" filter="fade">
                                          <p:cBhvr>
                                            <p:cTn id="86" dur="500"/>
                                            <p:tgtEl>
                                              <p:spTgt spid="15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151"/>
                                            </p:tgtEl>
                                            <p:attrNameLst>
                                              <p:attrName>style.visibility</p:attrName>
                                            </p:attrNameLst>
                                          </p:cBhvr>
                                          <p:to>
                                            <p:strVal val="visible"/>
                                          </p:to>
                                        </p:set>
                                        <p:animEffect transition="in" filter="fade">
                                          <p:cBhvr>
                                            <p:cTn id="89" dur="500"/>
                                            <p:tgtEl>
                                              <p:spTgt spid="151"/>
                                            </p:tgtEl>
                                          </p:cBhvr>
                                        </p:animEffect>
                                        <p:anim calcmode="lin" valueType="num">
                                          <p:cBhvr>
                                            <p:cTn id="90" dur="500" fill="hold"/>
                                            <p:tgtEl>
                                              <p:spTgt spid="151"/>
                                            </p:tgtEl>
                                            <p:attrNameLst>
                                              <p:attrName>ppt_x</p:attrName>
                                            </p:attrNameLst>
                                          </p:cBhvr>
                                          <p:tavLst>
                                            <p:tav tm="0">
                                              <p:val>
                                                <p:strVal val="#ppt_x"/>
                                              </p:val>
                                            </p:tav>
                                            <p:tav tm="100000">
                                              <p:val>
                                                <p:strVal val="#ppt_x"/>
                                              </p:val>
                                            </p:tav>
                                          </p:tavLst>
                                        </p:anim>
                                        <p:anim calcmode="lin" valueType="num">
                                          <p:cBhvr>
                                            <p:cTn id="91" dur="500" fill="hold"/>
                                            <p:tgtEl>
                                              <p:spTgt spid="15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500"/>
                                            <p:tgtEl>
                                              <p:spTgt spid="156"/>
                                            </p:tgtEl>
                                          </p:cBhvr>
                                        </p:animEffect>
                                        <p:anim calcmode="lin" valueType="num">
                                          <p:cBhvr>
                                            <p:cTn id="95" dur="500" fill="hold"/>
                                            <p:tgtEl>
                                              <p:spTgt spid="156"/>
                                            </p:tgtEl>
                                            <p:attrNameLst>
                                              <p:attrName>ppt_x</p:attrName>
                                            </p:attrNameLst>
                                          </p:cBhvr>
                                          <p:tavLst>
                                            <p:tav tm="0">
                                              <p:val>
                                                <p:strVal val="#ppt_x"/>
                                              </p:val>
                                            </p:tav>
                                            <p:tav tm="100000">
                                              <p:val>
                                                <p:strVal val="#ppt_x"/>
                                              </p:val>
                                            </p:tav>
                                          </p:tavLst>
                                        </p:anim>
                                        <p:anim calcmode="lin" valueType="num">
                                          <p:cBhvr>
                                            <p:cTn id="96" dur="500" fill="hold"/>
                                            <p:tgtEl>
                                              <p:spTgt spid="15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anim calcmode="lin" valueType="num">
                                          <p:cBhvr>
                                            <p:cTn id="100" dur="500" fill="hold"/>
                                            <p:tgtEl>
                                              <p:spTgt spid="158"/>
                                            </p:tgtEl>
                                            <p:attrNameLst>
                                              <p:attrName>ppt_x</p:attrName>
                                            </p:attrNameLst>
                                          </p:cBhvr>
                                          <p:tavLst>
                                            <p:tav tm="0">
                                              <p:val>
                                                <p:strVal val="#ppt_x"/>
                                              </p:val>
                                            </p:tav>
                                            <p:tav tm="100000">
                                              <p:val>
                                                <p:strVal val="#ppt_x"/>
                                              </p:val>
                                            </p:tav>
                                          </p:tavLst>
                                        </p:anim>
                                        <p:anim calcmode="lin" valueType="num">
                                          <p:cBhvr>
                                            <p:cTn id="101"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13" grpId="0" animBg="1"/>
          <p:bldP spid="120" grpId="0"/>
          <p:bldP spid="122" grpId="0"/>
          <p:bldP spid="131" grpId="0" animBg="1"/>
          <p:bldP spid="136" grpId="0"/>
          <p:bldP spid="137" grpId="0"/>
          <p:bldP spid="141" grpId="0" animBg="1"/>
          <p:bldP spid="146" grpId="0"/>
          <p:bldP spid="147" grpId="0"/>
          <p:bldP spid="151" grpId="0" animBg="1"/>
          <p:bldP spid="156" grpId="0"/>
          <p:bldP spid="15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bwMode="auto">
          <a:xfrm>
            <a:off x="317567" y="2574717"/>
            <a:ext cx="2085975"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b="1">
              <a:ln w="6350">
                <a:noFill/>
              </a:ln>
              <a:solidFill>
                <a:schemeClr val="bg1"/>
              </a:solidFill>
              <a:latin typeface="Impact" panose="020B0806030902050204" pitchFamily="34" charset="0"/>
              <a:ea typeface="微软雅黑" panose="020B0503020204020204" pitchFamily="34" charset="-122"/>
            </a:endParaRPr>
          </a:p>
        </p:txBody>
      </p:sp>
      <p:sp>
        <p:nvSpPr>
          <p:cNvPr id="5" name="Freeform 12"/>
          <p:cNvSpPr/>
          <p:nvPr/>
        </p:nvSpPr>
        <p:spPr bwMode="auto">
          <a:xfrm>
            <a:off x="2447993" y="2654092"/>
            <a:ext cx="2089150" cy="503238"/>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6" name="Freeform 13"/>
          <p:cNvSpPr/>
          <p:nvPr/>
        </p:nvSpPr>
        <p:spPr bwMode="auto">
          <a:xfrm>
            <a:off x="4591577" y="2574717"/>
            <a:ext cx="2084387"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b="1">
              <a:ln w="6350">
                <a:noFill/>
              </a:ln>
              <a:solidFill>
                <a:schemeClr val="bg1"/>
              </a:solidFill>
              <a:latin typeface="Impact" panose="020B0806030902050204" pitchFamily="34" charset="0"/>
              <a:ea typeface="微软雅黑" panose="020B0503020204020204" pitchFamily="34" charset="-122"/>
            </a:endParaRPr>
          </a:p>
        </p:txBody>
      </p:sp>
      <p:sp>
        <p:nvSpPr>
          <p:cNvPr id="7" name="Freeform 14"/>
          <p:cNvSpPr/>
          <p:nvPr/>
        </p:nvSpPr>
        <p:spPr bwMode="auto">
          <a:xfrm>
            <a:off x="6728281" y="2654092"/>
            <a:ext cx="2085975" cy="50323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grpSp>
        <p:nvGrpSpPr>
          <p:cNvPr id="8" name="Group 15"/>
          <p:cNvGrpSpPr/>
          <p:nvPr/>
        </p:nvGrpSpPr>
        <p:grpSpPr bwMode="auto">
          <a:xfrm>
            <a:off x="4909552" y="2773155"/>
            <a:ext cx="152400" cy="190500"/>
            <a:chOff x="0" y="0"/>
            <a:chExt cx="96" cy="120"/>
          </a:xfrm>
          <a:solidFill>
            <a:schemeClr val="bg1"/>
          </a:solidFill>
        </p:grpSpPr>
        <p:sp>
          <p:nvSpPr>
            <p:cNvPr id="9"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Group 19"/>
          <p:cNvGrpSpPr/>
          <p:nvPr/>
        </p:nvGrpSpPr>
        <p:grpSpPr bwMode="auto">
          <a:xfrm>
            <a:off x="7151211" y="2781092"/>
            <a:ext cx="185737" cy="173038"/>
            <a:chOff x="0" y="0"/>
            <a:chExt cx="117" cy="109"/>
          </a:xfrm>
          <a:solidFill>
            <a:schemeClr val="bg1"/>
          </a:solidFill>
        </p:grpSpPr>
        <p:sp>
          <p:nvSpPr>
            <p:cNvPr id="13"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6" name="Group 23"/>
          <p:cNvGrpSpPr/>
          <p:nvPr/>
        </p:nvGrpSpPr>
        <p:grpSpPr bwMode="auto">
          <a:xfrm>
            <a:off x="2734730" y="2774742"/>
            <a:ext cx="185738" cy="187325"/>
            <a:chOff x="0" y="0"/>
            <a:chExt cx="117" cy="118"/>
          </a:xfrm>
          <a:solidFill>
            <a:schemeClr val="bg1"/>
          </a:solidFill>
        </p:grpSpPr>
        <p:sp>
          <p:nvSpPr>
            <p:cNvPr id="17"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0" name="Group 27"/>
          <p:cNvGrpSpPr/>
          <p:nvPr/>
        </p:nvGrpSpPr>
        <p:grpSpPr bwMode="auto">
          <a:xfrm>
            <a:off x="660200" y="2773155"/>
            <a:ext cx="166687" cy="190500"/>
            <a:chOff x="0" y="0"/>
            <a:chExt cx="105" cy="120"/>
          </a:xfrm>
          <a:solidFill>
            <a:schemeClr val="bg1"/>
          </a:solidFill>
        </p:grpSpPr>
        <p:sp>
          <p:nvSpPr>
            <p:cNvPr id="21"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Text Box 30"/>
          <p:cNvSpPr txBox="1">
            <a:spLocks noChangeArrowheads="1"/>
          </p:cNvSpPr>
          <p:nvPr/>
        </p:nvSpPr>
        <p:spPr bwMode="auto">
          <a:xfrm>
            <a:off x="1081669" y="272770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理论基础一</a:t>
            </a:r>
            <a:endParaRPr lang="zh-CN"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24" name="Text Box 31"/>
          <p:cNvSpPr txBox="1">
            <a:spLocks noChangeArrowheads="1"/>
          </p:cNvSpPr>
          <p:nvPr/>
        </p:nvSpPr>
        <p:spPr bwMode="auto">
          <a:xfrm>
            <a:off x="3189080" y="271817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理论基础二</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25" name="Text Box 32"/>
          <p:cNvSpPr txBox="1">
            <a:spLocks noChangeArrowheads="1"/>
          </p:cNvSpPr>
          <p:nvPr/>
        </p:nvSpPr>
        <p:spPr bwMode="auto">
          <a:xfrm>
            <a:off x="5345292" y="2736434"/>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理论基础三</a:t>
            </a:r>
            <a:endParaRPr lang="zh-CN"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26" name="Text Box 33"/>
          <p:cNvSpPr txBox="1">
            <a:spLocks noChangeArrowheads="1"/>
          </p:cNvSpPr>
          <p:nvPr/>
        </p:nvSpPr>
        <p:spPr bwMode="auto">
          <a:xfrm>
            <a:off x="7531729" y="272770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理论基础四</a:t>
            </a:r>
            <a:endParaRPr lang="zh-CN" altLang="en-US" sz="1200" b="1" dirty="0">
              <a:ln w="6350">
                <a:noFill/>
              </a:ln>
              <a:solidFill>
                <a:schemeClr val="bg1"/>
              </a:solidFill>
              <a:latin typeface="Impact" panose="020B0806030902050204" pitchFamily="34" charset="0"/>
              <a:ea typeface="微软雅黑" panose="020B0503020204020204" pitchFamily="34" charset="-122"/>
            </a:endParaRPr>
          </a:p>
        </p:txBody>
      </p:sp>
      <p:sp>
        <p:nvSpPr>
          <p:cNvPr id="27" name="Rectangle 34"/>
          <p:cNvSpPr>
            <a:spLocks noChangeArrowheads="1"/>
          </p:cNvSpPr>
          <p:nvPr/>
        </p:nvSpPr>
        <p:spPr bwMode="auto">
          <a:xfrm>
            <a:off x="533467" y="1682283"/>
            <a:ext cx="1728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Rectangle 35"/>
          <p:cNvSpPr>
            <a:spLocks noChangeArrowheads="1"/>
          </p:cNvSpPr>
          <p:nvPr/>
        </p:nvSpPr>
        <p:spPr bwMode="auto">
          <a:xfrm>
            <a:off x="4809064" y="1682283"/>
            <a:ext cx="165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1" name="Text Box 38"/>
          <p:cNvSpPr txBox="1">
            <a:spLocks noChangeArrowheads="1"/>
          </p:cNvSpPr>
          <p:nvPr/>
        </p:nvSpPr>
        <p:spPr bwMode="auto">
          <a:xfrm>
            <a:off x="988103" y="3308142"/>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03CCCE"/>
                </a:solidFill>
                <a:latin typeface="Impact" panose="020B0806030902050204" pitchFamily="34" charset="0"/>
                <a:ea typeface="微软雅黑" panose="020B0503020204020204" pitchFamily="34" charset="-122"/>
              </a:rPr>
              <a:t>01</a:t>
            </a:r>
            <a:endParaRPr lang="zh-CN" altLang="zh-CN" sz="3200" dirty="0">
              <a:ln w="6350">
                <a:noFill/>
              </a:ln>
              <a:solidFill>
                <a:srgbClr val="03CCCE"/>
              </a:solidFill>
              <a:latin typeface="Impact" panose="020B0806030902050204" pitchFamily="34" charset="0"/>
              <a:ea typeface="微软雅黑" panose="020B0503020204020204" pitchFamily="34" charset="-122"/>
            </a:endParaRPr>
          </a:p>
        </p:txBody>
      </p:sp>
      <p:sp>
        <p:nvSpPr>
          <p:cNvPr id="32" name="Text Box 39"/>
          <p:cNvSpPr txBox="1">
            <a:spLocks noChangeArrowheads="1"/>
          </p:cNvSpPr>
          <p:nvPr/>
        </p:nvSpPr>
        <p:spPr bwMode="auto">
          <a:xfrm>
            <a:off x="5227262" y="3308142"/>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03CCCE"/>
                </a:solidFill>
                <a:latin typeface="Impact" panose="020B0806030902050204" pitchFamily="34" charset="0"/>
                <a:ea typeface="微软雅黑" panose="020B0503020204020204" pitchFamily="34" charset="-122"/>
              </a:rPr>
              <a:t>03</a:t>
            </a:r>
            <a:endParaRPr lang="zh-CN" altLang="zh-CN" sz="3200" dirty="0">
              <a:ln w="6350">
                <a:noFill/>
              </a:ln>
              <a:solidFill>
                <a:srgbClr val="03CCCE"/>
              </a:solidFill>
              <a:latin typeface="Impact" panose="020B0806030902050204" pitchFamily="34" charset="0"/>
              <a:ea typeface="微软雅黑" panose="020B0503020204020204" pitchFamily="34" charset="-122"/>
            </a:endParaRPr>
          </a:p>
        </p:txBody>
      </p:sp>
      <p:sp>
        <p:nvSpPr>
          <p:cNvPr id="33" name="Text Box 40"/>
          <p:cNvSpPr txBox="1">
            <a:spLocks noChangeArrowheads="1"/>
          </p:cNvSpPr>
          <p:nvPr/>
        </p:nvSpPr>
        <p:spPr bwMode="auto">
          <a:xfrm>
            <a:off x="3128299" y="1774617"/>
            <a:ext cx="6110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rgbClr val="3C4157"/>
                </a:solidFill>
                <a:latin typeface="Impact" panose="020B0806030902050204" pitchFamily="34" charset="0"/>
                <a:ea typeface="微软雅黑" panose="020B0503020204020204" pitchFamily="34" charset="-122"/>
              </a:rPr>
              <a:t>02</a:t>
            </a:r>
            <a:endParaRPr lang="zh-CN" altLang="zh-CN" sz="3200" dirty="0">
              <a:ln w="6350">
                <a:noFill/>
              </a:ln>
              <a:solidFill>
                <a:srgbClr val="3C4157"/>
              </a:solidFill>
              <a:latin typeface="Impact" panose="020B0806030902050204" pitchFamily="34" charset="0"/>
              <a:ea typeface="微软雅黑" panose="020B0503020204020204" pitchFamily="34" charset="-122"/>
            </a:endParaRPr>
          </a:p>
        </p:txBody>
      </p:sp>
      <p:sp>
        <p:nvSpPr>
          <p:cNvPr id="34" name="Text Box 41"/>
          <p:cNvSpPr txBox="1">
            <a:spLocks noChangeArrowheads="1"/>
          </p:cNvSpPr>
          <p:nvPr/>
        </p:nvSpPr>
        <p:spPr bwMode="auto">
          <a:xfrm>
            <a:off x="7380604" y="1774617"/>
            <a:ext cx="609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rgbClr val="3C4157"/>
                </a:solidFill>
                <a:latin typeface="Impact" panose="020B0806030902050204" pitchFamily="34" charset="0"/>
                <a:ea typeface="微软雅黑" panose="020B0503020204020204" pitchFamily="34" charset="-122"/>
              </a:rPr>
              <a:t>04</a:t>
            </a:r>
            <a:endParaRPr lang="zh-CN" altLang="zh-CN" sz="3200" dirty="0">
              <a:ln w="6350">
                <a:noFill/>
              </a:ln>
              <a:solidFill>
                <a:srgbClr val="3C4157"/>
              </a:solidFill>
              <a:latin typeface="Impact" panose="020B0806030902050204" pitchFamily="34" charset="0"/>
              <a:ea typeface="微软雅黑" panose="020B0503020204020204" pitchFamily="34" charset="-122"/>
            </a:endParaRPr>
          </a:p>
        </p:txBody>
      </p:sp>
      <p:sp>
        <p:nvSpPr>
          <p:cNvPr id="35" name="Rectangle 34"/>
          <p:cNvSpPr>
            <a:spLocks noChangeArrowheads="1"/>
          </p:cNvSpPr>
          <p:nvPr/>
        </p:nvSpPr>
        <p:spPr bwMode="auto">
          <a:xfrm>
            <a:off x="2600659" y="3307883"/>
            <a:ext cx="1728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6" name="Rectangle 35"/>
          <p:cNvSpPr>
            <a:spLocks noChangeArrowheads="1"/>
          </p:cNvSpPr>
          <p:nvPr/>
        </p:nvSpPr>
        <p:spPr bwMode="auto">
          <a:xfrm>
            <a:off x="6876256" y="3307883"/>
            <a:ext cx="165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矩形 39"/>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理论基础与文献综述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2" name="圆角矩形 4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3" name="圆角矩形 4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4" name="圆角矩形 4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45" name="圆角矩形 4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300" fill="hold"/>
                                        <p:tgtEl>
                                          <p:spTgt spid="31"/>
                                        </p:tgtEl>
                                        <p:attrNameLst>
                                          <p:attrName>ppt_w</p:attrName>
                                        </p:attrNameLst>
                                      </p:cBhvr>
                                      <p:tavLst>
                                        <p:tav tm="0">
                                          <p:val>
                                            <p:fltVal val="0"/>
                                          </p:val>
                                        </p:tav>
                                        <p:tav tm="100000">
                                          <p:val>
                                            <p:strVal val="#ppt_w"/>
                                          </p:val>
                                        </p:tav>
                                      </p:tavLst>
                                    </p:anim>
                                    <p:anim calcmode="lin" valueType="num">
                                      <p:cBhvr>
                                        <p:cTn id="23" dur="300" fill="hold"/>
                                        <p:tgtEl>
                                          <p:spTgt spid="31"/>
                                        </p:tgtEl>
                                        <p:attrNameLst>
                                          <p:attrName>ppt_h</p:attrName>
                                        </p:attrNameLst>
                                      </p:cBhvr>
                                      <p:tavLst>
                                        <p:tav tm="0">
                                          <p:val>
                                            <p:fltVal val="0"/>
                                          </p:val>
                                        </p:tav>
                                        <p:tav tm="100000">
                                          <p:val>
                                            <p:strVal val="#ppt_h"/>
                                          </p:val>
                                        </p:tav>
                                      </p:tavLst>
                                    </p:anim>
                                    <p:animEffect transition="in" filter="fade">
                                      <p:cBhvr>
                                        <p:cTn id="24" dur="300"/>
                                        <p:tgtEl>
                                          <p:spTgt spid="31"/>
                                        </p:tgtEl>
                                      </p:cBhvr>
                                    </p:animEffect>
                                  </p:childTnLst>
                                </p:cTn>
                              </p:par>
                              <p:par>
                                <p:cTn id="25" presetID="6" presetClass="emph" presetSubtype="0" autoRev="1" fill="hold" grpId="1" nodeType="withEffect">
                                  <p:stCondLst>
                                    <p:cond delay="500"/>
                                  </p:stCondLst>
                                  <p:childTnLst>
                                    <p:animScale>
                                      <p:cBhvr>
                                        <p:cTn id="26" dur="150" fill="hold"/>
                                        <p:tgtEl>
                                          <p:spTgt spid="31"/>
                                        </p:tgtEl>
                                      </p:cBhvr>
                                      <p:by x="110000" y="110000"/>
                                    </p:animScale>
                                  </p:childTnLst>
                                </p:cTn>
                              </p:par>
                              <p:par>
                                <p:cTn id="27" presetID="55" presetClass="entr" presetSubtype="0"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strVal val="#ppt_w*0.7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animEffect transition="in" filter="fade">
                                      <p:cBhvr>
                                        <p:cTn id="31" dur="500"/>
                                        <p:tgtEl>
                                          <p:spTgt spid="27"/>
                                        </p:tgtEl>
                                      </p:cBhvr>
                                    </p:animEffect>
                                  </p:childTnLst>
                                </p:cTn>
                              </p:par>
                              <p:par>
                                <p:cTn id="32" presetID="47" presetClass="entr" presetSubtype="0" fill="hold" grpId="0" nodeType="with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300" fill="hold"/>
                                        <p:tgtEl>
                                          <p:spTgt spid="33"/>
                                        </p:tgtEl>
                                        <p:attrNameLst>
                                          <p:attrName>ppt_w</p:attrName>
                                        </p:attrNameLst>
                                      </p:cBhvr>
                                      <p:tavLst>
                                        <p:tav tm="0">
                                          <p:val>
                                            <p:fltVal val="0"/>
                                          </p:val>
                                        </p:tav>
                                        <p:tav tm="100000">
                                          <p:val>
                                            <p:strVal val="#ppt_w"/>
                                          </p:val>
                                        </p:tav>
                                      </p:tavLst>
                                    </p:anim>
                                    <p:anim calcmode="lin" valueType="num">
                                      <p:cBhvr>
                                        <p:cTn id="50" dur="300" fill="hold"/>
                                        <p:tgtEl>
                                          <p:spTgt spid="33"/>
                                        </p:tgtEl>
                                        <p:attrNameLst>
                                          <p:attrName>ppt_h</p:attrName>
                                        </p:attrNameLst>
                                      </p:cBhvr>
                                      <p:tavLst>
                                        <p:tav tm="0">
                                          <p:val>
                                            <p:fltVal val="0"/>
                                          </p:val>
                                        </p:tav>
                                        <p:tav tm="100000">
                                          <p:val>
                                            <p:strVal val="#ppt_h"/>
                                          </p:val>
                                        </p:tav>
                                      </p:tavLst>
                                    </p:anim>
                                    <p:animEffect transition="in" filter="fade">
                                      <p:cBhvr>
                                        <p:cTn id="51" dur="300"/>
                                        <p:tgtEl>
                                          <p:spTgt spid="33"/>
                                        </p:tgtEl>
                                      </p:cBhvr>
                                    </p:animEffect>
                                  </p:childTnLst>
                                </p:cTn>
                              </p:par>
                              <p:par>
                                <p:cTn id="52" presetID="6" presetClass="emph" presetSubtype="0" autoRev="1" fill="hold" grpId="1" nodeType="withEffect">
                                  <p:stCondLst>
                                    <p:cond delay="1500"/>
                                  </p:stCondLst>
                                  <p:childTnLst>
                                    <p:animScale>
                                      <p:cBhvr>
                                        <p:cTn id="53" dur="150" fill="hold"/>
                                        <p:tgtEl>
                                          <p:spTgt spid="33"/>
                                        </p:tgtEl>
                                      </p:cBhvr>
                                      <p:by x="110000" y="110000"/>
                                    </p:animScale>
                                  </p:childTnLst>
                                </p:cTn>
                              </p:par>
                              <p:par>
                                <p:cTn id="54" presetID="55" presetClass="entr" presetSubtype="0" fill="hold" grpId="0" nodeType="withEffect">
                                  <p:stCondLst>
                                    <p:cond delay="15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strVal val="#ppt_w*0.70"/>
                                          </p:val>
                                        </p:tav>
                                        <p:tav tm="100000">
                                          <p:val>
                                            <p:strVal val="#ppt_w"/>
                                          </p:val>
                                        </p:tav>
                                      </p:tavLst>
                                    </p:anim>
                                    <p:anim calcmode="lin" valueType="num">
                                      <p:cBhvr>
                                        <p:cTn id="57" dur="500" fill="hold"/>
                                        <p:tgtEl>
                                          <p:spTgt spid="35"/>
                                        </p:tgtEl>
                                        <p:attrNameLst>
                                          <p:attrName>ppt_h</p:attrName>
                                        </p:attrNameLst>
                                      </p:cBhvr>
                                      <p:tavLst>
                                        <p:tav tm="0">
                                          <p:val>
                                            <p:strVal val="#ppt_h"/>
                                          </p:val>
                                        </p:tav>
                                        <p:tav tm="100000">
                                          <p:val>
                                            <p:strVal val="#ppt_h"/>
                                          </p:val>
                                        </p:tav>
                                      </p:tavLst>
                                    </p:anim>
                                    <p:animEffect transition="in" filter="fade">
                                      <p:cBhvr>
                                        <p:cTn id="58" dur="500"/>
                                        <p:tgtEl>
                                          <p:spTgt spid="35"/>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anim calcmode="lin" valueType="num">
                                      <p:cBhvr>
                                        <p:cTn id="67" dur="500" fill="hold"/>
                                        <p:tgtEl>
                                          <p:spTgt spid="8"/>
                                        </p:tgtEl>
                                        <p:attrNameLst>
                                          <p:attrName>ppt_x</p:attrName>
                                        </p:attrNameLst>
                                      </p:cBhvr>
                                      <p:tavLst>
                                        <p:tav tm="0">
                                          <p:val>
                                            <p:strVal val="#ppt_x"/>
                                          </p:val>
                                        </p:tav>
                                        <p:tav tm="100000">
                                          <p:val>
                                            <p:strVal val="#ppt_x"/>
                                          </p:val>
                                        </p:tav>
                                      </p:tavLst>
                                    </p:anim>
                                    <p:anim calcmode="lin" valueType="num">
                                      <p:cBhvr>
                                        <p:cTn id="68" dur="5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2200"/>
                                  </p:stCondLst>
                                  <p:childTnLst>
                                    <p:set>
                                      <p:cBhvr>
                                        <p:cTn id="75" dur="1" fill="hold">
                                          <p:stCondLst>
                                            <p:cond delay="0"/>
                                          </p:stCondLst>
                                        </p:cTn>
                                        <p:tgtEl>
                                          <p:spTgt spid="32"/>
                                        </p:tgtEl>
                                        <p:attrNameLst>
                                          <p:attrName>style.visibility</p:attrName>
                                        </p:attrNameLst>
                                      </p:cBhvr>
                                      <p:to>
                                        <p:strVal val="visible"/>
                                      </p:to>
                                    </p:set>
                                    <p:anim calcmode="lin" valueType="num">
                                      <p:cBhvr>
                                        <p:cTn id="76" dur="300" fill="hold"/>
                                        <p:tgtEl>
                                          <p:spTgt spid="32"/>
                                        </p:tgtEl>
                                        <p:attrNameLst>
                                          <p:attrName>ppt_w</p:attrName>
                                        </p:attrNameLst>
                                      </p:cBhvr>
                                      <p:tavLst>
                                        <p:tav tm="0">
                                          <p:val>
                                            <p:fltVal val="0"/>
                                          </p:val>
                                        </p:tav>
                                        <p:tav tm="100000">
                                          <p:val>
                                            <p:strVal val="#ppt_w"/>
                                          </p:val>
                                        </p:tav>
                                      </p:tavLst>
                                    </p:anim>
                                    <p:anim calcmode="lin" valueType="num">
                                      <p:cBhvr>
                                        <p:cTn id="77" dur="300" fill="hold"/>
                                        <p:tgtEl>
                                          <p:spTgt spid="32"/>
                                        </p:tgtEl>
                                        <p:attrNameLst>
                                          <p:attrName>ppt_h</p:attrName>
                                        </p:attrNameLst>
                                      </p:cBhvr>
                                      <p:tavLst>
                                        <p:tav tm="0">
                                          <p:val>
                                            <p:fltVal val="0"/>
                                          </p:val>
                                        </p:tav>
                                        <p:tav tm="100000">
                                          <p:val>
                                            <p:strVal val="#ppt_h"/>
                                          </p:val>
                                        </p:tav>
                                      </p:tavLst>
                                    </p:anim>
                                    <p:animEffect transition="in" filter="fade">
                                      <p:cBhvr>
                                        <p:cTn id="78" dur="300"/>
                                        <p:tgtEl>
                                          <p:spTgt spid="32"/>
                                        </p:tgtEl>
                                      </p:cBhvr>
                                    </p:animEffect>
                                  </p:childTnLst>
                                </p:cTn>
                              </p:par>
                              <p:par>
                                <p:cTn id="79" presetID="6" presetClass="emph" presetSubtype="0" autoRev="1" fill="hold" grpId="1" nodeType="withEffect">
                                  <p:stCondLst>
                                    <p:cond delay="2500"/>
                                  </p:stCondLst>
                                  <p:childTnLst>
                                    <p:animScale>
                                      <p:cBhvr>
                                        <p:cTn id="80" dur="150" fill="hold"/>
                                        <p:tgtEl>
                                          <p:spTgt spid="32"/>
                                        </p:tgtEl>
                                      </p:cBhvr>
                                      <p:by x="110000" y="110000"/>
                                    </p:animScale>
                                  </p:childTnLst>
                                </p:cTn>
                              </p:par>
                              <p:par>
                                <p:cTn id="81" presetID="55" presetClass="entr" presetSubtype="0" fill="hold" grpId="0" nodeType="withEffect">
                                  <p:stCondLst>
                                    <p:cond delay="250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strVal val="#ppt_w*0.70"/>
                                          </p:val>
                                        </p:tav>
                                        <p:tav tm="100000">
                                          <p:val>
                                            <p:strVal val="#ppt_w"/>
                                          </p:val>
                                        </p:tav>
                                      </p:tavLst>
                                    </p:anim>
                                    <p:anim calcmode="lin" valueType="num">
                                      <p:cBhvr>
                                        <p:cTn id="84" dur="500" fill="hold"/>
                                        <p:tgtEl>
                                          <p:spTgt spid="28"/>
                                        </p:tgtEl>
                                        <p:attrNameLst>
                                          <p:attrName>ppt_h</p:attrName>
                                        </p:attrNameLst>
                                      </p:cBhvr>
                                      <p:tavLst>
                                        <p:tav tm="0">
                                          <p:val>
                                            <p:strVal val="#ppt_h"/>
                                          </p:val>
                                        </p:tav>
                                        <p:tav tm="100000">
                                          <p:val>
                                            <p:strVal val="#ppt_h"/>
                                          </p:val>
                                        </p:tav>
                                      </p:tavLst>
                                    </p:anim>
                                    <p:animEffect transition="in" filter="fade">
                                      <p:cBhvr>
                                        <p:cTn id="85" dur="500"/>
                                        <p:tgtEl>
                                          <p:spTgt spid="28"/>
                                        </p:tgtEl>
                                      </p:cBhvr>
                                    </p:animEffect>
                                  </p:childTnLst>
                                </p:cTn>
                              </p:par>
                              <p:par>
                                <p:cTn id="86" presetID="47" presetClass="entr" presetSubtype="0" fill="hold" grpId="0" nodeType="withEffect">
                                  <p:stCondLst>
                                    <p:cond delay="300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anim calcmode="lin" valueType="num">
                                      <p:cBhvr>
                                        <p:cTn id="89" dur="500" fill="hold"/>
                                        <p:tgtEl>
                                          <p:spTgt spid="7"/>
                                        </p:tgtEl>
                                        <p:attrNameLst>
                                          <p:attrName>ppt_x</p:attrName>
                                        </p:attrNameLst>
                                      </p:cBhvr>
                                      <p:tavLst>
                                        <p:tav tm="0">
                                          <p:val>
                                            <p:strVal val="#ppt_x"/>
                                          </p:val>
                                        </p:tav>
                                        <p:tav tm="100000">
                                          <p:val>
                                            <p:strVal val="#ppt_x"/>
                                          </p:val>
                                        </p:tav>
                                      </p:tavLst>
                                    </p:anim>
                                    <p:anim calcmode="lin" valueType="num">
                                      <p:cBhvr>
                                        <p:cTn id="90" dur="5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30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300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anim calcmode="lin" valueType="num">
                                      <p:cBhvr>
                                        <p:cTn id="99" dur="500" fill="hold"/>
                                        <p:tgtEl>
                                          <p:spTgt spid="26"/>
                                        </p:tgtEl>
                                        <p:attrNameLst>
                                          <p:attrName>ppt_x</p:attrName>
                                        </p:attrNameLst>
                                      </p:cBhvr>
                                      <p:tavLst>
                                        <p:tav tm="0">
                                          <p:val>
                                            <p:strVal val="#ppt_x"/>
                                          </p:val>
                                        </p:tav>
                                        <p:tav tm="100000">
                                          <p:val>
                                            <p:strVal val="#ppt_x"/>
                                          </p:val>
                                        </p:tav>
                                      </p:tavLst>
                                    </p:anim>
                                    <p:anim calcmode="lin" valueType="num">
                                      <p:cBhvr>
                                        <p:cTn id="100" dur="500" fill="hold"/>
                                        <p:tgtEl>
                                          <p:spTgt spid="26"/>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320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300" fill="hold"/>
                                        <p:tgtEl>
                                          <p:spTgt spid="34"/>
                                        </p:tgtEl>
                                        <p:attrNameLst>
                                          <p:attrName>ppt_w</p:attrName>
                                        </p:attrNameLst>
                                      </p:cBhvr>
                                      <p:tavLst>
                                        <p:tav tm="0">
                                          <p:val>
                                            <p:fltVal val="0"/>
                                          </p:val>
                                        </p:tav>
                                        <p:tav tm="100000">
                                          <p:val>
                                            <p:strVal val="#ppt_w"/>
                                          </p:val>
                                        </p:tav>
                                      </p:tavLst>
                                    </p:anim>
                                    <p:anim calcmode="lin" valueType="num">
                                      <p:cBhvr>
                                        <p:cTn id="104" dur="300" fill="hold"/>
                                        <p:tgtEl>
                                          <p:spTgt spid="34"/>
                                        </p:tgtEl>
                                        <p:attrNameLst>
                                          <p:attrName>ppt_h</p:attrName>
                                        </p:attrNameLst>
                                      </p:cBhvr>
                                      <p:tavLst>
                                        <p:tav tm="0">
                                          <p:val>
                                            <p:fltVal val="0"/>
                                          </p:val>
                                        </p:tav>
                                        <p:tav tm="100000">
                                          <p:val>
                                            <p:strVal val="#ppt_h"/>
                                          </p:val>
                                        </p:tav>
                                      </p:tavLst>
                                    </p:anim>
                                    <p:animEffect transition="in" filter="fade">
                                      <p:cBhvr>
                                        <p:cTn id="105" dur="300"/>
                                        <p:tgtEl>
                                          <p:spTgt spid="34"/>
                                        </p:tgtEl>
                                      </p:cBhvr>
                                    </p:animEffect>
                                  </p:childTnLst>
                                </p:cTn>
                              </p:par>
                              <p:par>
                                <p:cTn id="106" presetID="6" presetClass="emph" presetSubtype="0" autoRev="1" fill="hold" grpId="1" nodeType="withEffect">
                                  <p:stCondLst>
                                    <p:cond delay="3500"/>
                                  </p:stCondLst>
                                  <p:childTnLst>
                                    <p:animScale>
                                      <p:cBhvr>
                                        <p:cTn id="107" dur="150" fill="hold"/>
                                        <p:tgtEl>
                                          <p:spTgt spid="34"/>
                                        </p:tgtEl>
                                      </p:cBhvr>
                                      <p:by x="110000" y="110000"/>
                                    </p:animScale>
                                  </p:childTnLst>
                                </p:cTn>
                              </p:par>
                              <p:par>
                                <p:cTn id="108" presetID="55" presetClass="entr" presetSubtype="0" fill="hold" grpId="0" nodeType="withEffect">
                                  <p:stCondLst>
                                    <p:cond delay="350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strVal val="#ppt_w*0.70"/>
                                          </p:val>
                                        </p:tav>
                                        <p:tav tm="100000">
                                          <p:val>
                                            <p:strVal val="#ppt_w"/>
                                          </p:val>
                                        </p:tav>
                                      </p:tavLst>
                                    </p:anim>
                                    <p:anim calcmode="lin" valueType="num">
                                      <p:cBhvr>
                                        <p:cTn id="111" dur="500" fill="hold"/>
                                        <p:tgtEl>
                                          <p:spTgt spid="36"/>
                                        </p:tgtEl>
                                        <p:attrNameLst>
                                          <p:attrName>ppt_h</p:attrName>
                                        </p:attrNameLst>
                                      </p:cBhvr>
                                      <p:tavLst>
                                        <p:tav tm="0">
                                          <p:val>
                                            <p:strVal val="#ppt_h"/>
                                          </p:val>
                                        </p:tav>
                                        <p:tav tm="100000">
                                          <p:val>
                                            <p:strVal val="#ppt_h"/>
                                          </p:val>
                                        </p:tav>
                                      </p:tavLst>
                                    </p:anim>
                                    <p:animEffect transition="in" filter="fade">
                                      <p:cBhvr>
                                        <p:cTn id="1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3" grpId="0"/>
      <p:bldP spid="24" grpId="0"/>
      <p:bldP spid="25" grpId="0"/>
      <p:bldP spid="26" grpId="0"/>
      <p:bldP spid="27" grpId="0"/>
      <p:bldP spid="28" grpId="0"/>
      <p:bldP spid="31" grpId="0"/>
      <p:bldP spid="31" grpId="1"/>
      <p:bldP spid="32" grpId="0"/>
      <p:bldP spid="32" grpId="1"/>
      <p:bldP spid="33" grpId="0"/>
      <p:bldP spid="33" grpId="1"/>
      <p:bldP spid="34" grpId="0"/>
      <p:bldP spid="34" grpId="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915816" y="1634852"/>
          <a:ext cx="5760640" cy="3017520"/>
        </p:xfrm>
        <a:graphic>
          <a:graphicData uri="http://schemas.openxmlformats.org/drawingml/2006/table">
            <a:tbl>
              <a:tblPr firstRow="1" bandRow="1">
                <a:tableStyleId>{5C22544A-7EE6-4342-B048-85BDC9FD1C3A}</a:tableStyleId>
              </a:tblPr>
              <a:tblGrid>
                <a:gridCol w="5760640"/>
              </a:tblGrid>
              <a:tr h="370840">
                <a:tc>
                  <a:txBody>
                    <a:bodyPr/>
                    <a:lstStyle/>
                    <a:p>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刘国钧</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陈绍业</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图书馆目录</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[M].</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北京</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高等教育出版社</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,1957:15-18.</a:t>
                      </a:r>
                      <a:endPar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何龄修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读南明史</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[J].</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中国史研究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,1998,(3):167-173. </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赵天书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诺西肽分阶段补料分批发酵过程优化研究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沈阳</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东北大学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,2013.</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谢希德</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创造学习的新思路</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[N].</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人民日报</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,1998-12-25(10).</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王明亮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关于中国学术期刊标准化数据库系统工程的进展</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[EB/OL],1998-08-16/1998-10-01.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万锦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中国大学学报文摘</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(1983-1993).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英文版</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[DB/CD].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北京</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中国大百科全书出版社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[7]</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钟文发</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非线性规划在可燃毒物配置中的应用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赵炜</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运筹学的理论与应用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中国运筹学会第五届大会论文集</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[C].</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西安电子科技大学出版社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,1996.468.</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[8]OU J P</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SOONG T 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et al.Recent advance in research on applications of passive energy dissipation systems[J].Earthquack Eng,1997,38(3):358-361.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r>
            </a:tbl>
          </a:graphicData>
        </a:graphic>
      </p:graphicFrame>
      <p:pic>
        <p:nvPicPr>
          <p:cNvPr id="1028" name="Picture 4" descr="E:\稻壳模板\ppt\2016.1\创意灯泡毕业论文答辩模板\Fotolia_49502767_Subscription_XL.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504" y="1994892"/>
            <a:ext cx="2554783" cy="215116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915816" y="1130796"/>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600" b="1" dirty="0">
                <a:ln w="6350">
                  <a:noFill/>
                </a:ln>
                <a:solidFill>
                  <a:schemeClr val="bg1"/>
                </a:solidFill>
                <a:latin typeface="Impact" panose="020B0806030902050204" pitchFamily="34" charset="0"/>
                <a:ea typeface="微软雅黑" panose="020B0503020204020204" pitchFamily="34" charset="-122"/>
              </a:rPr>
              <a:t>参考文献</a:t>
            </a:r>
            <a:endParaRPr lang="zh-CN" altLang="en-US" sz="1600" b="1" dirty="0">
              <a:ln w="6350">
                <a:noFill/>
              </a:ln>
              <a:solidFill>
                <a:schemeClr val="bg1"/>
              </a:solidFill>
              <a:latin typeface="Impact" panose="020B0806030902050204" pitchFamily="34" charset="0"/>
              <a:ea typeface="微软雅黑" panose="020B0503020204020204" pitchFamily="34" charset="-122"/>
            </a:endParaRPr>
          </a:p>
        </p:txBody>
      </p:sp>
      <p:sp>
        <p:nvSpPr>
          <p:cNvPr id="12" name="圆角矩形 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3" name="圆角矩形 12"/>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4" name="圆角矩形 13"/>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6" name="圆角矩形 15"/>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endPar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理论基础与文献综述</a:t>
            </a:r>
            <a:endParaRPr lang="zh-CN" altLang="en-US" sz="1200" dirty="0">
              <a:solidFill>
                <a:srgbClr val="03CCC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14:presetBounceEnd="60000">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14:bounceEnd="60000">
                                          <p:cBhvr additive="base">
                                            <p:cTn id="12" dur="500" fill="hold"/>
                                            <p:tgtEl>
                                              <p:spTgt spid="1028"/>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14:bounceEnd="60000">
                                          <p:cBhvr additive="base">
                                            <p:cTn id="16"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8745</Words>
  <Application>WPS 演示</Application>
  <PresentationFormat>自定义</PresentationFormat>
  <Paragraphs>859</Paragraphs>
  <Slides>33</Slides>
  <Notes>33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Arial</vt:lpstr>
      <vt:lpstr>宋体</vt:lpstr>
      <vt:lpstr>Wingdings</vt:lpstr>
      <vt:lpstr>微软雅黑</vt:lpstr>
      <vt:lpstr>Impact</vt:lpstr>
      <vt:lpstr>Calibri</vt:lpstr>
      <vt:lpstr>Arial Unicode MS</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45</cp:revision>
  <dcterms:created xsi:type="dcterms:W3CDTF">2016-02-27T06:12:00Z</dcterms:created>
  <dcterms:modified xsi:type="dcterms:W3CDTF">2024-05-09T07:55:14Z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34A532034BF44A6DBF5A612C32A042F2_13</vt:lpwstr>
  </property>
</Properties>
</file>