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0" r:id="rId3"/>
    <p:sldMasterId id="2147483668" r:id="rId4"/>
    <p:sldMasterId id="2147483680" r:id="rId5"/>
    <p:sldMasterId id="2147483692" r:id="rId6"/>
    <p:sldMasterId id="2147483704" r:id="rId7"/>
  </p:sldMasterIdLst>
  <p:notesMasterIdLst>
    <p:notesMasterId r:id="rId9"/>
  </p:notesMasterIdLst>
  <p:handoutMasterIdLst>
    <p:handoutMasterId r:id="rId46"/>
  </p:handoutMasterIdLst>
  <p:sldIdLst>
    <p:sldId id="620" r:id="rId8"/>
    <p:sldId id="658" r:id="rId10"/>
    <p:sldId id="623" r:id="rId11"/>
    <p:sldId id="624" r:id="rId12"/>
    <p:sldId id="625" r:id="rId13"/>
    <p:sldId id="626" r:id="rId14"/>
    <p:sldId id="627" r:id="rId15"/>
    <p:sldId id="628" r:id="rId16"/>
    <p:sldId id="629" r:id="rId17"/>
    <p:sldId id="630" r:id="rId18"/>
    <p:sldId id="631" r:id="rId19"/>
    <p:sldId id="632" r:id="rId20"/>
    <p:sldId id="633" r:id="rId21"/>
    <p:sldId id="634" r:id="rId22"/>
    <p:sldId id="635" r:id="rId23"/>
    <p:sldId id="636" r:id="rId24"/>
    <p:sldId id="637" r:id="rId25"/>
    <p:sldId id="638" r:id="rId26"/>
    <p:sldId id="639" r:id="rId27"/>
    <p:sldId id="640" r:id="rId28"/>
    <p:sldId id="641" r:id="rId29"/>
    <p:sldId id="642" r:id="rId30"/>
    <p:sldId id="643" r:id="rId31"/>
    <p:sldId id="644" r:id="rId32"/>
    <p:sldId id="645" r:id="rId33"/>
    <p:sldId id="646" r:id="rId34"/>
    <p:sldId id="647" r:id="rId35"/>
    <p:sldId id="648" r:id="rId36"/>
    <p:sldId id="649" r:id="rId37"/>
    <p:sldId id="650" r:id="rId38"/>
    <p:sldId id="651" r:id="rId39"/>
    <p:sldId id="652" r:id="rId40"/>
    <p:sldId id="653" r:id="rId41"/>
    <p:sldId id="654" r:id="rId42"/>
    <p:sldId id="655" r:id="rId43"/>
    <p:sldId id="659" r:id="rId44"/>
    <p:sldId id="694" r:id="rId45"/>
  </p:sldIdLst>
  <p:sldSz cx="12190095" cy="6859270"/>
  <p:notesSz cx="6858000" cy="9144000"/>
  <p:custDataLst>
    <p:tags r:id="rId50"/>
  </p:custDataLst>
  <p:defaultTextStyle>
    <a:defPPr>
      <a:defRPr lang="en-US"/>
    </a:defPPr>
    <a:lvl1pPr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1pPr>
    <a:lvl2pPr marL="6096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2pPr>
    <a:lvl3pPr marL="12192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3pPr>
    <a:lvl4pPr marL="1828165"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4pPr>
    <a:lvl5pPr marL="2437765"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5pPr>
    <a:lvl6pPr marL="3047365" algn="l" defTabSz="1219200" rtl="0" eaLnBrk="1" latinLnBrk="0" hangingPunct="1">
      <a:defRPr b="1" kern="1200">
        <a:solidFill>
          <a:schemeClr val="tx1"/>
        </a:solidFill>
        <a:latin typeface="Arial" panose="020B0604020202020204" pitchFamily="34" charset="0"/>
        <a:ea typeface="黑体" panose="02010609060101010101" pitchFamily="49" charset="-122"/>
        <a:cs typeface="+mn-cs"/>
      </a:defRPr>
    </a:lvl6pPr>
    <a:lvl7pPr marL="3656965" algn="l" defTabSz="1219200" rtl="0" eaLnBrk="1" latinLnBrk="0" hangingPunct="1">
      <a:defRPr b="1" kern="1200">
        <a:solidFill>
          <a:schemeClr val="tx1"/>
        </a:solidFill>
        <a:latin typeface="Arial" panose="020B0604020202020204" pitchFamily="34" charset="0"/>
        <a:ea typeface="黑体" panose="02010609060101010101" pitchFamily="49" charset="-122"/>
        <a:cs typeface="+mn-cs"/>
      </a:defRPr>
    </a:lvl7pPr>
    <a:lvl8pPr marL="4265930" algn="l" defTabSz="1219200" rtl="0" eaLnBrk="1" latinLnBrk="0" hangingPunct="1">
      <a:defRPr b="1" kern="1200">
        <a:solidFill>
          <a:schemeClr val="tx1"/>
        </a:solidFill>
        <a:latin typeface="Arial" panose="020B0604020202020204" pitchFamily="34" charset="0"/>
        <a:ea typeface="黑体" panose="02010609060101010101" pitchFamily="49" charset="-122"/>
        <a:cs typeface="+mn-cs"/>
      </a:defRPr>
    </a:lvl8pPr>
    <a:lvl9pPr marL="4875530" algn="l" defTabSz="1219200" rtl="0" eaLnBrk="1" latinLnBrk="0" hangingPunct="1">
      <a:defRPr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0282D0"/>
    <a:srgbClr val="0067B4"/>
    <a:srgbClr val="009BD2"/>
    <a:srgbClr val="FF9900"/>
    <a:srgbClr val="004D86"/>
    <a:srgbClr val="0547A7"/>
    <a:srgbClr val="202A36"/>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8" autoAdjust="0"/>
    <p:restoredTop sz="97747" autoAdjust="0"/>
  </p:normalViewPr>
  <p:slideViewPr>
    <p:cSldViewPr showGuides="1">
      <p:cViewPr varScale="1">
        <p:scale>
          <a:sx n="109" d="100"/>
          <a:sy n="109" d="100"/>
        </p:scale>
        <p:origin x="510" y="96"/>
      </p:cViewPr>
      <p:guideLst>
        <p:guide orient="horz" pos="2161"/>
        <p:guide pos="3840"/>
      </p:guideLst>
    </p:cSldViewPr>
  </p:slideViewPr>
  <p:notesTextViewPr>
    <p:cViewPr>
      <p:scale>
        <a:sx n="50" d="100"/>
        <a:sy n="50" d="100"/>
      </p:scale>
      <p:origin x="0" y="0"/>
    </p:cViewPr>
  </p:notesTextViewPr>
  <p:sorterViewPr>
    <p:cViewPr>
      <p:scale>
        <a:sx n="75" d="100"/>
        <a:sy n="75" d="100"/>
      </p:scale>
      <p:origin x="0" y="0"/>
    </p:cViewPr>
  </p:sorterViewPr>
  <p:notesViewPr>
    <p:cSldViewPr>
      <p:cViewPr varScale="1">
        <p:scale>
          <a:sx n="68" d="100"/>
          <a:sy n="68" d="100"/>
        </p:scale>
        <p:origin x="-33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0" Type="http://schemas.openxmlformats.org/officeDocument/2006/relationships/tags" Target="tags/tag1.xml"/><Relationship Id="rId5" Type="http://schemas.openxmlformats.org/officeDocument/2006/relationships/slideMaster" Target="slideMasters/slideMaster4.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explosion val="0"/>
          <c:dPt>
            <c:idx val="0"/>
            <c:bubble3D val="0"/>
            <c:spPr>
              <a:solidFill>
                <a:srgbClr val="C00000"/>
              </a:solidFill>
              <a:ln w="25400">
                <a:solidFill>
                  <a:schemeClr val="bg1"/>
                </a:solidFill>
              </a:ln>
              <a:effectLst>
                <a:outerShdw blurRad="127000" dist="38100" dir="8100000" algn="tr" rotWithShape="0">
                  <a:prstClr val="black">
                    <a:alpha val="40000"/>
                  </a:prstClr>
                </a:outerShdw>
              </a:effectLst>
            </c:spPr>
          </c:dPt>
          <c:dPt>
            <c:idx val="1"/>
            <c:bubble3D val="0"/>
            <c:spPr>
              <a:solidFill>
                <a:schemeClr val="accent2"/>
              </a:solidFill>
              <a:ln w="25400">
                <a:solidFill>
                  <a:schemeClr val="bg1"/>
                </a:solidFill>
              </a:ln>
              <a:effectLst>
                <a:outerShdw blurRad="127000" dist="38100" dir="8100000" algn="tr" rotWithShape="0">
                  <a:prstClr val="black">
                    <a:alpha val="40000"/>
                  </a:prstClr>
                </a:outerShdw>
              </a:effectLst>
            </c:spPr>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Lbls>
            <c:delete val="1"/>
          </c:dLbls>
          <c:cat>
            <c:strRef>
              <c:f>Sheet1!$V$70:$V$72</c:f>
              <c:strCache>
                <c:ptCount val="3"/>
                <c:pt idx="0">
                  <c:v>A</c:v>
                </c:pt>
                <c:pt idx="2">
                  <c:v>B</c:v>
                </c:pt>
              </c:strCache>
            </c:strRef>
          </c:cat>
          <c:val>
            <c:numRef>
              <c:f>Sheet1!$W$70:$W$72</c:f>
              <c:numCache>
                <c:formatCode>General</c:formatCode>
                <c:ptCount val="3"/>
                <c:pt idx="0">
                  <c:v>9</c:v>
                </c:pt>
                <c:pt idx="2">
                  <c:v>1</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explosion val="0"/>
          <c:dPt>
            <c:idx val="0"/>
            <c:bubble3D val="0"/>
            <c:spPr>
              <a:solidFill>
                <a:srgbClr val="C00000"/>
              </a:solidFill>
              <a:ln w="25400">
                <a:solidFill>
                  <a:schemeClr val="bg1"/>
                </a:solidFill>
              </a:ln>
              <a:effectLst>
                <a:outerShdw blurRad="127000" dist="38100" dir="8100000" algn="tr" rotWithShape="0">
                  <a:prstClr val="black">
                    <a:alpha val="40000"/>
                  </a:prstClr>
                </a:outerShdw>
              </a:effectLst>
            </c:spPr>
          </c:dPt>
          <c:dPt>
            <c:idx val="1"/>
            <c:bubble3D val="0"/>
            <c:spPr>
              <a:solidFill>
                <a:schemeClr val="accent2"/>
              </a:solidFill>
              <a:ln w="25400">
                <a:solidFill>
                  <a:schemeClr val="bg1"/>
                </a:solidFill>
              </a:ln>
              <a:effectLst>
                <a:outerShdw blurRad="127000" dist="38100" dir="8100000" algn="tr" rotWithShape="0">
                  <a:prstClr val="black">
                    <a:alpha val="40000"/>
                  </a:prstClr>
                </a:outerShdw>
              </a:effectLst>
            </c:spPr>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Lbls>
            <c:delete val="1"/>
          </c:dLbls>
          <c:cat>
            <c:strRef>
              <c:f>Sheet1!$M$70:$M$72</c:f>
              <c:strCache>
                <c:ptCount val="3"/>
                <c:pt idx="0">
                  <c:v>A</c:v>
                </c:pt>
                <c:pt idx="2">
                  <c:v>B</c:v>
                </c:pt>
              </c:strCache>
            </c:strRef>
          </c:cat>
          <c:val>
            <c:numRef>
              <c:f>Sheet1!$N$70:$N$72</c:f>
              <c:numCache>
                <c:formatCode>General</c:formatCode>
                <c:ptCount val="3"/>
                <c:pt idx="0">
                  <c:v>5</c:v>
                </c:pt>
                <c:pt idx="2">
                  <c:v>5</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explosion val="0"/>
          <c:dPt>
            <c:idx val="0"/>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Pt>
            <c:idx val="1"/>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Pt>
            <c:idx val="2"/>
            <c:bubble3D val="0"/>
            <c:spPr>
              <a:solidFill>
                <a:srgbClr val="C00000"/>
              </a:solidFill>
              <a:ln w="25400">
                <a:solidFill>
                  <a:schemeClr val="bg1"/>
                </a:solidFill>
              </a:ln>
              <a:effectLst>
                <a:outerShdw blurRad="127000" dist="38100" dir="8100000" algn="tr" rotWithShape="0">
                  <a:prstClr val="black">
                    <a:alpha val="40000"/>
                  </a:prstClr>
                </a:outerShdw>
              </a:effectLst>
            </c:spPr>
          </c:dPt>
          <c:dLbls>
            <c:delete val="1"/>
          </c:dLbls>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1F06A6-C76E-4613-9D4A-F774CCB060B7}"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42805-9F79-4236-86D3-43973FCD73F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ea typeface="宋体" panose="02010600030101010101" pitchFamily="2" charset="-122"/>
              </a:defRPr>
            </a:lvl1pPr>
          </a:lstStyle>
          <a:p>
            <a:fld id="{20DEAE63-D6C4-437F-B8DA-DA689F991AA7}"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panose="020B0604020202020204" pitchFamily="34" charset="0"/>
        <a:ea typeface="+mn-ea"/>
        <a:cs typeface="+mn-cs"/>
      </a:defRPr>
    </a:lvl1pPr>
    <a:lvl2pPr marL="609600" algn="l" rtl="0" fontAlgn="base">
      <a:spcBef>
        <a:spcPct val="30000"/>
      </a:spcBef>
      <a:spcAft>
        <a:spcPct val="0"/>
      </a:spcAft>
      <a:defRPr sz="1600" kern="1200">
        <a:solidFill>
          <a:schemeClr val="tx1"/>
        </a:solidFill>
        <a:latin typeface="Arial" panose="020B0604020202020204" pitchFamily="34" charset="0"/>
        <a:ea typeface="+mn-ea"/>
        <a:cs typeface="+mn-cs"/>
      </a:defRPr>
    </a:lvl2pPr>
    <a:lvl3pPr marL="1219200" algn="l" rtl="0" fontAlgn="base">
      <a:spcBef>
        <a:spcPct val="30000"/>
      </a:spcBef>
      <a:spcAft>
        <a:spcPct val="0"/>
      </a:spcAft>
      <a:defRPr sz="1600" kern="1200">
        <a:solidFill>
          <a:schemeClr val="tx1"/>
        </a:solidFill>
        <a:latin typeface="Arial" panose="020B0604020202020204" pitchFamily="34" charset="0"/>
        <a:ea typeface="+mn-ea"/>
        <a:cs typeface="+mn-cs"/>
      </a:defRPr>
    </a:lvl3pPr>
    <a:lvl4pPr marL="1828165" algn="l" rtl="0" fontAlgn="base">
      <a:spcBef>
        <a:spcPct val="30000"/>
      </a:spcBef>
      <a:spcAft>
        <a:spcPct val="0"/>
      </a:spcAft>
      <a:defRPr sz="1600" kern="1200">
        <a:solidFill>
          <a:schemeClr val="tx1"/>
        </a:solidFill>
        <a:latin typeface="Arial" panose="020B0604020202020204" pitchFamily="34" charset="0"/>
        <a:ea typeface="+mn-ea"/>
        <a:cs typeface="+mn-cs"/>
      </a:defRPr>
    </a:lvl4pPr>
    <a:lvl5pPr marL="2437765" algn="l" rtl="0" fontAlgn="base">
      <a:spcBef>
        <a:spcPct val="30000"/>
      </a:spcBef>
      <a:spcAft>
        <a:spcPct val="0"/>
      </a:spcAft>
      <a:defRPr sz="1600" kern="1200">
        <a:solidFill>
          <a:schemeClr val="tx1"/>
        </a:solidFill>
        <a:latin typeface="Arial" panose="020B0604020202020204" pitchFamily="34" charset="0"/>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5930" algn="l" defTabSz="1219200" rtl="0" eaLnBrk="1" latinLnBrk="0" hangingPunct="1">
      <a:defRPr sz="1600" kern="1200">
        <a:solidFill>
          <a:schemeClr val="tx1"/>
        </a:solidFill>
        <a:latin typeface="+mn-lt"/>
        <a:ea typeface="+mn-ea"/>
        <a:cs typeface="+mn-cs"/>
      </a:defRPr>
    </a:lvl8pPr>
    <a:lvl9pPr marL="487553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3" y="1122623"/>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3" y="3602872"/>
            <a:ext cx="9142810" cy="1656146"/>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6" y="365211"/>
            <a:ext cx="2628557" cy="581318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11"/>
            <a:ext cx="7733293" cy="5813185"/>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3" y="273113"/>
            <a:ext cx="4010563" cy="1162320"/>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7" y="273115"/>
            <a:ext cx="6814779" cy="585447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3" y="1435436"/>
            <a:ext cx="4010563" cy="46921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9" y="4801713"/>
            <a:ext cx="7314248" cy="566870"/>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9" y="612920"/>
            <a:ext cx="7314248" cy="4115753"/>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409" y="5368584"/>
            <a:ext cx="7314248" cy="8050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3" y="274702"/>
            <a:ext cx="2742843"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5" y="274702"/>
            <a:ext cx="8025355" cy="585288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2"/>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2"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80" y="1681552"/>
            <a:ext cx="5157115" cy="82410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80" y="2505655"/>
            <a:ext cx="5157115"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7" y="2505655"/>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
        <p:nvSpPr>
          <p:cNvPr id="10" name="Rectangle 9"/>
          <p:cNvSpPr/>
          <p:nvPr userDrawn="1"/>
        </p:nvSpPr>
        <p:spPr>
          <a:xfrm>
            <a:off x="11332340" y="322632"/>
            <a:ext cx="487914" cy="2871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0" tIns="60944" rIns="121890" bIns="60944" rtlCol="0" anchor="ctr"/>
          <a:lstStyle/>
          <a:p>
            <a:pPr defTabSz="914400" fontAlgn="auto">
              <a:spcBef>
                <a:spcPts val="0"/>
              </a:spcBef>
              <a:spcAft>
                <a:spcPts val="0"/>
              </a:spcAft>
            </a:pPr>
            <a:endParaRPr lang="en-US" sz="1900" b="0" dirty="0">
              <a:solidFill>
                <a:prstClr val="white"/>
              </a:solidFill>
            </a:endParaRPr>
          </a:p>
        </p:txBody>
      </p:sp>
      <p:sp>
        <p:nvSpPr>
          <p:cNvPr id="11" name="Isosceles Triangle 10"/>
          <p:cNvSpPr/>
          <p:nvPr userDrawn="1"/>
        </p:nvSpPr>
        <p:spPr>
          <a:xfrm rot="10610802">
            <a:off x="11338173" y="421777"/>
            <a:ext cx="488711" cy="26191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0" tIns="60944" rIns="121890" bIns="60944" rtlCol="0" anchor="ctr"/>
          <a:lstStyle/>
          <a:p>
            <a:pPr defTabSz="914400" fontAlgn="auto">
              <a:spcBef>
                <a:spcPts val="0"/>
              </a:spcBef>
              <a:spcAft>
                <a:spcPts val="0"/>
              </a:spcAft>
            </a:pPr>
            <a:endParaRPr lang="en-US" sz="1900" b="0">
              <a:solidFill>
                <a:prstClr val="white"/>
              </a:solidFill>
            </a:endParaRPr>
          </a:p>
        </p:txBody>
      </p:sp>
      <p:sp>
        <p:nvSpPr>
          <p:cNvPr id="12" name="Slide Number Placeholder 5"/>
          <p:cNvSpPr txBox="1"/>
          <p:nvPr userDrawn="1"/>
        </p:nvSpPr>
        <p:spPr>
          <a:xfrm>
            <a:off x="11357835" y="273317"/>
            <a:ext cx="449383" cy="467556"/>
          </a:xfrm>
          <a:prstGeom prst="rect">
            <a:avLst/>
          </a:prstGeom>
        </p:spPr>
        <p:txBody>
          <a:bodyPr vert="horz" lIns="0" tIns="0" rIns="0" bIns="60944"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14FFB07-917D-5348-AE2D-F9A4E0AD1751}" type="slidenum">
              <a:rPr lang="en-US" sz="1300" b="0" smtClean="0">
                <a:solidFill>
                  <a:prstClr val="white"/>
                </a:solidFill>
              </a:rPr>
            </a:fld>
            <a:endParaRPr lang="en-US" sz="1300" b="0" dirty="0">
              <a:solidFill>
                <a:prstClr val="white"/>
              </a:solidFill>
            </a:endParaRPr>
          </a:p>
        </p:txBody>
      </p:sp>
      <p:sp>
        <p:nvSpPr>
          <p:cNvPr id="15" name="矩形 3"/>
          <p:cNvSpPr>
            <a:spLocks noChangeArrowheads="1"/>
          </p:cNvSpPr>
          <p:nvPr userDrawn="1"/>
        </p:nvSpPr>
        <p:spPr bwMode="auto">
          <a:xfrm>
            <a:off x="1583292" y="817152"/>
            <a:ext cx="2351625" cy="30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p>
            <a:pPr algn="l" defTabSz="914400" fontAlgn="auto">
              <a:spcBef>
                <a:spcPts val="0"/>
              </a:spcBef>
              <a:spcAft>
                <a:spcPts val="0"/>
              </a:spcAft>
            </a:pPr>
            <a:r>
              <a:rPr lang="en-US" altLang="zh-CN" sz="1400" b="0" dirty="0" smtClean="0">
                <a:solidFill>
                  <a:prstClr val="black">
                    <a:lumMod val="85000"/>
                    <a:lumOff val="15000"/>
                  </a:prstClr>
                </a:solidFill>
                <a:latin typeface="微软雅黑" panose="020B0503020204020204" charset="-122"/>
                <a:ea typeface="微软雅黑" panose="020B0503020204020204" charset="-122"/>
                <a:sym typeface="Arial" panose="020B0604020202020204" pitchFamily="34" charset="0"/>
              </a:rPr>
              <a:t>Click here to text content</a:t>
            </a:r>
            <a:endParaRPr lang="zh-CN" altLang="en-US" sz="1400" b="0" dirty="0">
              <a:solidFill>
                <a:prstClr val="black">
                  <a:lumMod val="85000"/>
                  <a:lumOff val="15000"/>
                </a:prstClr>
              </a:solidFill>
              <a:latin typeface="微软雅黑" panose="020B0503020204020204" charset="-122"/>
              <a:ea typeface="微软雅黑" panose="020B0503020204020204" charset="-122"/>
              <a:sym typeface="Arial" panose="020B0604020202020204" pitchFamily="34" charset="0"/>
            </a:endParaRPr>
          </a:p>
        </p:txBody>
      </p:sp>
      <p:sp>
        <p:nvSpPr>
          <p:cNvPr id="16" name="标题 1"/>
          <p:cNvSpPr>
            <a:spLocks noGrp="1"/>
          </p:cNvSpPr>
          <p:nvPr>
            <p:ph type="title"/>
          </p:nvPr>
        </p:nvSpPr>
        <p:spPr>
          <a:xfrm>
            <a:off x="1579327" y="352351"/>
            <a:ext cx="4339650" cy="46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lvl1pPr>
              <a:defRPr lang="zh-CN" altLang="en-US" sz="2700" b="0">
                <a:solidFill>
                  <a:schemeClr val="tx1">
                    <a:lumMod val="85000"/>
                    <a:lumOff val="15000"/>
                  </a:schemeClr>
                </a:solidFill>
                <a:latin typeface="微软雅黑" panose="020B0503020204020204" charset="-122"/>
                <a:ea typeface="微软雅黑" panose="020B0503020204020204" charset="-122"/>
                <a:cs typeface="+mn-cs"/>
              </a:defRPr>
            </a:lvl1pPr>
          </a:lstStyle>
          <a:p>
            <a:pPr lvl="0" algn="l"/>
            <a:r>
              <a:rPr lang="zh-CN" altLang="en-US" dirty="0" smtClean="0"/>
              <a:t>单击此处编辑母版标题样式</a:t>
            </a:r>
            <a:endParaRPr lang="zh-CN" altLang="en-US" dirty="0"/>
          </a:p>
        </p:txBody>
      </p:sp>
      <p:grpSp>
        <p:nvGrpSpPr>
          <p:cNvPr id="22" name="组合 21"/>
          <p:cNvGrpSpPr/>
          <p:nvPr userDrawn="1"/>
        </p:nvGrpSpPr>
        <p:grpSpPr>
          <a:xfrm>
            <a:off x="440538" y="339803"/>
            <a:ext cx="835626" cy="755560"/>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23" name="六边形 22"/>
            <p:cNvSpPr/>
            <p:nvPr/>
          </p:nvSpPr>
          <p:spPr>
            <a:xfrm>
              <a:off x="304799" y="673099"/>
              <a:ext cx="4000501" cy="4000500"/>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black"/>
                </a:solidFill>
              </a:endParaRPr>
            </a:p>
          </p:txBody>
        </p:sp>
        <p:sp>
          <p:nvSpPr>
            <p:cNvPr id="24" name="六边形 23"/>
            <p:cNvSpPr/>
            <p:nvPr/>
          </p:nvSpPr>
          <p:spPr>
            <a:xfrm>
              <a:off x="538199" y="906497"/>
              <a:ext cx="3533713" cy="353370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white"/>
                </a:solidFill>
              </a:endParaRPr>
            </a:p>
          </p:txBody>
        </p:sp>
      </p:grpSp>
      <p:grpSp>
        <p:nvGrpSpPr>
          <p:cNvPr id="17" name="6"/>
          <p:cNvGrpSpPr/>
          <p:nvPr userDrawn="1"/>
        </p:nvGrpSpPr>
        <p:grpSpPr>
          <a:xfrm>
            <a:off x="797174" y="515004"/>
            <a:ext cx="661154" cy="1571381"/>
            <a:chOff x="7314523" y="1440019"/>
            <a:chExt cx="2081664" cy="5582820"/>
          </a:xfrm>
        </p:grpSpPr>
        <p:grpSp>
          <p:nvGrpSpPr>
            <p:cNvPr id="18" name="组合 17"/>
            <p:cNvGrpSpPr/>
            <p:nvPr/>
          </p:nvGrpSpPr>
          <p:grpSpPr>
            <a:xfrm flipH="1">
              <a:off x="7314523" y="1440019"/>
              <a:ext cx="2081664" cy="2081664"/>
              <a:chOff x="2848130" y="1860030"/>
              <a:chExt cx="3807502" cy="3807503"/>
            </a:xfrm>
          </p:grpSpPr>
          <p:sp>
            <p:nvSpPr>
              <p:cNvPr id="20" name="六边形 19"/>
              <p:cNvSpPr/>
              <p:nvPr/>
            </p:nvSpPr>
            <p:spPr>
              <a:xfrm>
                <a:off x="2848130" y="1860030"/>
                <a:ext cx="3807502" cy="3807503"/>
              </a:xfrm>
              <a:prstGeom prst="hexagon">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sp>
            <p:nvSpPr>
              <p:cNvPr id="21" name="六边形 20"/>
              <p:cNvSpPr/>
              <p:nvPr/>
            </p:nvSpPr>
            <p:spPr>
              <a:xfrm>
                <a:off x="2936812" y="1948725"/>
                <a:ext cx="3630123" cy="3630122"/>
              </a:xfrm>
              <a:prstGeom prst="hexagon">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grpSp>
        <p:sp>
          <p:nvSpPr>
            <p:cNvPr id="19" name="文本框 36"/>
            <p:cNvSpPr txBox="1"/>
            <p:nvPr/>
          </p:nvSpPr>
          <p:spPr>
            <a:xfrm>
              <a:off x="7910886" y="1446133"/>
              <a:ext cx="581631" cy="5576706"/>
            </a:xfrm>
            <a:prstGeom prst="rect">
              <a:avLst/>
            </a:prstGeom>
            <a:noFill/>
          </p:spPr>
          <p:txBody>
            <a:bodyPr wrap="none" rtlCol="0">
              <a:spAutoFit/>
            </a:bodyPr>
            <a:lstStyle/>
            <a:p>
              <a:pPr algn="l" defTabSz="914400" fontAlgn="auto">
                <a:spcBef>
                  <a:spcPts val="0"/>
                </a:spcBef>
                <a:spcAft>
                  <a:spcPts val="0"/>
                </a:spcAft>
              </a:pPr>
              <a:endParaRPr lang="zh-CN" altLang="en-US" sz="9600" dirty="0">
                <a:solidFill>
                  <a:srgbClr val="E94744"/>
                </a:solidFill>
                <a:effectLst>
                  <a:innerShdw blurRad="63500" dist="50800" dir="13500000">
                    <a:prstClr val="black">
                      <a:alpha val="50000"/>
                    </a:prstClr>
                  </a:innerShdw>
                </a:effectLst>
                <a:latin typeface="Agency FB"/>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0000">
                                          <p:cBhvr additive="base">
                                            <p:cTn id="7" dur="12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0000">
                                          <p:cBhvr additive="base">
                                            <p:cTn id="11" dur="12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200" fill="hold"/>
                                            <p:tgtEl>
                                              <p:spTgt spid="22"/>
                                            </p:tgtEl>
                                            <p:attrNameLst>
                                              <p:attrName>ppt_x</p:attrName>
                                            </p:attrNameLst>
                                          </p:cBhvr>
                                          <p:tavLst>
                                            <p:tav tm="0">
                                              <p:val>
                                                <p:strVal val="0-#ppt_w/2"/>
                                              </p:val>
                                            </p:tav>
                                            <p:tav tm="100000">
                                              <p:val>
                                                <p:strVal val="#ppt_x"/>
                                              </p:val>
                                            </p:tav>
                                          </p:tavLst>
                                        </p:anim>
                                        <p:anim calcmode="lin" valueType="num">
                                          <p:cBhvr additive="base">
                                            <p:cTn id="8" dur="12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00" fill="hold"/>
                                            <p:tgtEl>
                                              <p:spTgt spid="17"/>
                                            </p:tgtEl>
                                            <p:attrNameLst>
                                              <p:attrName>ppt_x</p:attrName>
                                            </p:attrNameLst>
                                          </p:cBhvr>
                                          <p:tavLst>
                                            <p:tav tm="0">
                                              <p:val>
                                                <p:strVal val="#ppt_x"/>
                                              </p:val>
                                            </p:tav>
                                            <p:tav tm="100000">
                                              <p:val>
                                                <p:strVal val="#ppt_x"/>
                                              </p:val>
                                            </p:tav>
                                          </p:tavLst>
                                        </p:anim>
                                        <p:anim calcmode="lin" valueType="num">
                                          <p:cBhvr additive="base">
                                            <p:cTn id="12" dur="12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3" y="987655"/>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5"/>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5" y="365211"/>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11"/>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5"/>
            <a:ext cx="10514232"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2" y="4590528"/>
            <a:ext cx="10514232"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2"/>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2"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80" y="1681552"/>
            <a:ext cx="5157115" cy="82410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80" y="2505655"/>
            <a:ext cx="5157115"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7" y="2505655"/>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
        <p:nvSpPr>
          <p:cNvPr id="10" name="Rectangle 9"/>
          <p:cNvSpPr/>
          <p:nvPr userDrawn="1"/>
        </p:nvSpPr>
        <p:spPr>
          <a:xfrm>
            <a:off x="11332340" y="322632"/>
            <a:ext cx="487914" cy="2871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0" tIns="60944" rIns="121890" bIns="60944" rtlCol="0" anchor="ctr"/>
          <a:lstStyle/>
          <a:p>
            <a:pPr defTabSz="914400" fontAlgn="auto">
              <a:spcBef>
                <a:spcPts val="0"/>
              </a:spcBef>
              <a:spcAft>
                <a:spcPts val="0"/>
              </a:spcAft>
            </a:pPr>
            <a:endParaRPr lang="en-US" sz="1900" b="0" dirty="0">
              <a:solidFill>
                <a:prstClr val="white"/>
              </a:solidFill>
            </a:endParaRPr>
          </a:p>
        </p:txBody>
      </p:sp>
      <p:sp>
        <p:nvSpPr>
          <p:cNvPr id="11" name="Isosceles Triangle 10"/>
          <p:cNvSpPr/>
          <p:nvPr userDrawn="1"/>
        </p:nvSpPr>
        <p:spPr>
          <a:xfrm rot="10610802">
            <a:off x="11338173" y="421777"/>
            <a:ext cx="488711" cy="26191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0" tIns="60944" rIns="121890" bIns="60944" rtlCol="0" anchor="ctr"/>
          <a:lstStyle/>
          <a:p>
            <a:pPr defTabSz="914400" fontAlgn="auto">
              <a:spcBef>
                <a:spcPts val="0"/>
              </a:spcBef>
              <a:spcAft>
                <a:spcPts val="0"/>
              </a:spcAft>
            </a:pPr>
            <a:endParaRPr lang="en-US" sz="1900" b="0">
              <a:solidFill>
                <a:prstClr val="white"/>
              </a:solidFill>
            </a:endParaRPr>
          </a:p>
        </p:txBody>
      </p:sp>
      <p:sp>
        <p:nvSpPr>
          <p:cNvPr id="12" name="Slide Number Placeholder 5"/>
          <p:cNvSpPr txBox="1"/>
          <p:nvPr userDrawn="1"/>
        </p:nvSpPr>
        <p:spPr>
          <a:xfrm>
            <a:off x="11357835" y="273317"/>
            <a:ext cx="449383" cy="467556"/>
          </a:xfrm>
          <a:prstGeom prst="rect">
            <a:avLst/>
          </a:prstGeom>
        </p:spPr>
        <p:txBody>
          <a:bodyPr vert="horz" lIns="0" tIns="0" rIns="0" bIns="60944"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14FFB07-917D-5348-AE2D-F9A4E0AD1751}" type="slidenum">
              <a:rPr lang="en-US" sz="1300" b="0" smtClean="0">
                <a:solidFill>
                  <a:prstClr val="white"/>
                </a:solidFill>
              </a:rPr>
            </a:fld>
            <a:endParaRPr lang="en-US" sz="1300" b="0" dirty="0">
              <a:solidFill>
                <a:prstClr val="white"/>
              </a:solidFill>
            </a:endParaRPr>
          </a:p>
        </p:txBody>
      </p:sp>
      <p:sp>
        <p:nvSpPr>
          <p:cNvPr id="15" name="矩形 3"/>
          <p:cNvSpPr>
            <a:spLocks noChangeArrowheads="1"/>
          </p:cNvSpPr>
          <p:nvPr userDrawn="1"/>
        </p:nvSpPr>
        <p:spPr bwMode="auto">
          <a:xfrm>
            <a:off x="1583292" y="817152"/>
            <a:ext cx="2351625" cy="30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p>
            <a:pPr algn="l" defTabSz="914400" fontAlgn="auto">
              <a:spcBef>
                <a:spcPts val="0"/>
              </a:spcBef>
              <a:spcAft>
                <a:spcPts val="0"/>
              </a:spcAft>
            </a:pPr>
            <a:r>
              <a:rPr lang="en-US" altLang="zh-CN" sz="1400" b="0" dirty="0" smtClean="0">
                <a:solidFill>
                  <a:prstClr val="black">
                    <a:lumMod val="85000"/>
                    <a:lumOff val="15000"/>
                  </a:prstClr>
                </a:solidFill>
                <a:latin typeface="微软雅黑" panose="020B0503020204020204" charset="-122"/>
                <a:ea typeface="微软雅黑" panose="020B0503020204020204" charset="-122"/>
                <a:sym typeface="Arial" panose="020B0604020202020204" pitchFamily="34" charset="0"/>
              </a:rPr>
              <a:t>Click here to text content</a:t>
            </a:r>
            <a:endParaRPr lang="zh-CN" altLang="en-US" sz="1400" b="0" dirty="0">
              <a:solidFill>
                <a:prstClr val="black">
                  <a:lumMod val="85000"/>
                  <a:lumOff val="15000"/>
                </a:prstClr>
              </a:solidFill>
              <a:latin typeface="微软雅黑" panose="020B0503020204020204" charset="-122"/>
              <a:ea typeface="微软雅黑" panose="020B0503020204020204" charset="-122"/>
              <a:sym typeface="Arial" panose="020B0604020202020204" pitchFamily="34" charset="0"/>
            </a:endParaRPr>
          </a:p>
        </p:txBody>
      </p:sp>
      <p:sp>
        <p:nvSpPr>
          <p:cNvPr id="16" name="标题 1"/>
          <p:cNvSpPr>
            <a:spLocks noGrp="1"/>
          </p:cNvSpPr>
          <p:nvPr>
            <p:ph type="title"/>
          </p:nvPr>
        </p:nvSpPr>
        <p:spPr>
          <a:xfrm>
            <a:off x="1579327" y="352351"/>
            <a:ext cx="4339650" cy="46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lvl1pPr>
              <a:defRPr lang="zh-CN" altLang="en-US" sz="2700" b="0">
                <a:solidFill>
                  <a:schemeClr val="tx1">
                    <a:lumMod val="85000"/>
                    <a:lumOff val="15000"/>
                  </a:schemeClr>
                </a:solidFill>
                <a:latin typeface="微软雅黑" panose="020B0503020204020204" charset="-122"/>
                <a:ea typeface="微软雅黑" panose="020B0503020204020204" charset="-122"/>
                <a:cs typeface="+mn-cs"/>
              </a:defRPr>
            </a:lvl1pPr>
          </a:lstStyle>
          <a:p>
            <a:pPr lvl="0" algn="l"/>
            <a:r>
              <a:rPr lang="zh-CN" altLang="en-US" dirty="0" smtClean="0"/>
              <a:t>单击此处编辑母版标题样式</a:t>
            </a:r>
            <a:endParaRPr lang="zh-CN" altLang="en-US" dirty="0"/>
          </a:p>
        </p:txBody>
      </p:sp>
      <p:grpSp>
        <p:nvGrpSpPr>
          <p:cNvPr id="22" name="组合 21"/>
          <p:cNvGrpSpPr/>
          <p:nvPr userDrawn="1"/>
        </p:nvGrpSpPr>
        <p:grpSpPr>
          <a:xfrm>
            <a:off x="440538" y="339803"/>
            <a:ext cx="835626" cy="755560"/>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23" name="六边形 22"/>
            <p:cNvSpPr/>
            <p:nvPr/>
          </p:nvSpPr>
          <p:spPr>
            <a:xfrm>
              <a:off x="304799" y="673099"/>
              <a:ext cx="4000501" cy="4000500"/>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black"/>
                </a:solidFill>
              </a:endParaRPr>
            </a:p>
          </p:txBody>
        </p:sp>
        <p:sp>
          <p:nvSpPr>
            <p:cNvPr id="24" name="六边形 23"/>
            <p:cNvSpPr/>
            <p:nvPr/>
          </p:nvSpPr>
          <p:spPr>
            <a:xfrm>
              <a:off x="538199" y="906497"/>
              <a:ext cx="3533713" cy="353370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white"/>
                </a:solidFill>
              </a:endParaRPr>
            </a:p>
          </p:txBody>
        </p:sp>
      </p:grpSp>
      <p:grpSp>
        <p:nvGrpSpPr>
          <p:cNvPr id="17" name="6"/>
          <p:cNvGrpSpPr/>
          <p:nvPr userDrawn="1"/>
        </p:nvGrpSpPr>
        <p:grpSpPr>
          <a:xfrm>
            <a:off x="797174" y="515004"/>
            <a:ext cx="661154" cy="1571381"/>
            <a:chOff x="7314523" y="1440019"/>
            <a:chExt cx="2081664" cy="5582820"/>
          </a:xfrm>
        </p:grpSpPr>
        <p:grpSp>
          <p:nvGrpSpPr>
            <p:cNvPr id="18" name="组合 17"/>
            <p:cNvGrpSpPr/>
            <p:nvPr/>
          </p:nvGrpSpPr>
          <p:grpSpPr>
            <a:xfrm flipH="1">
              <a:off x="7314523" y="1440019"/>
              <a:ext cx="2081664" cy="2081664"/>
              <a:chOff x="2848130" y="1860030"/>
              <a:chExt cx="3807502" cy="3807503"/>
            </a:xfrm>
          </p:grpSpPr>
          <p:sp>
            <p:nvSpPr>
              <p:cNvPr id="20" name="六边形 19"/>
              <p:cNvSpPr/>
              <p:nvPr/>
            </p:nvSpPr>
            <p:spPr>
              <a:xfrm>
                <a:off x="2848130" y="1860030"/>
                <a:ext cx="3807502" cy="3807503"/>
              </a:xfrm>
              <a:prstGeom prst="hexagon">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sp>
            <p:nvSpPr>
              <p:cNvPr id="21" name="六边形 20"/>
              <p:cNvSpPr/>
              <p:nvPr/>
            </p:nvSpPr>
            <p:spPr>
              <a:xfrm>
                <a:off x="2936812" y="1948725"/>
                <a:ext cx="3630123" cy="3630122"/>
              </a:xfrm>
              <a:prstGeom prst="hexagon">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grpSp>
        <p:sp>
          <p:nvSpPr>
            <p:cNvPr id="19" name="文本框 36"/>
            <p:cNvSpPr txBox="1"/>
            <p:nvPr/>
          </p:nvSpPr>
          <p:spPr>
            <a:xfrm>
              <a:off x="7910886" y="1446133"/>
              <a:ext cx="581631" cy="5576706"/>
            </a:xfrm>
            <a:prstGeom prst="rect">
              <a:avLst/>
            </a:prstGeom>
            <a:noFill/>
          </p:spPr>
          <p:txBody>
            <a:bodyPr wrap="none" rtlCol="0">
              <a:spAutoFit/>
            </a:bodyPr>
            <a:lstStyle/>
            <a:p>
              <a:pPr algn="l" defTabSz="914400" fontAlgn="auto">
                <a:spcBef>
                  <a:spcPts val="0"/>
                </a:spcBef>
                <a:spcAft>
                  <a:spcPts val="0"/>
                </a:spcAft>
              </a:pPr>
              <a:endParaRPr lang="zh-CN" altLang="en-US" sz="9600" dirty="0">
                <a:solidFill>
                  <a:srgbClr val="E94744"/>
                </a:solidFill>
                <a:effectLst>
                  <a:innerShdw blurRad="63500" dist="50800" dir="13500000">
                    <a:prstClr val="black">
                      <a:alpha val="50000"/>
                    </a:prstClr>
                  </a:innerShdw>
                </a:effectLst>
                <a:latin typeface="Agency FB"/>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0000">
                                          <p:cBhvr additive="base">
                                            <p:cTn id="7" dur="12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0000">
                                          <p:cBhvr additive="base">
                                            <p:cTn id="11" dur="12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200" fill="hold"/>
                                            <p:tgtEl>
                                              <p:spTgt spid="22"/>
                                            </p:tgtEl>
                                            <p:attrNameLst>
                                              <p:attrName>ppt_x</p:attrName>
                                            </p:attrNameLst>
                                          </p:cBhvr>
                                          <p:tavLst>
                                            <p:tav tm="0">
                                              <p:val>
                                                <p:strVal val="0-#ppt_w/2"/>
                                              </p:val>
                                            </p:tav>
                                            <p:tav tm="100000">
                                              <p:val>
                                                <p:strVal val="#ppt_x"/>
                                              </p:val>
                                            </p:tav>
                                          </p:tavLst>
                                        </p:anim>
                                        <p:anim calcmode="lin" valueType="num">
                                          <p:cBhvr additive="base">
                                            <p:cTn id="8" dur="12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00" fill="hold"/>
                                            <p:tgtEl>
                                              <p:spTgt spid="17"/>
                                            </p:tgtEl>
                                            <p:attrNameLst>
                                              <p:attrName>ppt_x</p:attrName>
                                            </p:attrNameLst>
                                          </p:cBhvr>
                                          <p:tavLst>
                                            <p:tav tm="0">
                                              <p:val>
                                                <p:strVal val="#ppt_x"/>
                                              </p:val>
                                            </p:tav>
                                            <p:tav tm="100000">
                                              <p:val>
                                                <p:strVal val="#ppt_x"/>
                                              </p:val>
                                            </p:tav>
                                          </p:tavLst>
                                        </p:anim>
                                        <p:anim calcmode="lin" valueType="num">
                                          <p:cBhvr additive="base">
                                            <p:cTn id="12" dur="12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3" y="987655"/>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5"/>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7"/>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7" y="1826048"/>
            <a:ext cx="5180926" cy="4352347"/>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5" y="365211"/>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11"/>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2"/>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2"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80" y="1681552"/>
            <a:ext cx="5157115" cy="82410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80" y="2505655"/>
            <a:ext cx="5157115"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7" y="2505655"/>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
        <p:nvSpPr>
          <p:cNvPr id="10" name="Rectangle 9"/>
          <p:cNvSpPr/>
          <p:nvPr userDrawn="1"/>
        </p:nvSpPr>
        <p:spPr>
          <a:xfrm>
            <a:off x="11332340" y="322632"/>
            <a:ext cx="487914" cy="2871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0" tIns="60944" rIns="121890" bIns="60944" rtlCol="0" anchor="ctr"/>
          <a:lstStyle/>
          <a:p>
            <a:pPr defTabSz="914400" fontAlgn="auto">
              <a:spcBef>
                <a:spcPts val="0"/>
              </a:spcBef>
              <a:spcAft>
                <a:spcPts val="0"/>
              </a:spcAft>
            </a:pPr>
            <a:endParaRPr lang="en-US" sz="1900" b="0" dirty="0">
              <a:solidFill>
                <a:prstClr val="white"/>
              </a:solidFill>
            </a:endParaRPr>
          </a:p>
        </p:txBody>
      </p:sp>
      <p:sp>
        <p:nvSpPr>
          <p:cNvPr id="11" name="Isosceles Triangle 10"/>
          <p:cNvSpPr/>
          <p:nvPr userDrawn="1"/>
        </p:nvSpPr>
        <p:spPr>
          <a:xfrm rot="10610802">
            <a:off x="11338173" y="421777"/>
            <a:ext cx="488711" cy="26191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0" tIns="60944" rIns="121890" bIns="60944" rtlCol="0" anchor="ctr"/>
          <a:lstStyle/>
          <a:p>
            <a:pPr defTabSz="914400" fontAlgn="auto">
              <a:spcBef>
                <a:spcPts val="0"/>
              </a:spcBef>
              <a:spcAft>
                <a:spcPts val="0"/>
              </a:spcAft>
            </a:pPr>
            <a:endParaRPr lang="en-US" sz="1900" b="0">
              <a:solidFill>
                <a:prstClr val="white"/>
              </a:solidFill>
            </a:endParaRPr>
          </a:p>
        </p:txBody>
      </p:sp>
      <p:sp>
        <p:nvSpPr>
          <p:cNvPr id="12" name="Slide Number Placeholder 5"/>
          <p:cNvSpPr txBox="1"/>
          <p:nvPr userDrawn="1"/>
        </p:nvSpPr>
        <p:spPr>
          <a:xfrm>
            <a:off x="11357835" y="273317"/>
            <a:ext cx="449383" cy="467556"/>
          </a:xfrm>
          <a:prstGeom prst="rect">
            <a:avLst/>
          </a:prstGeom>
        </p:spPr>
        <p:txBody>
          <a:bodyPr vert="horz" lIns="0" tIns="0" rIns="0" bIns="60944"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14FFB07-917D-5348-AE2D-F9A4E0AD1751}" type="slidenum">
              <a:rPr lang="en-US" sz="1300" b="0" smtClean="0">
                <a:solidFill>
                  <a:prstClr val="white"/>
                </a:solidFill>
              </a:rPr>
            </a:fld>
            <a:endParaRPr lang="en-US" sz="1300" b="0" dirty="0">
              <a:solidFill>
                <a:prstClr val="white"/>
              </a:solidFill>
            </a:endParaRPr>
          </a:p>
        </p:txBody>
      </p:sp>
      <p:sp>
        <p:nvSpPr>
          <p:cNvPr id="15" name="矩形 3"/>
          <p:cNvSpPr>
            <a:spLocks noChangeArrowheads="1"/>
          </p:cNvSpPr>
          <p:nvPr userDrawn="1"/>
        </p:nvSpPr>
        <p:spPr bwMode="auto">
          <a:xfrm>
            <a:off x="1583292" y="817152"/>
            <a:ext cx="2351625" cy="30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p>
            <a:pPr algn="l" defTabSz="914400" fontAlgn="auto">
              <a:spcBef>
                <a:spcPts val="0"/>
              </a:spcBef>
              <a:spcAft>
                <a:spcPts val="0"/>
              </a:spcAft>
            </a:pPr>
            <a:r>
              <a:rPr lang="en-US" altLang="zh-CN" sz="1400" b="0" dirty="0" smtClean="0">
                <a:solidFill>
                  <a:prstClr val="black">
                    <a:lumMod val="85000"/>
                    <a:lumOff val="15000"/>
                  </a:prstClr>
                </a:solidFill>
                <a:latin typeface="微软雅黑" panose="020B0503020204020204" charset="-122"/>
                <a:ea typeface="微软雅黑" panose="020B0503020204020204" charset="-122"/>
                <a:sym typeface="Arial" panose="020B0604020202020204" pitchFamily="34" charset="0"/>
              </a:rPr>
              <a:t>Click here to text content</a:t>
            </a:r>
            <a:endParaRPr lang="zh-CN" altLang="en-US" sz="1400" b="0" dirty="0">
              <a:solidFill>
                <a:prstClr val="black">
                  <a:lumMod val="85000"/>
                  <a:lumOff val="15000"/>
                </a:prstClr>
              </a:solidFill>
              <a:latin typeface="微软雅黑" panose="020B0503020204020204" charset="-122"/>
              <a:ea typeface="微软雅黑" panose="020B0503020204020204" charset="-122"/>
              <a:sym typeface="Arial" panose="020B0604020202020204" pitchFamily="34" charset="0"/>
            </a:endParaRPr>
          </a:p>
        </p:txBody>
      </p:sp>
      <p:sp>
        <p:nvSpPr>
          <p:cNvPr id="16" name="标题 1"/>
          <p:cNvSpPr>
            <a:spLocks noGrp="1"/>
          </p:cNvSpPr>
          <p:nvPr>
            <p:ph type="title"/>
          </p:nvPr>
        </p:nvSpPr>
        <p:spPr>
          <a:xfrm>
            <a:off x="1579327" y="352351"/>
            <a:ext cx="4339650" cy="46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lvl1pPr>
              <a:defRPr lang="zh-CN" altLang="en-US" sz="2700" b="0">
                <a:solidFill>
                  <a:schemeClr val="tx1">
                    <a:lumMod val="85000"/>
                    <a:lumOff val="15000"/>
                  </a:schemeClr>
                </a:solidFill>
                <a:latin typeface="微软雅黑" panose="020B0503020204020204" charset="-122"/>
                <a:ea typeface="微软雅黑" panose="020B0503020204020204" charset="-122"/>
                <a:cs typeface="+mn-cs"/>
              </a:defRPr>
            </a:lvl1pPr>
          </a:lstStyle>
          <a:p>
            <a:pPr lvl="0" algn="l"/>
            <a:r>
              <a:rPr lang="zh-CN" altLang="en-US" dirty="0" smtClean="0"/>
              <a:t>单击此处编辑母版标题样式</a:t>
            </a:r>
            <a:endParaRPr lang="zh-CN" altLang="en-US" dirty="0"/>
          </a:p>
        </p:txBody>
      </p:sp>
      <p:grpSp>
        <p:nvGrpSpPr>
          <p:cNvPr id="22" name="组合 21"/>
          <p:cNvGrpSpPr/>
          <p:nvPr userDrawn="1"/>
        </p:nvGrpSpPr>
        <p:grpSpPr>
          <a:xfrm>
            <a:off x="440538" y="339803"/>
            <a:ext cx="835626" cy="755560"/>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23" name="六边形 22"/>
            <p:cNvSpPr/>
            <p:nvPr/>
          </p:nvSpPr>
          <p:spPr>
            <a:xfrm>
              <a:off x="304799" y="673099"/>
              <a:ext cx="4000501" cy="4000500"/>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black"/>
                </a:solidFill>
              </a:endParaRPr>
            </a:p>
          </p:txBody>
        </p:sp>
        <p:sp>
          <p:nvSpPr>
            <p:cNvPr id="24" name="六边形 23"/>
            <p:cNvSpPr/>
            <p:nvPr/>
          </p:nvSpPr>
          <p:spPr>
            <a:xfrm>
              <a:off x="538199" y="906497"/>
              <a:ext cx="3533713" cy="353370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white"/>
                </a:solidFill>
              </a:endParaRPr>
            </a:p>
          </p:txBody>
        </p:sp>
      </p:grpSp>
      <p:grpSp>
        <p:nvGrpSpPr>
          <p:cNvPr id="17" name="6"/>
          <p:cNvGrpSpPr/>
          <p:nvPr userDrawn="1"/>
        </p:nvGrpSpPr>
        <p:grpSpPr>
          <a:xfrm>
            <a:off x="797174" y="515004"/>
            <a:ext cx="661154" cy="1571381"/>
            <a:chOff x="7314523" y="1440019"/>
            <a:chExt cx="2081664" cy="5582820"/>
          </a:xfrm>
        </p:grpSpPr>
        <p:grpSp>
          <p:nvGrpSpPr>
            <p:cNvPr id="18" name="组合 17"/>
            <p:cNvGrpSpPr/>
            <p:nvPr/>
          </p:nvGrpSpPr>
          <p:grpSpPr>
            <a:xfrm flipH="1">
              <a:off x="7314523" y="1440019"/>
              <a:ext cx="2081664" cy="2081664"/>
              <a:chOff x="2848130" y="1860030"/>
              <a:chExt cx="3807502" cy="3807503"/>
            </a:xfrm>
          </p:grpSpPr>
          <p:sp>
            <p:nvSpPr>
              <p:cNvPr id="20" name="六边形 19"/>
              <p:cNvSpPr/>
              <p:nvPr/>
            </p:nvSpPr>
            <p:spPr>
              <a:xfrm>
                <a:off x="2848130" y="1860030"/>
                <a:ext cx="3807502" cy="3807503"/>
              </a:xfrm>
              <a:prstGeom prst="hexagon">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sp>
            <p:nvSpPr>
              <p:cNvPr id="21" name="六边形 20"/>
              <p:cNvSpPr/>
              <p:nvPr/>
            </p:nvSpPr>
            <p:spPr>
              <a:xfrm>
                <a:off x="2936812" y="1948725"/>
                <a:ext cx="3630123" cy="3630122"/>
              </a:xfrm>
              <a:prstGeom prst="hexagon">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grpSp>
        <p:sp>
          <p:nvSpPr>
            <p:cNvPr id="19" name="文本框 36"/>
            <p:cNvSpPr txBox="1"/>
            <p:nvPr/>
          </p:nvSpPr>
          <p:spPr>
            <a:xfrm>
              <a:off x="7910886" y="1446133"/>
              <a:ext cx="581631" cy="5576706"/>
            </a:xfrm>
            <a:prstGeom prst="rect">
              <a:avLst/>
            </a:prstGeom>
            <a:noFill/>
          </p:spPr>
          <p:txBody>
            <a:bodyPr wrap="none" rtlCol="0">
              <a:spAutoFit/>
            </a:bodyPr>
            <a:lstStyle/>
            <a:p>
              <a:pPr algn="l" defTabSz="914400" fontAlgn="auto">
                <a:spcBef>
                  <a:spcPts val="0"/>
                </a:spcBef>
                <a:spcAft>
                  <a:spcPts val="0"/>
                </a:spcAft>
              </a:pPr>
              <a:endParaRPr lang="zh-CN" altLang="en-US" sz="9600" dirty="0">
                <a:solidFill>
                  <a:srgbClr val="E94744"/>
                </a:solidFill>
                <a:effectLst>
                  <a:innerShdw blurRad="63500" dist="50800" dir="13500000">
                    <a:prstClr val="black">
                      <a:alpha val="50000"/>
                    </a:prstClr>
                  </a:innerShdw>
                </a:effectLst>
                <a:latin typeface="Agency FB"/>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0000">
                                          <p:cBhvr additive="base">
                                            <p:cTn id="7" dur="12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0000">
                                          <p:cBhvr additive="base">
                                            <p:cTn id="11" dur="12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200" fill="hold"/>
                                            <p:tgtEl>
                                              <p:spTgt spid="22"/>
                                            </p:tgtEl>
                                            <p:attrNameLst>
                                              <p:attrName>ppt_x</p:attrName>
                                            </p:attrNameLst>
                                          </p:cBhvr>
                                          <p:tavLst>
                                            <p:tav tm="0">
                                              <p:val>
                                                <p:strVal val="0-#ppt_w/2"/>
                                              </p:val>
                                            </p:tav>
                                            <p:tav tm="100000">
                                              <p:val>
                                                <p:strVal val="#ppt_x"/>
                                              </p:val>
                                            </p:tav>
                                          </p:tavLst>
                                        </p:anim>
                                        <p:anim calcmode="lin" valueType="num">
                                          <p:cBhvr additive="base">
                                            <p:cTn id="8" dur="12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00" fill="hold"/>
                                            <p:tgtEl>
                                              <p:spTgt spid="17"/>
                                            </p:tgtEl>
                                            <p:attrNameLst>
                                              <p:attrName>ppt_x</p:attrName>
                                            </p:attrNameLst>
                                          </p:cBhvr>
                                          <p:tavLst>
                                            <p:tav tm="0">
                                              <p:val>
                                                <p:strVal val="#ppt_x"/>
                                              </p:val>
                                            </p:tav>
                                            <p:tav tm="100000">
                                              <p:val>
                                                <p:strVal val="#ppt_x"/>
                                              </p:val>
                                            </p:tav>
                                          </p:tavLst>
                                        </p:anim>
                                        <p:anim calcmode="lin" valueType="num">
                                          <p:cBhvr additive="base">
                                            <p:cTn id="12" dur="12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3" y="987655"/>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5"/>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8" y="365211"/>
            <a:ext cx="10514232"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7" y="2505656"/>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5" y="365211"/>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11"/>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3" y="273113"/>
            <a:ext cx="4010563" cy="1162320"/>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7" y="273115"/>
            <a:ext cx="6814779" cy="585447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3" y="1435436"/>
            <a:ext cx="4010563" cy="46921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9" y="4801713"/>
            <a:ext cx="7314248" cy="566870"/>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9" y="612920"/>
            <a:ext cx="7314248" cy="4115753"/>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409" y="5368584"/>
            <a:ext cx="7314248" cy="8050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3" y="274702"/>
            <a:ext cx="2742843"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5" y="274702"/>
            <a:ext cx="8025355" cy="585288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
        <p:nvSpPr>
          <p:cNvPr id="10" name="Rectangle 9"/>
          <p:cNvSpPr/>
          <p:nvPr userDrawn="1"/>
        </p:nvSpPr>
        <p:spPr>
          <a:xfrm>
            <a:off x="11332341" y="322632"/>
            <a:ext cx="487914" cy="2871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87" tIns="60942" rIns="121887" bIns="60942" rtlCol="0" anchor="ctr"/>
          <a:lstStyle/>
          <a:p>
            <a:pPr defTabSz="914400" fontAlgn="auto">
              <a:spcBef>
                <a:spcPts val="0"/>
              </a:spcBef>
              <a:spcAft>
                <a:spcPts val="0"/>
              </a:spcAft>
            </a:pPr>
            <a:endParaRPr lang="en-US" sz="1900" b="0" dirty="0">
              <a:solidFill>
                <a:prstClr val="white"/>
              </a:solidFill>
            </a:endParaRPr>
          </a:p>
        </p:txBody>
      </p:sp>
      <p:sp>
        <p:nvSpPr>
          <p:cNvPr id="11" name="Isosceles Triangle 10"/>
          <p:cNvSpPr/>
          <p:nvPr userDrawn="1"/>
        </p:nvSpPr>
        <p:spPr>
          <a:xfrm rot="10610802">
            <a:off x="11338173" y="421777"/>
            <a:ext cx="488711" cy="261916"/>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87" tIns="60942" rIns="121887" bIns="60942" rtlCol="0" anchor="ctr"/>
          <a:lstStyle/>
          <a:p>
            <a:pPr defTabSz="914400" fontAlgn="auto">
              <a:spcBef>
                <a:spcPts val="0"/>
              </a:spcBef>
              <a:spcAft>
                <a:spcPts val="0"/>
              </a:spcAft>
            </a:pPr>
            <a:endParaRPr lang="en-US" sz="1900" b="0">
              <a:solidFill>
                <a:prstClr val="white"/>
              </a:solidFill>
            </a:endParaRPr>
          </a:p>
        </p:txBody>
      </p:sp>
      <p:sp>
        <p:nvSpPr>
          <p:cNvPr id="12" name="Slide Number Placeholder 5"/>
          <p:cNvSpPr txBox="1"/>
          <p:nvPr userDrawn="1"/>
        </p:nvSpPr>
        <p:spPr>
          <a:xfrm>
            <a:off x="11357836" y="273316"/>
            <a:ext cx="449383" cy="467556"/>
          </a:xfrm>
          <a:prstGeom prst="rect">
            <a:avLst/>
          </a:prstGeom>
        </p:spPr>
        <p:txBody>
          <a:bodyPr vert="horz" lIns="0" tIns="0" rIns="0" bIns="60942"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14FFB07-917D-5348-AE2D-F9A4E0AD1751}" type="slidenum">
              <a:rPr lang="en-US" sz="1300" b="0" smtClean="0">
                <a:solidFill>
                  <a:prstClr val="white"/>
                </a:solidFill>
              </a:rPr>
            </a:fld>
            <a:endParaRPr lang="en-US" sz="1300" b="0" dirty="0">
              <a:solidFill>
                <a:prstClr val="white"/>
              </a:solidFill>
            </a:endParaRPr>
          </a:p>
        </p:txBody>
      </p:sp>
      <p:sp>
        <p:nvSpPr>
          <p:cNvPr id="15" name="矩形 3"/>
          <p:cNvSpPr>
            <a:spLocks noChangeArrowheads="1"/>
          </p:cNvSpPr>
          <p:nvPr userDrawn="1"/>
        </p:nvSpPr>
        <p:spPr bwMode="auto">
          <a:xfrm>
            <a:off x="1583292" y="817153"/>
            <a:ext cx="2503117" cy="32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8" tIns="45721" rIns="91438" bIns="45721">
            <a:spAutoFit/>
          </a:bodyPr>
          <a:lstStyle/>
          <a:p>
            <a:pPr algn="l" defTabSz="914400" fontAlgn="auto">
              <a:spcBef>
                <a:spcPts val="0"/>
              </a:spcBef>
              <a:spcAft>
                <a:spcPts val="0"/>
              </a:spcAft>
            </a:pPr>
            <a:r>
              <a:rPr lang="en-US" altLang="zh-CN" sz="1500" b="0" dirty="0" smtClean="0">
                <a:solidFill>
                  <a:prstClr val="black">
                    <a:lumMod val="85000"/>
                    <a:lumOff val="15000"/>
                  </a:prstClr>
                </a:solidFill>
                <a:latin typeface="微软雅黑" panose="020B0503020204020204" charset="-122"/>
                <a:ea typeface="微软雅黑" panose="020B0503020204020204" charset="-122"/>
                <a:sym typeface="Arial" panose="020B0604020202020204" pitchFamily="34" charset="0"/>
              </a:rPr>
              <a:t>Click here to text content</a:t>
            </a:r>
            <a:endParaRPr lang="zh-CN" altLang="en-US" sz="1500" b="0" dirty="0">
              <a:solidFill>
                <a:prstClr val="black">
                  <a:lumMod val="85000"/>
                  <a:lumOff val="15000"/>
                </a:prstClr>
              </a:solidFill>
              <a:latin typeface="微软雅黑" panose="020B0503020204020204" charset="-122"/>
              <a:ea typeface="微软雅黑" panose="020B0503020204020204" charset="-122"/>
              <a:sym typeface="Arial" panose="020B0604020202020204" pitchFamily="34" charset="0"/>
            </a:endParaRPr>
          </a:p>
        </p:txBody>
      </p:sp>
      <p:sp>
        <p:nvSpPr>
          <p:cNvPr id="16" name="标题 1"/>
          <p:cNvSpPr>
            <a:spLocks noGrp="1"/>
          </p:cNvSpPr>
          <p:nvPr>
            <p:ph type="title"/>
          </p:nvPr>
        </p:nvSpPr>
        <p:spPr>
          <a:xfrm>
            <a:off x="1579327" y="352353"/>
            <a:ext cx="4339645" cy="46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8" tIns="45721" rIns="91438" bIns="45721">
            <a:spAutoFit/>
          </a:bodyPr>
          <a:lstStyle>
            <a:lvl1pPr>
              <a:defRPr lang="zh-CN" altLang="en-US" sz="2700" b="0">
                <a:solidFill>
                  <a:schemeClr val="tx1">
                    <a:lumMod val="85000"/>
                    <a:lumOff val="15000"/>
                  </a:schemeClr>
                </a:solidFill>
                <a:latin typeface="微软雅黑" panose="020B0503020204020204" charset="-122"/>
                <a:ea typeface="微软雅黑" panose="020B0503020204020204" charset="-122"/>
                <a:cs typeface="+mn-cs"/>
              </a:defRPr>
            </a:lvl1pPr>
          </a:lstStyle>
          <a:p>
            <a:pPr lvl="0" algn="l"/>
            <a:r>
              <a:rPr lang="zh-CN" altLang="en-US" dirty="0" smtClean="0"/>
              <a:t>单击此处编辑母版标题样式</a:t>
            </a:r>
            <a:endParaRPr lang="zh-CN" altLang="en-US" dirty="0"/>
          </a:p>
        </p:txBody>
      </p:sp>
      <p:grpSp>
        <p:nvGrpSpPr>
          <p:cNvPr id="22" name="组合 21"/>
          <p:cNvGrpSpPr/>
          <p:nvPr userDrawn="1"/>
        </p:nvGrpSpPr>
        <p:grpSpPr>
          <a:xfrm>
            <a:off x="440538" y="339803"/>
            <a:ext cx="835626" cy="755560"/>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23" name="六边形 22"/>
            <p:cNvSpPr/>
            <p:nvPr/>
          </p:nvSpPr>
          <p:spPr>
            <a:xfrm>
              <a:off x="304799" y="673099"/>
              <a:ext cx="4000501" cy="4000500"/>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black"/>
                </a:solidFill>
              </a:endParaRPr>
            </a:p>
          </p:txBody>
        </p:sp>
        <p:sp>
          <p:nvSpPr>
            <p:cNvPr id="24" name="六边形 23"/>
            <p:cNvSpPr/>
            <p:nvPr/>
          </p:nvSpPr>
          <p:spPr>
            <a:xfrm>
              <a:off x="538199" y="906497"/>
              <a:ext cx="3533713" cy="353370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white"/>
                </a:solidFill>
              </a:endParaRPr>
            </a:p>
          </p:txBody>
        </p:sp>
      </p:grpSp>
      <p:grpSp>
        <p:nvGrpSpPr>
          <p:cNvPr id="17" name="6"/>
          <p:cNvGrpSpPr/>
          <p:nvPr userDrawn="1"/>
        </p:nvGrpSpPr>
        <p:grpSpPr>
          <a:xfrm>
            <a:off x="797174" y="515004"/>
            <a:ext cx="661154" cy="1571381"/>
            <a:chOff x="7314523" y="1440019"/>
            <a:chExt cx="2081664" cy="5582823"/>
          </a:xfrm>
        </p:grpSpPr>
        <p:grpSp>
          <p:nvGrpSpPr>
            <p:cNvPr id="18" name="组合 17"/>
            <p:cNvGrpSpPr/>
            <p:nvPr/>
          </p:nvGrpSpPr>
          <p:grpSpPr>
            <a:xfrm flipH="1">
              <a:off x="7314523" y="1440019"/>
              <a:ext cx="2081664" cy="2081664"/>
              <a:chOff x="2848130" y="1860030"/>
              <a:chExt cx="3807502" cy="3807503"/>
            </a:xfrm>
          </p:grpSpPr>
          <p:sp>
            <p:nvSpPr>
              <p:cNvPr id="20" name="六边形 19"/>
              <p:cNvSpPr/>
              <p:nvPr/>
            </p:nvSpPr>
            <p:spPr>
              <a:xfrm>
                <a:off x="2848130" y="1860030"/>
                <a:ext cx="3807502" cy="3807503"/>
              </a:xfrm>
              <a:prstGeom prst="hexagon">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sp>
            <p:nvSpPr>
              <p:cNvPr id="21" name="六边形 20"/>
              <p:cNvSpPr/>
              <p:nvPr/>
            </p:nvSpPr>
            <p:spPr>
              <a:xfrm>
                <a:off x="2936812" y="1948725"/>
                <a:ext cx="3630123" cy="3630122"/>
              </a:xfrm>
              <a:prstGeom prst="hexagon">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grpSp>
        <p:sp>
          <p:nvSpPr>
            <p:cNvPr id="19" name="文本框 36"/>
            <p:cNvSpPr txBox="1"/>
            <p:nvPr/>
          </p:nvSpPr>
          <p:spPr>
            <a:xfrm>
              <a:off x="7910889" y="1446133"/>
              <a:ext cx="581631" cy="5576709"/>
            </a:xfrm>
            <a:prstGeom prst="rect">
              <a:avLst/>
            </a:prstGeom>
            <a:noFill/>
          </p:spPr>
          <p:txBody>
            <a:bodyPr wrap="none" rtlCol="0">
              <a:spAutoFit/>
            </a:bodyPr>
            <a:lstStyle/>
            <a:p>
              <a:pPr algn="l" defTabSz="914400" fontAlgn="auto">
                <a:spcBef>
                  <a:spcPts val="0"/>
                </a:spcBef>
                <a:spcAft>
                  <a:spcPts val="0"/>
                </a:spcAft>
              </a:pPr>
              <a:endParaRPr lang="zh-CN" altLang="en-US" sz="9600" dirty="0">
                <a:solidFill>
                  <a:srgbClr val="E94744"/>
                </a:solidFill>
                <a:effectLst>
                  <a:innerShdw blurRad="63500" dist="50800" dir="13500000">
                    <a:prstClr val="black">
                      <a:alpha val="50000"/>
                    </a:prstClr>
                  </a:innerShdw>
                </a:effectLst>
                <a:latin typeface="Agency FB"/>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0000">
                                          <p:cBhvr additive="base">
                                            <p:cTn id="7" dur="12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0000">
                                          <p:cBhvr additive="base">
                                            <p:cTn id="11" dur="12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200" fill="hold"/>
                                            <p:tgtEl>
                                              <p:spTgt spid="22"/>
                                            </p:tgtEl>
                                            <p:attrNameLst>
                                              <p:attrName>ppt_x</p:attrName>
                                            </p:attrNameLst>
                                          </p:cBhvr>
                                          <p:tavLst>
                                            <p:tav tm="0">
                                              <p:val>
                                                <p:strVal val="0-#ppt_w/2"/>
                                              </p:val>
                                            </p:tav>
                                            <p:tav tm="100000">
                                              <p:val>
                                                <p:strVal val="#ppt_x"/>
                                              </p:val>
                                            </p:tav>
                                          </p:tavLst>
                                        </p:anim>
                                        <p:anim calcmode="lin" valueType="num">
                                          <p:cBhvr additive="base">
                                            <p:cTn id="8" dur="12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00" fill="hold"/>
                                            <p:tgtEl>
                                              <p:spTgt spid="17"/>
                                            </p:tgtEl>
                                            <p:attrNameLst>
                                              <p:attrName>ppt_x</p:attrName>
                                            </p:attrNameLst>
                                          </p:cBhvr>
                                          <p:tavLst>
                                            <p:tav tm="0">
                                              <p:val>
                                                <p:strVal val="#ppt_x"/>
                                              </p:val>
                                            </p:tav>
                                            <p:tav tm="100000">
                                              <p:val>
                                                <p:strVal val="#ppt_x"/>
                                              </p:val>
                                            </p:tav>
                                          </p:tavLst>
                                        </p:anim>
                                        <p:anim calcmode="lin" valueType="num">
                                          <p:cBhvr additive="base">
                                            <p:cTn id="12" dur="12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3" y="987655"/>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8" y="2057877"/>
            <a:ext cx="3931725" cy="3812471"/>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5"/>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8" y="2057877"/>
            <a:ext cx="3931725" cy="3812471"/>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2" Type="http://schemas.openxmlformats.org/officeDocument/2006/relationships/theme" Target="../theme/theme3.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2" Type="http://schemas.openxmlformats.org/officeDocument/2006/relationships/theme" Target="../theme/theme4.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2" Type="http://schemas.openxmlformats.org/officeDocument/2006/relationships/theme" Target="../theme/theme5.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7" Type="http://schemas.openxmlformats.org/officeDocument/2006/relationships/slideLayout" Target="../slideLayouts/slideLayout58.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1"/>
            <a:ext cx="10514232"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8"/>
            <a:ext cx="10514232" cy="4352347"/>
          </a:xfrm>
          <a:prstGeom prst="rect">
            <a:avLst/>
          </a:prstGeom>
        </p:spPr>
        <p:txBody>
          <a:bodyPr vert="horz" lIns="91436" tIns="45718" rIns="91436" bIns="45718"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1" y="6357824"/>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914400" fontAlgn="auto">
              <a:spcBef>
                <a:spcPts val="0"/>
              </a:spcBef>
              <a:spcAft>
                <a:spcPts val="0"/>
              </a:spcAft>
            </a:pPr>
            <a:fld id="{2449DFC4-FDED-4B41-982D-8052FC63661B}" type="datetimeFigureOut">
              <a:rPr lang="zh-CN" altLang="en-US" b="0" smtClean="0">
                <a:solidFill>
                  <a:prstClr val="black">
                    <a:tint val="75000"/>
                  </a:prstClr>
                </a:solidFill>
                <a:latin typeface="Agency FB"/>
              </a:rPr>
            </a:fld>
            <a:endParaRPr lang="zh-CN" altLang="en-US" b="0">
              <a:solidFill>
                <a:prstClr val="black">
                  <a:tint val="75000"/>
                </a:prstClr>
              </a:solidFill>
              <a:latin typeface="Agency FB"/>
            </a:endParaRPr>
          </a:p>
        </p:txBody>
      </p:sp>
      <p:sp>
        <p:nvSpPr>
          <p:cNvPr id="5" name="页脚占位符 4"/>
          <p:cNvSpPr>
            <a:spLocks noGrp="1"/>
          </p:cNvSpPr>
          <p:nvPr>
            <p:ph type="ftr" sz="quarter" idx="3"/>
          </p:nvPr>
        </p:nvSpPr>
        <p:spPr>
          <a:xfrm>
            <a:off x="4038075" y="6357824"/>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914400" fontAlgn="auto">
              <a:spcBef>
                <a:spcPts val="0"/>
              </a:spcBef>
              <a:spcAft>
                <a:spcPts val="0"/>
              </a:spcAft>
            </a:pPr>
            <a:endParaRPr lang="zh-CN" altLang="en-US" b="0">
              <a:solidFill>
                <a:prstClr val="black">
                  <a:tint val="75000"/>
                </a:prstClr>
              </a:solidFill>
              <a:latin typeface="Agency FB"/>
            </a:endParaRPr>
          </a:p>
        </p:txBody>
      </p:sp>
      <p:sp>
        <p:nvSpPr>
          <p:cNvPr id="6" name="灯片编号占位符 5"/>
          <p:cNvSpPr>
            <a:spLocks noGrp="1"/>
          </p:cNvSpPr>
          <p:nvPr>
            <p:ph type="sldNum" sz="quarter" idx="4"/>
          </p:nvPr>
        </p:nvSpPr>
        <p:spPr>
          <a:xfrm>
            <a:off x="8609480" y="6357824"/>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914400" fontAlgn="auto">
              <a:spcBef>
                <a:spcPts val="0"/>
              </a:spcBef>
              <a:spcAft>
                <a:spcPts val="0"/>
              </a:spcAft>
            </a:pPr>
            <a:fld id="{C65FFF5A-79EA-4B61-A2E3-443713E82035}" type="slidenum">
              <a:rPr lang="zh-CN" altLang="en-US" b="0" smtClean="0">
                <a:solidFill>
                  <a:prstClr val="black">
                    <a:tint val="75000"/>
                  </a:prstClr>
                </a:solidFill>
                <a:latin typeface="Agency FB"/>
              </a:rPr>
            </a:fld>
            <a:endParaRPr lang="zh-CN" altLang="en-US" b="0">
              <a:solidFill>
                <a:prstClr val="black">
                  <a:tint val="75000"/>
                </a:prstClr>
              </a:solidFill>
              <a:latin typeface="Agency FB"/>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5" y="274705"/>
            <a:ext cx="10971371" cy="1143265"/>
          </a:xfrm>
          <a:prstGeom prst="rect">
            <a:avLst/>
          </a:prstGeom>
        </p:spPr>
        <p:txBody>
          <a:bodyPr vert="horz" lIns="121917" tIns="60958" rIns="121917" bIns="6095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5" y="1600575"/>
            <a:ext cx="10971371" cy="4527011"/>
          </a:xfrm>
          <a:prstGeom prst="rect">
            <a:avLst/>
          </a:prstGeom>
        </p:spPr>
        <p:txBody>
          <a:bodyPr vert="horz" lIns="121917" tIns="60958" rIns="121917" bIns="60958"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2"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200" fontAlgn="auto">
              <a:spcBef>
                <a:spcPts val="0"/>
              </a:spcBef>
              <a:spcAft>
                <a:spcPts val="0"/>
              </a:spcAft>
            </a:pPr>
            <a:fld id="{530820CF-B880-4189-942D-D702A7CBA730}" type="datetimeFigureOut">
              <a:rPr lang="zh-CN" altLang="en-US" b="0" smtClean="0">
                <a:solidFill>
                  <a:prstClr val="black">
                    <a:tint val="75000"/>
                  </a:prstClr>
                </a:solidFill>
                <a:latin typeface="Calibri" panose="020F0502020204030204"/>
                <a:ea typeface="宋体" panose="02010600030101010101" pitchFamily="2" charset="-122"/>
              </a:rPr>
            </a:fld>
            <a:endParaRPr lang="zh-CN" altLang="en-US" b="0">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165061" y="6357822"/>
            <a:ext cx="3860298"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200" fontAlgn="auto">
              <a:spcBef>
                <a:spcPts val="0"/>
              </a:spcBef>
              <a:spcAft>
                <a:spcPts val="0"/>
              </a:spcAft>
            </a:pPr>
            <a:endParaRPr lang="zh-CN" altLang="en-US" b="0">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736466"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200" fontAlgn="auto">
              <a:spcBef>
                <a:spcPts val="0"/>
              </a:spcBef>
              <a:spcAft>
                <a:spcPts val="0"/>
              </a:spcAft>
            </a:pPr>
            <a:fld id="{0C913308-F349-4B6D-A68A-DD1791B4A57B}" type="slidenum">
              <a:rPr lang="zh-CN" altLang="en-US" b="0" smtClean="0">
                <a:solidFill>
                  <a:prstClr val="black">
                    <a:tint val="75000"/>
                  </a:prstClr>
                </a:solidFill>
                <a:latin typeface="Calibri" panose="020F0502020204030204"/>
                <a:ea typeface="宋体" panose="02010600030101010101" pitchFamily="2" charset="-122"/>
              </a:rPr>
            </a:fld>
            <a:endParaRPr lang="zh-CN" altLang="en-US" b="0">
              <a:solidFill>
                <a:prstClr val="black">
                  <a:tint val="75000"/>
                </a:prstClr>
              </a:solidFill>
              <a:latin typeface="Calibri" panose="020F050202020403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38" tIns="45719" rIns="91438" bIns="4571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8"/>
            <a:ext cx="10514231" cy="4352346"/>
          </a:xfrm>
          <a:prstGeom prst="rect">
            <a:avLst/>
          </a:prstGeom>
        </p:spPr>
        <p:txBody>
          <a:bodyPr vert="horz" lIns="91438" tIns="45719" rIns="91438" bIns="45719"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1" y="6357822"/>
            <a:ext cx="2742843" cy="365210"/>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400" fontAlgn="auto">
              <a:spcBef>
                <a:spcPts val="0"/>
              </a:spcBef>
              <a:spcAft>
                <a:spcPts val="0"/>
              </a:spcAft>
            </a:pPr>
            <a:fld id="{2449DFC4-FDED-4B41-982D-8052FC63661B}" type="datetimeFigureOut">
              <a:rPr lang="zh-CN" altLang="en-US" b="0" smtClean="0">
                <a:solidFill>
                  <a:prstClr val="black">
                    <a:tint val="75000"/>
                  </a:prstClr>
                </a:solidFill>
                <a:latin typeface="Agency FB"/>
              </a:rPr>
            </a:fld>
            <a:endParaRPr lang="zh-CN" altLang="en-US" b="0">
              <a:solidFill>
                <a:prstClr val="black">
                  <a:tint val="75000"/>
                </a:prstClr>
              </a:solidFill>
              <a:latin typeface="Agency FB"/>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400" fontAlgn="auto">
              <a:spcBef>
                <a:spcPts val="0"/>
              </a:spcBef>
              <a:spcAft>
                <a:spcPts val="0"/>
              </a:spcAft>
            </a:pPr>
            <a:endParaRPr lang="zh-CN" altLang="en-US" b="0">
              <a:solidFill>
                <a:prstClr val="black">
                  <a:tint val="75000"/>
                </a:prstClr>
              </a:solidFill>
              <a:latin typeface="Agency FB"/>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400" fontAlgn="auto">
              <a:spcBef>
                <a:spcPts val="0"/>
              </a:spcBef>
              <a:spcAft>
                <a:spcPts val="0"/>
              </a:spcAft>
            </a:pPr>
            <a:fld id="{C65FFF5A-79EA-4B61-A2E3-443713E82035}" type="slidenum">
              <a:rPr lang="zh-CN" altLang="en-US" b="0" smtClean="0">
                <a:solidFill>
                  <a:prstClr val="black">
                    <a:tint val="75000"/>
                  </a:prstClr>
                </a:solidFill>
                <a:latin typeface="Agency FB"/>
              </a:rPr>
            </a:fld>
            <a:endParaRPr lang="zh-CN" altLang="en-US" b="0">
              <a:solidFill>
                <a:prstClr val="black">
                  <a:tint val="75000"/>
                </a:prstClr>
              </a:solidFill>
              <a:latin typeface="Agency FB"/>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38" tIns="45719" rIns="91438" bIns="4571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8"/>
            <a:ext cx="10514231" cy="4352346"/>
          </a:xfrm>
          <a:prstGeom prst="rect">
            <a:avLst/>
          </a:prstGeom>
        </p:spPr>
        <p:txBody>
          <a:bodyPr vert="horz" lIns="91438" tIns="45719" rIns="91438" bIns="45719"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1" y="6357822"/>
            <a:ext cx="2742843" cy="365210"/>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400" fontAlgn="auto">
              <a:spcBef>
                <a:spcPts val="0"/>
              </a:spcBef>
              <a:spcAft>
                <a:spcPts val="0"/>
              </a:spcAft>
            </a:pPr>
            <a:fld id="{2449DFC4-FDED-4B41-982D-8052FC63661B}" type="datetimeFigureOut">
              <a:rPr lang="zh-CN" altLang="en-US" b="0" smtClean="0">
                <a:solidFill>
                  <a:prstClr val="black">
                    <a:tint val="75000"/>
                  </a:prstClr>
                </a:solidFill>
                <a:latin typeface="Agency FB"/>
              </a:rPr>
            </a:fld>
            <a:endParaRPr lang="zh-CN" altLang="en-US" b="0">
              <a:solidFill>
                <a:prstClr val="black">
                  <a:tint val="75000"/>
                </a:prstClr>
              </a:solidFill>
              <a:latin typeface="Agency FB"/>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400" fontAlgn="auto">
              <a:spcBef>
                <a:spcPts val="0"/>
              </a:spcBef>
              <a:spcAft>
                <a:spcPts val="0"/>
              </a:spcAft>
            </a:pPr>
            <a:endParaRPr lang="zh-CN" altLang="en-US" b="0">
              <a:solidFill>
                <a:prstClr val="black">
                  <a:tint val="75000"/>
                </a:prstClr>
              </a:solidFill>
              <a:latin typeface="Agency FB"/>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400" fontAlgn="auto">
              <a:spcBef>
                <a:spcPts val="0"/>
              </a:spcBef>
              <a:spcAft>
                <a:spcPts val="0"/>
              </a:spcAft>
            </a:pPr>
            <a:fld id="{C65FFF5A-79EA-4B61-A2E3-443713E82035}" type="slidenum">
              <a:rPr lang="zh-CN" altLang="en-US" b="0" smtClean="0">
                <a:solidFill>
                  <a:prstClr val="black">
                    <a:tint val="75000"/>
                  </a:prstClr>
                </a:solidFill>
                <a:latin typeface="Agency FB"/>
              </a:rPr>
            </a:fld>
            <a:endParaRPr lang="zh-CN" altLang="en-US" b="0">
              <a:solidFill>
                <a:prstClr val="black">
                  <a:tint val="75000"/>
                </a:prstClr>
              </a:solidFill>
              <a:latin typeface="Agency FB"/>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38" tIns="45719" rIns="91438" bIns="4571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8"/>
            <a:ext cx="10514231" cy="4352346"/>
          </a:xfrm>
          <a:prstGeom prst="rect">
            <a:avLst/>
          </a:prstGeom>
        </p:spPr>
        <p:txBody>
          <a:bodyPr vert="horz" lIns="91438" tIns="45719" rIns="91438" bIns="45719"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1" y="6357822"/>
            <a:ext cx="2742843" cy="365210"/>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400" fontAlgn="auto">
              <a:spcBef>
                <a:spcPts val="0"/>
              </a:spcBef>
              <a:spcAft>
                <a:spcPts val="0"/>
              </a:spcAft>
            </a:pPr>
            <a:fld id="{2449DFC4-FDED-4B41-982D-8052FC63661B}" type="datetimeFigureOut">
              <a:rPr lang="zh-CN" altLang="en-US" b="0" smtClean="0">
                <a:solidFill>
                  <a:prstClr val="black">
                    <a:tint val="75000"/>
                  </a:prstClr>
                </a:solidFill>
                <a:latin typeface="Agency FB"/>
              </a:rPr>
            </a:fld>
            <a:endParaRPr lang="zh-CN" altLang="en-US" b="0">
              <a:solidFill>
                <a:prstClr val="black">
                  <a:tint val="75000"/>
                </a:prstClr>
              </a:solidFill>
              <a:latin typeface="Agency FB"/>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400" fontAlgn="auto">
              <a:spcBef>
                <a:spcPts val="0"/>
              </a:spcBef>
              <a:spcAft>
                <a:spcPts val="0"/>
              </a:spcAft>
            </a:pPr>
            <a:endParaRPr lang="zh-CN" altLang="en-US" b="0">
              <a:solidFill>
                <a:prstClr val="black">
                  <a:tint val="75000"/>
                </a:prstClr>
              </a:solidFill>
              <a:latin typeface="Agency FB"/>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400" fontAlgn="auto">
              <a:spcBef>
                <a:spcPts val="0"/>
              </a:spcBef>
              <a:spcAft>
                <a:spcPts val="0"/>
              </a:spcAft>
            </a:pPr>
            <a:fld id="{C65FFF5A-79EA-4B61-A2E3-443713E82035}" type="slidenum">
              <a:rPr lang="zh-CN" altLang="en-US" b="0" smtClean="0">
                <a:solidFill>
                  <a:prstClr val="black">
                    <a:tint val="75000"/>
                  </a:prstClr>
                </a:solidFill>
                <a:latin typeface="Agency FB"/>
              </a:rPr>
            </a:fld>
            <a:endParaRPr lang="zh-CN" altLang="en-US" b="0">
              <a:solidFill>
                <a:prstClr val="black">
                  <a:tint val="75000"/>
                </a:prstClr>
              </a:solidFill>
              <a:latin typeface="Agency FB"/>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5" y="274705"/>
            <a:ext cx="10971371" cy="1143265"/>
          </a:xfrm>
          <a:prstGeom prst="rect">
            <a:avLst/>
          </a:prstGeom>
        </p:spPr>
        <p:txBody>
          <a:bodyPr vert="horz" lIns="121917" tIns="60958" rIns="121917" bIns="6095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5" y="1600575"/>
            <a:ext cx="10971371" cy="4527011"/>
          </a:xfrm>
          <a:prstGeom prst="rect">
            <a:avLst/>
          </a:prstGeom>
        </p:spPr>
        <p:txBody>
          <a:bodyPr vert="horz" lIns="121917" tIns="60958" rIns="121917" bIns="60958"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2"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200" fontAlgn="auto">
              <a:spcBef>
                <a:spcPts val="0"/>
              </a:spcBef>
              <a:spcAft>
                <a:spcPts val="0"/>
              </a:spcAft>
            </a:pPr>
            <a:fld id="{530820CF-B880-4189-942D-D702A7CBA730}" type="datetimeFigureOut">
              <a:rPr lang="zh-CN" altLang="en-US" b="0" smtClean="0">
                <a:solidFill>
                  <a:prstClr val="black">
                    <a:tint val="75000"/>
                  </a:prstClr>
                </a:solidFill>
                <a:latin typeface="Calibri" panose="020F0502020204030204"/>
                <a:ea typeface="宋体" panose="02010600030101010101" pitchFamily="2" charset="-122"/>
              </a:rPr>
            </a:fld>
            <a:endParaRPr lang="zh-CN" altLang="en-US" b="0">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165061" y="6357822"/>
            <a:ext cx="3860298"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200" fontAlgn="auto">
              <a:spcBef>
                <a:spcPts val="0"/>
              </a:spcBef>
              <a:spcAft>
                <a:spcPts val="0"/>
              </a:spcAft>
            </a:pPr>
            <a:endParaRPr lang="zh-CN" altLang="en-US" b="0">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736466"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200" fontAlgn="auto">
              <a:spcBef>
                <a:spcPts val="0"/>
              </a:spcBef>
              <a:spcAft>
                <a:spcPts val="0"/>
              </a:spcAft>
            </a:pPr>
            <a:fld id="{0C913308-F349-4B6D-A68A-DD1791B4A57B}" type="slidenum">
              <a:rPr lang="zh-CN" altLang="en-US" b="0" smtClean="0">
                <a:solidFill>
                  <a:prstClr val="black">
                    <a:tint val="75000"/>
                  </a:prstClr>
                </a:solidFill>
                <a:latin typeface="Calibri" panose="020F0502020204030204"/>
                <a:ea typeface="宋体" panose="02010600030101010101" pitchFamily="2" charset="-122"/>
              </a:rPr>
            </a:fld>
            <a:endParaRPr lang="zh-CN" altLang="en-US" b="0">
              <a:solidFill>
                <a:prstClr val="black">
                  <a:tint val="75000"/>
                </a:prstClr>
              </a:solidFill>
              <a:latin typeface="Calibri" panose="020F050202020403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6.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9.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4.xml"/><Relationship Id="rId2" Type="http://schemas.openxmlformats.org/officeDocument/2006/relationships/hyperlink" Target="https://www.pptying.com" TargetMode="Externa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4.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11000" r="-11000"/>
          </a:stretch>
        </a:blipFill>
        <a:effectLst/>
      </p:bgPr>
    </p:bg>
    <p:spTree>
      <p:nvGrpSpPr>
        <p:cNvPr id="1" name=""/>
        <p:cNvGrpSpPr/>
        <p:nvPr/>
      </p:nvGrpSpPr>
      <p:grpSpPr>
        <a:xfrm>
          <a:off x="0" y="0"/>
          <a:ext cx="0" cy="0"/>
          <a:chOff x="0" y="0"/>
          <a:chExt cx="0" cy="0"/>
        </a:xfrm>
      </p:grpSpPr>
      <p:grpSp>
        <p:nvGrpSpPr>
          <p:cNvPr id="83" name="6"/>
          <p:cNvGrpSpPr/>
          <p:nvPr/>
        </p:nvGrpSpPr>
        <p:grpSpPr>
          <a:xfrm>
            <a:off x="8308006" y="1296194"/>
            <a:ext cx="1749600" cy="2860358"/>
            <a:chOff x="7314523" y="690460"/>
            <a:chExt cx="2081664" cy="3840216"/>
          </a:xfrm>
        </p:grpSpPr>
        <p:grpSp>
          <p:nvGrpSpPr>
            <p:cNvPr id="84" name="组合 83"/>
            <p:cNvGrpSpPr/>
            <p:nvPr/>
          </p:nvGrpSpPr>
          <p:grpSpPr>
            <a:xfrm flipH="1">
              <a:off x="7314523" y="1440019"/>
              <a:ext cx="2081664" cy="2081664"/>
              <a:chOff x="2848130" y="1860030"/>
              <a:chExt cx="3807502" cy="3807503"/>
            </a:xfrm>
          </p:grpSpPr>
          <p:sp>
            <p:nvSpPr>
              <p:cNvPr id="86" name="六边形 8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prstClr val="white"/>
                  </a:solidFill>
                </a:endParaRPr>
              </a:p>
            </p:txBody>
          </p:sp>
          <p:sp>
            <p:nvSpPr>
              <p:cNvPr id="87" name="六边形 86"/>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prstClr val="white"/>
                  </a:solidFill>
                </a:endParaRPr>
              </a:p>
            </p:txBody>
          </p:sp>
        </p:grpSp>
        <p:sp>
          <p:nvSpPr>
            <p:cNvPr id="85" name="文本框 36"/>
            <p:cNvSpPr txBox="1"/>
            <p:nvPr/>
          </p:nvSpPr>
          <p:spPr>
            <a:xfrm>
              <a:off x="7415344" y="690460"/>
              <a:ext cx="1974202" cy="3840216"/>
            </a:xfrm>
            <a:prstGeom prst="heart">
              <a:avLst/>
            </a:prstGeom>
            <a:noFill/>
          </p:spPr>
          <p:txBody>
            <a:bodyPr wrap="none" rtlCol="0">
              <a:spAutoFit/>
            </a:bodyPr>
            <a:lstStyle/>
            <a:p>
              <a:pPr algn="l" defTabSz="914400" fontAlgn="auto">
                <a:spcBef>
                  <a:spcPts val="0"/>
                </a:spcBef>
                <a:spcAft>
                  <a:spcPts val="0"/>
                </a:spcAft>
              </a:pPr>
              <a:r>
                <a:rPr lang="zh-CN" altLang="en-US" sz="7200" dirty="0">
                  <a:solidFill>
                    <a:srgbClr val="C00000"/>
                  </a:solidFill>
                  <a:effectLst>
                    <a:innerShdw blurRad="63500" dist="50800" dir="13500000">
                      <a:prstClr val="black">
                        <a:alpha val="50000"/>
                      </a:prstClr>
                    </a:innerShdw>
                  </a:effectLst>
                  <a:latin typeface="Agency FB"/>
                </a:rPr>
                <a:t>传</a:t>
              </a:r>
              <a:endParaRPr lang="zh-CN" altLang="en-US" sz="7200" dirty="0">
                <a:solidFill>
                  <a:srgbClr val="C00000"/>
                </a:solidFill>
                <a:effectLst>
                  <a:innerShdw blurRad="63500" dist="50800" dir="13500000">
                    <a:prstClr val="black">
                      <a:alpha val="50000"/>
                    </a:prstClr>
                  </a:innerShdw>
                </a:effectLst>
                <a:latin typeface="Agency FB"/>
              </a:endParaRPr>
            </a:p>
          </p:txBody>
        </p:sp>
      </p:grpSp>
      <p:grpSp>
        <p:nvGrpSpPr>
          <p:cNvPr id="78" name="6"/>
          <p:cNvGrpSpPr/>
          <p:nvPr/>
        </p:nvGrpSpPr>
        <p:grpSpPr>
          <a:xfrm>
            <a:off x="6403007" y="1255236"/>
            <a:ext cx="1749599" cy="2860358"/>
            <a:chOff x="7314523" y="662795"/>
            <a:chExt cx="2081664" cy="3840218"/>
          </a:xfrm>
        </p:grpSpPr>
        <p:grpSp>
          <p:nvGrpSpPr>
            <p:cNvPr id="79" name="组合 78"/>
            <p:cNvGrpSpPr/>
            <p:nvPr/>
          </p:nvGrpSpPr>
          <p:grpSpPr>
            <a:xfrm flipH="1">
              <a:off x="7314523" y="1440019"/>
              <a:ext cx="2081664" cy="2081664"/>
              <a:chOff x="2848130" y="1860030"/>
              <a:chExt cx="3807502" cy="3807503"/>
            </a:xfrm>
          </p:grpSpPr>
          <p:sp>
            <p:nvSpPr>
              <p:cNvPr id="81" name="六边形 80"/>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prstClr val="white"/>
                  </a:solidFill>
                </a:endParaRPr>
              </a:p>
            </p:txBody>
          </p:sp>
          <p:sp>
            <p:nvSpPr>
              <p:cNvPr id="82" name="六边形 81"/>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prstClr val="white"/>
                  </a:solidFill>
                </a:endParaRPr>
              </a:p>
            </p:txBody>
          </p:sp>
        </p:grpSp>
        <p:sp>
          <p:nvSpPr>
            <p:cNvPr id="80" name="文本框 36"/>
            <p:cNvSpPr txBox="1"/>
            <p:nvPr/>
          </p:nvSpPr>
          <p:spPr>
            <a:xfrm>
              <a:off x="7411777" y="662795"/>
              <a:ext cx="1974203" cy="3840218"/>
            </a:xfrm>
            <a:prstGeom prst="heart">
              <a:avLst/>
            </a:prstGeom>
            <a:noFill/>
          </p:spPr>
          <p:txBody>
            <a:bodyPr wrap="none" rtlCol="0">
              <a:spAutoFit/>
            </a:bodyPr>
            <a:lstStyle/>
            <a:p>
              <a:pPr algn="l" defTabSz="914400" fontAlgn="auto">
                <a:spcBef>
                  <a:spcPts val="0"/>
                </a:spcBef>
                <a:spcAft>
                  <a:spcPts val="0"/>
                </a:spcAft>
              </a:pPr>
              <a:r>
                <a:rPr lang="zh-CN" altLang="en-US" sz="7200" dirty="0" smtClean="0">
                  <a:solidFill>
                    <a:srgbClr val="C00000"/>
                  </a:solidFill>
                  <a:effectLst>
                    <a:innerShdw blurRad="63500" dist="50800" dir="13500000">
                      <a:prstClr val="black">
                        <a:alpha val="50000"/>
                      </a:prstClr>
                    </a:innerShdw>
                  </a:effectLst>
                  <a:latin typeface="Agency FB"/>
                </a:rPr>
                <a:t>宣</a:t>
              </a:r>
              <a:endParaRPr lang="zh-CN" altLang="en-US" sz="7200" dirty="0">
                <a:solidFill>
                  <a:srgbClr val="C00000"/>
                </a:solidFill>
                <a:effectLst>
                  <a:innerShdw blurRad="63500" dist="50800" dir="13500000">
                    <a:prstClr val="black">
                      <a:alpha val="50000"/>
                    </a:prstClr>
                  </a:innerShdw>
                </a:effectLst>
                <a:latin typeface="Agency FB"/>
              </a:endParaRPr>
            </a:p>
          </p:txBody>
        </p:sp>
      </p:grpSp>
      <p:grpSp>
        <p:nvGrpSpPr>
          <p:cNvPr id="68" name="6"/>
          <p:cNvGrpSpPr/>
          <p:nvPr/>
        </p:nvGrpSpPr>
        <p:grpSpPr>
          <a:xfrm>
            <a:off x="4495007" y="1219994"/>
            <a:ext cx="1761182" cy="2860359"/>
            <a:chOff x="7300743" y="621595"/>
            <a:chExt cx="2095444" cy="3840216"/>
          </a:xfrm>
        </p:grpSpPr>
        <p:grpSp>
          <p:nvGrpSpPr>
            <p:cNvPr id="69" name="组合 68"/>
            <p:cNvGrpSpPr/>
            <p:nvPr/>
          </p:nvGrpSpPr>
          <p:grpSpPr>
            <a:xfrm flipH="1">
              <a:off x="7314523" y="1440019"/>
              <a:ext cx="2081664" cy="2081664"/>
              <a:chOff x="2848130" y="1860030"/>
              <a:chExt cx="3807502" cy="3807503"/>
            </a:xfrm>
          </p:grpSpPr>
          <p:sp>
            <p:nvSpPr>
              <p:cNvPr id="71" name="六边形 70"/>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srgbClr val="F17445"/>
                  </a:solidFill>
                </a:endParaRPr>
              </a:p>
            </p:txBody>
          </p:sp>
          <p:sp>
            <p:nvSpPr>
              <p:cNvPr id="72" name="六边形 71"/>
              <p:cNvSpPr/>
              <p:nvPr/>
            </p:nvSpPr>
            <p:spPr>
              <a:xfrm>
                <a:off x="2936815" y="1860030"/>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srgbClr val="F17445"/>
                  </a:solidFill>
                </a:endParaRPr>
              </a:p>
            </p:txBody>
          </p:sp>
        </p:grpSp>
        <p:sp>
          <p:nvSpPr>
            <p:cNvPr id="70" name="文本框 36"/>
            <p:cNvSpPr txBox="1"/>
            <p:nvPr/>
          </p:nvSpPr>
          <p:spPr>
            <a:xfrm>
              <a:off x="7300743" y="621595"/>
              <a:ext cx="1974202" cy="3840216"/>
            </a:xfrm>
            <a:prstGeom prst="heart">
              <a:avLst/>
            </a:prstGeom>
            <a:noFill/>
          </p:spPr>
          <p:txBody>
            <a:bodyPr wrap="none" rtlCol="0">
              <a:spAutoFit/>
            </a:bodyPr>
            <a:lstStyle/>
            <a:p>
              <a:pPr algn="l" defTabSz="914400" fontAlgn="auto">
                <a:spcBef>
                  <a:spcPts val="0"/>
                </a:spcBef>
                <a:spcAft>
                  <a:spcPts val="0"/>
                </a:spcAft>
              </a:pPr>
              <a:r>
                <a:rPr lang="zh-CN" altLang="en-US" sz="7200" dirty="0" smtClean="0">
                  <a:solidFill>
                    <a:srgbClr val="C00000"/>
                  </a:solidFill>
                  <a:effectLst>
                    <a:innerShdw blurRad="63500" dist="50800" dir="13500000">
                      <a:prstClr val="black">
                        <a:alpha val="50000"/>
                      </a:prstClr>
                    </a:innerShdw>
                  </a:effectLst>
                  <a:latin typeface="Agency FB"/>
                </a:rPr>
                <a:t>益</a:t>
              </a:r>
              <a:endParaRPr lang="zh-CN" altLang="en-US" sz="7200" dirty="0">
                <a:solidFill>
                  <a:srgbClr val="C00000"/>
                </a:solidFill>
                <a:effectLst>
                  <a:innerShdw blurRad="63500" dist="50800" dir="13500000">
                    <a:prstClr val="black">
                      <a:alpha val="50000"/>
                    </a:prstClr>
                  </a:innerShdw>
                </a:effectLst>
                <a:latin typeface="Agency FB"/>
              </a:endParaRPr>
            </a:p>
          </p:txBody>
        </p:sp>
      </p:grpSp>
      <p:grpSp>
        <p:nvGrpSpPr>
          <p:cNvPr id="73" name="6"/>
          <p:cNvGrpSpPr/>
          <p:nvPr/>
        </p:nvGrpSpPr>
        <p:grpSpPr>
          <a:xfrm>
            <a:off x="2590006" y="1255236"/>
            <a:ext cx="1749600" cy="2860358"/>
            <a:chOff x="7314523" y="689680"/>
            <a:chExt cx="2081664" cy="3840215"/>
          </a:xfrm>
        </p:grpSpPr>
        <p:grpSp>
          <p:nvGrpSpPr>
            <p:cNvPr id="74" name="组合 73"/>
            <p:cNvGrpSpPr/>
            <p:nvPr/>
          </p:nvGrpSpPr>
          <p:grpSpPr>
            <a:xfrm flipH="1">
              <a:off x="7314523" y="1440019"/>
              <a:ext cx="2081664" cy="2081664"/>
              <a:chOff x="2848130" y="1860030"/>
              <a:chExt cx="3807502" cy="3807503"/>
            </a:xfrm>
          </p:grpSpPr>
          <p:sp>
            <p:nvSpPr>
              <p:cNvPr id="76" name="六边形 7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sp>
            <p:nvSpPr>
              <p:cNvPr id="77" name="六边形 76"/>
              <p:cNvSpPr/>
              <p:nvPr/>
            </p:nvSpPr>
            <p:spPr>
              <a:xfrm>
                <a:off x="2936815" y="1948723"/>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grpSp>
        <p:sp>
          <p:nvSpPr>
            <p:cNvPr id="75" name="文本框 36"/>
            <p:cNvSpPr txBox="1"/>
            <p:nvPr/>
          </p:nvSpPr>
          <p:spPr>
            <a:xfrm>
              <a:off x="7321109" y="689680"/>
              <a:ext cx="1974203" cy="3840215"/>
            </a:xfrm>
            <a:prstGeom prst="heart">
              <a:avLst/>
            </a:prstGeom>
            <a:noFill/>
          </p:spPr>
          <p:txBody>
            <a:bodyPr wrap="none" rtlCol="0">
              <a:spAutoFit/>
            </a:bodyPr>
            <a:lstStyle/>
            <a:p>
              <a:pPr algn="l" defTabSz="914400" fontAlgn="auto">
                <a:spcBef>
                  <a:spcPts val="0"/>
                </a:spcBef>
                <a:spcAft>
                  <a:spcPts val="0"/>
                </a:spcAft>
              </a:pPr>
              <a:r>
                <a:rPr lang="zh-CN" altLang="en-US" sz="7200" dirty="0" smtClean="0">
                  <a:solidFill>
                    <a:srgbClr val="C00000"/>
                  </a:solidFill>
                  <a:effectLst>
                    <a:innerShdw blurRad="63500" dist="50800" dir="13500000">
                      <a:prstClr val="black">
                        <a:alpha val="50000"/>
                      </a:prstClr>
                    </a:innerShdw>
                  </a:effectLst>
                  <a:latin typeface="Agency FB"/>
                </a:rPr>
                <a:t>公</a:t>
              </a:r>
              <a:endParaRPr lang="zh-CN" altLang="en-US" sz="7200" dirty="0">
                <a:solidFill>
                  <a:srgbClr val="C00000"/>
                </a:solidFill>
                <a:effectLst>
                  <a:innerShdw blurRad="63500" dist="50800" dir="13500000">
                    <a:prstClr val="black">
                      <a:alpha val="50000"/>
                    </a:prstClr>
                  </a:innerShdw>
                </a:effectLst>
                <a:latin typeface="Agency FB"/>
              </a:endParaRPr>
            </a:p>
          </p:txBody>
        </p:sp>
      </p:grpSp>
      <p:sp>
        <p:nvSpPr>
          <p:cNvPr id="114" name="六边形 113"/>
          <p:cNvSpPr/>
          <p:nvPr/>
        </p:nvSpPr>
        <p:spPr>
          <a:xfrm>
            <a:off x="1897524" y="4005991"/>
            <a:ext cx="8464882" cy="913756"/>
          </a:xfrm>
          <a:prstGeom prst="hexagon">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2" tIns="60950" rIns="121902" bIns="60950" rtlCol="0" anchor="ctr"/>
          <a:lstStyle/>
          <a:p>
            <a:pPr defTabSz="914400" fontAlgn="auto">
              <a:spcBef>
                <a:spcPts val="0"/>
              </a:spcBef>
              <a:spcAft>
                <a:spcPts val="0"/>
              </a:spcAft>
            </a:pPr>
            <a:endParaRPr lang="zh-CN" altLang="en-US" sz="1900" b="0">
              <a:solidFill>
                <a:prstClr val="white"/>
              </a:solidFill>
            </a:endParaRPr>
          </a:p>
        </p:txBody>
      </p:sp>
      <p:sp>
        <p:nvSpPr>
          <p:cNvPr id="115" name="圆角矩形 114"/>
          <p:cNvSpPr/>
          <p:nvPr/>
        </p:nvSpPr>
        <p:spPr>
          <a:xfrm>
            <a:off x="2056606" y="3846816"/>
            <a:ext cx="8290519" cy="11844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906" tIns="54454" rIns="108906" bIns="54454" anchor="ctr"/>
          <a:lstStyle/>
          <a:p>
            <a:pPr defTabSz="914400" fontAlgn="auto">
              <a:spcBef>
                <a:spcPts val="0"/>
              </a:spcBef>
              <a:spcAft>
                <a:spcPts val="0"/>
              </a:spcAft>
            </a:pPr>
            <a:r>
              <a:rPr lang="zh-CN" altLang="en-US" sz="4300" dirty="0" smtClean="0">
                <a:solidFill>
                  <a:srgbClr val="C00000"/>
                </a:solidFill>
                <a:latin typeface="微软雅黑" panose="020B0503020204020204" charset="-122"/>
                <a:ea typeface="微软雅黑" panose="020B0503020204020204" charset="-122"/>
              </a:rPr>
              <a:t>公益慈善志愿者机构宣传</a:t>
            </a:r>
            <a:r>
              <a:rPr lang="en-US" altLang="zh-CN" sz="4300" dirty="0" smtClean="0">
                <a:solidFill>
                  <a:srgbClr val="C00000"/>
                </a:solidFill>
                <a:latin typeface="微软雅黑" panose="020B0503020204020204" charset="-122"/>
                <a:ea typeface="微软雅黑" panose="020B0503020204020204" charset="-122"/>
              </a:rPr>
              <a:t>PPT</a:t>
            </a:r>
            <a:endParaRPr lang="zh-CN" altLang="en-US" sz="4300" dirty="0">
              <a:solidFill>
                <a:srgbClr val="C00000"/>
              </a:solidFill>
              <a:latin typeface="微软雅黑" panose="020B0503020204020204" charset="-122"/>
              <a:ea typeface="微软雅黑" panose="020B0503020204020204" charset="-122"/>
            </a:endParaRPr>
          </a:p>
        </p:txBody>
      </p:sp>
      <p:grpSp>
        <p:nvGrpSpPr>
          <p:cNvPr id="116" name="组合 115"/>
          <p:cNvGrpSpPr/>
          <p:nvPr/>
        </p:nvGrpSpPr>
        <p:grpSpPr>
          <a:xfrm>
            <a:off x="9771037" y="3909959"/>
            <a:ext cx="1219727" cy="1102868"/>
            <a:chOff x="304799" y="673099"/>
            <a:chExt cx="4000501" cy="4000500"/>
          </a:xfrm>
          <a:effectLst>
            <a:outerShdw blurRad="444500" dist="254000" dir="8100000" algn="tr" rotWithShape="0">
              <a:prstClr val="black">
                <a:alpha val="50000"/>
              </a:prstClr>
            </a:outerShdw>
          </a:effectLst>
        </p:grpSpPr>
        <p:sp>
          <p:nvSpPr>
            <p:cNvPr id="117" name="六边形 116"/>
            <p:cNvSpPr/>
            <p:nvPr/>
          </p:nvSpPr>
          <p:spPr>
            <a:xfrm>
              <a:off x="304799" y="673099"/>
              <a:ext cx="4000501"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black"/>
                </a:solidFill>
              </a:endParaRPr>
            </a:p>
          </p:txBody>
        </p:sp>
        <p:sp>
          <p:nvSpPr>
            <p:cNvPr id="118" name="六边形 117"/>
            <p:cNvSpPr/>
            <p:nvPr/>
          </p:nvSpPr>
          <p:spPr>
            <a:xfrm>
              <a:off x="392112" y="760412"/>
              <a:ext cx="3825876"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white"/>
                </a:solidFill>
              </a:endParaRPr>
            </a:p>
          </p:txBody>
        </p:sp>
      </p:grpSp>
      <p:pic>
        <p:nvPicPr>
          <p:cNvPr id="119" name="Picture 6" descr="D:\360data\重要数据\桌面\未标题-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4051" y="4432125"/>
            <a:ext cx="1303757" cy="2454853"/>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06" y="5182394"/>
            <a:ext cx="1226437" cy="1524794"/>
          </a:xfrm>
          <a:prstGeom prst="rect">
            <a:avLst/>
          </a:prstGeom>
        </p:spPr>
      </p:pic>
      <p:sp>
        <p:nvSpPr>
          <p:cNvPr id="31" name="圆角矩形 30"/>
          <p:cNvSpPr/>
          <p:nvPr/>
        </p:nvSpPr>
        <p:spPr>
          <a:xfrm>
            <a:off x="304006" y="5487194"/>
            <a:ext cx="4572000" cy="11844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906" tIns="54454" rIns="108906" bIns="54454" anchor="ctr"/>
          <a:lstStyle/>
          <a:p>
            <a:pPr defTabSz="914400" fontAlgn="auto">
              <a:spcBef>
                <a:spcPts val="0"/>
              </a:spcBef>
              <a:spcAft>
                <a:spcPts val="0"/>
              </a:spcAft>
            </a:pPr>
            <a:r>
              <a:rPr lang="zh-CN" altLang="en-US" sz="2400" dirty="0">
                <a:solidFill>
                  <a:srgbClr val="C00000"/>
                </a:solidFill>
                <a:latin typeface="微软雅黑" panose="020B0503020204020204" charset="-122"/>
                <a:ea typeface="微软雅黑" panose="020B0503020204020204" charset="-122"/>
              </a:rPr>
              <a:t>汇报</a:t>
            </a:r>
            <a:r>
              <a:rPr lang="zh-CN" altLang="en-US" sz="2400" dirty="0" smtClean="0">
                <a:solidFill>
                  <a:srgbClr val="C00000"/>
                </a:solidFill>
                <a:latin typeface="微软雅黑" panose="020B0503020204020204" charset="-122"/>
                <a:ea typeface="微软雅黑" panose="020B0503020204020204" charset="-122"/>
              </a:rPr>
              <a:t>人：</a:t>
            </a:r>
            <a:r>
              <a:rPr lang="en-US" altLang="zh-CN" sz="2400" dirty="0" smtClean="0">
                <a:solidFill>
                  <a:srgbClr val="C00000"/>
                </a:solidFill>
                <a:latin typeface="微软雅黑" panose="020B0503020204020204" charset="-122"/>
                <a:ea typeface="微软雅黑" panose="020B0503020204020204" charset="-122"/>
              </a:rPr>
              <a:t>PPT</a:t>
            </a:r>
            <a:r>
              <a:rPr lang="zh-CN" altLang="en-US" sz="2400" dirty="0" smtClean="0">
                <a:solidFill>
                  <a:srgbClr val="C00000"/>
                </a:solidFill>
                <a:latin typeface="微软雅黑" panose="020B0503020204020204" charset="-122"/>
                <a:ea typeface="微软雅黑" panose="020B0503020204020204" charset="-122"/>
              </a:rPr>
              <a:t>营</a:t>
            </a:r>
            <a:endParaRPr lang="zh-CN" altLang="en-US" sz="2400" dirty="0" smtClean="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par>
                                <p:cTn id="10" presetID="53" presetClass="entr" presetSubtype="16" fill="hold" nodeType="withEffect">
                                  <p:stCondLst>
                                    <p:cond delay="25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53" presetClass="entr" presetSubtype="16" fill="hold" nodeType="withEffect">
                                  <p:stCondLst>
                                    <p:cond delay="50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nodeType="withEffect">
                                  <p:stCondLst>
                                    <p:cond delay="750"/>
                                  </p:stCondLst>
                                  <p:childTnLst>
                                    <p:set>
                                      <p:cBhvr>
                                        <p:cTn id="21" dur="1" fill="hold">
                                          <p:stCondLst>
                                            <p:cond delay="0"/>
                                          </p:stCondLst>
                                        </p:cTn>
                                        <p:tgtEl>
                                          <p:spTgt spid="83"/>
                                        </p:tgtEl>
                                        <p:attrNameLst>
                                          <p:attrName>style.visibility</p:attrName>
                                        </p:attrNameLst>
                                      </p:cBhvr>
                                      <p:to>
                                        <p:strVal val="visible"/>
                                      </p:to>
                                    </p:set>
                                    <p:anim calcmode="lin" valueType="num">
                                      <p:cBhvr>
                                        <p:cTn id="22" dur="500" fill="hold"/>
                                        <p:tgtEl>
                                          <p:spTgt spid="83"/>
                                        </p:tgtEl>
                                        <p:attrNameLst>
                                          <p:attrName>ppt_w</p:attrName>
                                        </p:attrNameLst>
                                      </p:cBhvr>
                                      <p:tavLst>
                                        <p:tav tm="0">
                                          <p:val>
                                            <p:fltVal val="0"/>
                                          </p:val>
                                        </p:tav>
                                        <p:tav tm="100000">
                                          <p:val>
                                            <p:strVal val="#ppt_w"/>
                                          </p:val>
                                        </p:tav>
                                      </p:tavLst>
                                    </p:anim>
                                    <p:anim calcmode="lin" valueType="num">
                                      <p:cBhvr>
                                        <p:cTn id="23" dur="500" fill="hold"/>
                                        <p:tgtEl>
                                          <p:spTgt spid="83"/>
                                        </p:tgtEl>
                                        <p:attrNameLst>
                                          <p:attrName>ppt_h</p:attrName>
                                        </p:attrNameLst>
                                      </p:cBhvr>
                                      <p:tavLst>
                                        <p:tav tm="0">
                                          <p:val>
                                            <p:fltVal val="0"/>
                                          </p:val>
                                        </p:tav>
                                        <p:tav tm="100000">
                                          <p:val>
                                            <p:strVal val="#ppt_h"/>
                                          </p:val>
                                        </p:tav>
                                      </p:tavLst>
                                    </p:anim>
                                    <p:animEffect transition="in" filter="fade">
                                      <p:cBhvr>
                                        <p:cTn id="24" dur="500"/>
                                        <p:tgtEl>
                                          <p:spTgt spid="8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nodeType="withEffect">
                                  <p:stCondLst>
                                    <p:cond delay="750"/>
                                  </p:stCondLst>
                                  <p:childTnLst>
                                    <p:set>
                                      <p:cBhvr>
                                        <p:cTn id="30" dur="1" fill="hold">
                                          <p:stCondLst>
                                            <p:cond delay="0"/>
                                          </p:stCondLst>
                                        </p:cTn>
                                        <p:tgtEl>
                                          <p:spTgt spid="119"/>
                                        </p:tgtEl>
                                        <p:attrNameLst>
                                          <p:attrName>style.visibility</p:attrName>
                                        </p:attrNameLst>
                                      </p:cBhvr>
                                      <p:to>
                                        <p:strVal val="visible"/>
                                      </p:to>
                                    </p:set>
                                    <p:animEffect transition="in" filter="fade">
                                      <p:cBhvr>
                                        <p:cTn id="31" dur="500"/>
                                        <p:tgtEl>
                                          <p:spTgt spid="119"/>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1500"/>
                                        <p:tgtEl>
                                          <p:spTgt spid="115"/>
                                        </p:tgtEl>
                                      </p:cBhvr>
                                    </p:animEffect>
                                  </p:childTnLst>
                                </p:cTn>
                              </p:par>
                              <p:par>
                                <p:cTn id="35" presetID="10" presetClass="entr" presetSubtype="0" fill="hold" nodeType="withEffect">
                                  <p:stCondLst>
                                    <p:cond delay="75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500"/>
                                        <p:tgtEl>
                                          <p:spTgt spid="116"/>
                                        </p:tgtEl>
                                      </p:cBhvr>
                                    </p:animEffect>
                                  </p:childTnLst>
                                </p:cTn>
                              </p:par>
                              <p:par>
                                <p:cTn id="38" presetID="63" presetClass="path" presetSubtype="0" accel="50000" decel="50000" fill="hold" nodeType="withEffect">
                                  <p:stCondLst>
                                    <p:cond delay="750"/>
                                  </p:stCondLst>
                                  <p:childTnLst>
                                    <p:animMotion origin="layout" path="M -0.67152 1.11022E-16 L -4.44444E-6 1.11022E-16 " pathEditMode="relative" rAng="0" ptsTypes="AA">
                                      <p:cBhvr>
                                        <p:cTn id="39" dur="1750" fill="hold"/>
                                        <p:tgtEl>
                                          <p:spTgt spid="119"/>
                                        </p:tgtEl>
                                        <p:attrNameLst>
                                          <p:attrName>ppt_x</p:attrName>
                                          <p:attrName>ppt_y</p:attrName>
                                        </p:attrNameLst>
                                      </p:cBhvr>
                                      <p:rCtr x="33576" y="0"/>
                                    </p:animMotion>
                                  </p:childTnLst>
                                </p:cTn>
                              </p:par>
                              <p:par>
                                <p:cTn id="40" presetID="63" presetClass="path" presetSubtype="0" accel="50000" decel="50000" fill="hold" nodeType="withEffect">
                                  <p:stCondLst>
                                    <p:cond delay="750"/>
                                  </p:stCondLst>
                                  <p:childTnLst>
                                    <p:animMotion origin="layout" path="M -0.67205 1.35802E-6 L -2.5E-6 1.35802E-6 " pathEditMode="relative" rAng="0" ptsTypes="AA">
                                      <p:cBhvr>
                                        <p:cTn id="41" dur="1750" fill="hold"/>
                                        <p:tgtEl>
                                          <p:spTgt spid="116"/>
                                        </p:tgtEl>
                                        <p:attrNameLst>
                                          <p:attrName>ppt_x</p:attrName>
                                          <p:attrName>ppt_y</p:attrName>
                                        </p:attrNameLst>
                                      </p:cBhvr>
                                      <p:rCtr x="33594" y="0"/>
                                    </p:animMotion>
                                  </p:childTnLst>
                                </p:cTn>
                              </p:par>
                              <p:par>
                                <p:cTn id="42" presetID="10" presetClass="exit" presetSubtype="0" fill="hold" nodeType="withEffect">
                                  <p:stCondLst>
                                    <p:cond delay="2000"/>
                                  </p:stCondLst>
                                  <p:childTnLst>
                                    <p:animEffect transition="out" filter="fade">
                                      <p:cBhvr>
                                        <p:cTn id="43" dur="500"/>
                                        <p:tgtEl>
                                          <p:spTgt spid="119"/>
                                        </p:tgtEl>
                                      </p:cBhvr>
                                    </p:animEffect>
                                    <p:set>
                                      <p:cBhvr>
                                        <p:cTn id="44" dur="1" fill="hold">
                                          <p:stCondLst>
                                            <p:cond delay="499"/>
                                          </p:stCondLst>
                                        </p:cTn>
                                        <p:tgtEl>
                                          <p:spTgt spid="1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2430852" y="1914567"/>
            <a:ext cx="2937918" cy="670594"/>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7" tIns="41388" rIns="82777" bIns="41388"/>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sp>
        <p:nvSpPr>
          <p:cNvPr id="31" name="Freeform 42"/>
          <p:cNvSpPr/>
          <p:nvPr/>
        </p:nvSpPr>
        <p:spPr bwMode="auto">
          <a:xfrm flipH="1">
            <a:off x="6762277" y="1914567"/>
            <a:ext cx="2937918" cy="670594"/>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7" tIns="41388" rIns="82777" bIns="41388"/>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sp>
        <p:nvSpPr>
          <p:cNvPr id="32" name="Freeform 42"/>
          <p:cNvSpPr/>
          <p:nvPr/>
        </p:nvSpPr>
        <p:spPr bwMode="auto">
          <a:xfrm flipV="1">
            <a:off x="2430852" y="4935109"/>
            <a:ext cx="2937918" cy="66915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7" tIns="41388" rIns="82777" bIns="41388"/>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sp>
        <p:nvSpPr>
          <p:cNvPr id="33" name="Freeform 42"/>
          <p:cNvSpPr/>
          <p:nvPr/>
        </p:nvSpPr>
        <p:spPr bwMode="auto">
          <a:xfrm flipH="1" flipV="1">
            <a:off x="6762277" y="4935109"/>
            <a:ext cx="2937918" cy="66915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7" tIns="41388" rIns="82777" bIns="41388"/>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sp>
        <p:nvSpPr>
          <p:cNvPr id="34" name="矩形 32"/>
          <p:cNvSpPr>
            <a:spLocks noChangeArrowheads="1"/>
          </p:cNvSpPr>
          <p:nvPr/>
        </p:nvSpPr>
        <p:spPr bwMode="auto">
          <a:xfrm>
            <a:off x="0" y="3303241"/>
            <a:ext cx="12190413" cy="1043302"/>
          </a:xfrm>
          <a:prstGeom prst="rect">
            <a:avLst/>
          </a:prstGeom>
          <a:solidFill>
            <a:schemeClr val="bg1">
              <a:lumMod val="85000"/>
            </a:schemeClr>
          </a:solidFill>
          <a:ln>
            <a:noFill/>
          </a:ln>
        </p:spPr>
        <p:txBody>
          <a:bodyPr lIns="82777" tIns="41388" rIns="82777" bIns="41388"/>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1219200" eaLnBrk="1" fontAlgn="auto" hangingPunct="1">
              <a:spcBef>
                <a:spcPct val="0"/>
              </a:spcBef>
              <a:spcAft>
                <a:spcPts val="0"/>
              </a:spcAft>
              <a:buFontTx/>
              <a:buNone/>
            </a:pPr>
            <a:endParaRPr lang="zh-CN" altLang="en-US" sz="1600" b="0">
              <a:solidFill>
                <a:prstClr val="black"/>
              </a:solidFill>
              <a:latin typeface="微软雅黑" panose="020B0503020204020204" charset="-122"/>
            </a:endParaRPr>
          </a:p>
        </p:txBody>
      </p:sp>
      <p:sp>
        <p:nvSpPr>
          <p:cNvPr id="35" name="TextBox 33"/>
          <p:cNvSpPr txBox="1">
            <a:spLocks noChangeArrowheads="1"/>
          </p:cNvSpPr>
          <p:nvPr/>
        </p:nvSpPr>
        <p:spPr bwMode="auto">
          <a:xfrm>
            <a:off x="4271245" y="3599684"/>
            <a:ext cx="2731975" cy="391361"/>
          </a:xfrm>
          <a:prstGeom prst="rect">
            <a:avLst/>
          </a:prstGeom>
          <a:noFill/>
          <a:ln>
            <a:noFill/>
          </a:ln>
        </p:spPr>
        <p:txBody>
          <a:bodyPr wrap="none" lIns="82777" tIns="41388" rIns="82777" bIns="413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1219200" eaLnBrk="1" fontAlgn="auto" hangingPunct="1">
              <a:spcBef>
                <a:spcPct val="0"/>
              </a:spcBef>
              <a:spcAft>
                <a:spcPts val="0"/>
              </a:spcAft>
              <a:buFontTx/>
              <a:buNone/>
            </a:pPr>
            <a:r>
              <a:rPr lang="zh-CN" altLang="en-US" dirty="0" smtClean="0">
                <a:solidFill>
                  <a:prstClr val="black">
                    <a:lumMod val="75000"/>
                    <a:lumOff val="25000"/>
                  </a:prstClr>
                </a:solidFill>
                <a:latin typeface="微软雅黑" panose="020B0503020204020204" charset="-122"/>
              </a:rPr>
              <a:t>点击添加表述内容标题</a:t>
            </a:r>
            <a:endParaRPr lang="zh-CN" altLang="en-US" dirty="0">
              <a:solidFill>
                <a:prstClr val="black">
                  <a:lumMod val="75000"/>
                  <a:lumOff val="25000"/>
                </a:prstClr>
              </a:solidFill>
              <a:latin typeface="微软雅黑" panose="020B0503020204020204" charset="-122"/>
            </a:endParaRPr>
          </a:p>
        </p:txBody>
      </p:sp>
      <p:grpSp>
        <p:nvGrpSpPr>
          <p:cNvPr id="36" name="组合 34"/>
          <p:cNvGrpSpPr/>
          <p:nvPr/>
        </p:nvGrpSpPr>
        <p:grpSpPr bwMode="auto">
          <a:xfrm>
            <a:off x="1923724" y="2520403"/>
            <a:ext cx="1044433" cy="1047620"/>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rgbClr val="C00000"/>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1219200" eaLnBrk="1" fontAlgn="auto" hangingPunct="1">
                <a:spcBef>
                  <a:spcPct val="0"/>
                </a:spcBef>
                <a:spcAft>
                  <a:spcPts val="0"/>
                </a:spcAft>
                <a:buFontTx/>
                <a:buNone/>
              </a:pPr>
              <a:endParaRPr lang="zh-CN" altLang="en-US" sz="1600" b="0">
                <a:solidFill>
                  <a:prstClr val="black"/>
                </a:solidFill>
                <a:latin typeface="微软雅黑" panose="020B050302020402020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grpSp>
      <p:grpSp>
        <p:nvGrpSpPr>
          <p:cNvPr id="39" name="组合 37"/>
          <p:cNvGrpSpPr/>
          <p:nvPr/>
        </p:nvGrpSpPr>
        <p:grpSpPr bwMode="auto">
          <a:xfrm>
            <a:off x="1946709" y="3947929"/>
            <a:ext cx="1044433" cy="1047620"/>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rgbClr val="C00000"/>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1219200" eaLnBrk="1" fontAlgn="auto" hangingPunct="1">
                <a:spcBef>
                  <a:spcPct val="0"/>
                </a:spcBef>
                <a:spcAft>
                  <a:spcPts val="0"/>
                </a:spcAft>
                <a:buFontTx/>
                <a:buNone/>
              </a:pPr>
              <a:endParaRPr lang="zh-CN" altLang="en-US" sz="1600" b="0">
                <a:solidFill>
                  <a:prstClr val="black"/>
                </a:solidFill>
                <a:latin typeface="微软雅黑" panose="020B050302020402020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grpSp>
      <p:grpSp>
        <p:nvGrpSpPr>
          <p:cNvPr id="42" name="组合 40"/>
          <p:cNvGrpSpPr/>
          <p:nvPr/>
        </p:nvGrpSpPr>
        <p:grpSpPr bwMode="auto">
          <a:xfrm>
            <a:off x="9135594" y="2549184"/>
            <a:ext cx="1045872" cy="1047620"/>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rgbClr val="C00000"/>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1219200" eaLnBrk="1" fontAlgn="auto" hangingPunct="1">
                <a:spcBef>
                  <a:spcPct val="0"/>
                </a:spcBef>
                <a:spcAft>
                  <a:spcPts val="0"/>
                </a:spcAft>
                <a:buFontTx/>
                <a:buNone/>
              </a:pPr>
              <a:endParaRPr lang="zh-CN" altLang="en-US" sz="1600" b="0">
                <a:solidFill>
                  <a:prstClr val="black"/>
                </a:solidFill>
                <a:latin typeface="微软雅黑" panose="020B050302020402020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grpSp>
      <p:grpSp>
        <p:nvGrpSpPr>
          <p:cNvPr id="45" name="组合 43"/>
          <p:cNvGrpSpPr/>
          <p:nvPr/>
        </p:nvGrpSpPr>
        <p:grpSpPr bwMode="auto">
          <a:xfrm>
            <a:off x="9178698" y="3975272"/>
            <a:ext cx="1044433" cy="1047620"/>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rgbClr val="C00000"/>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1219200" eaLnBrk="1" fontAlgn="auto" hangingPunct="1">
                <a:spcBef>
                  <a:spcPct val="0"/>
                </a:spcBef>
                <a:spcAft>
                  <a:spcPts val="0"/>
                </a:spcAft>
                <a:buFontTx/>
                <a:buNone/>
              </a:pPr>
              <a:endParaRPr lang="zh-CN" altLang="en-US" sz="1600" b="0">
                <a:solidFill>
                  <a:prstClr val="black"/>
                </a:solidFill>
                <a:latin typeface="微软雅黑" panose="020B050302020402020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grpSp>
      <p:sp>
        <p:nvSpPr>
          <p:cNvPr id="48" name="TextBox 46"/>
          <p:cNvSpPr txBox="1">
            <a:spLocks noChangeArrowheads="1"/>
          </p:cNvSpPr>
          <p:nvPr/>
        </p:nvSpPr>
        <p:spPr bwMode="auto">
          <a:xfrm>
            <a:off x="3054351" y="1504439"/>
            <a:ext cx="1745455" cy="37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7" tIns="41388" rIns="82777" bIns="413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1219200" eaLnBrk="1" fontAlgn="auto" hangingPunct="1">
              <a:spcBef>
                <a:spcPct val="0"/>
              </a:spcBef>
              <a:spcAft>
                <a:spcPts val="0"/>
              </a:spcAft>
              <a:buFontTx/>
              <a:buNone/>
            </a:pPr>
            <a:r>
              <a:rPr lang="zh-CN" altLang="en-US" sz="1900" dirty="0">
                <a:solidFill>
                  <a:srgbClr val="C00000"/>
                </a:solidFill>
                <a:latin typeface="微软雅黑" panose="020B0503020204020204" charset="-122"/>
              </a:rPr>
              <a:t>添加标题内容</a:t>
            </a:r>
            <a:endParaRPr lang="en-US" altLang="zh-CN" sz="1900" dirty="0">
              <a:solidFill>
                <a:srgbClr val="C00000"/>
              </a:solidFill>
              <a:latin typeface="微软雅黑" panose="020B0503020204020204" charset="-122"/>
            </a:endParaRPr>
          </a:p>
        </p:txBody>
      </p:sp>
      <p:sp>
        <p:nvSpPr>
          <p:cNvPr id="49" name="TextBox 47"/>
          <p:cNvSpPr txBox="1">
            <a:spLocks noChangeArrowheads="1"/>
          </p:cNvSpPr>
          <p:nvPr/>
        </p:nvSpPr>
        <p:spPr bwMode="auto">
          <a:xfrm>
            <a:off x="2985396" y="2026630"/>
            <a:ext cx="2346024" cy="77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7" tIns="41388" rIns="82777" bIns="413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1219200" eaLnBrk="1" fontAlgn="auto" hangingPunct="1">
              <a:spcBef>
                <a:spcPct val="0"/>
              </a:spcBef>
              <a:spcAft>
                <a:spcPts val="0"/>
              </a:spcAft>
              <a:buFontTx/>
              <a:buNone/>
            </a:pPr>
            <a:r>
              <a:rPr lang="zh-CN" altLang="en-US" sz="1500" b="0" dirty="0" smtClean="0">
                <a:solidFill>
                  <a:prstClr val="black"/>
                </a:solidFill>
                <a:latin typeface="微软雅黑" panose="020B0503020204020204" charset="-122"/>
              </a:rPr>
              <a:t>设计师</a:t>
            </a:r>
            <a:r>
              <a:rPr lang="zh-CN" altLang="en-US" sz="1500" b="0" dirty="0">
                <a:solidFill>
                  <a:prstClr val="black"/>
                </a:solidFill>
                <a:latin typeface="微软雅黑" panose="020B0503020204020204" charset="-122"/>
              </a:rPr>
              <a:t>原创作品，盗卖者将被追究相应的法律责任，请勿以身试法！</a:t>
            </a:r>
            <a:endParaRPr lang="zh-CN" altLang="en-US" sz="1500" b="0" dirty="0">
              <a:solidFill>
                <a:prstClr val="black"/>
              </a:solidFill>
              <a:latin typeface="微软雅黑" panose="020B0503020204020204" charset="-122"/>
            </a:endParaRPr>
          </a:p>
        </p:txBody>
      </p:sp>
      <p:sp>
        <p:nvSpPr>
          <p:cNvPr id="50" name="TextBox 48"/>
          <p:cNvSpPr txBox="1">
            <a:spLocks noChangeArrowheads="1"/>
          </p:cNvSpPr>
          <p:nvPr/>
        </p:nvSpPr>
        <p:spPr bwMode="auto">
          <a:xfrm>
            <a:off x="7434625" y="1504439"/>
            <a:ext cx="1784781" cy="37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7" tIns="41388" rIns="82777" bIns="413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1219200" eaLnBrk="1" fontAlgn="auto" hangingPunct="1">
              <a:spcBef>
                <a:spcPct val="0"/>
              </a:spcBef>
              <a:spcAft>
                <a:spcPts val="0"/>
              </a:spcAft>
              <a:buFontTx/>
              <a:buNone/>
            </a:pPr>
            <a:r>
              <a:rPr lang="zh-CN" altLang="en-US" sz="1900" dirty="0">
                <a:solidFill>
                  <a:srgbClr val="C00000"/>
                </a:solidFill>
                <a:latin typeface="微软雅黑" panose="020B0503020204020204" charset="-122"/>
              </a:rPr>
              <a:t>添加标题内容</a:t>
            </a:r>
            <a:endParaRPr lang="en-US" altLang="zh-CN" sz="1900" dirty="0">
              <a:solidFill>
                <a:srgbClr val="C00000"/>
              </a:solidFill>
              <a:latin typeface="微软雅黑" panose="020B0503020204020204" charset="-122"/>
            </a:endParaRPr>
          </a:p>
        </p:txBody>
      </p:sp>
      <p:sp>
        <p:nvSpPr>
          <p:cNvPr id="51" name="TextBox 49"/>
          <p:cNvSpPr txBox="1">
            <a:spLocks noChangeArrowheads="1"/>
          </p:cNvSpPr>
          <p:nvPr/>
        </p:nvSpPr>
        <p:spPr bwMode="auto">
          <a:xfrm>
            <a:off x="6768027" y="2026630"/>
            <a:ext cx="2346024" cy="77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7" tIns="41388" rIns="82777" bIns="413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1219200" eaLnBrk="1" fontAlgn="auto" hangingPunct="1">
              <a:spcBef>
                <a:spcPct val="0"/>
              </a:spcBef>
              <a:spcAft>
                <a:spcPts val="0"/>
              </a:spcAft>
              <a:buFontTx/>
              <a:buNone/>
            </a:pPr>
            <a:r>
              <a:rPr lang="zh-CN" altLang="en-US" sz="1500" b="0" dirty="0" smtClean="0">
                <a:solidFill>
                  <a:prstClr val="black"/>
                </a:solidFill>
                <a:latin typeface="微软雅黑" panose="020B0503020204020204" charset="-122"/>
              </a:rPr>
              <a:t>设计师</a:t>
            </a:r>
            <a:r>
              <a:rPr lang="zh-CN" altLang="en-US" sz="1500" b="0" dirty="0">
                <a:solidFill>
                  <a:prstClr val="black"/>
                </a:solidFill>
                <a:latin typeface="微软雅黑" panose="020B0503020204020204" charset="-122"/>
              </a:rPr>
              <a:t>原创作品，盗卖者将被追究相应的法律责任，请勿以身试法！</a:t>
            </a:r>
            <a:endParaRPr lang="zh-CN" altLang="en-US" sz="1500" b="0" dirty="0">
              <a:solidFill>
                <a:prstClr val="black"/>
              </a:solidFill>
              <a:latin typeface="微软雅黑" panose="020B0503020204020204" charset="-122"/>
            </a:endParaRPr>
          </a:p>
        </p:txBody>
      </p:sp>
      <p:sp>
        <p:nvSpPr>
          <p:cNvPr id="52" name="TextBox 50"/>
          <p:cNvSpPr txBox="1">
            <a:spLocks noChangeArrowheads="1"/>
          </p:cNvSpPr>
          <p:nvPr/>
        </p:nvSpPr>
        <p:spPr bwMode="auto">
          <a:xfrm>
            <a:off x="3054351" y="5651750"/>
            <a:ext cx="1897855" cy="37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7" tIns="41388" rIns="82777" bIns="413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1219200" eaLnBrk="1" fontAlgn="auto" hangingPunct="1">
              <a:spcBef>
                <a:spcPct val="0"/>
              </a:spcBef>
              <a:spcAft>
                <a:spcPts val="0"/>
              </a:spcAft>
              <a:buFontTx/>
              <a:buNone/>
            </a:pPr>
            <a:r>
              <a:rPr lang="zh-CN" altLang="en-US" sz="1900" dirty="0">
                <a:solidFill>
                  <a:srgbClr val="C00000"/>
                </a:solidFill>
                <a:latin typeface="微软雅黑" panose="020B0503020204020204" charset="-122"/>
              </a:rPr>
              <a:t>添加标题内容</a:t>
            </a:r>
            <a:endParaRPr lang="en-US" altLang="zh-CN" sz="1900" dirty="0">
              <a:solidFill>
                <a:srgbClr val="C00000"/>
              </a:solidFill>
              <a:latin typeface="微软雅黑" panose="020B0503020204020204" charset="-122"/>
            </a:endParaRPr>
          </a:p>
        </p:txBody>
      </p:sp>
      <p:sp>
        <p:nvSpPr>
          <p:cNvPr id="53" name="TextBox 51"/>
          <p:cNvSpPr txBox="1">
            <a:spLocks noChangeArrowheads="1"/>
          </p:cNvSpPr>
          <p:nvPr/>
        </p:nvSpPr>
        <p:spPr bwMode="auto">
          <a:xfrm>
            <a:off x="2985396" y="4553584"/>
            <a:ext cx="2346024" cy="77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7" tIns="41388" rIns="82777" bIns="413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1219200" eaLnBrk="1" fontAlgn="auto" hangingPunct="1">
              <a:spcBef>
                <a:spcPct val="0"/>
              </a:spcBef>
              <a:spcAft>
                <a:spcPts val="0"/>
              </a:spcAft>
              <a:buFontTx/>
              <a:buNone/>
            </a:pPr>
            <a:r>
              <a:rPr lang="zh-CN" altLang="en-US" sz="1500" b="0" dirty="0" smtClean="0">
                <a:solidFill>
                  <a:prstClr val="black"/>
                </a:solidFill>
                <a:latin typeface="微软雅黑" panose="020B0503020204020204" charset="-122"/>
              </a:rPr>
              <a:t>设计师</a:t>
            </a:r>
            <a:r>
              <a:rPr lang="zh-CN" altLang="en-US" sz="1500" b="0" dirty="0">
                <a:solidFill>
                  <a:prstClr val="black"/>
                </a:solidFill>
                <a:latin typeface="微软雅黑" panose="020B0503020204020204" charset="-122"/>
              </a:rPr>
              <a:t>原创作品，盗卖者将被追究相应的法律责任，请勿以身试法！</a:t>
            </a:r>
            <a:endParaRPr lang="zh-CN" altLang="en-US" sz="1500" b="0" dirty="0">
              <a:solidFill>
                <a:prstClr val="black"/>
              </a:solidFill>
              <a:latin typeface="微软雅黑" panose="020B0503020204020204" charset="-122"/>
            </a:endParaRPr>
          </a:p>
        </p:txBody>
      </p:sp>
      <p:sp>
        <p:nvSpPr>
          <p:cNvPr id="54" name="TextBox 52"/>
          <p:cNvSpPr txBox="1">
            <a:spLocks noChangeArrowheads="1"/>
          </p:cNvSpPr>
          <p:nvPr/>
        </p:nvSpPr>
        <p:spPr bwMode="auto">
          <a:xfrm>
            <a:off x="7434625" y="5651750"/>
            <a:ext cx="1744073" cy="37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7" tIns="41388" rIns="82777" bIns="413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1219200" eaLnBrk="1" fontAlgn="auto" hangingPunct="1">
              <a:spcBef>
                <a:spcPct val="0"/>
              </a:spcBef>
              <a:spcAft>
                <a:spcPts val="0"/>
              </a:spcAft>
              <a:buFontTx/>
              <a:buNone/>
            </a:pPr>
            <a:r>
              <a:rPr lang="zh-CN" altLang="en-US" sz="1900" dirty="0">
                <a:solidFill>
                  <a:srgbClr val="C00000"/>
                </a:solidFill>
                <a:latin typeface="微软雅黑" panose="020B0503020204020204" charset="-122"/>
              </a:rPr>
              <a:t>添加标题内容</a:t>
            </a:r>
            <a:endParaRPr lang="en-US" altLang="zh-CN" sz="1900" dirty="0">
              <a:solidFill>
                <a:srgbClr val="C00000"/>
              </a:solidFill>
              <a:latin typeface="微软雅黑" panose="020B0503020204020204" charset="-122"/>
            </a:endParaRPr>
          </a:p>
        </p:txBody>
      </p:sp>
      <p:sp>
        <p:nvSpPr>
          <p:cNvPr id="55" name="TextBox 53"/>
          <p:cNvSpPr txBox="1">
            <a:spLocks noChangeArrowheads="1"/>
          </p:cNvSpPr>
          <p:nvPr/>
        </p:nvSpPr>
        <p:spPr bwMode="auto">
          <a:xfrm>
            <a:off x="6768027" y="4553584"/>
            <a:ext cx="2346024" cy="77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7" tIns="41388" rIns="82777" bIns="413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1219200" eaLnBrk="1" fontAlgn="auto" hangingPunct="1">
              <a:spcBef>
                <a:spcPct val="0"/>
              </a:spcBef>
              <a:spcAft>
                <a:spcPts val="0"/>
              </a:spcAft>
              <a:buFontTx/>
              <a:buNone/>
            </a:pPr>
            <a:r>
              <a:rPr lang="zh-CN" altLang="en-US" sz="1500" b="0" dirty="0" smtClean="0">
                <a:solidFill>
                  <a:prstClr val="black"/>
                </a:solidFill>
                <a:latin typeface="微软雅黑" panose="020B0503020204020204" charset="-122"/>
              </a:rPr>
              <a:t>设计师</a:t>
            </a:r>
            <a:r>
              <a:rPr lang="zh-CN" altLang="en-US" sz="1500" b="0" dirty="0">
                <a:solidFill>
                  <a:prstClr val="black"/>
                </a:solidFill>
                <a:latin typeface="微软雅黑" panose="020B0503020204020204" charset="-122"/>
              </a:rPr>
              <a:t>原创作品，盗卖者将被追究相应的法律责任，请勿以身试法！</a:t>
            </a:r>
            <a:endParaRPr lang="zh-CN" altLang="en-US" sz="1500" b="0" dirty="0">
              <a:solidFill>
                <a:prstClr val="black"/>
              </a:solidFill>
              <a:latin typeface="微软雅黑" panose="020B0503020204020204" charset="-122"/>
            </a:endParaRPr>
          </a:p>
        </p:txBody>
      </p:sp>
      <p:sp>
        <p:nvSpPr>
          <p:cNvPr id="56" name="TextBox 55"/>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5000" r="-5000"/>
          </a:stretch>
        </a:blipFill>
        <a:effectLst/>
      </p:bgPr>
    </p:bg>
    <p:spTree>
      <p:nvGrpSpPr>
        <p:cNvPr id="1" name=""/>
        <p:cNvGrpSpPr/>
        <p:nvPr/>
      </p:nvGrpSpPr>
      <p:grpSpPr>
        <a:xfrm>
          <a:off x="0" y="0"/>
          <a:ext cx="0" cy="0"/>
          <a:chOff x="0" y="0"/>
          <a:chExt cx="0" cy="0"/>
        </a:xfrm>
      </p:grpSpPr>
      <p:sp>
        <p:nvSpPr>
          <p:cNvPr id="24" name="矩形 23"/>
          <p:cNvSpPr/>
          <p:nvPr/>
        </p:nvSpPr>
        <p:spPr>
          <a:xfrm>
            <a:off x="0" y="1797235"/>
            <a:ext cx="12190413" cy="3457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914400" fontAlgn="auto">
              <a:spcBef>
                <a:spcPts val="0"/>
              </a:spcBef>
              <a:spcAft>
                <a:spcPts val="0"/>
              </a:spcAft>
            </a:pPr>
            <a:endParaRPr lang="zh-CN" altLang="en-US" sz="1900" b="0">
              <a:solidFill>
                <a:prstClr val="white"/>
              </a:solidFill>
            </a:endParaRPr>
          </a:p>
        </p:txBody>
      </p:sp>
      <p:sp>
        <p:nvSpPr>
          <p:cNvPr id="25" name="TextBox 24"/>
          <p:cNvSpPr txBox="1"/>
          <p:nvPr/>
        </p:nvSpPr>
        <p:spPr>
          <a:xfrm>
            <a:off x="5135228" y="2277399"/>
            <a:ext cx="3939027" cy="1436623"/>
          </a:xfrm>
          <a:prstGeom prst="rect">
            <a:avLst/>
          </a:prstGeom>
          <a:noFill/>
        </p:spPr>
        <p:txBody>
          <a:bodyPr wrap="none" lIns="121917" tIns="60958" rIns="121917" bIns="60958" rtlCol="0">
            <a:spAutoFit/>
          </a:bodyPr>
          <a:lstStyle/>
          <a:p>
            <a:pPr marL="0" lvl="1" algn="l" defTabSz="914400" fontAlgn="auto">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 </a:t>
            </a:r>
            <a:r>
              <a:rPr lang="zh-CN" altLang="en-US" sz="3700" dirty="0">
                <a:solidFill>
                  <a:prstClr val="white"/>
                </a:solidFill>
                <a:latin typeface="微软雅黑" panose="020B0503020204020204" charset="-122"/>
                <a:ea typeface="微软雅黑" panose="020B0503020204020204" charset="-122"/>
              </a:rPr>
              <a:t>第二部分</a:t>
            </a:r>
            <a:endParaRPr lang="en-US" altLang="zh-CN" sz="3700" dirty="0">
              <a:solidFill>
                <a:prstClr val="white"/>
              </a:solidFill>
              <a:latin typeface="微软雅黑" panose="020B0503020204020204" charset="-122"/>
              <a:ea typeface="微软雅黑" panose="020B0503020204020204" charset="-122"/>
            </a:endParaRPr>
          </a:p>
          <a:p>
            <a:pPr marL="0" lvl="1" algn="l" defTabSz="914400" fontAlgn="auto">
              <a:spcBef>
                <a:spcPts val="0"/>
              </a:spcBef>
              <a:spcAft>
                <a:spcPts val="0"/>
              </a:spcAft>
            </a:pPr>
            <a:r>
              <a:rPr lang="zh-CN" altLang="en-US" sz="4800" dirty="0">
                <a:solidFill>
                  <a:prstClr val="white"/>
                </a:solidFill>
                <a:latin typeface="微软雅黑" panose="020B0503020204020204" charset="-122"/>
                <a:ea typeface="微软雅黑" panose="020B0503020204020204" charset="-122"/>
              </a:rPr>
              <a:t>工作完成情况</a:t>
            </a:r>
            <a:endParaRPr lang="en-US" altLang="zh-CN" sz="4800" dirty="0">
              <a:solidFill>
                <a:prstClr val="white"/>
              </a:solidFill>
              <a:latin typeface="微软雅黑" panose="020B0503020204020204" charset="-122"/>
              <a:ea typeface="微软雅黑" panose="020B0503020204020204" charset="-122"/>
            </a:endParaRPr>
          </a:p>
        </p:txBody>
      </p:sp>
      <p:cxnSp>
        <p:nvCxnSpPr>
          <p:cNvPr id="26" name="直接连接符 25"/>
          <p:cNvCxnSpPr/>
          <p:nvPr/>
        </p:nvCxnSpPr>
        <p:spPr>
          <a:xfrm flipV="1">
            <a:off x="4847230" y="2181366"/>
            <a:ext cx="0" cy="256649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文本框 9"/>
          <p:cNvSpPr txBox="1"/>
          <p:nvPr/>
        </p:nvSpPr>
        <p:spPr>
          <a:xfrm>
            <a:off x="5410413" y="4005992"/>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29" name="文本框 9"/>
          <p:cNvSpPr txBox="1"/>
          <p:nvPr/>
        </p:nvSpPr>
        <p:spPr>
          <a:xfrm>
            <a:off x="5410412" y="4440012"/>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30" name="文本框 9"/>
          <p:cNvSpPr txBox="1"/>
          <p:nvPr/>
        </p:nvSpPr>
        <p:spPr>
          <a:xfrm>
            <a:off x="7681072" y="4010337"/>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31" name="文本框 9"/>
          <p:cNvSpPr txBox="1"/>
          <p:nvPr/>
        </p:nvSpPr>
        <p:spPr>
          <a:xfrm>
            <a:off x="7681073" y="4444957"/>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grpSp>
        <p:nvGrpSpPr>
          <p:cNvPr id="16" name="组合 15"/>
          <p:cNvGrpSpPr/>
          <p:nvPr/>
        </p:nvGrpSpPr>
        <p:grpSpPr>
          <a:xfrm>
            <a:off x="2206774" y="2538174"/>
            <a:ext cx="2114465" cy="2115756"/>
            <a:chOff x="1041891" y="2887277"/>
            <a:chExt cx="1036261" cy="1036518"/>
          </a:xfrm>
        </p:grpSpPr>
        <p:sp>
          <p:nvSpPr>
            <p:cNvPr id="17" name="Oval 53"/>
            <p:cNvSpPr>
              <a:spLocks noChangeArrowheads="1"/>
            </p:cNvSpPr>
            <p:nvPr/>
          </p:nvSpPr>
          <p:spPr bwMode="auto">
            <a:xfrm>
              <a:off x="1041891" y="2887277"/>
              <a:ext cx="1036261" cy="1036518"/>
            </a:xfrm>
            <a:prstGeom prst="ellipse">
              <a:avLst/>
            </a:prstGeom>
            <a:solidFill>
              <a:schemeClr val="bg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5900" b="0">
                <a:solidFill>
                  <a:prstClr val="white"/>
                </a:solidFill>
                <a:latin typeface="微软雅黑" panose="020B0503020204020204" charset="-122"/>
                <a:ea typeface="微软雅黑" panose="020B0503020204020204" charset="-122"/>
              </a:endParaRPr>
            </a:p>
          </p:txBody>
        </p:sp>
        <p:sp>
          <p:nvSpPr>
            <p:cNvPr id="18" name="Text Box 58"/>
            <p:cNvSpPr txBox="1">
              <a:spLocks noChangeArrowheads="1"/>
            </p:cNvSpPr>
            <p:nvPr/>
          </p:nvSpPr>
          <p:spPr bwMode="auto">
            <a:xfrm>
              <a:off x="1159958" y="3077737"/>
              <a:ext cx="782803" cy="6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8800" b="0" dirty="0" smtClean="0">
                  <a:solidFill>
                    <a:srgbClr val="C00000"/>
                  </a:solidFill>
                  <a:latin typeface="Impact" panose="020B0806030902050204" pitchFamily="34" charset="0"/>
                  <a:ea typeface="微软雅黑" panose="020B0503020204020204" charset="-122"/>
                </a:rPr>
                <a:t>02</a:t>
              </a:r>
              <a:endParaRPr lang="en-US" altLang="zh-CN" sz="8800" b="0" dirty="0">
                <a:solidFill>
                  <a:srgbClr val="C00000"/>
                </a:solidFill>
                <a:latin typeface="Impact" panose="020B0806030902050204" pitchFamily="34" charset="0"/>
                <a:ea typeface="微软雅黑" panose="020B0503020204020204" charset="-122"/>
              </a:endParaRPr>
            </a:p>
          </p:txBody>
        </p:sp>
      </p:grpSp>
      <p:grpSp>
        <p:nvGrpSpPr>
          <p:cNvPr id="13" name="组合 12"/>
          <p:cNvGrpSpPr/>
          <p:nvPr/>
        </p:nvGrpSpPr>
        <p:grpSpPr>
          <a:xfrm>
            <a:off x="4943168" y="1076778"/>
            <a:ext cx="552616" cy="552816"/>
            <a:chOff x="3543574" y="4265651"/>
            <a:chExt cx="414516" cy="414516"/>
          </a:xfrm>
        </p:grpSpPr>
        <p:sp>
          <p:nvSpPr>
            <p:cNvPr id="14" name="椭圆 13"/>
            <p:cNvSpPr/>
            <p:nvPr/>
          </p:nvSpPr>
          <p:spPr>
            <a:xfrm>
              <a:off x="3543574"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latin typeface="Calibri" panose="020F0502020204030204"/>
                <a:ea typeface="宋体" panose="02010600030101010101" pitchFamily="2" charset="-122"/>
              </a:endParaRPr>
            </a:p>
          </p:txBody>
        </p:sp>
        <p:grpSp>
          <p:nvGrpSpPr>
            <p:cNvPr id="15" name="组合 14"/>
            <p:cNvGrpSpPr/>
            <p:nvPr/>
          </p:nvGrpSpPr>
          <p:grpSpPr>
            <a:xfrm>
              <a:off x="3629640" y="4325788"/>
              <a:ext cx="259976" cy="261734"/>
              <a:chOff x="5042691" y="2273922"/>
              <a:chExt cx="702937" cy="707690"/>
            </a:xfrm>
            <a:solidFill>
              <a:schemeClr val="bg1"/>
            </a:solidFill>
          </p:grpSpPr>
          <p:sp>
            <p:nvSpPr>
              <p:cNvPr id="19"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20"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grpSp>
      </p:grpSp>
      <p:grpSp>
        <p:nvGrpSpPr>
          <p:cNvPr id="21" name="组合 20"/>
          <p:cNvGrpSpPr/>
          <p:nvPr/>
        </p:nvGrpSpPr>
        <p:grpSpPr>
          <a:xfrm>
            <a:off x="5687806" y="1076778"/>
            <a:ext cx="552616" cy="552816"/>
            <a:chOff x="4102125" y="4265651"/>
            <a:chExt cx="414516" cy="414516"/>
          </a:xfrm>
        </p:grpSpPr>
        <p:sp>
          <p:nvSpPr>
            <p:cNvPr id="22" name="椭圆 21"/>
            <p:cNvSpPr/>
            <p:nvPr/>
          </p:nvSpPr>
          <p:spPr>
            <a:xfrm>
              <a:off x="4102125"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latin typeface="Calibri" panose="020F0502020204030204"/>
                <a:ea typeface="宋体" panose="02010600030101010101" pitchFamily="2" charset="-122"/>
              </a:endParaRPr>
            </a:p>
          </p:txBody>
        </p:sp>
        <p:grpSp>
          <p:nvGrpSpPr>
            <p:cNvPr id="27" name="组合 26"/>
            <p:cNvGrpSpPr/>
            <p:nvPr/>
          </p:nvGrpSpPr>
          <p:grpSpPr>
            <a:xfrm>
              <a:off x="4199233" y="4358783"/>
              <a:ext cx="238761" cy="198211"/>
              <a:chOff x="3132963" y="3140191"/>
              <a:chExt cx="645573" cy="535933"/>
            </a:xfrm>
            <a:solidFill>
              <a:schemeClr val="bg1"/>
            </a:solidFill>
          </p:grpSpPr>
          <p:sp>
            <p:nvSpPr>
              <p:cNvPr id="32"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3"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4"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5"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6"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7"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grpSp>
      </p:grpSp>
      <p:grpSp>
        <p:nvGrpSpPr>
          <p:cNvPr id="38" name="组合 37"/>
          <p:cNvGrpSpPr/>
          <p:nvPr/>
        </p:nvGrpSpPr>
        <p:grpSpPr>
          <a:xfrm>
            <a:off x="7126766" y="1076778"/>
            <a:ext cx="552616" cy="552816"/>
            <a:chOff x="5181486" y="4265651"/>
            <a:chExt cx="414516" cy="414516"/>
          </a:xfrm>
        </p:grpSpPr>
        <p:sp>
          <p:nvSpPr>
            <p:cNvPr id="39" name="椭圆 38"/>
            <p:cNvSpPr/>
            <p:nvPr/>
          </p:nvSpPr>
          <p:spPr>
            <a:xfrm>
              <a:off x="5181486"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latin typeface="Calibri" panose="020F0502020204030204"/>
                <a:ea typeface="宋体" panose="02010600030101010101" pitchFamily="2" charset="-122"/>
              </a:endParaRPr>
            </a:p>
          </p:txBody>
        </p:sp>
        <p:grpSp>
          <p:nvGrpSpPr>
            <p:cNvPr id="40" name="组合 39"/>
            <p:cNvGrpSpPr/>
            <p:nvPr/>
          </p:nvGrpSpPr>
          <p:grpSpPr>
            <a:xfrm>
              <a:off x="5287222" y="4375239"/>
              <a:ext cx="253419" cy="172633"/>
              <a:chOff x="4895160" y="4287159"/>
              <a:chExt cx="571418" cy="389258"/>
            </a:xfrm>
            <a:solidFill>
              <a:schemeClr val="bg1"/>
            </a:solidFill>
          </p:grpSpPr>
          <p:sp>
            <p:nvSpPr>
              <p:cNvPr id="41"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2"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3"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4"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5"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6"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7"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8"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9"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grpSp>
      </p:grpSp>
      <p:grpSp>
        <p:nvGrpSpPr>
          <p:cNvPr id="50" name="组合 49"/>
          <p:cNvGrpSpPr/>
          <p:nvPr/>
        </p:nvGrpSpPr>
        <p:grpSpPr>
          <a:xfrm>
            <a:off x="6386797" y="1076778"/>
            <a:ext cx="552616" cy="552816"/>
            <a:chOff x="4626437" y="4265651"/>
            <a:chExt cx="414516" cy="414516"/>
          </a:xfrm>
        </p:grpSpPr>
        <p:sp>
          <p:nvSpPr>
            <p:cNvPr id="51" name="椭圆 50"/>
            <p:cNvSpPr/>
            <p:nvPr/>
          </p:nvSpPr>
          <p:spPr>
            <a:xfrm>
              <a:off x="4626437"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prstClr val="white"/>
                </a:solidFill>
                <a:latin typeface="Calibri" panose="020F0502020204030204"/>
                <a:ea typeface="宋体" panose="02010600030101010101" pitchFamily="2" charset="-122"/>
              </a:endParaRPr>
            </a:p>
          </p:txBody>
        </p:sp>
        <p:grpSp>
          <p:nvGrpSpPr>
            <p:cNvPr id="52" name="组合 51"/>
            <p:cNvGrpSpPr/>
            <p:nvPr/>
          </p:nvGrpSpPr>
          <p:grpSpPr>
            <a:xfrm>
              <a:off x="4710891" y="4356960"/>
              <a:ext cx="232896" cy="199705"/>
              <a:chOff x="3546346" y="2339026"/>
              <a:chExt cx="897787" cy="769842"/>
            </a:xfrm>
            <a:solidFill>
              <a:schemeClr val="bg1"/>
            </a:solidFill>
          </p:grpSpPr>
          <p:sp>
            <p:nvSpPr>
              <p:cNvPr id="53"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4"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5"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6"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7"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8"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9"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650"/>
                                        <p:tgtEl>
                                          <p:spTgt spid="1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p:tgtEl>
                                          <p:spTgt spid="25"/>
                                        </p:tgtEl>
                                        <p:attrNameLst>
                                          <p:attrName>ppt_x</p:attrName>
                                        </p:attrNameLst>
                                      </p:cBhvr>
                                      <p:tavLst>
                                        <p:tav tm="0">
                                          <p:val>
                                            <p:strVal val="#ppt_x-#ppt_w*1.125000"/>
                                          </p:val>
                                        </p:tav>
                                        <p:tav tm="100000">
                                          <p:val>
                                            <p:strVal val="#ppt_x"/>
                                          </p:val>
                                        </p:tav>
                                      </p:tavLst>
                                    </p:anim>
                                    <p:animEffect transition="in" filter="wipe(right)">
                                      <p:cBhvr>
                                        <p:cTn id="20" dur="500"/>
                                        <p:tgtEl>
                                          <p:spTgt spid="25"/>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75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nodeType="withEffect">
                                  <p:stCondLst>
                                    <p:cond delay="3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nodeType="withEffect">
                                  <p:stCondLst>
                                    <p:cond delay="60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par>
                                <p:cTn id="54" presetID="53" presetClass="entr" presetSubtype="16" fill="hold" nodeType="withEffect">
                                  <p:stCondLst>
                                    <p:cond delay="90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
        <p:nvSpPr>
          <p:cNvPr id="27" name="箭头3"/>
          <p:cNvSpPr/>
          <p:nvPr/>
        </p:nvSpPr>
        <p:spPr bwMode="gray">
          <a:xfrm flipV="1">
            <a:off x="1855122" y="3853783"/>
            <a:ext cx="1092876" cy="152106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200" b="0">
              <a:solidFill>
                <a:sysClr val="windowText" lastClr="000000"/>
              </a:solidFill>
              <a:latin typeface="微软雅黑" panose="020B0503020204020204" charset="-122"/>
              <a:ea typeface="微软雅黑" panose="020B0503020204020204" charset="-122"/>
            </a:endParaRPr>
          </a:p>
        </p:txBody>
      </p:sp>
      <p:sp>
        <p:nvSpPr>
          <p:cNvPr id="28" name="箭头2"/>
          <p:cNvSpPr/>
          <p:nvPr/>
        </p:nvSpPr>
        <p:spPr bwMode="gray">
          <a:xfrm rot="16200000">
            <a:off x="2143040" y="3220998"/>
            <a:ext cx="324938" cy="129903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200" b="0">
              <a:solidFill>
                <a:sysClr val="windowText" lastClr="000000"/>
              </a:solidFill>
              <a:latin typeface="微软雅黑" panose="020B0503020204020204" charset="-122"/>
              <a:ea typeface="微软雅黑" panose="020B0503020204020204" charset="-122"/>
            </a:endParaRPr>
          </a:p>
        </p:txBody>
      </p:sp>
      <p:sp>
        <p:nvSpPr>
          <p:cNvPr id="29" name="箭头1"/>
          <p:cNvSpPr/>
          <p:nvPr/>
        </p:nvSpPr>
        <p:spPr bwMode="gray">
          <a:xfrm>
            <a:off x="1848094" y="2192188"/>
            <a:ext cx="1092876" cy="176199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200" b="0">
              <a:solidFill>
                <a:sysClr val="windowText" lastClr="000000"/>
              </a:solidFill>
              <a:latin typeface="微软雅黑" panose="020B0503020204020204" charset="-122"/>
              <a:ea typeface="微软雅黑" panose="020B0503020204020204" charset="-122"/>
            </a:endParaRPr>
          </a:p>
        </p:txBody>
      </p:sp>
      <p:sp>
        <p:nvSpPr>
          <p:cNvPr id="30" name="文本1"/>
          <p:cNvSpPr>
            <a:spLocks noChangeArrowheads="1"/>
          </p:cNvSpPr>
          <p:nvPr/>
        </p:nvSpPr>
        <p:spPr bwMode="gray">
          <a:xfrm>
            <a:off x="4508687" y="1803358"/>
            <a:ext cx="6103351" cy="1196268"/>
          </a:xfrm>
          <a:prstGeom prst="roundRect">
            <a:avLst>
              <a:gd name="adj" fmla="val 11505"/>
            </a:avLst>
          </a:prstGeom>
          <a:noFill/>
          <a:ln w="15875" cap="flat" cmpd="sng" algn="ctr">
            <a:solidFill>
              <a:schemeClr val="tx1">
                <a:lumMod val="50000"/>
                <a:lumOff val="50000"/>
              </a:schemeClr>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6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6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zh-CN" altLang="zh-CN" sz="1600" b="0" dirty="0">
              <a:solidFill>
                <a:prstClr val="black">
                  <a:lumMod val="75000"/>
                  <a:lumOff val="25000"/>
                </a:prstClr>
              </a:solidFill>
              <a:latin typeface="微软雅黑" panose="020B0503020204020204" charset="-122"/>
              <a:ea typeface="微软雅黑" panose="020B0503020204020204" charset="-122"/>
            </a:endParaRPr>
          </a:p>
        </p:txBody>
      </p:sp>
      <p:sp>
        <p:nvSpPr>
          <p:cNvPr id="31" name="标题1"/>
          <p:cNvSpPr>
            <a:spLocks noChangeArrowheads="1"/>
          </p:cNvSpPr>
          <p:nvPr/>
        </p:nvSpPr>
        <p:spPr bwMode="gray">
          <a:xfrm>
            <a:off x="3074246" y="1797235"/>
            <a:ext cx="1242444" cy="1202393"/>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sz="1900" b="0" dirty="0">
                <a:solidFill>
                  <a:prstClr val="white"/>
                </a:solidFill>
                <a:latin typeface="微软雅黑" panose="020B0503020204020204" charset="-122"/>
                <a:ea typeface="微软雅黑" panose="020B0503020204020204" charset="-122"/>
              </a:rPr>
              <a:t>添加标题</a:t>
            </a:r>
            <a:endParaRPr lang="zh-CN" altLang="zh-CN" sz="1900" b="0" dirty="0">
              <a:solidFill>
                <a:prstClr val="white"/>
              </a:solidFill>
              <a:latin typeface="微软雅黑" panose="020B0503020204020204" charset="-122"/>
              <a:ea typeface="微软雅黑" panose="020B0503020204020204" charset="-122"/>
            </a:endParaRPr>
          </a:p>
        </p:txBody>
      </p:sp>
      <p:sp>
        <p:nvSpPr>
          <p:cNvPr id="32" name="文本2"/>
          <p:cNvSpPr>
            <a:spLocks noChangeArrowheads="1"/>
          </p:cNvSpPr>
          <p:nvPr/>
        </p:nvSpPr>
        <p:spPr bwMode="gray">
          <a:xfrm>
            <a:off x="4508687" y="3257073"/>
            <a:ext cx="6103351" cy="1192312"/>
          </a:xfrm>
          <a:prstGeom prst="roundRect">
            <a:avLst>
              <a:gd name="adj" fmla="val 11505"/>
            </a:avLst>
          </a:prstGeom>
          <a:noFill/>
          <a:ln w="15875" cap="flat" cmpd="sng" algn="ctr">
            <a:solidFill>
              <a:schemeClr val="tx1">
                <a:lumMod val="50000"/>
                <a:lumOff val="50000"/>
              </a:schemeClr>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6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6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zh-CN" altLang="zh-CN" sz="1600" b="0" dirty="0">
              <a:solidFill>
                <a:prstClr val="black">
                  <a:lumMod val="75000"/>
                  <a:lumOff val="25000"/>
                </a:prstClr>
              </a:solidFill>
              <a:latin typeface="微软雅黑" panose="020B0503020204020204" charset="-122"/>
              <a:ea typeface="微软雅黑" panose="020B0503020204020204" charset="-122"/>
            </a:endParaRPr>
          </a:p>
        </p:txBody>
      </p:sp>
      <p:sp>
        <p:nvSpPr>
          <p:cNvPr id="33" name="标题2"/>
          <p:cNvSpPr>
            <a:spLocks noChangeArrowheads="1"/>
          </p:cNvSpPr>
          <p:nvPr/>
        </p:nvSpPr>
        <p:spPr bwMode="gray">
          <a:xfrm>
            <a:off x="3074251" y="3257073"/>
            <a:ext cx="1242445" cy="1192312"/>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sz="1900" b="0" dirty="0">
                <a:solidFill>
                  <a:prstClr val="white"/>
                </a:solidFill>
                <a:latin typeface="微软雅黑" panose="020B0503020204020204" charset="-122"/>
                <a:ea typeface="微软雅黑" panose="020B0503020204020204" charset="-122"/>
              </a:rPr>
              <a:t>添加标题</a:t>
            </a:r>
            <a:endParaRPr lang="zh-CN" altLang="zh-CN" sz="1900" b="0" dirty="0">
              <a:solidFill>
                <a:prstClr val="white"/>
              </a:solidFill>
              <a:latin typeface="微软雅黑" panose="020B0503020204020204" charset="-122"/>
              <a:ea typeface="微软雅黑" panose="020B0503020204020204" charset="-122"/>
            </a:endParaRPr>
          </a:p>
        </p:txBody>
      </p:sp>
      <p:sp>
        <p:nvSpPr>
          <p:cNvPr id="34" name="文本3"/>
          <p:cNvSpPr>
            <a:spLocks noChangeArrowheads="1"/>
          </p:cNvSpPr>
          <p:nvPr/>
        </p:nvSpPr>
        <p:spPr bwMode="ltGray">
          <a:xfrm>
            <a:off x="4508687" y="4698481"/>
            <a:ext cx="6103351" cy="1181675"/>
          </a:xfrm>
          <a:prstGeom prst="roundRect">
            <a:avLst>
              <a:gd name="adj" fmla="val 11505"/>
            </a:avLst>
          </a:prstGeom>
          <a:noFill/>
          <a:ln w="15875" cap="flat" cmpd="sng" algn="ctr">
            <a:solidFill>
              <a:schemeClr val="tx1">
                <a:lumMod val="50000"/>
                <a:lumOff val="50000"/>
              </a:schemeClr>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6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6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zh-CN" altLang="zh-CN" sz="1600" b="0" dirty="0">
              <a:solidFill>
                <a:prstClr val="black">
                  <a:lumMod val="75000"/>
                  <a:lumOff val="25000"/>
                </a:prstClr>
              </a:solidFill>
              <a:latin typeface="微软雅黑" panose="020B0503020204020204" charset="-122"/>
              <a:ea typeface="微软雅黑" panose="020B0503020204020204" charset="-122"/>
            </a:endParaRPr>
          </a:p>
        </p:txBody>
      </p:sp>
      <p:sp>
        <p:nvSpPr>
          <p:cNvPr id="35" name="标题3"/>
          <p:cNvSpPr>
            <a:spLocks noChangeArrowheads="1"/>
          </p:cNvSpPr>
          <p:nvPr/>
        </p:nvSpPr>
        <p:spPr bwMode="gray">
          <a:xfrm>
            <a:off x="3074246" y="4698481"/>
            <a:ext cx="1242444" cy="1181675"/>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sz="1900" b="0" dirty="0">
                <a:solidFill>
                  <a:prstClr val="white"/>
                </a:solidFill>
                <a:latin typeface="微软雅黑" panose="020B0503020204020204" charset="-122"/>
                <a:ea typeface="微软雅黑" panose="020B0503020204020204" charset="-122"/>
              </a:rPr>
              <a:t>添加标题</a:t>
            </a:r>
            <a:endParaRPr lang="zh-CN" altLang="zh-CN" sz="1900" b="0" dirty="0">
              <a:solidFill>
                <a:prstClr val="white"/>
              </a:solidFill>
              <a:latin typeface="微软雅黑" panose="020B0503020204020204" charset="-122"/>
              <a:ea typeface="微软雅黑" panose="020B0503020204020204" charset="-122"/>
            </a:endParaRPr>
          </a:p>
        </p:txBody>
      </p:sp>
      <p:sp>
        <p:nvSpPr>
          <p:cNvPr id="36" name="Oval 19"/>
          <p:cNvSpPr>
            <a:spLocks noChangeArrowheads="1"/>
          </p:cNvSpPr>
          <p:nvPr/>
        </p:nvSpPr>
        <p:spPr bwMode="auto">
          <a:xfrm>
            <a:off x="1100362" y="3161319"/>
            <a:ext cx="1382389" cy="1384618"/>
          </a:xfrm>
          <a:prstGeom prst="ellipse">
            <a:avLst/>
          </a:prstGeom>
          <a:solidFill>
            <a:srgbClr val="C00000"/>
          </a:solidFill>
          <a:ln w="63500">
            <a:solidFill>
              <a:schemeClr val="bg1"/>
            </a:solidFill>
            <a:round/>
          </a:ln>
          <a:effectLst>
            <a:outerShdw blurRad="127000" dist="38100" dir="5400000" algn="ctr" rotWithShape="0">
              <a:prstClr val="black">
                <a:alpha val="40000"/>
              </a:prstClr>
            </a:outerShdw>
          </a:effectLst>
        </p:spPr>
        <p:txBody>
          <a:bodyPr lIns="82822" tIns="41410" rIns="82822" bIns="41410" anchor="ctr"/>
          <a:lstStyle/>
          <a:p>
            <a:pPr defTabSz="1219200" fontAlgn="auto">
              <a:lnSpc>
                <a:spcPct val="120000"/>
              </a:lnSpc>
              <a:spcBef>
                <a:spcPts val="0"/>
              </a:spcBef>
              <a:spcAft>
                <a:spcPts val="0"/>
              </a:spcAft>
              <a:defRPr/>
            </a:pPr>
            <a:r>
              <a:rPr lang="zh-CN" altLang="en-US" sz="2400" kern="0" dirty="0" smtClean="0">
                <a:solidFill>
                  <a:prstClr val="white"/>
                </a:solidFill>
                <a:latin typeface="微软雅黑" panose="020B0503020204020204" charset="-122"/>
                <a:ea typeface="微软雅黑" panose="020B0503020204020204" charset="-122"/>
              </a:rPr>
              <a:t>添加标题</a:t>
            </a:r>
            <a:endParaRPr lang="zh-CN" altLang="en-US" sz="2400" kern="0" dirty="0">
              <a:solidFill>
                <a:prstClr val="whit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7898594" y="4508637"/>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5956" y="5665091"/>
            <a:ext cx="116929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0311" y="4498708"/>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8045" y="2879712"/>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89775" y="1624818"/>
            <a:ext cx="943081" cy="238359"/>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19391" y="2603657"/>
            <a:ext cx="1090111" cy="953442"/>
            <a:chOff x="6842760" y="2637270"/>
            <a:chExt cx="1203960" cy="1051560"/>
          </a:xfrm>
          <a:solidFill>
            <a:srgbClr val="C00000"/>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100" b="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56" name="文本框 61"/>
            <p:cNvSpPr txBox="1"/>
            <p:nvPr/>
          </p:nvSpPr>
          <p:spPr>
            <a:xfrm>
              <a:off x="7024263" y="2809108"/>
              <a:ext cx="820726" cy="644954"/>
            </a:xfrm>
            <a:prstGeom prst="rect">
              <a:avLst/>
            </a:prstGeom>
            <a:noFill/>
            <a:ln w="38100">
              <a:noFill/>
            </a:ln>
          </p:spPr>
          <p:txBody>
            <a:bodyPr wrap="square" rtlCol="0">
              <a:spAutoFit/>
            </a:bodyPr>
            <a:lstStyle/>
            <a:p>
              <a:pPr defTabSz="1219200" fontAlgn="auto">
                <a:spcBef>
                  <a:spcPts val="0"/>
                </a:spcBef>
                <a:spcAft>
                  <a:spcPts val="0"/>
                </a:spcAft>
              </a:pPr>
              <a:r>
                <a:rPr lang="en-US" altLang="zh-CN" sz="3200" b="0" dirty="0">
                  <a:solidFill>
                    <a:prstClr val="white"/>
                  </a:solidFill>
                  <a:ea typeface="微软雅黑" panose="020B0503020204020204" charset="-122"/>
                  <a:cs typeface="Arial" panose="020B0604020202020204" pitchFamily="34" charset="0"/>
                </a:rPr>
                <a:t>02</a:t>
              </a:r>
              <a:endParaRPr lang="zh-CN" altLang="en-US" sz="3200" b="0" baseline="-3000" dirty="0">
                <a:solidFill>
                  <a:prstClr val="white"/>
                </a:solidFill>
                <a:ea typeface="微软雅黑" panose="020B0503020204020204" charset="-122"/>
                <a:cs typeface="Arial" panose="020B0604020202020204" pitchFamily="34" charset="0"/>
              </a:endParaRPr>
            </a:p>
          </p:txBody>
        </p:sp>
      </p:grpSp>
      <p:grpSp>
        <p:nvGrpSpPr>
          <p:cNvPr id="57" name="组合 56"/>
          <p:cNvGrpSpPr/>
          <p:nvPr/>
        </p:nvGrpSpPr>
        <p:grpSpPr>
          <a:xfrm>
            <a:off x="5492006" y="1850753"/>
            <a:ext cx="1090111" cy="953443"/>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100" b="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59" name="文本框 64"/>
            <p:cNvSpPr txBox="1"/>
            <p:nvPr/>
          </p:nvSpPr>
          <p:spPr>
            <a:xfrm>
              <a:off x="5686670" y="1989361"/>
              <a:ext cx="882326" cy="753577"/>
            </a:xfrm>
            <a:prstGeom prst="rect">
              <a:avLst/>
            </a:prstGeom>
            <a:noFill/>
            <a:ln w="38100">
              <a:noFill/>
            </a:ln>
          </p:spPr>
          <p:txBody>
            <a:bodyPr wrap="square" rtlCol="0">
              <a:spAutoFit/>
            </a:bodyPr>
            <a:lstStyle/>
            <a:p>
              <a:pPr defTabSz="1219200" fontAlgn="auto">
                <a:lnSpc>
                  <a:spcPct val="120000"/>
                </a:lnSpc>
                <a:spcBef>
                  <a:spcPts val="0"/>
                </a:spcBef>
                <a:spcAft>
                  <a:spcPts val="0"/>
                </a:spcAft>
              </a:pPr>
              <a:r>
                <a:rPr lang="en-US" altLang="zh-CN" sz="3200" b="0" dirty="0">
                  <a:solidFill>
                    <a:prstClr val="white"/>
                  </a:solidFill>
                  <a:ea typeface="微软雅黑" panose="020B0503020204020204" charset="-122"/>
                  <a:cs typeface="Arial" panose="020B0604020202020204" pitchFamily="34" charset="0"/>
                </a:rPr>
                <a:t>01</a:t>
              </a:r>
              <a:endParaRPr lang="zh-CN" altLang="en-US" sz="3200" b="0" baseline="-3000" dirty="0">
                <a:solidFill>
                  <a:prstClr val="white"/>
                </a:solidFill>
                <a:ea typeface="微软雅黑" panose="020B0503020204020204" charset="-122"/>
                <a:cs typeface="Arial" panose="020B0604020202020204" pitchFamily="34" charset="0"/>
              </a:endParaRPr>
            </a:p>
          </p:txBody>
        </p:sp>
      </p:grpSp>
      <p:grpSp>
        <p:nvGrpSpPr>
          <p:cNvPr id="60" name="组合 59"/>
          <p:cNvGrpSpPr/>
          <p:nvPr/>
        </p:nvGrpSpPr>
        <p:grpSpPr>
          <a:xfrm>
            <a:off x="6808486" y="4031918"/>
            <a:ext cx="1090111" cy="953443"/>
            <a:chOff x="6842760" y="4008870"/>
            <a:chExt cx="1203960" cy="1051560"/>
          </a:xfrm>
          <a:solidFill>
            <a:srgbClr val="C00000"/>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100" b="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62" name="文本框 67"/>
            <p:cNvSpPr txBox="1"/>
            <p:nvPr/>
          </p:nvSpPr>
          <p:spPr>
            <a:xfrm>
              <a:off x="6981635" y="4119151"/>
              <a:ext cx="926212" cy="753577"/>
            </a:xfrm>
            <a:prstGeom prst="rect">
              <a:avLst/>
            </a:prstGeom>
            <a:noFill/>
            <a:ln w="38100">
              <a:noFill/>
            </a:ln>
          </p:spPr>
          <p:txBody>
            <a:bodyPr wrap="square" rtlCol="0">
              <a:spAutoFit/>
            </a:bodyPr>
            <a:lstStyle/>
            <a:p>
              <a:pPr defTabSz="1219200" fontAlgn="auto">
                <a:lnSpc>
                  <a:spcPct val="120000"/>
                </a:lnSpc>
                <a:spcBef>
                  <a:spcPts val="0"/>
                </a:spcBef>
                <a:spcAft>
                  <a:spcPts val="0"/>
                </a:spcAft>
              </a:pPr>
              <a:r>
                <a:rPr lang="en-US" altLang="zh-CN" sz="3200" b="0" dirty="0">
                  <a:solidFill>
                    <a:prstClr val="white"/>
                  </a:solidFill>
                  <a:ea typeface="微软雅黑" panose="020B0503020204020204" charset="-122"/>
                  <a:cs typeface="Arial" panose="020B0604020202020204" pitchFamily="34" charset="0"/>
                </a:rPr>
                <a:t>03</a:t>
              </a:r>
              <a:endParaRPr lang="zh-CN" altLang="en-US" sz="3200" b="0" baseline="-3000" dirty="0">
                <a:solidFill>
                  <a:prstClr val="white"/>
                </a:solidFill>
                <a:ea typeface="微软雅黑" panose="020B0503020204020204" charset="-122"/>
                <a:cs typeface="Arial" panose="020B0604020202020204" pitchFamily="34" charset="0"/>
              </a:endParaRPr>
            </a:p>
          </p:txBody>
        </p:sp>
      </p:grpSp>
      <p:grpSp>
        <p:nvGrpSpPr>
          <p:cNvPr id="63" name="组合 62"/>
          <p:cNvGrpSpPr/>
          <p:nvPr/>
        </p:nvGrpSpPr>
        <p:grpSpPr>
          <a:xfrm>
            <a:off x="4134437" y="4020265"/>
            <a:ext cx="1090111" cy="953443"/>
            <a:chOff x="4206240" y="4008870"/>
            <a:chExt cx="1203960" cy="1051560"/>
          </a:xfrm>
          <a:solidFill>
            <a:srgbClr val="C00000"/>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100" b="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65" name="文本框 70"/>
            <p:cNvSpPr txBox="1"/>
            <p:nvPr/>
          </p:nvSpPr>
          <p:spPr>
            <a:xfrm>
              <a:off x="4397859" y="4183709"/>
              <a:ext cx="820726" cy="753578"/>
            </a:xfrm>
            <a:prstGeom prst="rect">
              <a:avLst/>
            </a:prstGeom>
            <a:noFill/>
            <a:ln w="38100">
              <a:noFill/>
            </a:ln>
          </p:spPr>
          <p:txBody>
            <a:bodyPr wrap="square" rtlCol="0">
              <a:spAutoFit/>
            </a:bodyPr>
            <a:lstStyle/>
            <a:p>
              <a:pPr defTabSz="1219200" fontAlgn="auto">
                <a:lnSpc>
                  <a:spcPct val="120000"/>
                </a:lnSpc>
                <a:spcBef>
                  <a:spcPts val="0"/>
                </a:spcBef>
                <a:spcAft>
                  <a:spcPts val="0"/>
                </a:spcAft>
              </a:pPr>
              <a:r>
                <a:rPr lang="en-US" altLang="zh-CN" sz="3200" b="0" dirty="0">
                  <a:solidFill>
                    <a:prstClr val="white"/>
                  </a:solidFill>
                  <a:ea typeface="微软雅黑" panose="020B0503020204020204" charset="-122"/>
                  <a:cs typeface="Arial" panose="020B0604020202020204" pitchFamily="34" charset="0"/>
                </a:rPr>
                <a:t>05</a:t>
              </a:r>
              <a:endParaRPr lang="zh-CN" altLang="en-US" sz="3200" b="0" baseline="-3000" dirty="0">
                <a:solidFill>
                  <a:prstClr val="white"/>
                </a:solidFill>
                <a:ea typeface="微软雅黑" panose="020B0503020204020204" charset="-122"/>
                <a:cs typeface="Arial" panose="020B0604020202020204" pitchFamily="34" charset="0"/>
              </a:endParaRPr>
            </a:p>
          </p:txBody>
        </p:sp>
      </p:grpSp>
      <p:grpSp>
        <p:nvGrpSpPr>
          <p:cNvPr id="66" name="组合 65"/>
          <p:cNvGrpSpPr/>
          <p:nvPr/>
        </p:nvGrpSpPr>
        <p:grpSpPr>
          <a:xfrm>
            <a:off x="4162170" y="2565496"/>
            <a:ext cx="1090111" cy="953442"/>
            <a:chOff x="4206240" y="2637270"/>
            <a:chExt cx="1203960" cy="1051560"/>
          </a:xfrm>
          <a:solidFill>
            <a:srgbClr val="C00000"/>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100" b="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68" name="文本框 73"/>
            <p:cNvSpPr txBox="1"/>
            <p:nvPr/>
          </p:nvSpPr>
          <p:spPr>
            <a:xfrm>
              <a:off x="4387743" y="2809108"/>
              <a:ext cx="820726" cy="644954"/>
            </a:xfrm>
            <a:prstGeom prst="rect">
              <a:avLst/>
            </a:prstGeom>
            <a:noFill/>
            <a:ln w="38100">
              <a:noFill/>
            </a:ln>
          </p:spPr>
          <p:txBody>
            <a:bodyPr wrap="square" rtlCol="0">
              <a:spAutoFit/>
            </a:bodyPr>
            <a:lstStyle/>
            <a:p>
              <a:pPr defTabSz="1219200" fontAlgn="auto">
                <a:spcBef>
                  <a:spcPts val="0"/>
                </a:spcBef>
                <a:spcAft>
                  <a:spcPts val="0"/>
                </a:spcAft>
              </a:pPr>
              <a:r>
                <a:rPr lang="en-US" altLang="zh-CN" sz="3200" b="0" dirty="0">
                  <a:solidFill>
                    <a:prstClr val="white"/>
                  </a:solidFill>
                  <a:ea typeface="微软雅黑" panose="020B0503020204020204" charset="-122"/>
                  <a:cs typeface="Arial" panose="020B0604020202020204" pitchFamily="34" charset="0"/>
                </a:rPr>
                <a:t>06</a:t>
              </a:r>
              <a:endParaRPr lang="zh-CN" altLang="en-US" sz="3200" b="0" baseline="-3000" dirty="0">
                <a:solidFill>
                  <a:prstClr val="white"/>
                </a:solidFill>
                <a:ea typeface="微软雅黑" panose="020B0503020204020204" charset="-122"/>
                <a:cs typeface="Arial" panose="020B0604020202020204" pitchFamily="34" charset="0"/>
              </a:endParaRPr>
            </a:p>
          </p:txBody>
        </p:sp>
      </p:grpSp>
      <p:sp>
        <p:nvSpPr>
          <p:cNvPr id="72" name="矩形 71"/>
          <p:cNvSpPr/>
          <p:nvPr/>
        </p:nvSpPr>
        <p:spPr>
          <a:xfrm>
            <a:off x="3432791" y="1413106"/>
            <a:ext cx="1321408" cy="314455"/>
          </a:xfrm>
          <a:prstGeom prst="rect">
            <a:avLst/>
          </a:prstGeom>
        </p:spPr>
        <p:txBody>
          <a:bodyPr wrap="none" lIns="82814" tIns="41407" rIns="82814" bIns="41407">
            <a:spAutoFit/>
          </a:bodyPr>
          <a:lstStyle/>
          <a:p>
            <a:pPr algn="r" defTabSz="1219200" fontAlgn="auto">
              <a:spcBef>
                <a:spcPts val="0"/>
              </a:spcBef>
              <a:spcAft>
                <a:spcPts val="0"/>
              </a:spcAft>
            </a:pPr>
            <a:r>
              <a:rPr lang="zh-CN" altLang="en-US" sz="1500" dirty="0">
                <a:solidFill>
                  <a:prstClr val="black">
                    <a:lumMod val="75000"/>
                    <a:lumOff val="25000"/>
                  </a:prstClr>
                </a:solidFill>
                <a:latin typeface="微软雅黑" panose="020B0503020204020204" charset="-122"/>
                <a:ea typeface="微软雅黑" panose="020B0503020204020204" charset="-122"/>
              </a:rPr>
              <a:t>此处添加标题</a:t>
            </a:r>
            <a:endParaRPr lang="en-US" altLang="zh-CN" sz="1500" dirty="0">
              <a:solidFill>
                <a:prstClr val="black">
                  <a:lumMod val="75000"/>
                  <a:lumOff val="25000"/>
                </a:prstClr>
              </a:solidFill>
              <a:latin typeface="微软雅黑" panose="020B0503020204020204" charset="-122"/>
              <a:ea typeface="微软雅黑" panose="020B0503020204020204" charset="-122"/>
            </a:endParaRPr>
          </a:p>
        </p:txBody>
      </p:sp>
      <p:sp>
        <p:nvSpPr>
          <p:cNvPr id="73" name="矩形 47"/>
          <p:cNvSpPr>
            <a:spLocks noChangeArrowheads="1"/>
          </p:cNvSpPr>
          <p:nvPr/>
        </p:nvSpPr>
        <p:spPr bwMode="auto">
          <a:xfrm>
            <a:off x="1775290" y="1743999"/>
            <a:ext cx="2978913" cy="56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1219200" fontAlgn="auto">
              <a:lnSpc>
                <a:spcPct val="120000"/>
              </a:lnSpc>
              <a:spcBef>
                <a:spcPct val="0"/>
              </a:spcBef>
              <a:spcAft>
                <a:spcPts val="0"/>
              </a:spcAft>
              <a:buNone/>
            </a:pPr>
            <a:r>
              <a:rPr lang="zh-CN" altLang="en-US" sz="1300" b="0" dirty="0" smtClean="0">
                <a:solidFill>
                  <a:prstClr val="black">
                    <a:lumMod val="75000"/>
                    <a:lumOff val="25000"/>
                  </a:prstClr>
                </a:solidFill>
                <a:sym typeface="微软雅黑" panose="020B0503020204020204" charset="-122"/>
              </a:rPr>
              <a:t>设计师</a:t>
            </a:r>
            <a:r>
              <a:rPr lang="zh-CN" altLang="en-US" sz="1300" b="0" dirty="0">
                <a:solidFill>
                  <a:prstClr val="black">
                    <a:lumMod val="75000"/>
                    <a:lumOff val="25000"/>
                  </a:prstClr>
                </a:solidFill>
                <a:sym typeface="微软雅黑" panose="020B0503020204020204" charset="-122"/>
              </a:rPr>
              <a:t>原创作品，盗卖者将被追究相应的法律责任，请勿以身试法！</a:t>
            </a:r>
            <a:endParaRPr lang="zh-CN" altLang="en-US" sz="1300" b="0" dirty="0">
              <a:solidFill>
                <a:prstClr val="black">
                  <a:lumMod val="75000"/>
                  <a:lumOff val="25000"/>
                </a:prstClr>
              </a:solidFill>
              <a:sym typeface="微软雅黑" panose="020B0503020204020204" charset="-122"/>
            </a:endParaRPr>
          </a:p>
        </p:txBody>
      </p:sp>
      <p:sp>
        <p:nvSpPr>
          <p:cNvPr id="74" name="矩形 73"/>
          <p:cNvSpPr/>
          <p:nvPr/>
        </p:nvSpPr>
        <p:spPr>
          <a:xfrm>
            <a:off x="2215500" y="2669745"/>
            <a:ext cx="1321408" cy="314455"/>
          </a:xfrm>
          <a:prstGeom prst="rect">
            <a:avLst/>
          </a:prstGeom>
        </p:spPr>
        <p:txBody>
          <a:bodyPr wrap="none" lIns="82814" tIns="41407" rIns="82814" bIns="41407">
            <a:spAutoFit/>
          </a:bodyPr>
          <a:lstStyle/>
          <a:p>
            <a:pPr algn="r" defTabSz="1219200" fontAlgn="auto">
              <a:spcBef>
                <a:spcPts val="0"/>
              </a:spcBef>
              <a:spcAft>
                <a:spcPts val="0"/>
              </a:spcAft>
            </a:pPr>
            <a:r>
              <a:rPr lang="zh-CN" altLang="en-US" sz="1500" dirty="0">
                <a:solidFill>
                  <a:prstClr val="black">
                    <a:lumMod val="75000"/>
                    <a:lumOff val="25000"/>
                  </a:prstClr>
                </a:solidFill>
                <a:latin typeface="微软雅黑" panose="020B0503020204020204" charset="-122"/>
                <a:ea typeface="微软雅黑" panose="020B0503020204020204" charset="-122"/>
              </a:rPr>
              <a:t>此处添加标题</a:t>
            </a:r>
            <a:endParaRPr lang="en-US" altLang="zh-CN" sz="1500" dirty="0">
              <a:solidFill>
                <a:prstClr val="black">
                  <a:lumMod val="75000"/>
                  <a:lumOff val="25000"/>
                </a:prstClr>
              </a:solidFill>
              <a:latin typeface="微软雅黑" panose="020B0503020204020204" charset="-122"/>
              <a:ea typeface="微软雅黑" panose="020B0503020204020204" charset="-122"/>
            </a:endParaRPr>
          </a:p>
        </p:txBody>
      </p:sp>
      <p:sp>
        <p:nvSpPr>
          <p:cNvPr id="75" name="矩形 47"/>
          <p:cNvSpPr>
            <a:spLocks noChangeArrowheads="1"/>
          </p:cNvSpPr>
          <p:nvPr/>
        </p:nvSpPr>
        <p:spPr bwMode="auto">
          <a:xfrm>
            <a:off x="1256292" y="3000635"/>
            <a:ext cx="2276534" cy="8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1219200" fontAlgn="auto">
              <a:lnSpc>
                <a:spcPct val="120000"/>
              </a:lnSpc>
              <a:spcBef>
                <a:spcPct val="0"/>
              </a:spcBef>
              <a:spcAft>
                <a:spcPts val="0"/>
              </a:spcAft>
              <a:buNone/>
            </a:pPr>
            <a:r>
              <a:rPr lang="zh-CN" altLang="en-US" sz="1300" b="0" dirty="0" smtClean="0">
                <a:solidFill>
                  <a:prstClr val="black">
                    <a:lumMod val="75000"/>
                    <a:lumOff val="25000"/>
                  </a:prstClr>
                </a:solidFill>
                <a:sym typeface="微软雅黑" panose="020B0503020204020204" charset="-122"/>
              </a:rPr>
              <a:t>设计师</a:t>
            </a:r>
            <a:r>
              <a:rPr lang="zh-CN" altLang="en-US" sz="1300" b="0" dirty="0">
                <a:solidFill>
                  <a:prstClr val="black">
                    <a:lumMod val="75000"/>
                    <a:lumOff val="25000"/>
                  </a:prstClr>
                </a:solidFill>
                <a:sym typeface="微软雅黑" panose="020B0503020204020204" charset="-122"/>
              </a:rPr>
              <a:t>原创作品，盗卖者将被追究相应的法律责任，请勿以身试法！</a:t>
            </a:r>
            <a:endParaRPr lang="zh-CN" altLang="en-US" sz="1300" b="0" dirty="0">
              <a:solidFill>
                <a:prstClr val="black">
                  <a:lumMod val="75000"/>
                  <a:lumOff val="25000"/>
                </a:prstClr>
              </a:solidFill>
              <a:sym typeface="微软雅黑" panose="020B0503020204020204" charset="-122"/>
            </a:endParaRPr>
          </a:p>
        </p:txBody>
      </p:sp>
      <p:sp>
        <p:nvSpPr>
          <p:cNvPr id="76" name="矩形 75"/>
          <p:cNvSpPr/>
          <p:nvPr/>
        </p:nvSpPr>
        <p:spPr>
          <a:xfrm>
            <a:off x="2187768" y="4167819"/>
            <a:ext cx="1321408" cy="314455"/>
          </a:xfrm>
          <a:prstGeom prst="rect">
            <a:avLst/>
          </a:prstGeom>
        </p:spPr>
        <p:txBody>
          <a:bodyPr wrap="none" lIns="82814" tIns="41407" rIns="82814" bIns="41407">
            <a:spAutoFit/>
          </a:bodyPr>
          <a:lstStyle/>
          <a:p>
            <a:pPr algn="r" defTabSz="1219200" fontAlgn="auto">
              <a:spcBef>
                <a:spcPts val="0"/>
              </a:spcBef>
              <a:spcAft>
                <a:spcPts val="0"/>
              </a:spcAft>
            </a:pPr>
            <a:r>
              <a:rPr lang="zh-CN" altLang="en-US" sz="1500" dirty="0">
                <a:solidFill>
                  <a:prstClr val="black">
                    <a:lumMod val="75000"/>
                    <a:lumOff val="25000"/>
                  </a:prstClr>
                </a:solidFill>
                <a:latin typeface="微软雅黑" panose="020B0503020204020204" charset="-122"/>
                <a:ea typeface="微软雅黑" panose="020B0503020204020204" charset="-122"/>
              </a:rPr>
              <a:t>此处添加标题</a:t>
            </a:r>
            <a:endParaRPr lang="en-US" altLang="zh-CN" sz="1500" dirty="0">
              <a:solidFill>
                <a:prstClr val="black">
                  <a:lumMod val="75000"/>
                  <a:lumOff val="25000"/>
                </a:prstClr>
              </a:solidFill>
              <a:latin typeface="微软雅黑" panose="020B0503020204020204" charset="-122"/>
              <a:ea typeface="微软雅黑" panose="020B0503020204020204" charset="-122"/>
            </a:endParaRPr>
          </a:p>
        </p:txBody>
      </p:sp>
      <p:sp>
        <p:nvSpPr>
          <p:cNvPr id="77" name="矩形 47"/>
          <p:cNvSpPr>
            <a:spLocks noChangeArrowheads="1"/>
          </p:cNvSpPr>
          <p:nvPr/>
        </p:nvSpPr>
        <p:spPr bwMode="auto">
          <a:xfrm>
            <a:off x="1228557" y="4498707"/>
            <a:ext cx="2276532" cy="8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1219200" fontAlgn="auto">
              <a:lnSpc>
                <a:spcPct val="120000"/>
              </a:lnSpc>
              <a:spcBef>
                <a:spcPct val="0"/>
              </a:spcBef>
              <a:spcAft>
                <a:spcPts val="0"/>
              </a:spcAft>
              <a:buNone/>
            </a:pPr>
            <a:r>
              <a:rPr lang="zh-CN" altLang="en-US" sz="1300" b="0" dirty="0" smtClean="0">
                <a:solidFill>
                  <a:prstClr val="black">
                    <a:lumMod val="75000"/>
                    <a:lumOff val="25000"/>
                  </a:prstClr>
                </a:solidFill>
                <a:sym typeface="微软雅黑" panose="020B0503020204020204" charset="-122"/>
              </a:rPr>
              <a:t>设计师</a:t>
            </a:r>
            <a:r>
              <a:rPr lang="zh-CN" altLang="en-US" sz="1300" b="0" dirty="0">
                <a:solidFill>
                  <a:prstClr val="black">
                    <a:lumMod val="75000"/>
                    <a:lumOff val="25000"/>
                  </a:prstClr>
                </a:solidFill>
                <a:sym typeface="微软雅黑" panose="020B0503020204020204" charset="-122"/>
              </a:rPr>
              <a:t>原创作品，盗卖者将被追究相应的法律责任，请勿以身试法！</a:t>
            </a:r>
            <a:endParaRPr lang="zh-CN" altLang="en-US" sz="1300" b="0" dirty="0">
              <a:solidFill>
                <a:prstClr val="black">
                  <a:lumMod val="75000"/>
                  <a:lumOff val="25000"/>
                </a:prstClr>
              </a:solidFill>
              <a:sym typeface="微软雅黑" panose="020B0503020204020204" charset="-122"/>
            </a:endParaRPr>
          </a:p>
        </p:txBody>
      </p:sp>
      <p:sp>
        <p:nvSpPr>
          <p:cNvPr id="78" name="矩形 77"/>
          <p:cNvSpPr/>
          <p:nvPr/>
        </p:nvSpPr>
        <p:spPr>
          <a:xfrm>
            <a:off x="8454439" y="2171614"/>
            <a:ext cx="1321408" cy="314455"/>
          </a:xfrm>
          <a:prstGeom prst="rect">
            <a:avLst/>
          </a:prstGeom>
        </p:spPr>
        <p:txBody>
          <a:bodyPr wrap="none" lIns="82814" tIns="41407" rIns="82814" bIns="41407">
            <a:spAutoFit/>
          </a:bodyPr>
          <a:lstStyle/>
          <a:p>
            <a:pPr algn="r" defTabSz="1219200" fontAlgn="auto">
              <a:spcBef>
                <a:spcPts val="0"/>
              </a:spcBef>
              <a:spcAft>
                <a:spcPts val="0"/>
              </a:spcAft>
            </a:pPr>
            <a:r>
              <a:rPr lang="zh-CN" altLang="en-US" sz="1500" dirty="0">
                <a:solidFill>
                  <a:prstClr val="black">
                    <a:lumMod val="75000"/>
                    <a:lumOff val="25000"/>
                  </a:prstClr>
                </a:solidFill>
                <a:latin typeface="微软雅黑" panose="020B0503020204020204" charset="-122"/>
                <a:ea typeface="微软雅黑" panose="020B0503020204020204" charset="-122"/>
              </a:rPr>
              <a:t>此处添加标题</a:t>
            </a:r>
            <a:endParaRPr lang="en-US" altLang="zh-CN" sz="1500" dirty="0">
              <a:solidFill>
                <a:prstClr val="black">
                  <a:lumMod val="75000"/>
                  <a:lumOff val="25000"/>
                </a:prstClr>
              </a:solidFill>
              <a:latin typeface="微软雅黑" panose="020B0503020204020204" charset="-122"/>
              <a:ea typeface="微软雅黑" panose="020B0503020204020204" charset="-122"/>
            </a:endParaRPr>
          </a:p>
        </p:txBody>
      </p:sp>
      <p:sp>
        <p:nvSpPr>
          <p:cNvPr id="79" name="矩形 47"/>
          <p:cNvSpPr>
            <a:spLocks noChangeArrowheads="1"/>
          </p:cNvSpPr>
          <p:nvPr/>
        </p:nvSpPr>
        <p:spPr bwMode="auto">
          <a:xfrm>
            <a:off x="8506456" y="2516799"/>
            <a:ext cx="2427672" cy="8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defTabSz="1219200" fontAlgn="auto">
              <a:lnSpc>
                <a:spcPct val="120000"/>
              </a:lnSpc>
              <a:spcBef>
                <a:spcPct val="0"/>
              </a:spcBef>
              <a:spcAft>
                <a:spcPts val="0"/>
              </a:spcAft>
              <a:buNone/>
            </a:pPr>
            <a:r>
              <a:rPr lang="zh-CN" altLang="en-US" sz="1300" b="0" dirty="0" smtClean="0">
                <a:solidFill>
                  <a:prstClr val="black">
                    <a:lumMod val="75000"/>
                    <a:lumOff val="25000"/>
                  </a:prstClr>
                </a:solidFill>
                <a:sym typeface="微软雅黑" panose="020B0503020204020204" charset="-122"/>
              </a:rPr>
              <a:t>设计师</a:t>
            </a:r>
            <a:r>
              <a:rPr lang="zh-CN" altLang="en-US" sz="1300" b="0" dirty="0">
                <a:solidFill>
                  <a:prstClr val="black">
                    <a:lumMod val="75000"/>
                    <a:lumOff val="25000"/>
                  </a:prstClr>
                </a:solidFill>
                <a:sym typeface="微软雅黑" panose="020B0503020204020204" charset="-122"/>
              </a:rPr>
              <a:t>原创作品，盗卖者将被追究相应的法律责任，请勿以身试法！</a:t>
            </a:r>
            <a:endParaRPr lang="zh-CN" altLang="en-US" sz="1300" b="0" dirty="0">
              <a:solidFill>
                <a:prstClr val="black">
                  <a:lumMod val="75000"/>
                  <a:lumOff val="25000"/>
                </a:prstClr>
              </a:solidFill>
              <a:sym typeface="微软雅黑" panose="020B0503020204020204" charset="-122"/>
            </a:endParaRPr>
          </a:p>
        </p:txBody>
      </p:sp>
      <p:sp>
        <p:nvSpPr>
          <p:cNvPr id="80" name="矩形 79"/>
          <p:cNvSpPr/>
          <p:nvPr/>
        </p:nvSpPr>
        <p:spPr>
          <a:xfrm>
            <a:off x="8483567" y="3896745"/>
            <a:ext cx="1321408" cy="314455"/>
          </a:xfrm>
          <a:prstGeom prst="rect">
            <a:avLst/>
          </a:prstGeom>
        </p:spPr>
        <p:txBody>
          <a:bodyPr wrap="none" lIns="82814" tIns="41407" rIns="82814" bIns="41407">
            <a:spAutoFit/>
          </a:bodyPr>
          <a:lstStyle/>
          <a:p>
            <a:pPr algn="r" defTabSz="1219200" fontAlgn="auto">
              <a:spcBef>
                <a:spcPts val="0"/>
              </a:spcBef>
              <a:spcAft>
                <a:spcPts val="0"/>
              </a:spcAft>
            </a:pPr>
            <a:r>
              <a:rPr lang="zh-CN" altLang="en-US" sz="1500" dirty="0">
                <a:solidFill>
                  <a:prstClr val="black">
                    <a:lumMod val="75000"/>
                    <a:lumOff val="25000"/>
                  </a:prstClr>
                </a:solidFill>
                <a:latin typeface="微软雅黑" panose="020B0503020204020204" charset="-122"/>
                <a:ea typeface="微软雅黑" panose="020B0503020204020204" charset="-122"/>
              </a:rPr>
              <a:t>此处添加标题</a:t>
            </a:r>
            <a:endParaRPr lang="en-US" altLang="zh-CN" sz="1500" dirty="0">
              <a:solidFill>
                <a:prstClr val="black">
                  <a:lumMod val="75000"/>
                  <a:lumOff val="25000"/>
                </a:prstClr>
              </a:solidFill>
              <a:latin typeface="微软雅黑" panose="020B0503020204020204" charset="-122"/>
              <a:ea typeface="微软雅黑" panose="020B0503020204020204" charset="-122"/>
            </a:endParaRPr>
          </a:p>
        </p:txBody>
      </p:sp>
      <p:sp>
        <p:nvSpPr>
          <p:cNvPr id="81" name="矩形 47"/>
          <p:cNvSpPr>
            <a:spLocks noChangeArrowheads="1"/>
          </p:cNvSpPr>
          <p:nvPr/>
        </p:nvSpPr>
        <p:spPr bwMode="auto">
          <a:xfrm>
            <a:off x="8525960" y="4241930"/>
            <a:ext cx="2427672" cy="8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defTabSz="1219200" fontAlgn="auto">
              <a:lnSpc>
                <a:spcPct val="120000"/>
              </a:lnSpc>
              <a:spcBef>
                <a:spcPct val="0"/>
              </a:spcBef>
              <a:spcAft>
                <a:spcPts val="0"/>
              </a:spcAft>
              <a:buNone/>
            </a:pPr>
            <a:r>
              <a:rPr lang="zh-CN" altLang="en-US" sz="1300" b="0" dirty="0" smtClean="0">
                <a:solidFill>
                  <a:prstClr val="black">
                    <a:lumMod val="75000"/>
                    <a:lumOff val="25000"/>
                  </a:prstClr>
                </a:solidFill>
                <a:sym typeface="微软雅黑" panose="020B0503020204020204" charset="-122"/>
              </a:rPr>
              <a:t>设计师</a:t>
            </a:r>
            <a:r>
              <a:rPr lang="zh-CN" altLang="en-US" sz="1300" b="0" dirty="0">
                <a:solidFill>
                  <a:prstClr val="black">
                    <a:lumMod val="75000"/>
                    <a:lumOff val="25000"/>
                  </a:prstClr>
                </a:solidFill>
                <a:sym typeface="微软雅黑" panose="020B0503020204020204" charset="-122"/>
              </a:rPr>
              <a:t>原创作品，盗卖者将被追究相应的法律责任，请勿以身试法！</a:t>
            </a:r>
            <a:endParaRPr lang="zh-CN" altLang="en-US" sz="1300" b="0" dirty="0">
              <a:solidFill>
                <a:prstClr val="black">
                  <a:lumMod val="75000"/>
                  <a:lumOff val="25000"/>
                </a:prstClr>
              </a:solidFill>
              <a:sym typeface="微软雅黑" panose="020B0503020204020204" charset="-122"/>
            </a:endParaRPr>
          </a:p>
        </p:txBody>
      </p:sp>
      <p:sp>
        <p:nvSpPr>
          <p:cNvPr id="82" name="矩形 81"/>
          <p:cNvSpPr/>
          <p:nvPr/>
        </p:nvSpPr>
        <p:spPr>
          <a:xfrm>
            <a:off x="7543891" y="5197327"/>
            <a:ext cx="1321408" cy="314455"/>
          </a:xfrm>
          <a:prstGeom prst="rect">
            <a:avLst/>
          </a:prstGeom>
        </p:spPr>
        <p:txBody>
          <a:bodyPr wrap="none" lIns="82814" tIns="41407" rIns="82814" bIns="41407">
            <a:spAutoFit/>
          </a:bodyPr>
          <a:lstStyle/>
          <a:p>
            <a:pPr algn="r" defTabSz="1219200" fontAlgn="auto">
              <a:spcBef>
                <a:spcPts val="0"/>
              </a:spcBef>
              <a:spcAft>
                <a:spcPts val="0"/>
              </a:spcAft>
            </a:pPr>
            <a:r>
              <a:rPr lang="zh-CN" altLang="en-US" sz="1500" dirty="0">
                <a:solidFill>
                  <a:prstClr val="black">
                    <a:lumMod val="75000"/>
                    <a:lumOff val="25000"/>
                  </a:prstClr>
                </a:solidFill>
                <a:latin typeface="微软雅黑" panose="020B0503020204020204" charset="-122"/>
                <a:ea typeface="微软雅黑" panose="020B0503020204020204" charset="-122"/>
              </a:rPr>
              <a:t>此处添加标题</a:t>
            </a:r>
            <a:endParaRPr lang="en-US" altLang="zh-CN" sz="1500" dirty="0">
              <a:solidFill>
                <a:prstClr val="black">
                  <a:lumMod val="75000"/>
                  <a:lumOff val="25000"/>
                </a:prstClr>
              </a:solidFill>
              <a:latin typeface="微软雅黑" panose="020B0503020204020204" charset="-122"/>
              <a:ea typeface="微软雅黑" panose="020B0503020204020204" charset="-122"/>
            </a:endParaRPr>
          </a:p>
        </p:txBody>
      </p:sp>
      <p:sp>
        <p:nvSpPr>
          <p:cNvPr id="83" name="矩形 47"/>
          <p:cNvSpPr>
            <a:spLocks noChangeArrowheads="1"/>
          </p:cNvSpPr>
          <p:nvPr/>
        </p:nvSpPr>
        <p:spPr bwMode="auto">
          <a:xfrm>
            <a:off x="7595912" y="5542515"/>
            <a:ext cx="2931285" cy="56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defTabSz="1219200" fontAlgn="auto">
              <a:lnSpc>
                <a:spcPct val="120000"/>
              </a:lnSpc>
              <a:spcBef>
                <a:spcPct val="0"/>
              </a:spcBef>
              <a:spcAft>
                <a:spcPts val="0"/>
              </a:spcAft>
              <a:buNone/>
            </a:pPr>
            <a:r>
              <a:rPr lang="zh-CN" altLang="en-US" sz="1300" b="0" dirty="0" smtClean="0">
                <a:solidFill>
                  <a:prstClr val="black">
                    <a:lumMod val="75000"/>
                    <a:lumOff val="25000"/>
                  </a:prstClr>
                </a:solidFill>
                <a:sym typeface="微软雅黑" panose="020B0503020204020204" charset="-122"/>
              </a:rPr>
              <a:t>设计师</a:t>
            </a:r>
            <a:r>
              <a:rPr lang="zh-CN" altLang="en-US" sz="1300" b="0" dirty="0">
                <a:solidFill>
                  <a:prstClr val="black">
                    <a:lumMod val="75000"/>
                    <a:lumOff val="25000"/>
                  </a:prstClr>
                </a:solidFill>
                <a:sym typeface="微软雅黑" panose="020B0503020204020204" charset="-122"/>
              </a:rPr>
              <a:t>原创作品，盗卖者将被追究相应的法律责任，请勿以身试法！</a:t>
            </a:r>
            <a:endParaRPr lang="zh-CN" altLang="en-US" sz="1300" b="0" dirty="0">
              <a:solidFill>
                <a:prstClr val="black">
                  <a:lumMod val="75000"/>
                  <a:lumOff val="25000"/>
                </a:prstClr>
              </a:solidFill>
              <a:sym typeface="微软雅黑" panose="020B0503020204020204" charset="-122"/>
            </a:endParaRPr>
          </a:p>
        </p:txBody>
      </p:sp>
      <p:grpSp>
        <p:nvGrpSpPr>
          <p:cNvPr id="84" name="组合 83"/>
          <p:cNvGrpSpPr/>
          <p:nvPr/>
        </p:nvGrpSpPr>
        <p:grpSpPr>
          <a:xfrm flipH="1">
            <a:off x="7663122" y="2377915"/>
            <a:ext cx="800507" cy="238359"/>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2764" y="3053552"/>
            <a:ext cx="1708611" cy="1443978"/>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300" b="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89" name="文本框 1"/>
            <p:cNvSpPr txBox="1"/>
            <p:nvPr/>
          </p:nvSpPr>
          <p:spPr>
            <a:xfrm>
              <a:off x="6291627" y="3451749"/>
              <a:ext cx="1157999" cy="1086241"/>
            </a:xfrm>
            <a:prstGeom prst="rect">
              <a:avLst/>
            </a:prstGeom>
            <a:noFill/>
            <a:ln w="38100">
              <a:noFill/>
            </a:ln>
          </p:spPr>
          <p:txBody>
            <a:bodyPr wrap="square" rtlCol="0">
              <a:spAutoFit/>
            </a:bodyPr>
            <a:lstStyle/>
            <a:p>
              <a:pPr defTabSz="1219200" fontAlgn="auto">
                <a:spcBef>
                  <a:spcPts val="0"/>
                </a:spcBef>
                <a:spcAft>
                  <a:spcPts val="0"/>
                </a:spcAft>
              </a:pPr>
              <a:r>
                <a:rPr lang="zh-CN" altLang="en-US" sz="2900" dirty="0">
                  <a:solidFill>
                    <a:prstClr val="white"/>
                  </a:solidFill>
                  <a:latin typeface="微软雅黑" panose="020B0503020204020204" charset="-122"/>
                  <a:ea typeface="微软雅黑" panose="020B0503020204020204" charset="-122"/>
                </a:rPr>
                <a:t>添加标题</a:t>
              </a:r>
              <a:endParaRPr lang="zh-CN" altLang="en-US" sz="2900" dirty="0">
                <a:solidFill>
                  <a:prstClr val="white"/>
                </a:solidFill>
                <a:latin typeface="微软雅黑" panose="020B0503020204020204" charset="-122"/>
                <a:ea typeface="微软雅黑" panose="020B0503020204020204" charset="-122"/>
              </a:endParaRPr>
            </a:p>
          </p:txBody>
        </p:sp>
      </p:grpSp>
      <p:sp>
        <p:nvSpPr>
          <p:cNvPr id="90" name="TextBox 89"/>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grpSp>
        <p:nvGrpSpPr>
          <p:cNvPr id="69" name="组合 68"/>
          <p:cNvGrpSpPr/>
          <p:nvPr/>
        </p:nvGrpSpPr>
        <p:grpSpPr>
          <a:xfrm>
            <a:off x="5492006" y="4719460"/>
            <a:ext cx="1090111" cy="953442"/>
            <a:chOff x="5525852" y="4683240"/>
            <a:chExt cx="1203960" cy="1051560"/>
          </a:xfrm>
          <a:solidFill>
            <a:srgbClr val="C00000"/>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100" b="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71" name="文本框 76"/>
            <p:cNvSpPr txBox="1"/>
            <p:nvPr/>
          </p:nvSpPr>
          <p:spPr>
            <a:xfrm>
              <a:off x="5693284" y="4855078"/>
              <a:ext cx="820726" cy="644954"/>
            </a:xfrm>
            <a:prstGeom prst="rect">
              <a:avLst/>
            </a:prstGeom>
            <a:noFill/>
            <a:ln w="38100">
              <a:noFill/>
            </a:ln>
          </p:spPr>
          <p:txBody>
            <a:bodyPr wrap="square" rtlCol="0">
              <a:spAutoFit/>
            </a:bodyPr>
            <a:lstStyle/>
            <a:p>
              <a:pPr defTabSz="1219200" fontAlgn="auto">
                <a:spcBef>
                  <a:spcPts val="0"/>
                </a:spcBef>
                <a:spcAft>
                  <a:spcPts val="0"/>
                </a:spcAft>
              </a:pPr>
              <a:r>
                <a:rPr lang="en-US" altLang="zh-CN" sz="3200" b="0" dirty="0">
                  <a:solidFill>
                    <a:prstClr val="white"/>
                  </a:solidFill>
                  <a:ea typeface="微软雅黑" panose="020B0503020204020204" charset="-122"/>
                  <a:cs typeface="Arial" panose="020B0604020202020204" pitchFamily="34" charset="0"/>
                </a:rPr>
                <a:t>04</a:t>
              </a:r>
              <a:endParaRPr lang="zh-CN" altLang="en-US" sz="3200" b="0" baseline="-3000" dirty="0">
                <a:solidFill>
                  <a:prstClr val="white"/>
                </a:solidFill>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
        <p:nvSpPr>
          <p:cNvPr id="25" name="TextBox 24"/>
          <p:cNvSpPr txBox="1"/>
          <p:nvPr/>
        </p:nvSpPr>
        <p:spPr>
          <a:xfrm>
            <a:off x="1367769" y="4688889"/>
            <a:ext cx="1123073" cy="615503"/>
          </a:xfrm>
          <a:prstGeom prst="rect">
            <a:avLst/>
          </a:prstGeom>
          <a:noFill/>
        </p:spPr>
        <p:txBody>
          <a:bodyPr wrap="square" lIns="91388" tIns="45695" rIns="91388" bIns="45695"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defTabSz="1219200" fontAlgn="auto">
              <a:spcBef>
                <a:spcPts val="0"/>
              </a:spcBef>
              <a:spcAft>
                <a:spcPts val="0"/>
              </a:spcAft>
            </a:pPr>
            <a:r>
              <a:rPr lang="zh-CN" altLang="en-US" sz="1700" b="0" dirty="0">
                <a:solidFill>
                  <a:prstClr val="black">
                    <a:lumMod val="85000"/>
                    <a:lumOff val="15000"/>
                  </a:prstClr>
                </a:solidFill>
              </a:rPr>
              <a:t>点击添加</a:t>
            </a:r>
            <a:endParaRPr lang="en-US" altLang="zh-CN" sz="1700" b="0" dirty="0">
              <a:solidFill>
                <a:prstClr val="black">
                  <a:lumMod val="85000"/>
                  <a:lumOff val="15000"/>
                </a:prstClr>
              </a:solidFill>
            </a:endParaRPr>
          </a:p>
          <a:p>
            <a:pPr defTabSz="1219200" fontAlgn="auto">
              <a:spcBef>
                <a:spcPts val="0"/>
              </a:spcBef>
              <a:spcAft>
                <a:spcPts val="0"/>
              </a:spcAft>
            </a:pPr>
            <a:r>
              <a:rPr lang="zh-CN" altLang="en-US" sz="1700" b="0" dirty="0">
                <a:solidFill>
                  <a:prstClr val="black">
                    <a:lumMod val="85000"/>
                    <a:lumOff val="15000"/>
                  </a:prstClr>
                </a:solidFill>
              </a:rPr>
              <a:t>文字</a:t>
            </a:r>
            <a:endParaRPr lang="zh-CN" altLang="en-US" sz="1700" b="0" dirty="0">
              <a:solidFill>
                <a:prstClr val="black">
                  <a:lumMod val="85000"/>
                  <a:lumOff val="15000"/>
                </a:prstClr>
              </a:solidFill>
            </a:endParaRPr>
          </a:p>
        </p:txBody>
      </p:sp>
      <p:sp>
        <p:nvSpPr>
          <p:cNvPr id="26" name="TextBox 25"/>
          <p:cNvSpPr txBox="1"/>
          <p:nvPr/>
        </p:nvSpPr>
        <p:spPr>
          <a:xfrm>
            <a:off x="2831297" y="3208967"/>
            <a:ext cx="1591021" cy="877113"/>
          </a:xfrm>
          <a:prstGeom prst="rect">
            <a:avLst/>
          </a:prstGeom>
          <a:noFill/>
        </p:spPr>
        <p:txBody>
          <a:bodyPr wrap="square" lIns="91388" tIns="45695" rIns="91388" bIns="45695" rtlCol="0" anchor="ctr">
            <a:spAutoFit/>
          </a:bodyPr>
          <a:lstStyle/>
          <a:p>
            <a:pPr defTabSz="1219200" fontAlgn="auto">
              <a:spcBef>
                <a:spcPts val="0"/>
              </a:spcBef>
              <a:spcAft>
                <a:spcPts val="0"/>
              </a:spcAft>
            </a:pPr>
            <a:r>
              <a:rPr lang="zh-CN" altLang="en-US" sz="1700" b="0" dirty="0">
                <a:solidFill>
                  <a:prstClr val="black">
                    <a:lumMod val="85000"/>
                    <a:lumOff val="15000"/>
                  </a:prstClr>
                </a:solidFill>
                <a:latin typeface="微软雅黑" panose="020B0503020204020204" charset="-122"/>
                <a:ea typeface="微软雅黑" panose="020B0503020204020204" charset="-122"/>
              </a:rPr>
              <a:t>点击添加</a:t>
            </a:r>
            <a:endParaRPr lang="en-US" altLang="zh-CN" sz="1700" b="0" dirty="0">
              <a:solidFill>
                <a:prstClr val="black">
                  <a:lumMod val="85000"/>
                  <a:lumOff val="15000"/>
                </a:prstClr>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1700" b="0" dirty="0">
                <a:solidFill>
                  <a:prstClr val="black">
                    <a:lumMod val="85000"/>
                    <a:lumOff val="15000"/>
                  </a:prstClr>
                </a:solidFill>
                <a:latin typeface="微软雅黑" panose="020B0503020204020204" charset="-122"/>
                <a:ea typeface="微软雅黑" panose="020B0503020204020204" charset="-122"/>
              </a:rPr>
              <a:t>文字点击添加</a:t>
            </a:r>
            <a:endParaRPr lang="en-US" altLang="zh-CN" sz="1700" b="0" dirty="0">
              <a:solidFill>
                <a:prstClr val="black">
                  <a:lumMod val="85000"/>
                  <a:lumOff val="15000"/>
                </a:prstClr>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1700" b="0" dirty="0">
                <a:solidFill>
                  <a:prstClr val="black">
                    <a:lumMod val="85000"/>
                    <a:lumOff val="15000"/>
                  </a:prstClr>
                </a:solidFill>
                <a:latin typeface="微软雅黑" panose="020B0503020204020204" charset="-122"/>
                <a:ea typeface="微软雅黑" panose="020B0503020204020204" charset="-122"/>
              </a:rPr>
              <a:t>文字</a:t>
            </a:r>
            <a:endParaRPr lang="zh-CN" altLang="en-US" sz="1700" b="0" dirty="0">
              <a:solidFill>
                <a:prstClr val="black">
                  <a:lumMod val="85000"/>
                  <a:lumOff val="15000"/>
                </a:prstClr>
              </a:solidFill>
              <a:latin typeface="微软雅黑" panose="020B0503020204020204" charset="-122"/>
              <a:ea typeface="微软雅黑" panose="020B0503020204020204" charset="-122"/>
            </a:endParaRPr>
          </a:p>
        </p:txBody>
      </p:sp>
      <p:sp>
        <p:nvSpPr>
          <p:cNvPr id="27" name="TextBox 26"/>
          <p:cNvSpPr txBox="1"/>
          <p:nvPr/>
        </p:nvSpPr>
        <p:spPr>
          <a:xfrm>
            <a:off x="4809929" y="4455001"/>
            <a:ext cx="1123073" cy="615503"/>
          </a:xfrm>
          <a:prstGeom prst="rect">
            <a:avLst/>
          </a:prstGeom>
          <a:noFill/>
        </p:spPr>
        <p:txBody>
          <a:bodyPr wrap="square" lIns="91388" tIns="45695" rIns="91388" bIns="45695"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defTabSz="1219200" fontAlgn="auto">
              <a:spcBef>
                <a:spcPts val="0"/>
              </a:spcBef>
              <a:spcAft>
                <a:spcPts val="0"/>
              </a:spcAft>
            </a:pPr>
            <a:r>
              <a:rPr lang="zh-CN" altLang="en-US" sz="1700" b="0" dirty="0">
                <a:solidFill>
                  <a:prstClr val="black">
                    <a:lumMod val="85000"/>
                    <a:lumOff val="15000"/>
                  </a:prstClr>
                </a:solidFill>
              </a:rPr>
              <a:t>点击添加</a:t>
            </a:r>
            <a:endParaRPr lang="en-US" altLang="zh-CN" sz="1700" b="0" dirty="0">
              <a:solidFill>
                <a:prstClr val="black">
                  <a:lumMod val="85000"/>
                  <a:lumOff val="15000"/>
                </a:prstClr>
              </a:solidFill>
            </a:endParaRPr>
          </a:p>
          <a:p>
            <a:pPr defTabSz="1219200" fontAlgn="auto">
              <a:spcBef>
                <a:spcPts val="0"/>
              </a:spcBef>
              <a:spcAft>
                <a:spcPts val="0"/>
              </a:spcAft>
            </a:pPr>
            <a:r>
              <a:rPr lang="zh-CN" altLang="en-US" sz="1700" b="0" dirty="0">
                <a:solidFill>
                  <a:prstClr val="black">
                    <a:lumMod val="85000"/>
                    <a:lumOff val="15000"/>
                  </a:prstClr>
                </a:solidFill>
              </a:rPr>
              <a:t>文字</a:t>
            </a:r>
            <a:endParaRPr lang="zh-CN" altLang="en-US" sz="1700" b="0" dirty="0">
              <a:solidFill>
                <a:prstClr val="black">
                  <a:lumMod val="85000"/>
                  <a:lumOff val="15000"/>
                </a:prstClr>
              </a:solidFill>
            </a:endParaRPr>
          </a:p>
        </p:txBody>
      </p:sp>
      <p:sp>
        <p:nvSpPr>
          <p:cNvPr id="37" name="TextBox 36"/>
          <p:cNvSpPr txBox="1"/>
          <p:nvPr/>
        </p:nvSpPr>
        <p:spPr>
          <a:xfrm>
            <a:off x="6251757" y="3373513"/>
            <a:ext cx="1591021" cy="615503"/>
          </a:xfrm>
          <a:prstGeom prst="rect">
            <a:avLst/>
          </a:prstGeom>
          <a:noFill/>
        </p:spPr>
        <p:txBody>
          <a:bodyPr wrap="square" lIns="91388" tIns="45695" rIns="91388" bIns="45695" rtlCol="0" anchor="ctr">
            <a:spAutoFit/>
          </a:bodyPr>
          <a:lstStyle/>
          <a:p>
            <a:pPr defTabSz="1219200" fontAlgn="auto">
              <a:spcBef>
                <a:spcPts val="0"/>
              </a:spcBef>
              <a:spcAft>
                <a:spcPts val="0"/>
              </a:spcAft>
            </a:pPr>
            <a:r>
              <a:rPr lang="zh-CN" altLang="en-US" sz="1700" b="0" dirty="0">
                <a:solidFill>
                  <a:prstClr val="black">
                    <a:lumMod val="85000"/>
                    <a:lumOff val="15000"/>
                  </a:prstClr>
                </a:solidFill>
                <a:latin typeface="微软雅黑" panose="020B0503020204020204" charset="-122"/>
                <a:ea typeface="微软雅黑" panose="020B0503020204020204" charset="-122"/>
              </a:rPr>
              <a:t>点击添加</a:t>
            </a:r>
            <a:endParaRPr lang="en-US" altLang="zh-CN" sz="1700" b="0" dirty="0">
              <a:solidFill>
                <a:prstClr val="black">
                  <a:lumMod val="85000"/>
                  <a:lumOff val="15000"/>
                </a:prstClr>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1700" b="0" dirty="0">
                <a:solidFill>
                  <a:prstClr val="black">
                    <a:lumMod val="85000"/>
                    <a:lumOff val="15000"/>
                  </a:prstClr>
                </a:solidFill>
                <a:latin typeface="微软雅黑" panose="020B0503020204020204" charset="-122"/>
                <a:ea typeface="微软雅黑" panose="020B0503020204020204" charset="-122"/>
              </a:rPr>
              <a:t>文字点击</a:t>
            </a:r>
            <a:endParaRPr lang="zh-CN" altLang="en-US" sz="1700" b="0" dirty="0">
              <a:solidFill>
                <a:prstClr val="black">
                  <a:lumMod val="85000"/>
                  <a:lumOff val="15000"/>
                </a:prstClr>
              </a:solidFill>
              <a:latin typeface="微软雅黑" panose="020B0503020204020204" charset="-122"/>
              <a:ea typeface="微软雅黑" panose="020B0503020204020204" charset="-122"/>
            </a:endParaRPr>
          </a:p>
        </p:txBody>
      </p:sp>
      <p:sp>
        <p:nvSpPr>
          <p:cNvPr id="38" name="矩形 37"/>
          <p:cNvSpPr/>
          <p:nvPr/>
        </p:nvSpPr>
        <p:spPr>
          <a:xfrm>
            <a:off x="8604521" y="2445244"/>
            <a:ext cx="2590601" cy="3508602"/>
          </a:xfrm>
          <a:prstGeom prst="rect">
            <a:avLst/>
          </a:prstGeom>
        </p:spPr>
        <p:txBody>
          <a:bodyPr wrap="square" lIns="91388" tIns="45695" rIns="91388" bIns="45695">
            <a:spAutoFit/>
          </a:bodyPr>
          <a:lstStyle/>
          <a:p>
            <a:pPr algn="l" defTabSz="1219200" fontAlgn="auto">
              <a:lnSpc>
                <a:spcPct val="150000"/>
              </a:lnSpc>
              <a:spcBef>
                <a:spcPts val="0"/>
              </a:spcBef>
              <a:spcAft>
                <a:spcPts val="0"/>
              </a:spcAft>
            </a:pPr>
            <a:r>
              <a:rPr lang="zh-CN" altLang="en-US" sz="2000" dirty="0">
                <a:solidFill>
                  <a:prstClr val="black">
                    <a:lumMod val="75000"/>
                    <a:lumOff val="25000"/>
                  </a:prstClr>
                </a:solidFill>
                <a:latin typeface="微软雅黑" panose="020B0503020204020204" charset="-122"/>
                <a:ea typeface="微软雅黑" panose="020B0503020204020204" charset="-122"/>
              </a:rPr>
              <a:t>点击添加小标题</a:t>
            </a:r>
            <a:endParaRPr lang="en-US" altLang="zh-CN" sz="2000" dirty="0">
              <a:solidFill>
                <a:prstClr val="black">
                  <a:lumMod val="75000"/>
                  <a:lumOff val="25000"/>
                </a:prstClr>
              </a:solidFill>
              <a:latin typeface="微软雅黑" panose="020B0503020204020204" charset="-122"/>
              <a:ea typeface="微软雅黑" panose="020B0503020204020204" charset="-122"/>
            </a:endParaRPr>
          </a:p>
          <a:p>
            <a:pPr algn="l" defTabSz="1219200" fontAlgn="auto">
              <a:lnSpc>
                <a:spcPct val="150000"/>
              </a:lnSpc>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600" b="0" dirty="0">
              <a:solidFill>
                <a:prstClr val="black">
                  <a:lumMod val="75000"/>
                  <a:lumOff val="25000"/>
                </a:prstClr>
              </a:solidFill>
              <a:latin typeface="微软雅黑" panose="020B0503020204020204" charset="-122"/>
              <a:ea typeface="微软雅黑" panose="020B0503020204020204" charset="-122"/>
            </a:endParaRPr>
          </a:p>
          <a:p>
            <a:pPr algn="l" defTabSz="1219200" fontAlgn="auto">
              <a:lnSpc>
                <a:spcPct val="150000"/>
              </a:lnSpc>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600" b="0" dirty="0">
              <a:solidFill>
                <a:prstClr val="black">
                  <a:lumMod val="75000"/>
                  <a:lumOff val="25000"/>
                </a:prstClr>
              </a:solidFill>
              <a:latin typeface="微软雅黑" panose="020B0503020204020204" charset="-122"/>
              <a:ea typeface="微软雅黑" panose="020B0503020204020204" charset="-122"/>
              <a:cs typeface="华文黑体" pitchFamily="2" charset="-122"/>
            </a:endParaRPr>
          </a:p>
        </p:txBody>
      </p:sp>
      <p:sp>
        <p:nvSpPr>
          <p:cNvPr id="43" name="Freeform 4"/>
          <p:cNvSpPr/>
          <p:nvPr/>
        </p:nvSpPr>
        <p:spPr bwMode="auto">
          <a:xfrm>
            <a:off x="2451142" y="2493629"/>
            <a:ext cx="2328770" cy="2330371"/>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C00000"/>
          </a:solidFill>
          <a:ln w="0" cap="flat" cmpd="sng" algn="ctr">
            <a:noFill/>
            <a:prstDash val="solid"/>
          </a:ln>
          <a:effectLst>
            <a:outerShdw blurRad="127000" dist="38100" dir="8100000" algn="tr" rotWithShape="0">
              <a:prstClr val="black">
                <a:alpha val="40000"/>
              </a:prstClr>
            </a:outerShdw>
          </a:effectLst>
        </p:spPr>
        <p:txBody>
          <a:bodyPr lIns="0" tIns="45695" rIns="0" bIns="45695" anchor="ctr"/>
          <a:lstStyle/>
          <a:p>
            <a:pPr defTabSz="913765">
              <a:lnSpc>
                <a:spcPct val="120000"/>
              </a:lnSpc>
              <a:spcBef>
                <a:spcPts val="600"/>
              </a:spcBef>
              <a:spcAft>
                <a:spcPts val="600"/>
              </a:spcAft>
              <a:defRPr/>
            </a:pPr>
            <a:endParaRPr lang="en-US" sz="2800" b="0" kern="0" dirty="0">
              <a:solidFill>
                <a:sysClr val="window" lastClr="FFFFFF"/>
              </a:solidFill>
              <a:latin typeface="微软雅黑" panose="020B0503020204020204" charset="-122"/>
              <a:ea typeface="微软雅黑" panose="020B0503020204020204" charset="-122"/>
            </a:endParaRPr>
          </a:p>
        </p:txBody>
      </p:sp>
      <p:sp>
        <p:nvSpPr>
          <p:cNvPr id="44" name="Freeform 6"/>
          <p:cNvSpPr/>
          <p:nvPr/>
        </p:nvSpPr>
        <p:spPr bwMode="auto">
          <a:xfrm>
            <a:off x="4439831" y="3763776"/>
            <a:ext cx="1840699" cy="1841969"/>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C00000"/>
          </a:solidFill>
          <a:ln w="0" cap="flat" cmpd="sng" algn="ctr">
            <a:noFill/>
            <a:prstDash val="solid"/>
          </a:ln>
          <a:effectLst>
            <a:outerShdw blurRad="127000" dist="38100" dir="8100000" algn="tr" rotWithShape="0">
              <a:prstClr val="black">
                <a:alpha val="40000"/>
              </a:prstClr>
            </a:outerShdw>
          </a:effectLst>
        </p:spPr>
        <p:txBody>
          <a:bodyPr lIns="0" tIns="45695" rIns="0" bIns="45695" anchor="ctr"/>
          <a:lstStyle/>
          <a:p>
            <a:pPr defTabSz="913765">
              <a:lnSpc>
                <a:spcPct val="120000"/>
              </a:lnSpc>
              <a:spcBef>
                <a:spcPts val="600"/>
              </a:spcBef>
              <a:spcAft>
                <a:spcPts val="600"/>
              </a:spcAft>
              <a:defRPr/>
            </a:pPr>
            <a:endParaRPr lang="en-US" sz="2800" b="0" kern="0" dirty="0">
              <a:solidFill>
                <a:srgbClr val="414455"/>
              </a:solidFill>
              <a:latin typeface="微软雅黑" panose="020B0503020204020204" charset="-122"/>
              <a:ea typeface="微软雅黑" panose="020B0503020204020204" charset="-122"/>
            </a:endParaRPr>
          </a:p>
        </p:txBody>
      </p:sp>
      <p:sp>
        <p:nvSpPr>
          <p:cNvPr id="45" name="Freeform 8"/>
          <p:cNvSpPr/>
          <p:nvPr/>
        </p:nvSpPr>
        <p:spPr bwMode="auto">
          <a:xfrm>
            <a:off x="914004" y="3941829"/>
            <a:ext cx="2031612" cy="203180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C00000"/>
          </a:solidFill>
          <a:ln w="0" cap="flat" cmpd="sng" algn="ctr">
            <a:noFill/>
            <a:prstDash val="solid"/>
          </a:ln>
          <a:effectLst>
            <a:outerShdw blurRad="127000" dist="38100" dir="8100000" algn="tr" rotWithShape="0">
              <a:prstClr val="black">
                <a:alpha val="40000"/>
              </a:prstClr>
            </a:outerShdw>
          </a:effectLst>
        </p:spPr>
        <p:txBody>
          <a:bodyPr lIns="0" tIns="45695" rIns="0" bIns="45695" anchor="ctr"/>
          <a:lstStyle/>
          <a:p>
            <a:pPr defTabSz="913765">
              <a:lnSpc>
                <a:spcPct val="120000"/>
              </a:lnSpc>
              <a:spcBef>
                <a:spcPts val="600"/>
              </a:spcBef>
              <a:spcAft>
                <a:spcPts val="600"/>
              </a:spcAft>
              <a:defRPr/>
            </a:pPr>
            <a:endParaRPr lang="en-US" sz="2800" b="0" kern="0" dirty="0">
              <a:solidFill>
                <a:sysClr val="window" lastClr="FFFFFF"/>
              </a:solidFill>
              <a:latin typeface="微软雅黑" panose="020B0503020204020204" charset="-122"/>
              <a:ea typeface="微软雅黑" panose="020B0503020204020204" charset="-122"/>
            </a:endParaRPr>
          </a:p>
        </p:txBody>
      </p:sp>
      <p:sp>
        <p:nvSpPr>
          <p:cNvPr id="46" name="Freeform 6"/>
          <p:cNvSpPr/>
          <p:nvPr/>
        </p:nvSpPr>
        <p:spPr bwMode="auto">
          <a:xfrm>
            <a:off x="5924254" y="2567015"/>
            <a:ext cx="2223463"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C00000"/>
          </a:solidFill>
          <a:ln w="0" cap="flat" cmpd="sng" algn="ctr">
            <a:noFill/>
            <a:prstDash val="solid"/>
          </a:ln>
          <a:effectLst>
            <a:outerShdw blurRad="127000" dist="38100" dir="8100000" algn="tr" rotWithShape="0">
              <a:prstClr val="black">
                <a:alpha val="40000"/>
              </a:prstClr>
            </a:outerShdw>
          </a:effectLst>
        </p:spPr>
        <p:txBody>
          <a:bodyPr lIns="0" tIns="45695" rIns="0" bIns="45695" anchor="ctr"/>
          <a:lstStyle/>
          <a:p>
            <a:pPr defTabSz="913765">
              <a:lnSpc>
                <a:spcPct val="120000"/>
              </a:lnSpc>
              <a:spcBef>
                <a:spcPts val="600"/>
              </a:spcBef>
              <a:spcAft>
                <a:spcPts val="600"/>
              </a:spcAft>
            </a:pPr>
            <a:endParaRPr lang="en-US" sz="2800" b="0" kern="0" dirty="0">
              <a:solidFill>
                <a:sysClr val="window" lastClr="FFFFFF"/>
              </a:solidFill>
              <a:latin typeface="微软雅黑" panose="020B0503020204020204" charset="-122"/>
              <a:ea typeface="微软雅黑" panose="020B0503020204020204" charset="-122"/>
            </a:endParaRPr>
          </a:p>
        </p:txBody>
      </p:sp>
      <p:sp>
        <p:nvSpPr>
          <p:cNvPr id="47" name="矩形 46"/>
          <p:cNvSpPr/>
          <p:nvPr/>
        </p:nvSpPr>
        <p:spPr>
          <a:xfrm>
            <a:off x="4152260" y="1509137"/>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defTabSz="1219200" fontAlgn="auto">
              <a:spcBef>
                <a:spcPts val="0"/>
              </a:spcBef>
              <a:spcAft>
                <a:spcPts val="0"/>
              </a:spcAft>
            </a:pPr>
            <a:r>
              <a:rPr lang="zh-CN" altLang="en-US" sz="2400" b="0" dirty="0" smtClean="0">
                <a:solidFill>
                  <a:prstClr val="white"/>
                </a:solidFill>
                <a:latin typeface="微软雅黑" panose="020B0503020204020204" charset="-122"/>
                <a:ea typeface="微软雅黑" panose="020B0503020204020204" charset="-122"/>
              </a:rPr>
              <a:t>点击添加小标题</a:t>
            </a:r>
            <a:endParaRPr lang="zh-CN" altLang="en-US" sz="2400" b="0" dirty="0">
              <a:solidFill>
                <a:prstClr val="whit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grpSp>
        <p:nvGrpSpPr>
          <p:cNvPr id="25" name="组合 32"/>
          <p:cNvGrpSpPr/>
          <p:nvPr/>
        </p:nvGrpSpPr>
        <p:grpSpPr bwMode="auto">
          <a:xfrm>
            <a:off x="-144673" y="3342362"/>
            <a:ext cx="3956296" cy="675372"/>
            <a:chOff x="-1032447" y="0"/>
            <a:chExt cx="2967616" cy="506624"/>
          </a:xfrm>
          <a:solidFill>
            <a:srgbClr val="C00000"/>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defTabSz="1219200" fontAlgn="auto">
                <a:spcBef>
                  <a:spcPts val="0"/>
                </a:spcBef>
                <a:spcAft>
                  <a:spcPts val="0"/>
                </a:spcAft>
              </a:pPr>
              <a:endParaRPr lang="zh-CN" altLang="zh-CN" sz="24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defTabSz="1219200" fontAlgn="auto">
                <a:spcBef>
                  <a:spcPts val="0"/>
                </a:spcBef>
                <a:spcAft>
                  <a:spcPts val="0"/>
                </a:spcAft>
              </a:pPr>
              <a:endParaRPr lang="zh-CN" altLang="zh-CN" sz="24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1" name="椭圆 35"/>
          <p:cNvSpPr>
            <a:spLocks noChangeArrowheads="1"/>
          </p:cNvSpPr>
          <p:nvPr/>
        </p:nvSpPr>
        <p:spPr bwMode="auto">
          <a:xfrm>
            <a:off x="1813749" y="1589357"/>
            <a:ext cx="1413749" cy="1414262"/>
          </a:xfrm>
          <a:prstGeom prst="ellipse">
            <a:avLst/>
          </a:prstGeom>
          <a:solidFill>
            <a:srgbClr val="C00000"/>
          </a:solidFill>
          <a:ln w="76200">
            <a:solidFill>
              <a:schemeClr val="bg1"/>
            </a:solidFill>
          </a:ln>
          <a:effectLst>
            <a:outerShdw blurRad="127000" dist="38100" dir="8100000" algn="tr" rotWithShape="0">
              <a:prstClr val="black">
                <a:alpha val="40000"/>
              </a:prstClr>
            </a:outerShdw>
          </a:effectLst>
        </p:spPr>
        <p:txBody>
          <a:bodyPr lIns="121917" tIns="60958" rIns="121917" bIns="60958" anchor="ctr"/>
          <a:lstStyle/>
          <a:p>
            <a:pPr defTabSz="1219200" fontAlgn="auto">
              <a:spcBef>
                <a:spcPts val="0"/>
              </a:spcBef>
              <a:spcAft>
                <a:spcPts val="0"/>
              </a:spcAft>
            </a:pPr>
            <a:endParaRPr lang="zh-CN" altLang="zh-CN" sz="2400" b="0">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2" name="组合 36"/>
          <p:cNvGrpSpPr/>
          <p:nvPr/>
        </p:nvGrpSpPr>
        <p:grpSpPr bwMode="auto">
          <a:xfrm flipV="1">
            <a:off x="3657128" y="3441869"/>
            <a:ext cx="2579881" cy="675375"/>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solidFill>
              <a:schemeClr val="accent6"/>
            </a:solidFill>
            <a:ln>
              <a:noFill/>
            </a:ln>
            <a:extLst>
              <a:ext uri="{91240B29-F687-4F45-9708-019B960494DF}">
                <a14:hiddenLine xmlns:a14="http://schemas.microsoft.com/office/drawing/2010/main" w="25400">
                  <a:solidFill>
                    <a:srgbClr val="BABABA"/>
                  </a:solidFill>
                  <a:bevel/>
                </a14:hiddenLine>
              </a:ext>
            </a:extLst>
          </p:spPr>
          <p:txBody>
            <a:bodyPr anchor="ctr"/>
            <a:lstStyle/>
            <a:p>
              <a:pPr defTabSz="1219200" fontAlgn="auto">
                <a:spcBef>
                  <a:spcPts val="0"/>
                </a:spcBef>
                <a:spcAft>
                  <a:spcPts val="0"/>
                </a:spcAft>
              </a:pPr>
              <a:endParaRPr lang="zh-CN" altLang="zh-CN" sz="24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solidFill>
              <a:schemeClr val="accent6"/>
            </a:solidFill>
            <a:ln>
              <a:noFill/>
            </a:ln>
            <a:extLst>
              <a:ext uri="{91240B29-F687-4F45-9708-019B960494DF}">
                <a14:hiddenLine xmlns:a14="http://schemas.microsoft.com/office/drawing/2010/main" w="25400">
                  <a:solidFill>
                    <a:srgbClr val="BABABA"/>
                  </a:solidFill>
                  <a:bevel/>
                </a14:hiddenLine>
              </a:ext>
            </a:extLst>
          </p:spPr>
          <p:txBody>
            <a:bodyPr anchor="ctr"/>
            <a:lstStyle/>
            <a:p>
              <a:pPr defTabSz="1219200" fontAlgn="auto">
                <a:spcBef>
                  <a:spcPts val="0"/>
                </a:spcBef>
                <a:spcAft>
                  <a:spcPts val="0"/>
                </a:spcAft>
              </a:pPr>
              <a:endParaRPr lang="zh-CN" altLang="zh-CN" sz="24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5" name="椭圆 39"/>
          <p:cNvSpPr>
            <a:spLocks noChangeArrowheads="1"/>
          </p:cNvSpPr>
          <p:nvPr/>
        </p:nvSpPr>
        <p:spPr bwMode="auto">
          <a:xfrm>
            <a:off x="4325904" y="4348011"/>
            <a:ext cx="1413749" cy="1414262"/>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txBody>
          <a:bodyPr lIns="121917" tIns="60958" rIns="121917" bIns="60958" anchor="ctr"/>
          <a:lstStyle/>
          <a:p>
            <a:pPr defTabSz="1219200" fontAlgn="auto">
              <a:spcBef>
                <a:spcPts val="0"/>
              </a:spcBef>
              <a:spcAft>
                <a:spcPts val="0"/>
              </a:spcAft>
            </a:pPr>
            <a:endParaRPr lang="zh-CN" altLang="zh-CN" sz="2400" b="0">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6" name="组合 40"/>
          <p:cNvGrpSpPr/>
          <p:nvPr/>
        </p:nvGrpSpPr>
        <p:grpSpPr bwMode="auto">
          <a:xfrm>
            <a:off x="6086741" y="3342362"/>
            <a:ext cx="2581997" cy="675372"/>
            <a:chOff x="0" y="0"/>
            <a:chExt cx="1935168" cy="506624"/>
          </a:xfrm>
          <a:solidFill>
            <a:srgbClr val="C00000"/>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defTabSz="1219200" fontAlgn="auto">
                <a:spcBef>
                  <a:spcPts val="0"/>
                </a:spcBef>
                <a:spcAft>
                  <a:spcPts val="0"/>
                </a:spcAft>
              </a:pPr>
              <a:endParaRPr lang="zh-CN" altLang="zh-CN" sz="24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defTabSz="1219200" fontAlgn="auto">
                <a:spcBef>
                  <a:spcPts val="0"/>
                </a:spcBef>
                <a:spcAft>
                  <a:spcPts val="0"/>
                </a:spcAft>
              </a:pPr>
              <a:endParaRPr lang="zh-CN" altLang="zh-CN" sz="24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9" name="椭圆 43"/>
          <p:cNvSpPr>
            <a:spLocks noChangeArrowheads="1"/>
          </p:cNvSpPr>
          <p:nvPr/>
        </p:nvSpPr>
        <p:spPr bwMode="auto">
          <a:xfrm>
            <a:off x="6670865" y="1589357"/>
            <a:ext cx="1413749" cy="1414262"/>
          </a:xfrm>
          <a:prstGeom prst="ellipse">
            <a:avLst/>
          </a:prstGeom>
          <a:solidFill>
            <a:srgbClr val="C00000"/>
          </a:solidFill>
          <a:ln w="76200">
            <a:solidFill>
              <a:schemeClr val="bg1"/>
            </a:solidFill>
          </a:ln>
          <a:effectLst>
            <a:outerShdw blurRad="127000" dist="38100" dir="8100000" algn="tr" rotWithShape="0">
              <a:prstClr val="black">
                <a:alpha val="40000"/>
              </a:prstClr>
            </a:outerShdw>
          </a:effectLst>
        </p:spPr>
        <p:txBody>
          <a:bodyPr lIns="121917" tIns="60958" rIns="121917" bIns="60958" anchor="ctr"/>
          <a:lstStyle/>
          <a:p>
            <a:pPr defTabSz="1219200" fontAlgn="auto">
              <a:spcBef>
                <a:spcPts val="0"/>
              </a:spcBef>
              <a:spcAft>
                <a:spcPts val="0"/>
              </a:spcAft>
            </a:pPr>
            <a:endParaRPr lang="zh-CN" altLang="zh-CN" sz="2400" b="0">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sp>
        <p:nvSpPr>
          <p:cNvPr id="60" name="椭圆 45"/>
          <p:cNvSpPr>
            <a:spLocks noChangeArrowheads="1"/>
          </p:cNvSpPr>
          <p:nvPr/>
        </p:nvSpPr>
        <p:spPr bwMode="auto">
          <a:xfrm>
            <a:off x="9096249" y="4348011"/>
            <a:ext cx="1413749" cy="1414262"/>
          </a:xfrm>
          <a:prstGeom prst="ellipse">
            <a:avLst/>
          </a:prstGeom>
          <a:solidFill>
            <a:schemeClr val="accent6"/>
          </a:solidFill>
          <a:ln w="76200">
            <a:solidFill>
              <a:schemeClr val="bg1"/>
            </a:solidFill>
          </a:ln>
          <a:effectLst>
            <a:outerShdw blurRad="127000" dist="38100" dir="8100000" algn="tr" rotWithShape="0">
              <a:prstClr val="black">
                <a:alpha val="40000"/>
              </a:prstClr>
            </a:outerShdw>
          </a:effectLst>
        </p:spPr>
        <p:txBody>
          <a:bodyPr lIns="121917" tIns="60958" rIns="121917" bIns="60958" anchor="ctr"/>
          <a:lstStyle/>
          <a:p>
            <a:pPr defTabSz="1219200" fontAlgn="auto">
              <a:spcBef>
                <a:spcPts val="0"/>
              </a:spcBef>
              <a:spcAft>
                <a:spcPts val="0"/>
              </a:spcAft>
            </a:pPr>
            <a:endParaRPr lang="zh-CN" altLang="zh-CN" sz="2400" b="0">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sp>
        <p:nvSpPr>
          <p:cNvPr id="61" name="TextBox 46"/>
          <p:cNvSpPr>
            <a:spLocks noChangeArrowheads="1"/>
          </p:cNvSpPr>
          <p:nvPr/>
        </p:nvSpPr>
        <p:spPr bwMode="auto">
          <a:xfrm>
            <a:off x="1589412" y="4809553"/>
            <a:ext cx="1862423"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fontAlgn="auto">
              <a:lnSpc>
                <a:spcPts val="1865"/>
              </a:lnSpc>
              <a:spcBef>
                <a:spcPts val="0"/>
              </a:spcBef>
              <a:spcAft>
                <a:spcPts val="0"/>
              </a:spcAft>
            </a:pPr>
            <a:r>
              <a:rPr lang="zh-CN" altLang="en-US" sz="13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详写内容</a:t>
            </a:r>
            <a:r>
              <a:rPr lang="en-US" altLang="zh-CN" sz="13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a:t>
            </a:r>
            <a:r>
              <a:rPr lang="zh-CN" altLang="en-US" sz="13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点击输入本栏的具体文字，简明扼要的说明分项内容，此为概念图解，请根据您的具体内容酌情修改</a:t>
            </a:r>
            <a:endParaRPr lang="en-US" altLang="zh-CN" sz="13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62" name="TextBox 47"/>
          <p:cNvSpPr>
            <a:spLocks noChangeArrowheads="1"/>
          </p:cNvSpPr>
          <p:nvPr/>
        </p:nvSpPr>
        <p:spPr bwMode="auto">
          <a:xfrm>
            <a:off x="1724863" y="4419997"/>
            <a:ext cx="15936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添加标题内容</a:t>
            </a:r>
            <a:endParaRPr lang="zh-CN" altLang="en-US" sz="16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63" name="TextBox 50"/>
          <p:cNvSpPr>
            <a:spLocks noChangeArrowheads="1"/>
          </p:cNvSpPr>
          <p:nvPr/>
        </p:nvSpPr>
        <p:spPr bwMode="auto">
          <a:xfrm>
            <a:off x="1724863" y="3607009"/>
            <a:ext cx="15936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1600" dirty="0">
                <a:solidFill>
                  <a:prstClr val="white"/>
                </a:solidFill>
                <a:latin typeface="微软雅黑" panose="020B0503020204020204" charset="-122"/>
                <a:ea typeface="微软雅黑" panose="020B0503020204020204" charset="-122"/>
                <a:sym typeface="微软雅黑" panose="020B0503020204020204" charset="-122"/>
              </a:rPr>
              <a:t>输入文本内容</a:t>
            </a:r>
            <a:endParaRPr lang="zh-CN" altLang="en-US" sz="1600" dirty="0">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64" name="TextBox 51"/>
          <p:cNvSpPr>
            <a:spLocks noChangeArrowheads="1"/>
          </p:cNvSpPr>
          <p:nvPr/>
        </p:nvSpPr>
        <p:spPr bwMode="auto">
          <a:xfrm>
            <a:off x="4150248" y="3607009"/>
            <a:ext cx="15936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1600" dirty="0">
                <a:solidFill>
                  <a:prstClr val="white"/>
                </a:solidFill>
                <a:latin typeface="微软雅黑" panose="020B0503020204020204" charset="-122"/>
                <a:ea typeface="微软雅黑" panose="020B0503020204020204" charset="-122"/>
                <a:sym typeface="微软雅黑" panose="020B0503020204020204" charset="-122"/>
              </a:rPr>
              <a:t>输入文本内容</a:t>
            </a:r>
            <a:endParaRPr lang="zh-CN" altLang="en-US" sz="1600" dirty="0">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65" name="TextBox 52"/>
          <p:cNvSpPr>
            <a:spLocks noChangeArrowheads="1"/>
          </p:cNvSpPr>
          <p:nvPr/>
        </p:nvSpPr>
        <p:spPr bwMode="auto">
          <a:xfrm>
            <a:off x="6687799" y="3607009"/>
            <a:ext cx="1591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1600" dirty="0">
                <a:solidFill>
                  <a:prstClr val="white"/>
                </a:solidFill>
                <a:latin typeface="微软雅黑" panose="020B0503020204020204" charset="-122"/>
                <a:ea typeface="微软雅黑" panose="020B0503020204020204" charset="-122"/>
                <a:sym typeface="微软雅黑" panose="020B0503020204020204" charset="-122"/>
              </a:rPr>
              <a:t>输入文本内容</a:t>
            </a:r>
            <a:endParaRPr lang="zh-CN" altLang="en-US" sz="1600" dirty="0">
              <a:solidFill>
                <a:prstClr val="white"/>
              </a:solidFill>
              <a:latin typeface="微软雅黑" panose="020B0503020204020204" charset="-122"/>
              <a:ea typeface="微软雅黑" panose="020B0503020204020204" charset="-122"/>
              <a:sym typeface="微软雅黑" panose="020B0503020204020204" charset="-122"/>
            </a:endParaRPr>
          </a:p>
        </p:txBody>
      </p:sp>
      <p:grpSp>
        <p:nvGrpSpPr>
          <p:cNvPr id="66" name="组合 53"/>
          <p:cNvGrpSpPr/>
          <p:nvPr/>
        </p:nvGrpSpPr>
        <p:grpSpPr bwMode="auto">
          <a:xfrm flipV="1">
            <a:off x="8512129" y="3441869"/>
            <a:ext cx="3822962" cy="675375"/>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solidFill>
              <a:schemeClr val="accent6"/>
            </a:solidFill>
            <a:ln>
              <a:noFill/>
            </a:ln>
            <a:extLst>
              <a:ext uri="{91240B29-F687-4F45-9708-019B960494DF}">
                <a14:hiddenLine xmlns:a14="http://schemas.microsoft.com/office/drawing/2010/main" w="25400">
                  <a:solidFill>
                    <a:srgbClr val="BABABA"/>
                  </a:solidFill>
                  <a:bevel/>
                </a14:hiddenLine>
              </a:ext>
            </a:extLst>
          </p:spPr>
          <p:txBody>
            <a:bodyPr anchor="ctr"/>
            <a:lstStyle/>
            <a:p>
              <a:pPr defTabSz="1219200" fontAlgn="auto">
                <a:spcBef>
                  <a:spcPts val="0"/>
                </a:spcBef>
                <a:spcAft>
                  <a:spcPts val="0"/>
                </a:spcAft>
              </a:pPr>
              <a:endParaRPr lang="zh-CN" altLang="zh-CN" sz="24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solidFill>
              <a:schemeClr val="accent6"/>
            </a:solidFill>
            <a:ln>
              <a:noFill/>
            </a:ln>
            <a:extLst>
              <a:ext uri="{91240B29-F687-4F45-9708-019B960494DF}">
                <a14:hiddenLine xmlns:a14="http://schemas.microsoft.com/office/drawing/2010/main" w="25400">
                  <a:solidFill>
                    <a:srgbClr val="BABABA"/>
                  </a:solidFill>
                  <a:bevel/>
                </a14:hiddenLine>
              </a:ext>
            </a:extLst>
          </p:spPr>
          <p:txBody>
            <a:bodyPr anchor="ctr"/>
            <a:lstStyle/>
            <a:p>
              <a:pPr defTabSz="1219200" fontAlgn="auto">
                <a:spcBef>
                  <a:spcPts val="0"/>
                </a:spcBef>
                <a:spcAft>
                  <a:spcPts val="0"/>
                </a:spcAft>
              </a:pPr>
              <a:endParaRPr lang="zh-CN" altLang="zh-CN" sz="24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69" name="TextBox 56"/>
          <p:cNvSpPr>
            <a:spLocks noChangeArrowheads="1"/>
          </p:cNvSpPr>
          <p:nvPr/>
        </p:nvSpPr>
        <p:spPr bwMode="auto">
          <a:xfrm>
            <a:off x="8918476" y="3607009"/>
            <a:ext cx="15936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1600" dirty="0">
                <a:solidFill>
                  <a:prstClr val="white"/>
                </a:solidFill>
                <a:latin typeface="微软雅黑" panose="020B0503020204020204" charset="-122"/>
                <a:ea typeface="微软雅黑" panose="020B0503020204020204" charset="-122"/>
                <a:sym typeface="微软雅黑" panose="020B0503020204020204" charset="-122"/>
              </a:rPr>
              <a:t>输入文本内容</a:t>
            </a:r>
            <a:endParaRPr lang="zh-CN" altLang="en-US" sz="1600" dirty="0">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70" name="TextBox 57"/>
          <p:cNvSpPr>
            <a:spLocks noChangeArrowheads="1"/>
          </p:cNvSpPr>
          <p:nvPr/>
        </p:nvSpPr>
        <p:spPr bwMode="auto">
          <a:xfrm>
            <a:off x="4101566" y="1843417"/>
            <a:ext cx="1862423"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fontAlgn="auto">
              <a:lnSpc>
                <a:spcPts val="1865"/>
              </a:lnSpc>
              <a:spcBef>
                <a:spcPts val="0"/>
              </a:spcBef>
              <a:spcAft>
                <a:spcPts val="0"/>
              </a:spcAft>
            </a:pPr>
            <a:r>
              <a:rPr lang="zh-CN" altLang="en-US" sz="13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详写内容</a:t>
            </a:r>
            <a:r>
              <a:rPr lang="en-US" altLang="zh-CN" sz="13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a:t>
            </a:r>
            <a:r>
              <a:rPr lang="zh-CN" altLang="en-US" sz="13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点击输入本栏的具体文字，简明扼要的说明分项内容，此为概念图解，请根据您的具体内容酌情修改</a:t>
            </a:r>
            <a:endParaRPr lang="en-US" altLang="zh-CN" sz="13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71" name="TextBox 58"/>
          <p:cNvSpPr>
            <a:spLocks noChangeArrowheads="1"/>
          </p:cNvSpPr>
          <p:nvPr/>
        </p:nvSpPr>
        <p:spPr bwMode="auto">
          <a:xfrm>
            <a:off x="4237018" y="1451742"/>
            <a:ext cx="1591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添加标题内容</a:t>
            </a:r>
            <a:endParaRPr lang="zh-CN" altLang="en-US" sz="16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72" name="TextBox 59"/>
          <p:cNvSpPr>
            <a:spLocks noChangeArrowheads="1"/>
          </p:cNvSpPr>
          <p:nvPr/>
        </p:nvSpPr>
        <p:spPr bwMode="auto">
          <a:xfrm>
            <a:off x="6446528" y="4826491"/>
            <a:ext cx="1862423"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fontAlgn="auto">
              <a:lnSpc>
                <a:spcPts val="1865"/>
              </a:lnSpc>
              <a:spcBef>
                <a:spcPts val="0"/>
              </a:spcBef>
              <a:spcAft>
                <a:spcPts val="0"/>
              </a:spcAft>
            </a:pPr>
            <a:r>
              <a:rPr lang="zh-CN" altLang="en-US" sz="1300" b="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详写内容</a:t>
            </a:r>
            <a:r>
              <a:rPr lang="en-US" altLang="zh-CN" sz="1300" b="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a:t>
            </a:r>
            <a:r>
              <a:rPr lang="zh-CN" altLang="en-US" sz="1300" b="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点击输入本栏的具体文字，简明扼要的说明分项内容，此为概念图解，请根据您的具体内容酌情修改</a:t>
            </a:r>
            <a:endParaRPr lang="en-US" altLang="zh-CN" sz="1300" b="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73" name="TextBox 62"/>
          <p:cNvSpPr>
            <a:spLocks noChangeArrowheads="1"/>
          </p:cNvSpPr>
          <p:nvPr/>
        </p:nvSpPr>
        <p:spPr bwMode="auto">
          <a:xfrm>
            <a:off x="6579864" y="4434818"/>
            <a:ext cx="15936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添加标题内容</a:t>
            </a:r>
            <a:endParaRPr lang="zh-CN" altLang="en-US" sz="16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74" name="TextBox 63"/>
          <p:cNvSpPr>
            <a:spLocks noChangeArrowheads="1"/>
          </p:cNvSpPr>
          <p:nvPr/>
        </p:nvSpPr>
        <p:spPr bwMode="auto">
          <a:xfrm>
            <a:off x="8785140" y="1843417"/>
            <a:ext cx="1862423"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fontAlgn="auto">
              <a:lnSpc>
                <a:spcPts val="1865"/>
              </a:lnSpc>
              <a:spcBef>
                <a:spcPts val="0"/>
              </a:spcBef>
              <a:spcAft>
                <a:spcPts val="0"/>
              </a:spcAft>
            </a:pPr>
            <a:r>
              <a:rPr lang="zh-CN" altLang="en-US" sz="1300" b="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详写内容</a:t>
            </a:r>
            <a:r>
              <a:rPr lang="en-US" altLang="zh-CN" sz="1300" b="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a:t>
            </a:r>
            <a:r>
              <a:rPr lang="zh-CN" altLang="en-US" sz="1300" b="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点击输入本栏的具体文字，简明扼要的说明分项内容，此为概念图解，请根据您的具体内容酌情修改</a:t>
            </a:r>
            <a:endParaRPr lang="en-US" altLang="zh-CN" sz="1300" b="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75" name="TextBox 66"/>
          <p:cNvSpPr>
            <a:spLocks noChangeArrowheads="1"/>
          </p:cNvSpPr>
          <p:nvPr/>
        </p:nvSpPr>
        <p:spPr bwMode="auto">
          <a:xfrm>
            <a:off x="8918476" y="1451742"/>
            <a:ext cx="15936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添加标题内容</a:t>
            </a:r>
            <a:endParaRPr lang="zh-CN" altLang="en-US" sz="16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76" name="TextBox 67"/>
          <p:cNvSpPr>
            <a:spLocks noChangeArrowheads="1"/>
          </p:cNvSpPr>
          <p:nvPr/>
        </p:nvSpPr>
        <p:spPr bwMode="auto">
          <a:xfrm>
            <a:off x="2146022" y="1968330"/>
            <a:ext cx="749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sym typeface="微软雅黑" panose="020B0503020204020204" charset="-122"/>
              </a:rPr>
              <a:t>添加标题</a:t>
            </a:r>
            <a:endParaRPr lang="zh-CN" altLang="en-US" sz="2100" dirty="0">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77" name="TextBox 68"/>
          <p:cNvSpPr>
            <a:spLocks noChangeArrowheads="1"/>
          </p:cNvSpPr>
          <p:nvPr/>
        </p:nvSpPr>
        <p:spPr bwMode="auto">
          <a:xfrm>
            <a:off x="7003140" y="1968330"/>
            <a:ext cx="7470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sym typeface="微软雅黑" panose="020B0503020204020204" charset="-122"/>
              </a:rPr>
              <a:t>添加标题</a:t>
            </a:r>
            <a:endParaRPr lang="zh-CN" altLang="en-US" sz="2100" dirty="0">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78" name="TextBox 70"/>
          <p:cNvSpPr>
            <a:spLocks noChangeArrowheads="1"/>
          </p:cNvSpPr>
          <p:nvPr/>
        </p:nvSpPr>
        <p:spPr bwMode="auto">
          <a:xfrm>
            <a:off x="4658178" y="4726986"/>
            <a:ext cx="749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sym typeface="微软雅黑" panose="020B0503020204020204" charset="-122"/>
              </a:rPr>
              <a:t>添加标题</a:t>
            </a:r>
            <a:endParaRPr lang="zh-CN" altLang="en-US" sz="2100" dirty="0">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79" name="TextBox 72"/>
          <p:cNvSpPr>
            <a:spLocks noChangeArrowheads="1"/>
          </p:cNvSpPr>
          <p:nvPr/>
        </p:nvSpPr>
        <p:spPr bwMode="auto">
          <a:xfrm>
            <a:off x="9428524" y="4726986"/>
            <a:ext cx="749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sym typeface="微软雅黑" panose="020B0503020204020204" charset="-122"/>
              </a:rPr>
              <a:t>添加标题</a:t>
            </a:r>
            <a:endParaRPr lang="zh-CN" altLang="en-US" sz="2100" dirty="0">
              <a:solidFill>
                <a:prstClr val="white"/>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75549" y="1935903"/>
            <a:ext cx="2557091" cy="907961"/>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500" dirty="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5" name="文本框 35"/>
            <p:cNvSpPr txBox="1"/>
            <p:nvPr/>
          </p:nvSpPr>
          <p:spPr>
            <a:xfrm>
              <a:off x="3971726" y="2389372"/>
              <a:ext cx="2230360" cy="638000"/>
            </a:xfrm>
            <a:prstGeom prst="rect">
              <a:avLst/>
            </a:prstGeom>
            <a:noFill/>
            <a:ln w="50800">
              <a:noFill/>
            </a:ln>
          </p:spPr>
          <p:txBody>
            <a:bodyPr wrap="square" rtlCol="0" anchor="ctr">
              <a:spAutoFit/>
            </a:bodyPr>
            <a:lstStyle/>
            <a:p>
              <a:pPr defTabSz="1219200" fontAlgn="auto">
                <a:spcBef>
                  <a:spcPts val="0"/>
                </a:spcBef>
                <a:spcAft>
                  <a:spcPts val="0"/>
                </a:spcAft>
              </a:pPr>
              <a:r>
                <a:rPr lang="zh-CN" altLang="en-US" sz="2000" dirty="0">
                  <a:solidFill>
                    <a:prstClr val="white"/>
                  </a:solidFill>
                  <a:ea typeface="微软雅黑" panose="020B0503020204020204" charset="-122"/>
                  <a:cs typeface="Arial" panose="020B0604020202020204" pitchFamily="34" charset="0"/>
                </a:rPr>
                <a:t>第二季度</a:t>
              </a:r>
              <a:endParaRPr lang="zh-CN" altLang="en-US" sz="2000" baseline="-3000" dirty="0">
                <a:solidFill>
                  <a:prstClr val="white"/>
                </a:solidFill>
                <a:ea typeface="微软雅黑" panose="020B0503020204020204" charset="-122"/>
                <a:cs typeface="Arial" panose="020B0604020202020204" pitchFamily="34" charset="0"/>
              </a:endParaRPr>
            </a:p>
          </p:txBody>
        </p:sp>
      </p:grpSp>
      <p:grpSp>
        <p:nvGrpSpPr>
          <p:cNvPr id="6" name="组合 5"/>
          <p:cNvGrpSpPr/>
          <p:nvPr/>
        </p:nvGrpSpPr>
        <p:grpSpPr>
          <a:xfrm>
            <a:off x="1393604" y="1935903"/>
            <a:ext cx="2557091" cy="907961"/>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500" dirty="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9" name="文本框 43"/>
            <p:cNvSpPr txBox="1"/>
            <p:nvPr/>
          </p:nvSpPr>
          <p:spPr>
            <a:xfrm>
              <a:off x="1709209" y="2340295"/>
              <a:ext cx="2293959" cy="736153"/>
            </a:xfrm>
            <a:prstGeom prst="rect">
              <a:avLst/>
            </a:prstGeom>
            <a:noFill/>
            <a:ln w="50800">
              <a:noFill/>
            </a:ln>
          </p:spPr>
          <p:txBody>
            <a:bodyPr wrap="square" rtlCol="0" anchor="ctr">
              <a:spAutoFit/>
            </a:bodyPr>
            <a:lstStyle/>
            <a:p>
              <a:pPr defTabSz="1219200" fontAlgn="auto">
                <a:lnSpc>
                  <a:spcPct val="120000"/>
                </a:lnSpc>
                <a:spcBef>
                  <a:spcPts val="0"/>
                </a:spcBef>
                <a:spcAft>
                  <a:spcPts val="0"/>
                </a:spcAft>
              </a:pPr>
              <a:r>
                <a:rPr lang="zh-CN" altLang="en-US" sz="2000" dirty="0">
                  <a:solidFill>
                    <a:prstClr val="white"/>
                  </a:solidFill>
                  <a:ea typeface="微软雅黑" panose="020B0503020204020204" charset="-122"/>
                  <a:cs typeface="Arial" panose="020B0604020202020204" pitchFamily="34" charset="0"/>
                </a:rPr>
                <a:t>第一季度</a:t>
              </a:r>
              <a:endParaRPr lang="zh-CN" altLang="en-US" sz="2000" baseline="-3000" dirty="0">
                <a:solidFill>
                  <a:prstClr val="white"/>
                </a:solidFill>
                <a:ea typeface="微软雅黑" panose="020B0503020204020204" charset="-122"/>
                <a:cs typeface="Arial" panose="020B0604020202020204" pitchFamily="34" charset="0"/>
              </a:endParaRPr>
            </a:p>
          </p:txBody>
        </p:sp>
      </p:grpSp>
      <p:grpSp>
        <p:nvGrpSpPr>
          <p:cNvPr id="10" name="组合 9"/>
          <p:cNvGrpSpPr/>
          <p:nvPr/>
        </p:nvGrpSpPr>
        <p:grpSpPr>
          <a:xfrm>
            <a:off x="8626022" y="1935903"/>
            <a:ext cx="2557091" cy="907961"/>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500" dirty="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2" name="文本框 46"/>
            <p:cNvSpPr txBox="1"/>
            <p:nvPr/>
          </p:nvSpPr>
          <p:spPr>
            <a:xfrm>
              <a:off x="8439015" y="2340295"/>
              <a:ext cx="2230360" cy="736153"/>
            </a:xfrm>
            <a:prstGeom prst="rect">
              <a:avLst/>
            </a:prstGeom>
            <a:noFill/>
            <a:ln w="50800">
              <a:noFill/>
            </a:ln>
          </p:spPr>
          <p:txBody>
            <a:bodyPr wrap="square" rtlCol="0" anchor="ctr">
              <a:spAutoFit/>
            </a:bodyPr>
            <a:lstStyle/>
            <a:p>
              <a:pPr defTabSz="1219200" fontAlgn="auto">
                <a:lnSpc>
                  <a:spcPct val="120000"/>
                </a:lnSpc>
                <a:spcBef>
                  <a:spcPts val="0"/>
                </a:spcBef>
                <a:spcAft>
                  <a:spcPts val="0"/>
                </a:spcAft>
              </a:pPr>
              <a:r>
                <a:rPr lang="zh-CN" altLang="en-US" sz="2000" dirty="0">
                  <a:solidFill>
                    <a:prstClr val="white"/>
                  </a:solidFill>
                  <a:ea typeface="微软雅黑" panose="020B0503020204020204" charset="-122"/>
                  <a:cs typeface="Arial" panose="020B0604020202020204" pitchFamily="34" charset="0"/>
                </a:rPr>
                <a:t>第四季度</a:t>
              </a:r>
              <a:endParaRPr lang="zh-CN" altLang="en-US" sz="2000" baseline="-3000" dirty="0">
                <a:solidFill>
                  <a:prstClr val="white"/>
                </a:solidFill>
                <a:ea typeface="微软雅黑" panose="020B0503020204020204" charset="-122"/>
                <a:cs typeface="Arial" panose="020B0604020202020204" pitchFamily="34" charset="0"/>
              </a:endParaRPr>
            </a:p>
          </p:txBody>
        </p:sp>
      </p:grpSp>
      <p:grpSp>
        <p:nvGrpSpPr>
          <p:cNvPr id="13" name="组合 12"/>
          <p:cNvGrpSpPr/>
          <p:nvPr/>
        </p:nvGrpSpPr>
        <p:grpSpPr>
          <a:xfrm>
            <a:off x="6200784" y="1935903"/>
            <a:ext cx="2557091" cy="907961"/>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500" dirty="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5" name="文本框 49"/>
            <p:cNvSpPr txBox="1"/>
            <p:nvPr/>
          </p:nvSpPr>
          <p:spPr>
            <a:xfrm>
              <a:off x="6227711" y="2340296"/>
              <a:ext cx="2205655" cy="736153"/>
            </a:xfrm>
            <a:prstGeom prst="rect">
              <a:avLst/>
            </a:prstGeom>
            <a:noFill/>
            <a:ln w="50800">
              <a:noFill/>
            </a:ln>
          </p:spPr>
          <p:txBody>
            <a:bodyPr wrap="square" rtlCol="0" anchor="ctr">
              <a:spAutoFit/>
            </a:bodyPr>
            <a:lstStyle/>
            <a:p>
              <a:pPr defTabSz="1219200" fontAlgn="auto">
                <a:lnSpc>
                  <a:spcPct val="120000"/>
                </a:lnSpc>
                <a:spcBef>
                  <a:spcPts val="0"/>
                </a:spcBef>
                <a:spcAft>
                  <a:spcPts val="0"/>
                </a:spcAft>
              </a:pPr>
              <a:r>
                <a:rPr lang="zh-CN" altLang="en-US" sz="2000" dirty="0">
                  <a:solidFill>
                    <a:prstClr val="white"/>
                  </a:solidFill>
                  <a:ea typeface="微软雅黑" panose="020B0503020204020204" charset="-122"/>
                  <a:cs typeface="Arial" panose="020B0604020202020204" pitchFamily="34" charset="0"/>
                </a:rPr>
                <a:t>第三季度</a:t>
              </a:r>
              <a:endParaRPr lang="zh-CN" altLang="en-US" sz="2000" baseline="-3000" dirty="0">
                <a:solidFill>
                  <a:prstClr val="white"/>
                </a:solidFill>
                <a:ea typeface="微软雅黑" panose="020B0503020204020204" charset="-122"/>
                <a:cs typeface="Arial" panose="020B0604020202020204" pitchFamily="34" charset="0"/>
              </a:endParaRPr>
            </a:p>
          </p:txBody>
        </p:sp>
      </p:grpSp>
      <p:sp>
        <p:nvSpPr>
          <p:cNvPr id="16" name="矩形 47"/>
          <p:cNvSpPr>
            <a:spLocks noChangeArrowheads="1"/>
          </p:cNvSpPr>
          <p:nvPr/>
        </p:nvSpPr>
        <p:spPr bwMode="auto">
          <a:xfrm>
            <a:off x="1414889" y="5339012"/>
            <a:ext cx="9384228" cy="57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1219200" fontAlgn="auto">
              <a:lnSpc>
                <a:spcPct val="120000"/>
              </a:lnSpc>
              <a:spcBef>
                <a:spcPct val="0"/>
              </a:spcBef>
              <a:spcAft>
                <a:spcPts val="0"/>
              </a:spcAft>
              <a:buFont typeface="Arial" panose="020B0604020202020204" pitchFamily="34" charset="0"/>
              <a:buNone/>
            </a:pPr>
            <a:r>
              <a:rPr lang="zh-CN" altLang="en-US" sz="1300" b="0" dirty="0">
                <a:solidFill>
                  <a:prstClr val="black">
                    <a:lumMod val="75000"/>
                    <a:lumOff val="25000"/>
                  </a:prstClr>
                </a:solidFill>
                <a:sym typeface="微软雅黑" panose="020B050302020402020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endParaRPr lang="zh-CN" altLang="en-US" sz="1300" b="0" dirty="0">
              <a:solidFill>
                <a:prstClr val="black">
                  <a:lumMod val="75000"/>
                  <a:lumOff val="25000"/>
                </a:prstClr>
              </a:solidFill>
              <a:sym typeface="微软雅黑" panose="020B0503020204020204" charset="-122"/>
            </a:endParaRPr>
          </a:p>
        </p:txBody>
      </p:sp>
      <p:sp>
        <p:nvSpPr>
          <p:cNvPr id="17" name="矩形 16"/>
          <p:cNvSpPr/>
          <p:nvPr/>
        </p:nvSpPr>
        <p:spPr>
          <a:xfrm>
            <a:off x="2018261" y="3275817"/>
            <a:ext cx="1415748" cy="338544"/>
          </a:xfrm>
          <a:prstGeom prst="rect">
            <a:avLst/>
          </a:prstGeom>
        </p:spPr>
        <p:txBody>
          <a:bodyPr wrap="none" lIns="91428" tIns="45715" rIns="91428" bIns="45715">
            <a:spAutoFit/>
          </a:bodyPr>
          <a:lstStyle/>
          <a:p>
            <a:pPr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单击添加标题</a:t>
            </a:r>
            <a:endParaRPr lang="en-US" altLang="zh-CN" sz="1600" dirty="0">
              <a:solidFill>
                <a:prstClr val="black">
                  <a:lumMod val="75000"/>
                  <a:lumOff val="25000"/>
                </a:prstClr>
              </a:solidFill>
              <a:latin typeface="微软雅黑" panose="020B0503020204020204" charset="-122"/>
              <a:ea typeface="微软雅黑" panose="020B0503020204020204" charset="-122"/>
            </a:endParaRPr>
          </a:p>
        </p:txBody>
      </p:sp>
      <p:sp>
        <p:nvSpPr>
          <p:cNvPr id="18" name="矩形 47"/>
          <p:cNvSpPr>
            <a:spLocks noChangeArrowheads="1"/>
          </p:cNvSpPr>
          <p:nvPr/>
        </p:nvSpPr>
        <p:spPr bwMode="auto">
          <a:xfrm>
            <a:off x="1583292" y="3755050"/>
            <a:ext cx="2246691" cy="105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defTabSz="1219200" fontAlgn="auto">
              <a:lnSpc>
                <a:spcPct val="120000"/>
              </a:lnSpc>
              <a:spcBef>
                <a:spcPct val="0"/>
              </a:spcBef>
              <a:spcAft>
                <a:spcPts val="0"/>
              </a:spcAft>
              <a:buFont typeface="Arial" panose="020B0604020202020204" pitchFamily="34" charset="0"/>
              <a:buNone/>
            </a:pPr>
            <a:r>
              <a:rPr lang="zh-CN" altLang="en-US" sz="1300" b="0" dirty="0">
                <a:solidFill>
                  <a:prstClr val="black">
                    <a:lumMod val="75000"/>
                    <a:lumOff val="25000"/>
                  </a:prstClr>
                </a:solidFill>
                <a:sym typeface="微软雅黑" panose="020B0503020204020204" charset="-122"/>
              </a:rPr>
              <a:t>在此录入上述图表的描述说明，在此录入上述图表的描述说明，在此录入上述图表的描述说明。</a:t>
            </a:r>
            <a:endParaRPr lang="zh-CN" altLang="en-US" sz="1300" b="0" dirty="0">
              <a:solidFill>
                <a:prstClr val="black">
                  <a:lumMod val="75000"/>
                  <a:lumOff val="25000"/>
                </a:prstClr>
              </a:solidFill>
              <a:sym typeface="微软雅黑" panose="020B0503020204020204" charset="-122"/>
            </a:endParaRPr>
          </a:p>
        </p:txBody>
      </p:sp>
      <p:sp>
        <p:nvSpPr>
          <p:cNvPr id="19" name="矩形 18"/>
          <p:cNvSpPr/>
          <p:nvPr/>
        </p:nvSpPr>
        <p:spPr>
          <a:xfrm>
            <a:off x="4350446" y="3275817"/>
            <a:ext cx="1415748" cy="338544"/>
          </a:xfrm>
          <a:prstGeom prst="rect">
            <a:avLst/>
          </a:prstGeom>
        </p:spPr>
        <p:txBody>
          <a:bodyPr wrap="none" lIns="91428" tIns="45715" rIns="91428" bIns="45715">
            <a:spAutoFit/>
          </a:bodyPr>
          <a:lstStyle/>
          <a:p>
            <a:pPr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单击添加标题</a:t>
            </a:r>
            <a:endParaRPr lang="en-US" altLang="zh-CN" sz="1600" dirty="0">
              <a:solidFill>
                <a:prstClr val="black">
                  <a:lumMod val="75000"/>
                  <a:lumOff val="25000"/>
                </a:prstClr>
              </a:solidFill>
              <a:latin typeface="微软雅黑" panose="020B0503020204020204" charset="-122"/>
              <a:ea typeface="微软雅黑" panose="020B0503020204020204" charset="-122"/>
            </a:endParaRPr>
          </a:p>
        </p:txBody>
      </p:sp>
      <p:sp>
        <p:nvSpPr>
          <p:cNvPr id="20" name="矩形 47"/>
          <p:cNvSpPr>
            <a:spLocks noChangeArrowheads="1"/>
          </p:cNvSpPr>
          <p:nvPr/>
        </p:nvSpPr>
        <p:spPr bwMode="auto">
          <a:xfrm>
            <a:off x="3958147" y="3755051"/>
            <a:ext cx="2208392" cy="105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defTabSz="1219200" fontAlgn="auto">
              <a:lnSpc>
                <a:spcPct val="120000"/>
              </a:lnSpc>
              <a:spcBef>
                <a:spcPct val="0"/>
              </a:spcBef>
              <a:spcAft>
                <a:spcPts val="0"/>
              </a:spcAft>
              <a:buFont typeface="Arial" panose="020B0604020202020204" pitchFamily="34" charset="0"/>
              <a:buNone/>
            </a:pPr>
            <a:r>
              <a:rPr lang="zh-CN" altLang="en-US" sz="1300" b="0" dirty="0">
                <a:solidFill>
                  <a:prstClr val="black">
                    <a:lumMod val="75000"/>
                    <a:lumOff val="25000"/>
                  </a:prstClr>
                </a:solidFill>
                <a:sym typeface="微软雅黑" panose="020B0503020204020204" charset="-122"/>
              </a:rPr>
              <a:t>在此录入上述图表的描述说明，在此录入上述图表的描述说明，在此录入上述图表的描述说明。</a:t>
            </a:r>
            <a:endParaRPr lang="zh-CN" altLang="en-US" sz="1300" b="0" dirty="0">
              <a:solidFill>
                <a:prstClr val="black">
                  <a:lumMod val="75000"/>
                  <a:lumOff val="25000"/>
                </a:prstClr>
              </a:solidFill>
              <a:sym typeface="微软雅黑" panose="020B0503020204020204" charset="-122"/>
            </a:endParaRPr>
          </a:p>
        </p:txBody>
      </p:sp>
      <p:sp>
        <p:nvSpPr>
          <p:cNvPr id="21" name="矩形 20"/>
          <p:cNvSpPr/>
          <p:nvPr/>
        </p:nvSpPr>
        <p:spPr>
          <a:xfrm>
            <a:off x="6765357" y="3275817"/>
            <a:ext cx="1415748" cy="338544"/>
          </a:xfrm>
          <a:prstGeom prst="rect">
            <a:avLst/>
          </a:prstGeom>
        </p:spPr>
        <p:txBody>
          <a:bodyPr wrap="none" lIns="91428" tIns="45715" rIns="91428" bIns="45715">
            <a:spAutoFit/>
          </a:bodyPr>
          <a:lstStyle/>
          <a:p>
            <a:pPr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单击添加标题</a:t>
            </a:r>
            <a:endParaRPr lang="en-US" altLang="zh-CN" sz="1600" dirty="0">
              <a:solidFill>
                <a:prstClr val="black">
                  <a:lumMod val="75000"/>
                  <a:lumOff val="25000"/>
                </a:prstClr>
              </a:solidFill>
              <a:latin typeface="微软雅黑" panose="020B0503020204020204" charset="-122"/>
              <a:ea typeface="微软雅黑" panose="020B0503020204020204" charset="-122"/>
            </a:endParaRPr>
          </a:p>
        </p:txBody>
      </p:sp>
      <p:sp>
        <p:nvSpPr>
          <p:cNvPr id="22" name="矩形 47"/>
          <p:cNvSpPr>
            <a:spLocks noChangeArrowheads="1"/>
          </p:cNvSpPr>
          <p:nvPr/>
        </p:nvSpPr>
        <p:spPr bwMode="auto">
          <a:xfrm>
            <a:off x="6383203" y="3755050"/>
            <a:ext cx="2228699" cy="105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defTabSz="1219200" fontAlgn="auto">
              <a:lnSpc>
                <a:spcPct val="120000"/>
              </a:lnSpc>
              <a:spcBef>
                <a:spcPct val="0"/>
              </a:spcBef>
              <a:spcAft>
                <a:spcPts val="0"/>
              </a:spcAft>
              <a:buFont typeface="Arial" panose="020B0604020202020204" pitchFamily="34" charset="0"/>
              <a:buNone/>
            </a:pPr>
            <a:r>
              <a:rPr lang="zh-CN" altLang="en-US" sz="1300" b="0" dirty="0">
                <a:solidFill>
                  <a:prstClr val="black">
                    <a:lumMod val="75000"/>
                    <a:lumOff val="25000"/>
                  </a:prstClr>
                </a:solidFill>
                <a:sym typeface="微软雅黑" panose="020B0503020204020204" charset="-122"/>
              </a:rPr>
              <a:t>在此录入上述图表的描述说明，在此录入上述图表的描述说明，在此录入上述图表的描述说明。</a:t>
            </a:r>
            <a:endParaRPr lang="zh-CN" altLang="en-US" sz="1300" b="0" dirty="0">
              <a:solidFill>
                <a:prstClr val="black">
                  <a:lumMod val="75000"/>
                  <a:lumOff val="25000"/>
                </a:prstClr>
              </a:solidFill>
              <a:sym typeface="微软雅黑" panose="020B0503020204020204" charset="-122"/>
            </a:endParaRPr>
          </a:p>
        </p:txBody>
      </p:sp>
      <p:sp>
        <p:nvSpPr>
          <p:cNvPr id="23" name="矩形 22"/>
          <p:cNvSpPr/>
          <p:nvPr/>
        </p:nvSpPr>
        <p:spPr>
          <a:xfrm>
            <a:off x="9137923" y="3275817"/>
            <a:ext cx="1415748" cy="338544"/>
          </a:xfrm>
          <a:prstGeom prst="rect">
            <a:avLst/>
          </a:prstGeom>
        </p:spPr>
        <p:txBody>
          <a:bodyPr wrap="none" lIns="91428" tIns="45715" rIns="91428" bIns="45715">
            <a:spAutoFit/>
          </a:bodyPr>
          <a:lstStyle/>
          <a:p>
            <a:pPr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单击添加标题</a:t>
            </a:r>
            <a:endParaRPr lang="en-US" altLang="zh-CN" sz="1600" dirty="0">
              <a:solidFill>
                <a:prstClr val="black">
                  <a:lumMod val="75000"/>
                  <a:lumOff val="25000"/>
                </a:prstClr>
              </a:solidFill>
              <a:latin typeface="微软雅黑" panose="020B0503020204020204" charset="-122"/>
              <a:ea typeface="微软雅黑" panose="020B0503020204020204" charset="-122"/>
            </a:endParaRPr>
          </a:p>
        </p:txBody>
      </p:sp>
      <p:sp>
        <p:nvSpPr>
          <p:cNvPr id="24" name="矩形 47"/>
          <p:cNvSpPr>
            <a:spLocks noChangeArrowheads="1"/>
          </p:cNvSpPr>
          <p:nvPr/>
        </p:nvSpPr>
        <p:spPr bwMode="auto">
          <a:xfrm>
            <a:off x="8783157" y="3755051"/>
            <a:ext cx="2207958" cy="105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defTabSz="1219200" fontAlgn="auto">
              <a:lnSpc>
                <a:spcPct val="120000"/>
              </a:lnSpc>
              <a:spcBef>
                <a:spcPct val="0"/>
              </a:spcBef>
              <a:spcAft>
                <a:spcPts val="0"/>
              </a:spcAft>
              <a:buFont typeface="Arial" panose="020B0604020202020204" pitchFamily="34" charset="0"/>
              <a:buNone/>
            </a:pPr>
            <a:r>
              <a:rPr lang="zh-CN" altLang="en-US" sz="1300" b="0" dirty="0">
                <a:solidFill>
                  <a:prstClr val="black">
                    <a:lumMod val="75000"/>
                    <a:lumOff val="25000"/>
                  </a:prstClr>
                </a:solidFill>
                <a:sym typeface="微软雅黑" panose="020B0503020204020204" charset="-122"/>
              </a:rPr>
              <a:t>在此录入上述图表的描述说明，在此录入上述图表的描述说明，在此录入上述图表的描述说明。</a:t>
            </a:r>
            <a:endParaRPr lang="zh-CN" altLang="en-US" sz="1300" b="0" dirty="0">
              <a:solidFill>
                <a:prstClr val="black">
                  <a:lumMod val="75000"/>
                  <a:lumOff val="25000"/>
                </a:prstClr>
              </a:solidFill>
              <a:sym typeface="微软雅黑" panose="020B0503020204020204" charset="-122"/>
            </a:endParaRPr>
          </a:p>
        </p:txBody>
      </p:sp>
      <p:cxnSp>
        <p:nvCxnSpPr>
          <p:cNvPr id="25" name="直接连接符 8"/>
          <p:cNvCxnSpPr/>
          <p:nvPr/>
        </p:nvCxnSpPr>
        <p:spPr>
          <a:xfrm>
            <a:off x="1427661" y="5216637"/>
            <a:ext cx="935868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5000" r="-5000"/>
          </a:stretch>
        </a:blipFill>
        <a:effectLst/>
      </p:bgPr>
    </p:bg>
    <p:spTree>
      <p:nvGrpSpPr>
        <p:cNvPr id="1" name=""/>
        <p:cNvGrpSpPr/>
        <p:nvPr/>
      </p:nvGrpSpPr>
      <p:grpSpPr>
        <a:xfrm>
          <a:off x="0" y="0"/>
          <a:ext cx="0" cy="0"/>
          <a:chOff x="0" y="0"/>
          <a:chExt cx="0" cy="0"/>
        </a:xfrm>
      </p:grpSpPr>
      <p:sp>
        <p:nvSpPr>
          <p:cNvPr id="19" name="矩形 18"/>
          <p:cNvSpPr/>
          <p:nvPr/>
        </p:nvSpPr>
        <p:spPr>
          <a:xfrm>
            <a:off x="0" y="1797235"/>
            <a:ext cx="12190413" cy="3457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914400" fontAlgn="auto">
              <a:spcBef>
                <a:spcPts val="0"/>
              </a:spcBef>
              <a:spcAft>
                <a:spcPts val="0"/>
              </a:spcAft>
            </a:pPr>
            <a:endParaRPr lang="zh-CN" altLang="en-US" sz="1900" b="0">
              <a:solidFill>
                <a:prstClr val="white"/>
              </a:solidFill>
            </a:endParaRPr>
          </a:p>
        </p:txBody>
      </p:sp>
      <p:sp>
        <p:nvSpPr>
          <p:cNvPr id="20" name="TextBox 19"/>
          <p:cNvSpPr txBox="1"/>
          <p:nvPr/>
        </p:nvSpPr>
        <p:spPr>
          <a:xfrm>
            <a:off x="5135228" y="2277399"/>
            <a:ext cx="3939534" cy="1431157"/>
          </a:xfrm>
          <a:prstGeom prst="rect">
            <a:avLst/>
          </a:prstGeom>
          <a:noFill/>
        </p:spPr>
        <p:txBody>
          <a:bodyPr wrap="none" lIns="121917" tIns="60958" rIns="121917" bIns="60958" rtlCol="0">
            <a:spAutoFit/>
          </a:bodyPr>
          <a:lstStyle/>
          <a:p>
            <a:pPr marL="0" lvl="1" algn="l" defTabSz="914400" fontAlgn="auto">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 </a:t>
            </a:r>
            <a:r>
              <a:rPr lang="zh-CN" altLang="en-US" sz="3700" dirty="0" smtClean="0">
                <a:solidFill>
                  <a:prstClr val="white"/>
                </a:solidFill>
                <a:latin typeface="微软雅黑" panose="020B0503020204020204" charset="-122"/>
                <a:ea typeface="微软雅黑" panose="020B0503020204020204" charset="-122"/>
              </a:rPr>
              <a:t>第三部分</a:t>
            </a:r>
            <a:endParaRPr lang="en-US" altLang="zh-CN" sz="3700" dirty="0">
              <a:solidFill>
                <a:prstClr val="white"/>
              </a:solidFill>
              <a:latin typeface="微软雅黑" panose="020B0503020204020204" charset="-122"/>
              <a:ea typeface="微软雅黑" panose="020B0503020204020204" charset="-122"/>
            </a:endParaRPr>
          </a:p>
          <a:p>
            <a:pPr marL="0" lvl="1" algn="l" defTabSz="914400" fontAlgn="auto">
              <a:spcBef>
                <a:spcPts val="0"/>
              </a:spcBef>
              <a:spcAft>
                <a:spcPts val="0"/>
              </a:spcAft>
            </a:pPr>
            <a:r>
              <a:rPr lang="zh-CN" altLang="en-US" sz="4800" dirty="0" smtClean="0">
                <a:solidFill>
                  <a:prstClr val="white"/>
                </a:solidFill>
                <a:latin typeface="微软雅黑" panose="020B0503020204020204" charset="-122"/>
                <a:ea typeface="微软雅黑" panose="020B0503020204020204" charset="-122"/>
              </a:rPr>
              <a:t>成功项目展示</a:t>
            </a:r>
            <a:endParaRPr lang="en-US" altLang="zh-CN" sz="4800" dirty="0">
              <a:solidFill>
                <a:prstClr val="white"/>
              </a:solidFill>
              <a:latin typeface="微软雅黑" panose="020B0503020204020204" charset="-122"/>
              <a:ea typeface="微软雅黑" panose="020B0503020204020204" charset="-122"/>
            </a:endParaRPr>
          </a:p>
        </p:txBody>
      </p:sp>
      <p:cxnSp>
        <p:nvCxnSpPr>
          <p:cNvPr id="21" name="直接连接符 20"/>
          <p:cNvCxnSpPr/>
          <p:nvPr/>
        </p:nvCxnSpPr>
        <p:spPr>
          <a:xfrm flipV="1">
            <a:off x="4847230" y="2181366"/>
            <a:ext cx="0" cy="256649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文本框 9"/>
          <p:cNvSpPr txBox="1"/>
          <p:nvPr/>
        </p:nvSpPr>
        <p:spPr>
          <a:xfrm>
            <a:off x="5410413" y="4005992"/>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23" name="文本框 9"/>
          <p:cNvSpPr txBox="1"/>
          <p:nvPr/>
        </p:nvSpPr>
        <p:spPr>
          <a:xfrm>
            <a:off x="5410412" y="4440012"/>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24" name="文本框 9"/>
          <p:cNvSpPr txBox="1"/>
          <p:nvPr/>
        </p:nvSpPr>
        <p:spPr>
          <a:xfrm>
            <a:off x="7681072" y="4010337"/>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25" name="文本框 9"/>
          <p:cNvSpPr txBox="1"/>
          <p:nvPr/>
        </p:nvSpPr>
        <p:spPr>
          <a:xfrm>
            <a:off x="7681073" y="4444957"/>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grpSp>
        <p:nvGrpSpPr>
          <p:cNvPr id="26" name="组合 25"/>
          <p:cNvGrpSpPr/>
          <p:nvPr/>
        </p:nvGrpSpPr>
        <p:grpSpPr>
          <a:xfrm>
            <a:off x="2206774" y="2538174"/>
            <a:ext cx="2114465" cy="2115756"/>
            <a:chOff x="1041891" y="2887277"/>
            <a:chExt cx="1036261" cy="1036518"/>
          </a:xfrm>
        </p:grpSpPr>
        <p:sp>
          <p:nvSpPr>
            <p:cNvPr id="27" name="Oval 53"/>
            <p:cNvSpPr>
              <a:spLocks noChangeArrowheads="1"/>
            </p:cNvSpPr>
            <p:nvPr/>
          </p:nvSpPr>
          <p:spPr bwMode="auto">
            <a:xfrm>
              <a:off x="1041891" y="2887277"/>
              <a:ext cx="1036261" cy="1036518"/>
            </a:xfrm>
            <a:prstGeom prst="ellipse">
              <a:avLst/>
            </a:prstGeom>
            <a:solidFill>
              <a:schemeClr val="bg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5900" b="0">
                <a:solidFill>
                  <a:prstClr val="white"/>
                </a:solidFill>
                <a:latin typeface="微软雅黑" panose="020B0503020204020204" charset="-122"/>
                <a:ea typeface="微软雅黑" panose="020B0503020204020204" charset="-122"/>
              </a:endParaRPr>
            </a:p>
          </p:txBody>
        </p:sp>
        <p:sp>
          <p:nvSpPr>
            <p:cNvPr id="28" name="Text Box 58"/>
            <p:cNvSpPr txBox="1">
              <a:spLocks noChangeArrowheads="1"/>
            </p:cNvSpPr>
            <p:nvPr/>
          </p:nvSpPr>
          <p:spPr bwMode="auto">
            <a:xfrm>
              <a:off x="1159958" y="3077737"/>
              <a:ext cx="782803" cy="6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8800" b="0" dirty="0" smtClean="0">
                  <a:solidFill>
                    <a:srgbClr val="C00000"/>
                  </a:solidFill>
                  <a:latin typeface="Impact" panose="020B0806030902050204" pitchFamily="34" charset="0"/>
                  <a:ea typeface="微软雅黑" panose="020B0503020204020204" charset="-122"/>
                </a:rPr>
                <a:t>03</a:t>
              </a:r>
              <a:endParaRPr lang="en-US" altLang="zh-CN" sz="8800" b="0" dirty="0">
                <a:solidFill>
                  <a:srgbClr val="C00000"/>
                </a:solidFill>
                <a:latin typeface="Impact" panose="020B0806030902050204" pitchFamily="34" charset="0"/>
                <a:ea typeface="微软雅黑" panose="020B0503020204020204" charset="-122"/>
              </a:endParaRPr>
            </a:p>
          </p:txBody>
        </p:sp>
      </p:grpSp>
      <p:grpSp>
        <p:nvGrpSpPr>
          <p:cNvPr id="13" name="组合 12"/>
          <p:cNvGrpSpPr/>
          <p:nvPr/>
        </p:nvGrpSpPr>
        <p:grpSpPr>
          <a:xfrm>
            <a:off x="4799150" y="1053530"/>
            <a:ext cx="552616" cy="552816"/>
            <a:chOff x="3543574" y="4265651"/>
            <a:chExt cx="414516" cy="414516"/>
          </a:xfrm>
        </p:grpSpPr>
        <p:sp>
          <p:nvSpPr>
            <p:cNvPr id="14" name="椭圆 13"/>
            <p:cNvSpPr/>
            <p:nvPr/>
          </p:nvSpPr>
          <p:spPr>
            <a:xfrm>
              <a:off x="3543574"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endParaRPr>
            </a:p>
          </p:txBody>
        </p:sp>
        <p:grpSp>
          <p:nvGrpSpPr>
            <p:cNvPr id="15" name="组合 14"/>
            <p:cNvGrpSpPr/>
            <p:nvPr/>
          </p:nvGrpSpPr>
          <p:grpSpPr>
            <a:xfrm>
              <a:off x="3629640" y="4325788"/>
              <a:ext cx="259976" cy="261734"/>
              <a:chOff x="5042691" y="2273922"/>
              <a:chExt cx="702937" cy="707690"/>
            </a:xfrm>
            <a:solidFill>
              <a:schemeClr val="bg1"/>
            </a:solidFill>
          </p:grpSpPr>
          <p:sp>
            <p:nvSpPr>
              <p:cNvPr id="16"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17"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grpSp>
      </p:grpSp>
      <p:grpSp>
        <p:nvGrpSpPr>
          <p:cNvPr id="18" name="组合 17"/>
          <p:cNvGrpSpPr/>
          <p:nvPr/>
        </p:nvGrpSpPr>
        <p:grpSpPr>
          <a:xfrm>
            <a:off x="5543789" y="1053530"/>
            <a:ext cx="552616" cy="552816"/>
            <a:chOff x="4102125" y="4265651"/>
            <a:chExt cx="414516" cy="414516"/>
          </a:xfrm>
        </p:grpSpPr>
        <p:sp>
          <p:nvSpPr>
            <p:cNvPr id="29" name="椭圆 28"/>
            <p:cNvSpPr/>
            <p:nvPr/>
          </p:nvSpPr>
          <p:spPr>
            <a:xfrm>
              <a:off x="4102125"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endParaRPr>
            </a:p>
          </p:txBody>
        </p:sp>
        <p:grpSp>
          <p:nvGrpSpPr>
            <p:cNvPr id="30" name="组合 29"/>
            <p:cNvGrpSpPr/>
            <p:nvPr/>
          </p:nvGrpSpPr>
          <p:grpSpPr>
            <a:xfrm>
              <a:off x="4199233" y="4358783"/>
              <a:ext cx="238761" cy="198211"/>
              <a:chOff x="3132963" y="3140191"/>
              <a:chExt cx="645573" cy="535933"/>
            </a:xfrm>
            <a:solidFill>
              <a:schemeClr val="bg1"/>
            </a:solidFill>
          </p:grpSpPr>
          <p:sp>
            <p:nvSpPr>
              <p:cNvPr id="31"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2"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3"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4"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5"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6"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grpSp>
      </p:grpSp>
      <p:grpSp>
        <p:nvGrpSpPr>
          <p:cNvPr id="37" name="组合 36"/>
          <p:cNvGrpSpPr/>
          <p:nvPr/>
        </p:nvGrpSpPr>
        <p:grpSpPr>
          <a:xfrm>
            <a:off x="6982750" y="1053530"/>
            <a:ext cx="552616" cy="552816"/>
            <a:chOff x="5181486" y="4265651"/>
            <a:chExt cx="414516" cy="414516"/>
          </a:xfrm>
        </p:grpSpPr>
        <p:sp>
          <p:nvSpPr>
            <p:cNvPr id="38" name="椭圆 37"/>
            <p:cNvSpPr/>
            <p:nvPr/>
          </p:nvSpPr>
          <p:spPr>
            <a:xfrm>
              <a:off x="5181486"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endParaRPr>
            </a:p>
          </p:txBody>
        </p:sp>
        <p:grpSp>
          <p:nvGrpSpPr>
            <p:cNvPr id="39" name="组合 38"/>
            <p:cNvGrpSpPr/>
            <p:nvPr/>
          </p:nvGrpSpPr>
          <p:grpSpPr>
            <a:xfrm>
              <a:off x="5287222" y="4375239"/>
              <a:ext cx="253419" cy="172633"/>
              <a:chOff x="4895160" y="4287159"/>
              <a:chExt cx="571418" cy="389258"/>
            </a:xfrm>
            <a:solidFill>
              <a:schemeClr val="bg1"/>
            </a:solidFill>
          </p:grpSpPr>
          <p:sp>
            <p:nvSpPr>
              <p:cNvPr id="4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4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4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4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4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4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4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4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4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grpSp>
      </p:grpSp>
      <p:grpSp>
        <p:nvGrpSpPr>
          <p:cNvPr id="49" name="组合 48"/>
          <p:cNvGrpSpPr/>
          <p:nvPr/>
        </p:nvGrpSpPr>
        <p:grpSpPr>
          <a:xfrm>
            <a:off x="6242780" y="1053530"/>
            <a:ext cx="552616" cy="552816"/>
            <a:chOff x="4626437" y="4265651"/>
            <a:chExt cx="414516" cy="414516"/>
          </a:xfrm>
        </p:grpSpPr>
        <p:sp>
          <p:nvSpPr>
            <p:cNvPr id="50" name="椭圆 49"/>
            <p:cNvSpPr/>
            <p:nvPr/>
          </p:nvSpPr>
          <p:spPr>
            <a:xfrm>
              <a:off x="4626437"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prstClr val="white"/>
                </a:solidFill>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500"/>
                                        <p:tgtEl>
                                          <p:spTgt spid="1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heel(1)">
                                      <p:cBhvr>
                                        <p:cTn id="11" dur="650"/>
                                        <p:tgtEl>
                                          <p:spTgt spid="2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ppt_x</p:attrName>
                                        </p:attrNameLst>
                                      </p:cBhvr>
                                      <p:tavLst>
                                        <p:tav tm="0">
                                          <p:val>
                                            <p:strVal val="#ppt_x-#ppt_w*1.125000"/>
                                          </p:val>
                                        </p:tav>
                                        <p:tav tm="100000">
                                          <p:val>
                                            <p:strVal val="#ppt_x"/>
                                          </p:val>
                                        </p:tav>
                                      </p:tavLst>
                                    </p:anim>
                                    <p:animEffect transition="in" filter="wipe(right)">
                                      <p:cBhvr>
                                        <p:cTn id="20" dur="500"/>
                                        <p:tgtEl>
                                          <p:spTgt spid="20"/>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7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nodeType="withEffect">
                                  <p:stCondLst>
                                    <p:cond delay="3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nodeType="withEffect">
                                  <p:stCondLst>
                                    <p:cond delay="60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par>
                                <p:cTn id="54" presetID="53" presetClass="entr" presetSubtype="16" fill="hold" nodeType="withEffect">
                                  <p:stCondLst>
                                    <p:cond delay="90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640199" y="3784088"/>
            <a:ext cx="3002784" cy="479467"/>
          </a:xfrm>
          <a:prstGeom prst="homePlate">
            <a:avLst/>
          </a:prstGeom>
          <a:solidFill>
            <a:srgbClr val="C0000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defTabSz="1219200" fontAlgn="auto">
              <a:spcBef>
                <a:spcPts val="0"/>
              </a:spcBef>
              <a:spcAft>
                <a:spcPts val="0"/>
              </a:spcAft>
            </a:pPr>
            <a:endParaRPr lang="zh-CN" altLang="en-US" sz="1500" b="0">
              <a:solidFill>
                <a:prstClr val="white"/>
              </a:solidFill>
              <a:latin typeface="微软雅黑" panose="020B0503020204020204" charset="-122"/>
              <a:ea typeface="微软雅黑" panose="020B0503020204020204" charset="-122"/>
            </a:endParaRPr>
          </a:p>
        </p:txBody>
      </p:sp>
      <p:sp>
        <p:nvSpPr>
          <p:cNvPr id="4" name="五边形 3"/>
          <p:cNvSpPr/>
          <p:nvPr/>
        </p:nvSpPr>
        <p:spPr>
          <a:xfrm flipH="1">
            <a:off x="3796278" y="4390637"/>
            <a:ext cx="1846706" cy="479467"/>
          </a:xfrm>
          <a:prstGeom prst="homePlate">
            <a:avLst/>
          </a:prstGeom>
          <a:solidFill>
            <a:srgbClr val="C0000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defTabSz="1219200" fontAlgn="auto">
              <a:spcBef>
                <a:spcPts val="0"/>
              </a:spcBef>
              <a:spcAft>
                <a:spcPts val="0"/>
              </a:spcAft>
            </a:pPr>
            <a:endParaRPr lang="zh-CN" altLang="en-US" sz="1500" b="0">
              <a:solidFill>
                <a:prstClr val="white"/>
              </a:solidFill>
              <a:latin typeface="微软雅黑" panose="020B0503020204020204" charset="-122"/>
              <a:ea typeface="微软雅黑" panose="020B0503020204020204" charset="-122"/>
            </a:endParaRPr>
          </a:p>
        </p:txBody>
      </p:sp>
      <p:sp>
        <p:nvSpPr>
          <p:cNvPr id="5" name="五边形 4"/>
          <p:cNvSpPr/>
          <p:nvPr/>
        </p:nvSpPr>
        <p:spPr>
          <a:xfrm flipH="1">
            <a:off x="3093747" y="4997186"/>
            <a:ext cx="2549236" cy="479467"/>
          </a:xfrm>
          <a:prstGeom prst="homePlate">
            <a:avLst/>
          </a:prstGeom>
          <a:solidFill>
            <a:srgbClr val="C0000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defTabSz="1219200" fontAlgn="auto">
              <a:spcBef>
                <a:spcPts val="0"/>
              </a:spcBef>
              <a:spcAft>
                <a:spcPts val="0"/>
              </a:spcAft>
            </a:pPr>
            <a:endParaRPr lang="zh-CN" altLang="en-US" sz="1500" b="0">
              <a:solidFill>
                <a:prstClr val="white"/>
              </a:solidFill>
              <a:latin typeface="微软雅黑" panose="020B0503020204020204" charset="-122"/>
              <a:ea typeface="微软雅黑" panose="020B0503020204020204" charset="-122"/>
            </a:endParaRPr>
          </a:p>
        </p:txBody>
      </p:sp>
      <p:sp>
        <p:nvSpPr>
          <p:cNvPr id="6" name="五边形 5"/>
          <p:cNvSpPr/>
          <p:nvPr/>
        </p:nvSpPr>
        <p:spPr>
          <a:xfrm flipH="1">
            <a:off x="1967286" y="5603737"/>
            <a:ext cx="3675696" cy="479467"/>
          </a:xfrm>
          <a:prstGeom prst="homePlate">
            <a:avLst/>
          </a:prstGeom>
          <a:solidFill>
            <a:srgbClr val="C0000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defTabSz="1219200" fontAlgn="auto">
              <a:spcBef>
                <a:spcPts val="0"/>
              </a:spcBef>
              <a:spcAft>
                <a:spcPts val="0"/>
              </a:spcAft>
            </a:pPr>
            <a:endParaRPr lang="zh-CN" altLang="en-US" sz="1500" b="0">
              <a:solidFill>
                <a:prstClr val="white"/>
              </a:solidFill>
              <a:latin typeface="微软雅黑" panose="020B0503020204020204" charset="-122"/>
              <a:ea typeface="微软雅黑" panose="020B0503020204020204" charset="-122"/>
            </a:endParaRPr>
          </a:p>
        </p:txBody>
      </p:sp>
      <p:sp>
        <p:nvSpPr>
          <p:cNvPr id="7" name="TextBox 159"/>
          <p:cNvSpPr txBox="1"/>
          <p:nvPr/>
        </p:nvSpPr>
        <p:spPr>
          <a:xfrm>
            <a:off x="4806841" y="3834645"/>
            <a:ext cx="768155" cy="415496"/>
          </a:xfrm>
          <a:prstGeom prst="rect">
            <a:avLst/>
          </a:prstGeom>
          <a:noFill/>
        </p:spPr>
        <p:txBody>
          <a:bodyPr wrap="none" lIns="91438" tIns="45719" rIns="91438" bIns="45719" rtlCol="0">
            <a:spAutoFit/>
          </a:bodyPr>
          <a:lstStyle/>
          <a:p>
            <a:pPr defTabSz="1219200" fontAlgn="auto">
              <a:spcBef>
                <a:spcPts val="0"/>
              </a:spcBef>
              <a:spcAft>
                <a:spcPts val="0"/>
              </a:spcAft>
            </a:pPr>
            <a:r>
              <a:rPr lang="en-US" altLang="zh-CN" sz="2100" dirty="0">
                <a:solidFill>
                  <a:prstClr val="white"/>
                </a:solidFill>
                <a:latin typeface="微软雅黑" panose="020B0503020204020204" charset="-122"/>
                <a:ea typeface="微软雅黑" panose="020B0503020204020204" charset="-122"/>
              </a:rPr>
              <a:t>73%</a:t>
            </a:r>
            <a:endParaRPr lang="zh-CN" altLang="en-US" sz="2100" dirty="0">
              <a:solidFill>
                <a:prstClr val="white"/>
              </a:solidFill>
              <a:latin typeface="微软雅黑" panose="020B0503020204020204" charset="-122"/>
              <a:ea typeface="微软雅黑" panose="020B0503020204020204" charset="-122"/>
            </a:endParaRPr>
          </a:p>
        </p:txBody>
      </p:sp>
      <p:sp>
        <p:nvSpPr>
          <p:cNvPr id="9" name="TextBox 160"/>
          <p:cNvSpPr txBox="1"/>
          <p:nvPr/>
        </p:nvSpPr>
        <p:spPr>
          <a:xfrm>
            <a:off x="4797222" y="4446020"/>
            <a:ext cx="768155" cy="415496"/>
          </a:xfrm>
          <a:prstGeom prst="rect">
            <a:avLst/>
          </a:prstGeom>
          <a:noFill/>
        </p:spPr>
        <p:txBody>
          <a:bodyPr wrap="none" lIns="91438" tIns="45719" rIns="91438" bIns="45719" rtlCol="0">
            <a:spAutoFit/>
          </a:bodyPr>
          <a:lstStyle/>
          <a:p>
            <a:pPr defTabSz="1219200" fontAlgn="auto">
              <a:spcBef>
                <a:spcPts val="0"/>
              </a:spcBef>
              <a:spcAft>
                <a:spcPts val="0"/>
              </a:spcAft>
            </a:pPr>
            <a:r>
              <a:rPr lang="en-US" altLang="zh-CN" sz="2100" dirty="0">
                <a:solidFill>
                  <a:prstClr val="white"/>
                </a:solidFill>
                <a:latin typeface="微软雅黑" panose="020B0503020204020204" charset="-122"/>
                <a:ea typeface="微软雅黑" panose="020B0503020204020204" charset="-122"/>
              </a:rPr>
              <a:t>30%</a:t>
            </a:r>
            <a:endParaRPr lang="zh-CN" altLang="en-US" sz="2100" dirty="0">
              <a:solidFill>
                <a:prstClr val="white"/>
              </a:solidFill>
              <a:latin typeface="微软雅黑" panose="020B0503020204020204" charset="-122"/>
              <a:ea typeface="微软雅黑" panose="020B0503020204020204" charset="-122"/>
            </a:endParaRPr>
          </a:p>
        </p:txBody>
      </p:sp>
      <p:sp>
        <p:nvSpPr>
          <p:cNvPr id="10" name="TextBox 161"/>
          <p:cNvSpPr txBox="1"/>
          <p:nvPr/>
        </p:nvSpPr>
        <p:spPr>
          <a:xfrm>
            <a:off x="4797225" y="5052650"/>
            <a:ext cx="768155" cy="415496"/>
          </a:xfrm>
          <a:prstGeom prst="rect">
            <a:avLst/>
          </a:prstGeom>
          <a:noFill/>
        </p:spPr>
        <p:txBody>
          <a:bodyPr wrap="none" lIns="91438" tIns="45719" rIns="91438" bIns="45719" rtlCol="0">
            <a:spAutoFit/>
          </a:bodyPr>
          <a:lstStyle/>
          <a:p>
            <a:pPr defTabSz="1219200" fontAlgn="auto">
              <a:spcBef>
                <a:spcPts val="0"/>
              </a:spcBef>
              <a:spcAft>
                <a:spcPts val="0"/>
              </a:spcAft>
            </a:pPr>
            <a:r>
              <a:rPr lang="en-US" altLang="zh-CN" sz="2100" dirty="0">
                <a:solidFill>
                  <a:prstClr val="white"/>
                </a:solidFill>
                <a:latin typeface="微软雅黑" panose="020B0503020204020204" charset="-122"/>
                <a:ea typeface="微软雅黑" panose="020B0503020204020204" charset="-122"/>
              </a:rPr>
              <a:t>50%</a:t>
            </a:r>
            <a:endParaRPr lang="zh-CN" altLang="en-US" sz="2100" dirty="0">
              <a:solidFill>
                <a:prstClr val="white"/>
              </a:solidFill>
              <a:latin typeface="微软雅黑" panose="020B0503020204020204" charset="-122"/>
              <a:ea typeface="微软雅黑" panose="020B0503020204020204" charset="-122"/>
            </a:endParaRPr>
          </a:p>
        </p:txBody>
      </p:sp>
      <p:sp>
        <p:nvSpPr>
          <p:cNvPr id="11" name="TextBox 162"/>
          <p:cNvSpPr txBox="1"/>
          <p:nvPr/>
        </p:nvSpPr>
        <p:spPr>
          <a:xfrm>
            <a:off x="4822870" y="5665132"/>
            <a:ext cx="768155" cy="415496"/>
          </a:xfrm>
          <a:prstGeom prst="rect">
            <a:avLst/>
          </a:prstGeom>
          <a:noFill/>
        </p:spPr>
        <p:txBody>
          <a:bodyPr wrap="none" lIns="91438" tIns="45719" rIns="91438" bIns="45719" rtlCol="0">
            <a:spAutoFit/>
          </a:bodyPr>
          <a:lstStyle/>
          <a:p>
            <a:pPr defTabSz="1219200" fontAlgn="auto">
              <a:spcBef>
                <a:spcPts val="0"/>
              </a:spcBef>
              <a:spcAft>
                <a:spcPts val="0"/>
              </a:spcAft>
            </a:pPr>
            <a:r>
              <a:rPr lang="en-US" altLang="zh-CN" sz="2100" dirty="0">
                <a:solidFill>
                  <a:prstClr val="white"/>
                </a:solidFill>
                <a:latin typeface="微软雅黑" panose="020B0503020204020204" charset="-122"/>
                <a:ea typeface="微软雅黑" panose="020B0503020204020204" charset="-122"/>
              </a:rPr>
              <a:t>75%</a:t>
            </a:r>
            <a:endParaRPr lang="zh-CN" altLang="en-US" sz="2100" dirty="0">
              <a:solidFill>
                <a:prstClr val="white"/>
              </a:solidFill>
              <a:latin typeface="微软雅黑" panose="020B0503020204020204" charset="-122"/>
              <a:ea typeface="微软雅黑" panose="020B0503020204020204" charset="-122"/>
            </a:endParaRPr>
          </a:p>
        </p:txBody>
      </p:sp>
      <p:sp>
        <p:nvSpPr>
          <p:cNvPr id="12" name="五边形 11"/>
          <p:cNvSpPr/>
          <p:nvPr/>
        </p:nvSpPr>
        <p:spPr>
          <a:xfrm>
            <a:off x="6611707" y="3786741"/>
            <a:ext cx="1532686" cy="479467"/>
          </a:xfrm>
          <a:prstGeom prst="homePlate">
            <a:avLst/>
          </a:prstGeom>
          <a:solidFill>
            <a:srgbClr val="C0000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defTabSz="1219200" fontAlgn="auto">
              <a:spcBef>
                <a:spcPts val="0"/>
              </a:spcBef>
              <a:spcAft>
                <a:spcPts val="0"/>
              </a:spcAft>
            </a:pPr>
            <a:endParaRPr lang="zh-CN" altLang="en-US" sz="1500">
              <a:solidFill>
                <a:prstClr val="white"/>
              </a:solidFill>
              <a:latin typeface="微软雅黑" panose="020B0503020204020204" charset="-122"/>
              <a:ea typeface="微软雅黑" panose="020B0503020204020204" charset="-122"/>
            </a:endParaRPr>
          </a:p>
        </p:txBody>
      </p:sp>
      <p:sp>
        <p:nvSpPr>
          <p:cNvPr id="13" name="五边形 12"/>
          <p:cNvSpPr/>
          <p:nvPr/>
        </p:nvSpPr>
        <p:spPr>
          <a:xfrm>
            <a:off x="6611710" y="4393293"/>
            <a:ext cx="2893326" cy="479467"/>
          </a:xfrm>
          <a:prstGeom prst="homePlate">
            <a:avLst/>
          </a:prstGeom>
          <a:solidFill>
            <a:srgbClr val="C0000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defTabSz="1219200" fontAlgn="auto">
              <a:spcBef>
                <a:spcPts val="0"/>
              </a:spcBef>
              <a:spcAft>
                <a:spcPts val="0"/>
              </a:spcAft>
            </a:pPr>
            <a:endParaRPr lang="zh-CN" altLang="en-US" sz="1500" b="0">
              <a:solidFill>
                <a:prstClr val="white"/>
              </a:solidFill>
              <a:latin typeface="微软雅黑" panose="020B0503020204020204" charset="-122"/>
              <a:ea typeface="微软雅黑" panose="020B0503020204020204" charset="-122"/>
            </a:endParaRPr>
          </a:p>
        </p:txBody>
      </p:sp>
      <p:sp>
        <p:nvSpPr>
          <p:cNvPr id="14" name="五边形 13"/>
          <p:cNvSpPr/>
          <p:nvPr/>
        </p:nvSpPr>
        <p:spPr>
          <a:xfrm>
            <a:off x="6611712" y="4999843"/>
            <a:ext cx="1814186" cy="479467"/>
          </a:xfrm>
          <a:prstGeom prst="homePlate">
            <a:avLst/>
          </a:prstGeom>
          <a:solidFill>
            <a:srgbClr val="C0000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defTabSz="1219200" fontAlgn="auto">
              <a:spcBef>
                <a:spcPts val="0"/>
              </a:spcBef>
              <a:spcAft>
                <a:spcPts val="0"/>
              </a:spcAft>
            </a:pPr>
            <a:endParaRPr lang="zh-CN" altLang="en-US" sz="1500">
              <a:solidFill>
                <a:prstClr val="white"/>
              </a:solidFill>
              <a:latin typeface="微软雅黑" panose="020B0503020204020204" charset="-122"/>
              <a:ea typeface="微软雅黑" panose="020B0503020204020204" charset="-122"/>
            </a:endParaRPr>
          </a:p>
        </p:txBody>
      </p:sp>
      <p:sp>
        <p:nvSpPr>
          <p:cNvPr id="15" name="五边形 14"/>
          <p:cNvSpPr/>
          <p:nvPr/>
        </p:nvSpPr>
        <p:spPr>
          <a:xfrm>
            <a:off x="6611712" y="5606391"/>
            <a:ext cx="3867471" cy="479467"/>
          </a:xfrm>
          <a:prstGeom prst="homePlate">
            <a:avLst/>
          </a:prstGeom>
          <a:solidFill>
            <a:srgbClr val="C0000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defTabSz="1219200" fontAlgn="auto">
              <a:spcBef>
                <a:spcPts val="0"/>
              </a:spcBef>
              <a:spcAft>
                <a:spcPts val="0"/>
              </a:spcAft>
            </a:pPr>
            <a:endParaRPr lang="zh-CN" altLang="en-US" sz="1500" b="0">
              <a:solidFill>
                <a:prstClr val="white"/>
              </a:solidFill>
              <a:latin typeface="微软雅黑" panose="020B0503020204020204" charset="-122"/>
              <a:ea typeface="微软雅黑" panose="020B0503020204020204" charset="-122"/>
            </a:endParaRPr>
          </a:p>
        </p:txBody>
      </p:sp>
      <p:sp>
        <p:nvSpPr>
          <p:cNvPr id="16" name="TextBox 173"/>
          <p:cNvSpPr txBox="1"/>
          <p:nvPr/>
        </p:nvSpPr>
        <p:spPr>
          <a:xfrm>
            <a:off x="6709362" y="3843274"/>
            <a:ext cx="768155" cy="415496"/>
          </a:xfrm>
          <a:prstGeom prst="rect">
            <a:avLst/>
          </a:prstGeom>
          <a:noFill/>
        </p:spPr>
        <p:txBody>
          <a:bodyPr wrap="none" lIns="91438" tIns="45719" rIns="91438" bIns="45719" rtlCol="0">
            <a:spAutoFit/>
          </a:bodyPr>
          <a:lstStyle/>
          <a:p>
            <a:pPr defTabSz="1219200" fontAlgn="auto">
              <a:spcBef>
                <a:spcPts val="0"/>
              </a:spcBef>
              <a:spcAft>
                <a:spcPts val="0"/>
              </a:spcAft>
            </a:pPr>
            <a:r>
              <a:rPr lang="en-US" altLang="zh-CN" sz="2100" dirty="0">
                <a:solidFill>
                  <a:prstClr val="white"/>
                </a:solidFill>
                <a:latin typeface="微软雅黑" panose="020B0503020204020204" charset="-122"/>
                <a:ea typeface="微软雅黑" panose="020B0503020204020204" charset="-122"/>
              </a:rPr>
              <a:t>20%</a:t>
            </a:r>
            <a:endParaRPr lang="zh-CN" altLang="en-US" sz="2100" dirty="0">
              <a:solidFill>
                <a:prstClr val="white"/>
              </a:solidFill>
              <a:latin typeface="微软雅黑" panose="020B0503020204020204" charset="-122"/>
              <a:ea typeface="微软雅黑" panose="020B0503020204020204" charset="-122"/>
            </a:endParaRPr>
          </a:p>
        </p:txBody>
      </p:sp>
      <p:sp>
        <p:nvSpPr>
          <p:cNvPr id="17" name="TextBox 174"/>
          <p:cNvSpPr txBox="1"/>
          <p:nvPr/>
        </p:nvSpPr>
        <p:spPr>
          <a:xfrm>
            <a:off x="6709360" y="4439969"/>
            <a:ext cx="768155" cy="415496"/>
          </a:xfrm>
          <a:prstGeom prst="rect">
            <a:avLst/>
          </a:prstGeom>
          <a:noFill/>
        </p:spPr>
        <p:txBody>
          <a:bodyPr wrap="none" lIns="91438" tIns="45719" rIns="91438" bIns="45719" rtlCol="0">
            <a:spAutoFit/>
          </a:bodyPr>
          <a:lstStyle/>
          <a:p>
            <a:pPr defTabSz="1219200" fontAlgn="auto">
              <a:spcBef>
                <a:spcPts val="0"/>
              </a:spcBef>
              <a:spcAft>
                <a:spcPts val="0"/>
              </a:spcAft>
            </a:pPr>
            <a:r>
              <a:rPr lang="en-US" altLang="zh-CN" sz="2100" dirty="0">
                <a:solidFill>
                  <a:prstClr val="white"/>
                </a:solidFill>
                <a:latin typeface="微软雅黑" panose="020B0503020204020204" charset="-122"/>
                <a:ea typeface="微软雅黑" panose="020B0503020204020204" charset="-122"/>
              </a:rPr>
              <a:t>56%</a:t>
            </a:r>
            <a:endParaRPr lang="zh-CN" altLang="en-US" sz="2100" dirty="0">
              <a:solidFill>
                <a:prstClr val="white"/>
              </a:solidFill>
              <a:latin typeface="微软雅黑" panose="020B0503020204020204" charset="-122"/>
              <a:ea typeface="微软雅黑" panose="020B0503020204020204" charset="-122"/>
            </a:endParaRPr>
          </a:p>
        </p:txBody>
      </p:sp>
      <p:sp>
        <p:nvSpPr>
          <p:cNvPr id="18" name="TextBox 175"/>
          <p:cNvSpPr txBox="1"/>
          <p:nvPr/>
        </p:nvSpPr>
        <p:spPr>
          <a:xfrm>
            <a:off x="6709364" y="5052647"/>
            <a:ext cx="768155" cy="415496"/>
          </a:xfrm>
          <a:prstGeom prst="rect">
            <a:avLst/>
          </a:prstGeom>
          <a:noFill/>
        </p:spPr>
        <p:txBody>
          <a:bodyPr wrap="none" lIns="91438" tIns="45719" rIns="91438" bIns="45719" rtlCol="0">
            <a:spAutoFit/>
          </a:bodyPr>
          <a:lstStyle/>
          <a:p>
            <a:pPr defTabSz="1219200" fontAlgn="auto">
              <a:spcBef>
                <a:spcPts val="0"/>
              </a:spcBef>
              <a:spcAft>
                <a:spcPts val="0"/>
              </a:spcAft>
            </a:pPr>
            <a:r>
              <a:rPr lang="en-US" altLang="zh-CN" sz="2100" dirty="0">
                <a:solidFill>
                  <a:prstClr val="white"/>
                </a:solidFill>
                <a:latin typeface="微软雅黑" panose="020B0503020204020204" charset="-122"/>
                <a:ea typeface="微软雅黑" panose="020B0503020204020204" charset="-122"/>
              </a:rPr>
              <a:t>29%</a:t>
            </a:r>
            <a:endParaRPr lang="zh-CN" altLang="en-US" sz="2100" dirty="0">
              <a:solidFill>
                <a:prstClr val="white"/>
              </a:solidFill>
              <a:latin typeface="微软雅黑" panose="020B0503020204020204" charset="-122"/>
              <a:ea typeface="微软雅黑" panose="020B0503020204020204" charset="-122"/>
            </a:endParaRPr>
          </a:p>
        </p:txBody>
      </p:sp>
      <p:sp>
        <p:nvSpPr>
          <p:cNvPr id="19" name="TextBox 176"/>
          <p:cNvSpPr txBox="1"/>
          <p:nvPr/>
        </p:nvSpPr>
        <p:spPr>
          <a:xfrm>
            <a:off x="6726337" y="5661855"/>
            <a:ext cx="768155" cy="415496"/>
          </a:xfrm>
          <a:prstGeom prst="rect">
            <a:avLst/>
          </a:prstGeom>
          <a:noFill/>
        </p:spPr>
        <p:txBody>
          <a:bodyPr wrap="none" lIns="91438" tIns="45719" rIns="91438" bIns="45719" rtlCol="0">
            <a:spAutoFit/>
          </a:bodyPr>
          <a:lstStyle/>
          <a:p>
            <a:pPr defTabSz="1219200" fontAlgn="auto">
              <a:spcBef>
                <a:spcPts val="0"/>
              </a:spcBef>
              <a:spcAft>
                <a:spcPts val="0"/>
              </a:spcAft>
            </a:pPr>
            <a:r>
              <a:rPr lang="en-US" altLang="zh-CN" sz="2100" dirty="0">
                <a:solidFill>
                  <a:prstClr val="white"/>
                </a:solidFill>
                <a:latin typeface="微软雅黑" panose="020B0503020204020204" charset="-122"/>
                <a:ea typeface="微软雅黑" panose="020B0503020204020204" charset="-122"/>
              </a:rPr>
              <a:t>77%</a:t>
            </a:r>
            <a:endParaRPr lang="zh-CN" altLang="en-US" sz="2100" dirty="0">
              <a:solidFill>
                <a:prstClr val="white"/>
              </a:solidFill>
              <a:latin typeface="微软雅黑" panose="020B0503020204020204" charset="-122"/>
              <a:ea typeface="微软雅黑" panose="020B0503020204020204" charset="-122"/>
            </a:endParaRPr>
          </a:p>
        </p:txBody>
      </p:sp>
      <p:sp>
        <p:nvSpPr>
          <p:cNvPr id="20" name="TextBox 180"/>
          <p:cNvSpPr txBox="1"/>
          <p:nvPr/>
        </p:nvSpPr>
        <p:spPr>
          <a:xfrm>
            <a:off x="5746850" y="3889864"/>
            <a:ext cx="761743" cy="323163"/>
          </a:xfrm>
          <a:prstGeom prst="rect">
            <a:avLst/>
          </a:prstGeom>
          <a:noFill/>
        </p:spPr>
        <p:txBody>
          <a:bodyPr wrap="none" lIns="91438" tIns="45719" rIns="91438" bIns="45719" rtlCol="0">
            <a:spAutoFit/>
          </a:bodyPr>
          <a:lstStyle/>
          <a:p>
            <a:pPr defTabSz="1219200" fontAlgn="auto">
              <a:spcBef>
                <a:spcPts val="0"/>
              </a:spcBef>
              <a:spcAft>
                <a:spcPts val="0"/>
              </a:spcAft>
            </a:pPr>
            <a:r>
              <a:rPr lang="zh-CN" altLang="en-US" sz="1500" dirty="0">
                <a:solidFill>
                  <a:prstClr val="black">
                    <a:lumMod val="75000"/>
                    <a:lumOff val="25000"/>
                  </a:prstClr>
                </a:solidFill>
                <a:latin typeface="微软雅黑" panose="020B0503020204020204" charset="-122"/>
                <a:ea typeface="微软雅黑" panose="020B0503020204020204" charset="-122"/>
              </a:rPr>
              <a:t>项目一</a:t>
            </a:r>
            <a:endParaRPr lang="zh-CN" altLang="en-US" sz="1500" dirty="0">
              <a:solidFill>
                <a:prstClr val="black">
                  <a:lumMod val="75000"/>
                  <a:lumOff val="25000"/>
                </a:prstClr>
              </a:solidFill>
              <a:latin typeface="微软雅黑" panose="020B0503020204020204" charset="-122"/>
              <a:ea typeface="微软雅黑" panose="020B0503020204020204" charset="-122"/>
            </a:endParaRPr>
          </a:p>
        </p:txBody>
      </p:sp>
      <p:sp>
        <p:nvSpPr>
          <p:cNvPr id="21" name="TextBox 181"/>
          <p:cNvSpPr txBox="1"/>
          <p:nvPr/>
        </p:nvSpPr>
        <p:spPr>
          <a:xfrm>
            <a:off x="5746850" y="4492115"/>
            <a:ext cx="761743" cy="323163"/>
          </a:xfrm>
          <a:prstGeom prst="rect">
            <a:avLst/>
          </a:prstGeom>
          <a:noFill/>
        </p:spPr>
        <p:txBody>
          <a:bodyPr wrap="none" lIns="91438" tIns="45719" rIns="91438" bIns="45719" rtlCol="0">
            <a:spAutoFit/>
          </a:bodyPr>
          <a:lstStyle/>
          <a:p>
            <a:pPr defTabSz="1219200" fontAlgn="auto">
              <a:spcBef>
                <a:spcPts val="0"/>
              </a:spcBef>
              <a:spcAft>
                <a:spcPts val="0"/>
              </a:spcAft>
            </a:pPr>
            <a:r>
              <a:rPr lang="zh-CN" altLang="en-US" sz="1500" dirty="0">
                <a:solidFill>
                  <a:prstClr val="black">
                    <a:lumMod val="75000"/>
                    <a:lumOff val="25000"/>
                  </a:prstClr>
                </a:solidFill>
                <a:latin typeface="微软雅黑" panose="020B0503020204020204" charset="-122"/>
                <a:ea typeface="微软雅黑" panose="020B0503020204020204" charset="-122"/>
              </a:rPr>
              <a:t>项目二</a:t>
            </a:r>
            <a:endParaRPr lang="zh-CN" altLang="en-US" sz="1500" dirty="0">
              <a:solidFill>
                <a:prstClr val="black">
                  <a:lumMod val="75000"/>
                  <a:lumOff val="25000"/>
                </a:prstClr>
              </a:solidFill>
              <a:latin typeface="微软雅黑" panose="020B0503020204020204" charset="-122"/>
              <a:ea typeface="微软雅黑" panose="020B0503020204020204" charset="-122"/>
            </a:endParaRPr>
          </a:p>
        </p:txBody>
      </p:sp>
      <p:sp>
        <p:nvSpPr>
          <p:cNvPr id="22" name="TextBox 182"/>
          <p:cNvSpPr txBox="1"/>
          <p:nvPr/>
        </p:nvSpPr>
        <p:spPr>
          <a:xfrm>
            <a:off x="5747082" y="5098665"/>
            <a:ext cx="761743" cy="323163"/>
          </a:xfrm>
          <a:prstGeom prst="rect">
            <a:avLst/>
          </a:prstGeom>
          <a:noFill/>
        </p:spPr>
        <p:txBody>
          <a:bodyPr wrap="none" lIns="91438" tIns="45719" rIns="91438" bIns="45719" rtlCol="0">
            <a:spAutoFit/>
          </a:bodyPr>
          <a:lstStyle/>
          <a:p>
            <a:pPr defTabSz="1219200" fontAlgn="auto">
              <a:spcBef>
                <a:spcPts val="0"/>
              </a:spcBef>
              <a:spcAft>
                <a:spcPts val="0"/>
              </a:spcAft>
            </a:pPr>
            <a:r>
              <a:rPr lang="zh-CN" altLang="en-US" sz="1500" dirty="0">
                <a:solidFill>
                  <a:prstClr val="black">
                    <a:lumMod val="75000"/>
                    <a:lumOff val="25000"/>
                  </a:prstClr>
                </a:solidFill>
                <a:latin typeface="微软雅黑" panose="020B0503020204020204" charset="-122"/>
                <a:ea typeface="微软雅黑" panose="020B0503020204020204" charset="-122"/>
              </a:rPr>
              <a:t>项目三</a:t>
            </a:r>
            <a:endParaRPr lang="zh-CN" altLang="en-US" sz="1500" dirty="0">
              <a:solidFill>
                <a:prstClr val="black">
                  <a:lumMod val="75000"/>
                  <a:lumOff val="25000"/>
                </a:prstClr>
              </a:solidFill>
              <a:latin typeface="微软雅黑" panose="020B0503020204020204" charset="-122"/>
              <a:ea typeface="微软雅黑" panose="020B0503020204020204" charset="-122"/>
            </a:endParaRPr>
          </a:p>
        </p:txBody>
      </p:sp>
      <p:sp>
        <p:nvSpPr>
          <p:cNvPr id="23" name="TextBox 183"/>
          <p:cNvSpPr txBox="1"/>
          <p:nvPr/>
        </p:nvSpPr>
        <p:spPr>
          <a:xfrm>
            <a:off x="5747082" y="5707870"/>
            <a:ext cx="761743" cy="323163"/>
          </a:xfrm>
          <a:prstGeom prst="rect">
            <a:avLst/>
          </a:prstGeom>
          <a:noFill/>
        </p:spPr>
        <p:txBody>
          <a:bodyPr wrap="none" lIns="91438" tIns="45719" rIns="91438" bIns="45719" rtlCol="0">
            <a:spAutoFit/>
          </a:bodyPr>
          <a:lstStyle/>
          <a:p>
            <a:pPr defTabSz="1219200" fontAlgn="auto">
              <a:spcBef>
                <a:spcPts val="0"/>
              </a:spcBef>
              <a:spcAft>
                <a:spcPts val="0"/>
              </a:spcAft>
            </a:pPr>
            <a:r>
              <a:rPr lang="zh-CN" altLang="en-US" sz="1500" dirty="0">
                <a:solidFill>
                  <a:prstClr val="black">
                    <a:lumMod val="75000"/>
                    <a:lumOff val="25000"/>
                  </a:prstClr>
                </a:solidFill>
                <a:latin typeface="微软雅黑" panose="020B0503020204020204" charset="-122"/>
                <a:ea typeface="微软雅黑" panose="020B0503020204020204" charset="-122"/>
              </a:rPr>
              <a:t>项目四</a:t>
            </a:r>
            <a:endParaRPr lang="zh-CN" altLang="en-US" sz="1500" dirty="0">
              <a:solidFill>
                <a:prstClr val="black">
                  <a:lumMod val="75000"/>
                  <a:lumOff val="25000"/>
                </a:prstClr>
              </a:solidFill>
              <a:latin typeface="微软雅黑" panose="020B0503020204020204" charset="-122"/>
              <a:ea typeface="微软雅黑" panose="020B0503020204020204" charset="-122"/>
            </a:endParaRPr>
          </a:p>
        </p:txBody>
      </p:sp>
      <p:sp>
        <p:nvSpPr>
          <p:cNvPr id="24" name="Oval 4"/>
          <p:cNvSpPr/>
          <p:nvPr/>
        </p:nvSpPr>
        <p:spPr>
          <a:xfrm>
            <a:off x="6609204" y="1509136"/>
            <a:ext cx="1117974" cy="1054844"/>
          </a:xfrm>
          <a:prstGeom prst="ellipse">
            <a:avLst/>
          </a:prstGeom>
          <a:solidFill>
            <a:srgbClr val="C00000"/>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38" tIns="45719" rIns="91438" bIns="45719" rtlCol="0" anchor="ctr"/>
          <a:lstStyle/>
          <a:p>
            <a:pPr defTabSz="1219200" fontAlgn="auto">
              <a:spcBef>
                <a:spcPts val="0"/>
              </a:spcBef>
              <a:spcAft>
                <a:spcPts val="0"/>
              </a:spcAft>
            </a:pPr>
            <a:r>
              <a:rPr lang="en-US" sz="1900" dirty="0" smtClean="0">
                <a:solidFill>
                  <a:prstClr val="white"/>
                </a:solidFill>
                <a:latin typeface="微软雅黑" panose="020B0503020204020204" charset="-122"/>
                <a:ea typeface="微软雅黑" panose="020B0503020204020204" charset="-122"/>
              </a:rPr>
              <a:t>2017</a:t>
            </a:r>
            <a:endParaRPr lang="en-US" sz="1900" dirty="0">
              <a:solidFill>
                <a:prstClr val="white"/>
              </a:solidFill>
              <a:latin typeface="微软雅黑" panose="020B0503020204020204" charset="-122"/>
              <a:ea typeface="微软雅黑" panose="020B0503020204020204" charset="-122"/>
            </a:endParaRPr>
          </a:p>
        </p:txBody>
      </p:sp>
      <p:sp>
        <p:nvSpPr>
          <p:cNvPr id="25" name="Oval 5"/>
          <p:cNvSpPr/>
          <p:nvPr/>
        </p:nvSpPr>
        <p:spPr>
          <a:xfrm>
            <a:off x="4547568" y="1509136"/>
            <a:ext cx="1117974" cy="1054844"/>
          </a:xfrm>
          <a:prstGeom prst="ellipse">
            <a:avLst/>
          </a:prstGeom>
          <a:solidFill>
            <a:srgbClr val="C00000"/>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38" tIns="45719" rIns="91438" bIns="45719" rtlCol="0" anchor="ctr"/>
          <a:lstStyle/>
          <a:p>
            <a:pPr defTabSz="1219200" fontAlgn="auto">
              <a:spcBef>
                <a:spcPts val="0"/>
              </a:spcBef>
              <a:spcAft>
                <a:spcPts val="0"/>
              </a:spcAft>
            </a:pPr>
            <a:r>
              <a:rPr lang="en-US" altLang="zh-CN" sz="1900" dirty="0" smtClean="0">
                <a:solidFill>
                  <a:prstClr val="white"/>
                </a:solidFill>
                <a:latin typeface="微软雅黑" panose="020B0503020204020204" charset="-122"/>
                <a:ea typeface="微软雅黑" panose="020B0503020204020204" charset="-122"/>
              </a:rPr>
              <a:t>2016</a:t>
            </a:r>
            <a:endParaRPr lang="en-US" sz="1900" dirty="0">
              <a:solidFill>
                <a:prstClr val="white"/>
              </a:solidFill>
              <a:latin typeface="微软雅黑" panose="020B0503020204020204" charset="-122"/>
              <a:ea typeface="微软雅黑" panose="020B0503020204020204" charset="-122"/>
            </a:endParaRPr>
          </a:p>
        </p:txBody>
      </p:sp>
      <p:sp>
        <p:nvSpPr>
          <p:cNvPr id="26" name="Text Box 10"/>
          <p:cNvSpPr txBox="1">
            <a:spLocks noChangeArrowheads="1"/>
          </p:cNvSpPr>
          <p:nvPr/>
        </p:nvSpPr>
        <p:spPr bwMode="auto">
          <a:xfrm>
            <a:off x="6611707" y="2693722"/>
            <a:ext cx="4955396" cy="1006427"/>
          </a:xfrm>
          <a:prstGeom prst="rect">
            <a:avLst/>
          </a:prstGeom>
          <a:noFill/>
          <a:ln w="9525">
            <a:noFill/>
            <a:miter lim="800000"/>
          </a:ln>
        </p:spPr>
        <p:txBody>
          <a:bodyPr wrap="square" lIns="45719" tIns="22859" rIns="45719" bIns="22859">
            <a:spAutoFit/>
          </a:bodyPr>
          <a:lstStyle/>
          <a:p>
            <a:pPr algn="l" defTabSz="1088390" fontAlgn="auto">
              <a:lnSpc>
                <a:spcPct val="130000"/>
              </a:lnSpc>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cs typeface="Open Sans" pitchFamily="34" charset="0"/>
              </a:rPr>
              <a:t>单击此处添加标题</a:t>
            </a:r>
            <a:endParaRPr lang="en-US" altLang="zh-CN" sz="1600" dirty="0">
              <a:solidFill>
                <a:prstClr val="black">
                  <a:lumMod val="75000"/>
                  <a:lumOff val="25000"/>
                </a:prstClr>
              </a:solidFill>
              <a:latin typeface="微软雅黑" panose="020B0503020204020204" charset="-122"/>
              <a:ea typeface="微软雅黑" panose="020B0503020204020204" charset="-122"/>
              <a:cs typeface="Open Sans" pitchFamily="34" charset="0"/>
            </a:endParaRPr>
          </a:p>
          <a:p>
            <a:pPr algn="l" defTabSz="1088390" fontAlgn="auto">
              <a:lnSpc>
                <a:spcPct val="130000"/>
              </a:lnSpc>
              <a:spcBef>
                <a:spcPts val="0"/>
              </a:spcBef>
              <a:spcAft>
                <a:spcPts val="0"/>
              </a:spcAft>
            </a:pPr>
            <a:r>
              <a:rPr lang="zh-CN" altLang="en-US" sz="1600" b="0" dirty="0" smtClean="0">
                <a:solidFill>
                  <a:prstClr val="black">
                    <a:lumMod val="75000"/>
                    <a:lumOff val="25000"/>
                  </a:prstClr>
                </a:solidFill>
                <a:latin typeface="微软雅黑" panose="020B0503020204020204" charset="-122"/>
                <a:ea typeface="微软雅黑" panose="020B0503020204020204" charset="-122"/>
                <a:cs typeface="Open Sans" pitchFamily="34" charset="0"/>
              </a:rPr>
              <a:t>设计师</a:t>
            </a:r>
            <a:r>
              <a:rPr lang="zh-CN" altLang="en-US" sz="1600" b="0" dirty="0">
                <a:solidFill>
                  <a:prstClr val="black">
                    <a:lumMod val="75000"/>
                    <a:lumOff val="25000"/>
                  </a:prstClr>
                </a:solidFill>
                <a:latin typeface="微软雅黑" panose="020B0503020204020204" charset="-122"/>
                <a:ea typeface="微软雅黑" panose="020B0503020204020204" charset="-122"/>
                <a:cs typeface="Open Sans" pitchFamily="34" charset="0"/>
              </a:rPr>
              <a:t>原创作品，盗卖者将被追究相应的法律责任，请勿以身试法！</a:t>
            </a:r>
            <a:endParaRPr lang="en-US" sz="1600" b="0" dirty="0">
              <a:solidFill>
                <a:prstClr val="black">
                  <a:lumMod val="75000"/>
                  <a:lumOff val="25000"/>
                </a:prstClr>
              </a:solidFill>
              <a:latin typeface="微软雅黑" panose="020B0503020204020204" charset="-122"/>
              <a:ea typeface="微软雅黑" panose="020B0503020204020204" charset="-122"/>
              <a:cs typeface="Open Sans" pitchFamily="34" charset="0"/>
            </a:endParaRPr>
          </a:p>
        </p:txBody>
      </p:sp>
      <p:sp>
        <p:nvSpPr>
          <p:cNvPr id="27" name="Text Box 10"/>
          <p:cNvSpPr txBox="1">
            <a:spLocks noChangeArrowheads="1"/>
          </p:cNvSpPr>
          <p:nvPr/>
        </p:nvSpPr>
        <p:spPr bwMode="auto">
          <a:xfrm>
            <a:off x="815312" y="2693721"/>
            <a:ext cx="4841831" cy="1006427"/>
          </a:xfrm>
          <a:prstGeom prst="rect">
            <a:avLst/>
          </a:prstGeom>
          <a:noFill/>
          <a:ln w="9525">
            <a:noFill/>
            <a:miter lim="800000"/>
          </a:ln>
        </p:spPr>
        <p:txBody>
          <a:bodyPr wrap="square" lIns="45719" tIns="22859" rIns="45719" bIns="22859">
            <a:spAutoFit/>
          </a:bodyPr>
          <a:lstStyle/>
          <a:p>
            <a:pPr algn="r" defTabSz="1088390" fontAlgn="auto">
              <a:lnSpc>
                <a:spcPct val="130000"/>
              </a:lnSpc>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cs typeface="Open Sans" pitchFamily="34" charset="0"/>
              </a:rPr>
              <a:t>单击此处添加标题</a:t>
            </a:r>
            <a:endParaRPr lang="en-US" altLang="zh-CN" sz="1600" dirty="0">
              <a:solidFill>
                <a:prstClr val="black">
                  <a:lumMod val="75000"/>
                  <a:lumOff val="25000"/>
                </a:prstClr>
              </a:solidFill>
              <a:latin typeface="微软雅黑" panose="020B0503020204020204" charset="-122"/>
              <a:ea typeface="微软雅黑" panose="020B0503020204020204" charset="-122"/>
              <a:cs typeface="Open Sans" pitchFamily="34" charset="0"/>
            </a:endParaRPr>
          </a:p>
          <a:p>
            <a:pPr algn="r" defTabSz="1088390" fontAlgn="auto">
              <a:lnSpc>
                <a:spcPct val="130000"/>
              </a:lnSpc>
              <a:spcBef>
                <a:spcPts val="0"/>
              </a:spcBef>
              <a:spcAft>
                <a:spcPts val="0"/>
              </a:spcAft>
            </a:pPr>
            <a:r>
              <a:rPr lang="zh-CN" altLang="en-US" sz="1600" b="0" dirty="0" smtClean="0">
                <a:solidFill>
                  <a:prstClr val="black">
                    <a:lumMod val="75000"/>
                    <a:lumOff val="25000"/>
                  </a:prstClr>
                </a:solidFill>
                <a:latin typeface="微软雅黑" panose="020B0503020204020204" charset="-122"/>
                <a:ea typeface="微软雅黑" panose="020B0503020204020204" charset="-122"/>
                <a:cs typeface="Open Sans" pitchFamily="34" charset="0"/>
              </a:rPr>
              <a:t>设计师</a:t>
            </a:r>
            <a:r>
              <a:rPr lang="zh-CN" altLang="en-US" sz="1600" b="0" dirty="0">
                <a:solidFill>
                  <a:prstClr val="black">
                    <a:lumMod val="75000"/>
                    <a:lumOff val="25000"/>
                  </a:prstClr>
                </a:solidFill>
                <a:latin typeface="微软雅黑" panose="020B0503020204020204" charset="-122"/>
                <a:ea typeface="微软雅黑" panose="020B0503020204020204" charset="-122"/>
                <a:cs typeface="Open Sans" pitchFamily="34" charset="0"/>
              </a:rPr>
              <a:t>原创作品，盗卖者将被追究相应的法律责任，请勿以身试法！</a:t>
            </a:r>
            <a:endParaRPr lang="en-US" sz="1600" b="0" dirty="0">
              <a:solidFill>
                <a:prstClr val="black">
                  <a:lumMod val="75000"/>
                  <a:lumOff val="25000"/>
                </a:prstClr>
              </a:solidFill>
              <a:latin typeface="微软雅黑" panose="020B0503020204020204" charset="-122"/>
              <a:ea typeface="微软雅黑" panose="020B0503020204020204" charset="-122"/>
              <a:cs typeface="Open Sans" pitchFamily="34" charset="0"/>
            </a:endParaRPr>
          </a:p>
        </p:txBody>
      </p:sp>
      <p:sp>
        <p:nvSpPr>
          <p:cNvPr id="30" name="TextBox 29"/>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cxnSp>
        <p:nvCxnSpPr>
          <p:cNvPr id="28" name="直接连接符 27"/>
          <p:cNvCxnSpPr/>
          <p:nvPr/>
        </p:nvCxnSpPr>
        <p:spPr>
          <a:xfrm flipH="1">
            <a:off x="3762219" y="5397735"/>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03310" y="5397735"/>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4932346" y="4226766"/>
            <a:ext cx="2341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4104638" y="4569734"/>
            <a:ext cx="2341939"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5760469" y="4569734"/>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159286" y="4700362"/>
            <a:ext cx="1313962" cy="1335152"/>
          </a:xfrm>
          <a:prstGeom prst="ellipse">
            <a:avLst/>
          </a:prstGeom>
          <a:solidFill>
            <a:srgbClr val="C00000"/>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defTabSz="1219200" fontAlgn="auto">
              <a:spcBef>
                <a:spcPts val="0"/>
              </a:spcBef>
              <a:spcAft>
                <a:spcPts val="0"/>
              </a:spcAft>
            </a:pPr>
            <a:endParaRPr lang="zh-CN" altLang="en-US" sz="2400" b="0">
              <a:solidFill>
                <a:prstClr val="white"/>
              </a:solidFill>
            </a:endParaRPr>
          </a:p>
        </p:txBody>
      </p:sp>
      <p:sp>
        <p:nvSpPr>
          <p:cNvPr id="34" name="TextBox 33"/>
          <p:cNvSpPr txBox="1"/>
          <p:nvPr/>
        </p:nvSpPr>
        <p:spPr>
          <a:xfrm>
            <a:off x="2219490" y="4942078"/>
            <a:ext cx="1187771" cy="797485"/>
          </a:xfrm>
          <a:prstGeom prst="rect">
            <a:avLst/>
          </a:prstGeom>
          <a:noFill/>
        </p:spPr>
        <p:txBody>
          <a:bodyPr wrap="square" lIns="149695" tIns="74846" rIns="149695" bIns="74846" rtlCol="0">
            <a:spAutoFit/>
          </a:bodyPr>
          <a:lstStyle/>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添加</a:t>
            </a:r>
            <a:endParaRPr lang="en-US" altLang="zh-CN" sz="2100" dirty="0">
              <a:solidFill>
                <a:prstClr val="white"/>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关键字</a:t>
            </a:r>
            <a:endParaRPr lang="zh-CN" altLang="en-US" sz="2100" dirty="0">
              <a:solidFill>
                <a:prstClr val="white"/>
              </a:solidFill>
              <a:latin typeface="微软雅黑" panose="020B0503020204020204" charset="-122"/>
              <a:ea typeface="微软雅黑" panose="020B0503020204020204" charset="-122"/>
            </a:endParaRPr>
          </a:p>
        </p:txBody>
      </p:sp>
      <p:grpSp>
        <p:nvGrpSpPr>
          <p:cNvPr id="35" name="组合 34"/>
          <p:cNvGrpSpPr/>
          <p:nvPr/>
        </p:nvGrpSpPr>
        <p:grpSpPr>
          <a:xfrm>
            <a:off x="4841448" y="3896724"/>
            <a:ext cx="2495952" cy="3566454"/>
            <a:chOff x="3993415" y="3271064"/>
            <a:chExt cx="1872208" cy="2674221"/>
          </a:xfrm>
        </p:grpSpPr>
        <p:sp>
          <p:nvSpPr>
            <p:cNvPr id="36" name="椭圆 35"/>
            <p:cNvSpPr/>
            <p:nvPr/>
          </p:nvSpPr>
          <p:spPr>
            <a:xfrm>
              <a:off x="3993415" y="3271064"/>
              <a:ext cx="1872208" cy="1872208"/>
            </a:xfrm>
            <a:prstGeom prst="ellipse">
              <a:avLst/>
            </a:prstGeom>
            <a:solidFill>
              <a:srgbClr val="C00000"/>
            </a:solidFill>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400" b="0">
                <a:solidFill>
                  <a:prstClr val="white"/>
                </a:solidFill>
              </a:endParaRPr>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400" b="0">
                <a:solidFill>
                  <a:prstClr val="white"/>
                </a:solidFill>
              </a:endParaRPr>
            </a:p>
          </p:txBody>
        </p:sp>
      </p:grpSp>
      <p:sp>
        <p:nvSpPr>
          <p:cNvPr id="40" name="Rectangle 11"/>
          <p:cNvSpPr>
            <a:spLocks noChangeArrowheads="1"/>
          </p:cNvSpPr>
          <p:nvPr/>
        </p:nvSpPr>
        <p:spPr bwMode="gray">
          <a:xfrm>
            <a:off x="5114075" y="4698637"/>
            <a:ext cx="1951356" cy="954103"/>
          </a:xfrm>
          <a:prstGeom prst="rect">
            <a:avLst/>
          </a:prstGeom>
          <a:noFill/>
          <a:ln>
            <a:noFill/>
          </a:ln>
        </p:spPr>
        <p:txBody>
          <a:bodyPr wrap="square" lIns="121917" tIns="60958" rIns="121917" bIns="60958">
            <a:spAutoFit/>
          </a:bodyPr>
          <a:lstStyle/>
          <a:p>
            <a:pPr defTabSz="1219200" fontAlgn="auto">
              <a:spcBef>
                <a:spcPts val="0"/>
              </a:spcBef>
              <a:spcAft>
                <a:spcPts val="0"/>
              </a:spcAft>
            </a:pPr>
            <a:r>
              <a:rPr lang="zh-CN" altLang="en-US" sz="2700" dirty="0">
                <a:solidFill>
                  <a:prstClr val="white"/>
                </a:solidFill>
                <a:latin typeface="微软雅黑" panose="020B0503020204020204" charset="-122"/>
                <a:ea typeface="微软雅黑" panose="020B0503020204020204" charset="-122"/>
              </a:rPr>
              <a:t>点击添加</a:t>
            </a:r>
            <a:endParaRPr lang="en-US" altLang="zh-CN" sz="2700" dirty="0">
              <a:solidFill>
                <a:prstClr val="white"/>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2700" dirty="0">
                <a:solidFill>
                  <a:prstClr val="white"/>
                </a:solidFill>
                <a:latin typeface="微软雅黑" panose="020B0503020204020204" charset="-122"/>
                <a:ea typeface="微软雅黑" panose="020B0503020204020204" charset="-122"/>
              </a:rPr>
              <a:t>标题内容</a:t>
            </a:r>
            <a:endParaRPr lang="zh-CN" altLang="en-US" sz="2700" dirty="0">
              <a:solidFill>
                <a:prstClr val="white"/>
              </a:solidFill>
              <a:latin typeface="微软雅黑" panose="020B0503020204020204" charset="-122"/>
              <a:ea typeface="微软雅黑" panose="020B0503020204020204" charset="-122"/>
            </a:endParaRPr>
          </a:p>
        </p:txBody>
      </p:sp>
      <p:sp>
        <p:nvSpPr>
          <p:cNvPr id="41" name="椭圆 40"/>
          <p:cNvSpPr/>
          <p:nvPr/>
        </p:nvSpPr>
        <p:spPr>
          <a:xfrm>
            <a:off x="3149278" y="2410426"/>
            <a:ext cx="1313962" cy="1335152"/>
          </a:xfrm>
          <a:prstGeom prst="ellipse">
            <a:avLst/>
          </a:prstGeom>
          <a:solidFill>
            <a:srgbClr val="C00000"/>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defTabSz="1219200" fontAlgn="auto">
              <a:spcBef>
                <a:spcPts val="0"/>
              </a:spcBef>
              <a:spcAft>
                <a:spcPts val="0"/>
              </a:spcAft>
            </a:pPr>
            <a:endParaRPr lang="zh-CN" altLang="en-US" sz="2400" b="0">
              <a:solidFill>
                <a:prstClr val="white"/>
              </a:solidFill>
            </a:endParaRPr>
          </a:p>
        </p:txBody>
      </p:sp>
      <p:sp>
        <p:nvSpPr>
          <p:cNvPr id="42" name="椭圆 41"/>
          <p:cNvSpPr/>
          <p:nvPr/>
        </p:nvSpPr>
        <p:spPr>
          <a:xfrm>
            <a:off x="5453236" y="1540586"/>
            <a:ext cx="1313962" cy="1335152"/>
          </a:xfrm>
          <a:prstGeom prst="ellipse">
            <a:avLst/>
          </a:prstGeom>
          <a:solidFill>
            <a:srgbClr val="C00000"/>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defTabSz="1219200" fontAlgn="auto">
              <a:spcBef>
                <a:spcPts val="0"/>
              </a:spcBef>
              <a:spcAft>
                <a:spcPts val="0"/>
              </a:spcAft>
            </a:pPr>
            <a:endParaRPr lang="zh-CN" altLang="en-US" sz="2400" b="0">
              <a:solidFill>
                <a:prstClr val="white"/>
              </a:solidFill>
            </a:endParaRPr>
          </a:p>
        </p:txBody>
      </p:sp>
      <p:sp>
        <p:nvSpPr>
          <p:cNvPr id="68" name="椭圆 67"/>
          <p:cNvSpPr/>
          <p:nvPr/>
        </p:nvSpPr>
        <p:spPr>
          <a:xfrm>
            <a:off x="7661193" y="2482926"/>
            <a:ext cx="1313962" cy="1335152"/>
          </a:xfrm>
          <a:prstGeom prst="ellipse">
            <a:avLst/>
          </a:prstGeom>
          <a:solidFill>
            <a:srgbClr val="C00000"/>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defTabSz="1219200" fontAlgn="auto">
              <a:spcBef>
                <a:spcPts val="0"/>
              </a:spcBef>
              <a:spcAft>
                <a:spcPts val="0"/>
              </a:spcAft>
            </a:pPr>
            <a:endParaRPr lang="zh-CN" altLang="en-US" sz="2400" b="0">
              <a:solidFill>
                <a:prstClr val="white"/>
              </a:solidFill>
            </a:endParaRPr>
          </a:p>
        </p:txBody>
      </p:sp>
      <p:sp>
        <p:nvSpPr>
          <p:cNvPr id="69" name="椭圆 68"/>
          <p:cNvSpPr/>
          <p:nvPr/>
        </p:nvSpPr>
        <p:spPr>
          <a:xfrm>
            <a:off x="8608045" y="4700362"/>
            <a:ext cx="1313962" cy="1335152"/>
          </a:xfrm>
          <a:prstGeom prst="ellipse">
            <a:avLst/>
          </a:prstGeom>
          <a:solidFill>
            <a:srgbClr val="C00000"/>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defTabSz="1219200" fontAlgn="auto">
              <a:spcBef>
                <a:spcPts val="0"/>
              </a:spcBef>
              <a:spcAft>
                <a:spcPts val="0"/>
              </a:spcAft>
            </a:pPr>
            <a:endParaRPr lang="zh-CN" altLang="en-US" sz="2400" b="0">
              <a:solidFill>
                <a:prstClr val="white"/>
              </a:solidFill>
            </a:endParaRPr>
          </a:p>
        </p:txBody>
      </p:sp>
      <p:sp>
        <p:nvSpPr>
          <p:cNvPr id="70" name="TextBox 69"/>
          <p:cNvSpPr txBox="1"/>
          <p:nvPr/>
        </p:nvSpPr>
        <p:spPr>
          <a:xfrm>
            <a:off x="3215265" y="2665084"/>
            <a:ext cx="1187771" cy="797485"/>
          </a:xfrm>
          <a:prstGeom prst="rect">
            <a:avLst/>
          </a:prstGeom>
          <a:noFill/>
        </p:spPr>
        <p:txBody>
          <a:bodyPr wrap="square" lIns="149695" tIns="74846" rIns="149695" bIns="74846" rtlCol="0">
            <a:spAutoFit/>
          </a:bodyPr>
          <a:lstStyle/>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添加</a:t>
            </a:r>
            <a:endParaRPr lang="en-US" altLang="zh-CN" sz="2100" dirty="0">
              <a:solidFill>
                <a:prstClr val="white"/>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关键字</a:t>
            </a:r>
            <a:endParaRPr lang="zh-CN" altLang="en-US" sz="2100" dirty="0">
              <a:solidFill>
                <a:prstClr val="white"/>
              </a:solidFill>
              <a:latin typeface="微软雅黑" panose="020B0503020204020204" charset="-122"/>
              <a:ea typeface="微软雅黑" panose="020B0503020204020204" charset="-122"/>
            </a:endParaRPr>
          </a:p>
        </p:txBody>
      </p:sp>
      <p:sp>
        <p:nvSpPr>
          <p:cNvPr id="71" name="TextBox 70"/>
          <p:cNvSpPr txBox="1"/>
          <p:nvPr/>
        </p:nvSpPr>
        <p:spPr>
          <a:xfrm>
            <a:off x="5519221" y="1801388"/>
            <a:ext cx="1187771" cy="797485"/>
          </a:xfrm>
          <a:prstGeom prst="rect">
            <a:avLst/>
          </a:prstGeom>
          <a:noFill/>
        </p:spPr>
        <p:txBody>
          <a:bodyPr wrap="square" lIns="149695" tIns="74846" rIns="149695" bIns="74846" rtlCol="0">
            <a:spAutoFit/>
          </a:bodyPr>
          <a:lstStyle/>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添加</a:t>
            </a:r>
            <a:endParaRPr lang="en-US" altLang="zh-CN" sz="2100" dirty="0">
              <a:solidFill>
                <a:prstClr val="white"/>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关键字</a:t>
            </a:r>
            <a:endParaRPr lang="zh-CN" altLang="en-US" sz="2100" dirty="0">
              <a:solidFill>
                <a:prstClr val="white"/>
              </a:solidFill>
              <a:latin typeface="微软雅黑" panose="020B0503020204020204" charset="-122"/>
              <a:ea typeface="微软雅黑" panose="020B0503020204020204" charset="-122"/>
            </a:endParaRPr>
          </a:p>
        </p:txBody>
      </p:sp>
      <p:sp>
        <p:nvSpPr>
          <p:cNvPr id="72" name="TextBox 71"/>
          <p:cNvSpPr txBox="1"/>
          <p:nvPr/>
        </p:nvSpPr>
        <p:spPr>
          <a:xfrm>
            <a:off x="7727179" y="2722044"/>
            <a:ext cx="1187771" cy="797485"/>
          </a:xfrm>
          <a:prstGeom prst="rect">
            <a:avLst/>
          </a:prstGeom>
          <a:noFill/>
        </p:spPr>
        <p:txBody>
          <a:bodyPr wrap="square" lIns="149695" tIns="74846" rIns="149695" bIns="74846" rtlCol="0">
            <a:spAutoFit/>
          </a:bodyPr>
          <a:lstStyle/>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添加</a:t>
            </a:r>
            <a:endParaRPr lang="en-US" altLang="zh-CN" sz="2100" dirty="0">
              <a:solidFill>
                <a:prstClr val="white"/>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关键字</a:t>
            </a:r>
            <a:endParaRPr lang="zh-CN" altLang="en-US" sz="2100" dirty="0">
              <a:solidFill>
                <a:prstClr val="white"/>
              </a:solidFill>
              <a:latin typeface="微软雅黑" panose="020B0503020204020204" charset="-122"/>
              <a:ea typeface="微软雅黑" panose="020B0503020204020204" charset="-122"/>
            </a:endParaRPr>
          </a:p>
        </p:txBody>
      </p:sp>
      <p:sp>
        <p:nvSpPr>
          <p:cNvPr id="73" name="TextBox 72"/>
          <p:cNvSpPr txBox="1"/>
          <p:nvPr/>
        </p:nvSpPr>
        <p:spPr>
          <a:xfrm>
            <a:off x="8687161" y="4943177"/>
            <a:ext cx="1187771" cy="797485"/>
          </a:xfrm>
          <a:prstGeom prst="rect">
            <a:avLst/>
          </a:prstGeom>
          <a:noFill/>
        </p:spPr>
        <p:txBody>
          <a:bodyPr wrap="square" lIns="149695" tIns="74846" rIns="149695" bIns="74846" rtlCol="0">
            <a:spAutoFit/>
          </a:bodyPr>
          <a:lstStyle/>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添加</a:t>
            </a:r>
            <a:endParaRPr lang="en-US" altLang="zh-CN" sz="2100" dirty="0">
              <a:solidFill>
                <a:prstClr val="white"/>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关键字</a:t>
            </a:r>
            <a:endParaRPr lang="zh-CN" altLang="en-US" sz="2100" dirty="0">
              <a:solidFill>
                <a:prstClr val="white"/>
              </a:solidFill>
              <a:latin typeface="微软雅黑" panose="020B0503020204020204" charset="-122"/>
              <a:ea typeface="微软雅黑" panose="020B0503020204020204" charset="-122"/>
            </a:endParaRPr>
          </a:p>
        </p:txBody>
      </p:sp>
      <p:grpSp>
        <p:nvGrpSpPr>
          <p:cNvPr id="74" name="组合 73"/>
          <p:cNvGrpSpPr/>
          <p:nvPr/>
        </p:nvGrpSpPr>
        <p:grpSpPr>
          <a:xfrm>
            <a:off x="1007303" y="1413111"/>
            <a:ext cx="3884284" cy="500137"/>
            <a:chOff x="539552" y="1182027"/>
            <a:chExt cx="2913592" cy="375015"/>
          </a:xfrm>
        </p:grpSpPr>
        <p:sp>
          <p:nvSpPr>
            <p:cNvPr id="75" name="TextBox 74"/>
            <p:cNvSpPr txBox="1"/>
            <p:nvPr/>
          </p:nvSpPr>
          <p:spPr>
            <a:xfrm>
              <a:off x="728900" y="1182027"/>
              <a:ext cx="2724244" cy="3750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219200" fontAlgn="auto">
                <a:spcBef>
                  <a:spcPts val="0"/>
                </a:spcBef>
                <a:spcAft>
                  <a:spcPts val="0"/>
                </a:spcAft>
              </a:pPr>
              <a:r>
                <a:rPr lang="zh-CN" altLang="en-US" b="0" dirty="0" smtClean="0">
                  <a:solidFill>
                    <a:prstClr val="black">
                      <a:lumMod val="65000"/>
                      <a:lumOff val="35000"/>
                    </a:prstClr>
                  </a:solidFill>
                </a:rPr>
                <a:t>设计师</a:t>
              </a:r>
              <a:r>
                <a:rPr lang="zh-CN" altLang="en-US" b="0" dirty="0">
                  <a:solidFill>
                    <a:prstClr val="black">
                      <a:lumMod val="65000"/>
                      <a:lumOff val="35000"/>
                    </a:prstClr>
                  </a:solidFill>
                </a:rPr>
                <a:t>原创作品，盗卖者将被追究相应的法律责任，请勿以身试法</a:t>
              </a:r>
              <a:r>
                <a:rPr lang="zh-CN" altLang="en-US" b="0" dirty="0" smtClean="0">
                  <a:solidFill>
                    <a:prstClr val="black">
                      <a:lumMod val="65000"/>
                      <a:lumOff val="35000"/>
                    </a:prstClr>
                  </a:solidFill>
                </a:rPr>
                <a:t>！设计师</a:t>
              </a:r>
              <a:r>
                <a:rPr lang="zh-CN" altLang="en-US" b="0" dirty="0">
                  <a:solidFill>
                    <a:prstClr val="black">
                      <a:lumMod val="65000"/>
                      <a:lumOff val="35000"/>
                    </a:prstClr>
                  </a:solidFill>
                </a:rPr>
                <a:t>原创作品，盗卖者将被追究相应的法律责任，请勿以身试法！</a:t>
              </a:r>
              <a:endParaRPr lang="en-US" altLang="zh-CN" b="0" dirty="0">
                <a:solidFill>
                  <a:prstClr val="black">
                    <a:lumMod val="65000"/>
                    <a:lumOff val="35000"/>
                  </a:prstClr>
                </a:solidFill>
              </a:endParaRPr>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pPr>
              <a:endParaRPr lang="zh-CN" altLang="en-US" sz="2400" b="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p:cNvSpPr txBox="1"/>
          <p:nvPr/>
        </p:nvSpPr>
        <p:spPr>
          <a:xfrm>
            <a:off x="815311" y="462473"/>
            <a:ext cx="3007989"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zh-CN" altLang="en-US" dirty="0">
                <a:solidFill>
                  <a:prstClr val="black">
                    <a:lumMod val="65000"/>
                    <a:lumOff val="35000"/>
                  </a:prstClr>
                </a:solidFill>
                <a:latin typeface="微软雅黑" panose="020B0503020204020204" charset="-122"/>
                <a:ea typeface="微软雅黑" panose="020B0503020204020204" charset="-122"/>
              </a:rPr>
              <a:t>目录</a:t>
            </a:r>
            <a:r>
              <a:rPr lang="en-US" altLang="zh-CN" dirty="0">
                <a:solidFill>
                  <a:prstClr val="black">
                    <a:lumMod val="65000"/>
                    <a:lumOff val="35000"/>
                  </a:prstClr>
                </a:solidFill>
                <a:latin typeface="微软雅黑" panose="020B0503020204020204" charset="-122"/>
                <a:ea typeface="微软雅黑" panose="020B0503020204020204" charset="-122"/>
              </a:rPr>
              <a:t>/</a:t>
            </a:r>
            <a:r>
              <a:rPr lang="en-US" altLang="zh-CN" sz="1900" dirty="0">
                <a:solidFill>
                  <a:prstClr val="black">
                    <a:lumMod val="65000"/>
                    <a:lumOff val="35000"/>
                  </a:prstClr>
                </a:solidFill>
                <a:latin typeface="微软雅黑" panose="020B0503020204020204" charset="-122"/>
                <a:ea typeface="微软雅黑" panose="020B0503020204020204" charset="-122"/>
              </a:rPr>
              <a:t>Contents</a:t>
            </a:r>
            <a:endParaRPr lang="en-GB" sz="1900" dirty="0">
              <a:solidFill>
                <a:prstClr val="black">
                  <a:lumMod val="65000"/>
                  <a:lumOff val="35000"/>
                </a:prstClr>
              </a:solidFill>
              <a:latin typeface="微软雅黑" panose="020B0503020204020204" charset="-122"/>
              <a:ea typeface="微软雅黑" panose="020B0503020204020204" charset="-122"/>
            </a:endParaRPr>
          </a:p>
        </p:txBody>
      </p:sp>
      <p:cxnSp>
        <p:nvCxnSpPr>
          <p:cNvPr id="23" name="直接连接符 22"/>
          <p:cNvCxnSpPr/>
          <p:nvPr/>
        </p:nvCxnSpPr>
        <p:spPr>
          <a:xfrm>
            <a:off x="984637" y="1125004"/>
            <a:ext cx="1019847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81"/>
          <p:cNvSpPr/>
          <p:nvPr/>
        </p:nvSpPr>
        <p:spPr bwMode="auto">
          <a:xfrm>
            <a:off x="2205454" y="2734362"/>
            <a:ext cx="7737355" cy="2237901"/>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grpSp>
        <p:nvGrpSpPr>
          <p:cNvPr id="11" name="组合 10"/>
          <p:cNvGrpSpPr/>
          <p:nvPr/>
        </p:nvGrpSpPr>
        <p:grpSpPr>
          <a:xfrm>
            <a:off x="1199303" y="2915227"/>
            <a:ext cx="1806762" cy="636806"/>
            <a:chOff x="899592" y="2185916"/>
            <a:chExt cx="1355247" cy="477494"/>
          </a:xfrm>
        </p:grpSpPr>
        <p:sp>
          <p:nvSpPr>
            <p:cNvPr id="34" name="Text Box 16"/>
            <p:cNvSpPr txBox="1">
              <a:spLocks noChangeArrowheads="1"/>
            </p:cNvSpPr>
            <p:nvPr/>
          </p:nvSpPr>
          <p:spPr bwMode="auto">
            <a:xfrm>
              <a:off x="899592" y="2185916"/>
              <a:ext cx="1355247" cy="32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defTabSz="1219200" fontAlgn="auto">
                <a:spcBef>
                  <a:spcPts val="0"/>
                </a:spcBef>
                <a:spcAft>
                  <a:spcPts val="0"/>
                </a:spcAft>
              </a:pPr>
              <a:r>
                <a:rPr lang="zh-CN" altLang="en-US" sz="2400" b="0" dirty="0" smtClean="0">
                  <a:solidFill>
                    <a:prstClr val="black">
                      <a:lumMod val="75000"/>
                      <a:lumOff val="25000"/>
                    </a:prstClr>
                  </a:solidFill>
                  <a:latin typeface="微软雅黑" panose="020B0503020204020204" charset="-122"/>
                  <a:ea typeface="微软雅黑" panose="020B0503020204020204" charset="-122"/>
                </a:rPr>
                <a:t>工作概述</a:t>
              </a:r>
              <a:endParaRPr lang="zh-CN" altLang="en-US" sz="2400" b="0" dirty="0">
                <a:solidFill>
                  <a:prstClr val="black">
                    <a:lumMod val="75000"/>
                    <a:lumOff val="25000"/>
                  </a:prstClr>
                </a:solidFill>
                <a:latin typeface="微软雅黑" panose="020B0503020204020204" charset="-122"/>
                <a:ea typeface="微软雅黑" panose="020B0503020204020204" charset="-122"/>
              </a:endParaRPr>
            </a:p>
          </p:txBody>
        </p:sp>
        <p:sp>
          <p:nvSpPr>
            <p:cNvPr id="35" name="Text Box 17"/>
            <p:cNvSpPr txBox="1">
              <a:spLocks noChangeArrowheads="1"/>
            </p:cNvSpPr>
            <p:nvPr/>
          </p:nvSpPr>
          <p:spPr bwMode="auto">
            <a:xfrm>
              <a:off x="1082881" y="2473017"/>
              <a:ext cx="988668" cy="19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1200" b="0" dirty="0">
                  <a:solidFill>
                    <a:prstClr val="black">
                      <a:lumMod val="75000"/>
                      <a:lumOff val="25000"/>
                    </a:prstClr>
                  </a:solidFill>
                  <a:latin typeface="微软雅黑" panose="020B0503020204020204" charset="-122"/>
                  <a:ea typeface="微软雅黑" panose="020B0503020204020204" charset="-122"/>
                </a:rPr>
                <a:t>Work content</a:t>
              </a:r>
              <a:endParaRPr lang="zh-CN" altLang="en-US" sz="1200" b="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12" name="组合 11"/>
          <p:cNvGrpSpPr/>
          <p:nvPr/>
        </p:nvGrpSpPr>
        <p:grpSpPr>
          <a:xfrm>
            <a:off x="3356327" y="3943741"/>
            <a:ext cx="1483264" cy="633740"/>
            <a:chOff x="2517572" y="2957122"/>
            <a:chExt cx="1112593" cy="475195"/>
          </a:xfrm>
        </p:grpSpPr>
        <p:sp>
          <p:nvSpPr>
            <p:cNvPr id="36" name="Text Box 38"/>
            <p:cNvSpPr txBox="1">
              <a:spLocks noChangeArrowheads="1"/>
            </p:cNvSpPr>
            <p:nvPr/>
          </p:nvSpPr>
          <p:spPr bwMode="auto">
            <a:xfrm>
              <a:off x="2535333" y="2957122"/>
              <a:ext cx="1077071" cy="32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defTabSz="1219200" fontAlgn="auto">
                <a:spcBef>
                  <a:spcPts val="0"/>
                </a:spcBef>
                <a:spcAft>
                  <a:spcPts val="0"/>
                </a:spcAft>
              </a:pPr>
              <a:r>
                <a:rPr lang="zh-CN" altLang="en-US" sz="2400" b="0" dirty="0" smtClean="0">
                  <a:solidFill>
                    <a:prstClr val="black">
                      <a:lumMod val="75000"/>
                      <a:lumOff val="25000"/>
                    </a:prstClr>
                  </a:solidFill>
                  <a:latin typeface="微软雅黑" panose="020B0503020204020204" charset="-122"/>
                  <a:ea typeface="微软雅黑" panose="020B0503020204020204" charset="-122"/>
                </a:rPr>
                <a:t>完成情况</a:t>
              </a:r>
              <a:endParaRPr lang="zh-CN" altLang="en-US" sz="2400" b="0" dirty="0">
                <a:solidFill>
                  <a:prstClr val="black">
                    <a:lumMod val="75000"/>
                    <a:lumOff val="25000"/>
                  </a:prstClr>
                </a:solidFill>
                <a:latin typeface="微软雅黑" panose="020B0503020204020204" charset="-122"/>
                <a:ea typeface="微软雅黑" panose="020B0503020204020204" charset="-122"/>
              </a:endParaRPr>
            </a:p>
          </p:txBody>
        </p:sp>
        <p:sp>
          <p:nvSpPr>
            <p:cNvPr id="37" name="Text Box 39"/>
            <p:cNvSpPr txBox="1">
              <a:spLocks noChangeArrowheads="1"/>
            </p:cNvSpPr>
            <p:nvPr/>
          </p:nvSpPr>
          <p:spPr bwMode="auto">
            <a:xfrm>
              <a:off x="2517572" y="3241924"/>
              <a:ext cx="1112593" cy="19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1200" b="0" dirty="0">
                  <a:solidFill>
                    <a:prstClr val="black">
                      <a:lumMod val="75000"/>
                      <a:lumOff val="25000"/>
                    </a:prstClr>
                  </a:solidFill>
                  <a:latin typeface="微软雅黑" panose="020B0503020204020204" charset="-122"/>
                  <a:ea typeface="微软雅黑" panose="020B0503020204020204" charset="-122"/>
                </a:rPr>
                <a:t>Work content</a:t>
              </a:r>
              <a:endParaRPr lang="zh-CN" altLang="en-US" sz="1200" b="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13" name="组合 12"/>
          <p:cNvGrpSpPr/>
          <p:nvPr/>
        </p:nvGrpSpPr>
        <p:grpSpPr>
          <a:xfrm>
            <a:off x="5302544" y="2761951"/>
            <a:ext cx="1668844" cy="610748"/>
            <a:chOff x="3977423" y="2070981"/>
            <a:chExt cx="1251795" cy="457955"/>
          </a:xfrm>
        </p:grpSpPr>
        <p:sp>
          <p:nvSpPr>
            <p:cNvPr id="38" name="Text Box 40"/>
            <p:cNvSpPr txBox="1">
              <a:spLocks noChangeArrowheads="1"/>
            </p:cNvSpPr>
            <p:nvPr/>
          </p:nvSpPr>
          <p:spPr bwMode="auto">
            <a:xfrm>
              <a:off x="3977423" y="2070981"/>
              <a:ext cx="1251795" cy="32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defTabSz="1219200" fontAlgn="auto">
                <a:spcBef>
                  <a:spcPts val="0"/>
                </a:spcBef>
                <a:spcAft>
                  <a:spcPts val="0"/>
                </a:spcAft>
              </a:pPr>
              <a:r>
                <a:rPr lang="zh-CN" altLang="en-US" sz="2400" b="0" dirty="0" smtClean="0">
                  <a:solidFill>
                    <a:prstClr val="black">
                      <a:lumMod val="75000"/>
                      <a:lumOff val="25000"/>
                    </a:prstClr>
                  </a:solidFill>
                  <a:latin typeface="微软雅黑" panose="020B0503020204020204" charset="-122"/>
                  <a:ea typeface="微软雅黑" panose="020B0503020204020204" charset="-122"/>
                </a:rPr>
                <a:t>成果展示</a:t>
              </a:r>
              <a:endParaRPr lang="zh-CN" altLang="en-US" sz="2400" b="0" dirty="0">
                <a:solidFill>
                  <a:prstClr val="black">
                    <a:lumMod val="75000"/>
                    <a:lumOff val="25000"/>
                  </a:prstClr>
                </a:solidFill>
                <a:latin typeface="微软雅黑" panose="020B0503020204020204" charset="-122"/>
                <a:ea typeface="微软雅黑" panose="020B0503020204020204" charset="-122"/>
              </a:endParaRPr>
            </a:p>
          </p:txBody>
        </p:sp>
        <p:sp>
          <p:nvSpPr>
            <p:cNvPr id="39" name="Text Box 41"/>
            <p:cNvSpPr txBox="1">
              <a:spLocks noChangeArrowheads="1"/>
            </p:cNvSpPr>
            <p:nvPr/>
          </p:nvSpPr>
          <p:spPr bwMode="auto">
            <a:xfrm>
              <a:off x="4082028" y="2338543"/>
              <a:ext cx="1042586" cy="19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defTabSz="1219200" fontAlgn="auto">
                <a:spcBef>
                  <a:spcPts val="0"/>
                </a:spcBef>
                <a:spcAft>
                  <a:spcPts val="0"/>
                </a:spcAft>
              </a:pPr>
              <a:r>
                <a:rPr lang="en-US" altLang="zh-CN" sz="1200" b="0" dirty="0">
                  <a:solidFill>
                    <a:prstClr val="black">
                      <a:lumMod val="75000"/>
                      <a:lumOff val="25000"/>
                    </a:prstClr>
                  </a:solidFill>
                  <a:latin typeface="微软雅黑" panose="020B0503020204020204" charset="-122"/>
                  <a:ea typeface="微软雅黑" panose="020B0503020204020204" charset="-122"/>
                </a:rPr>
                <a:t>Work content</a:t>
              </a:r>
              <a:endParaRPr lang="zh-CN" altLang="en-US" sz="1200" b="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14" name="组合 13"/>
          <p:cNvGrpSpPr/>
          <p:nvPr/>
        </p:nvGrpSpPr>
        <p:grpSpPr>
          <a:xfrm>
            <a:off x="7439183" y="4196655"/>
            <a:ext cx="1598348" cy="635273"/>
            <a:chOff x="5580112" y="3146763"/>
            <a:chExt cx="1198917" cy="476345"/>
          </a:xfrm>
        </p:grpSpPr>
        <p:sp>
          <p:nvSpPr>
            <p:cNvPr id="40" name="Text Box 42"/>
            <p:cNvSpPr txBox="1">
              <a:spLocks noChangeArrowheads="1"/>
            </p:cNvSpPr>
            <p:nvPr/>
          </p:nvSpPr>
          <p:spPr bwMode="auto">
            <a:xfrm>
              <a:off x="5641034" y="3146763"/>
              <a:ext cx="1077071" cy="32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defTabSz="1219200" fontAlgn="auto">
                <a:spcBef>
                  <a:spcPts val="0"/>
                </a:spcBef>
                <a:spcAft>
                  <a:spcPts val="0"/>
                </a:spcAft>
              </a:pPr>
              <a:r>
                <a:rPr lang="zh-CN" altLang="en-US" sz="2400" b="0" dirty="0" smtClean="0">
                  <a:solidFill>
                    <a:prstClr val="black">
                      <a:lumMod val="75000"/>
                      <a:lumOff val="25000"/>
                    </a:prstClr>
                  </a:solidFill>
                  <a:latin typeface="微软雅黑" panose="020B0503020204020204" charset="-122"/>
                  <a:ea typeface="微软雅黑" panose="020B0503020204020204" charset="-122"/>
                </a:rPr>
                <a:t>工作不足</a:t>
              </a:r>
              <a:endParaRPr lang="zh-CN" altLang="en-US" sz="2400" b="0" dirty="0">
                <a:solidFill>
                  <a:prstClr val="black">
                    <a:lumMod val="75000"/>
                    <a:lumOff val="25000"/>
                  </a:prstClr>
                </a:solidFill>
                <a:latin typeface="微软雅黑" panose="020B0503020204020204" charset="-122"/>
                <a:ea typeface="微软雅黑" panose="020B0503020204020204" charset="-122"/>
              </a:endParaRPr>
            </a:p>
          </p:txBody>
        </p:sp>
        <p:sp>
          <p:nvSpPr>
            <p:cNvPr id="41" name="Text Box 43"/>
            <p:cNvSpPr txBox="1">
              <a:spLocks noChangeArrowheads="1"/>
            </p:cNvSpPr>
            <p:nvPr/>
          </p:nvSpPr>
          <p:spPr bwMode="auto">
            <a:xfrm>
              <a:off x="5580112" y="3432715"/>
              <a:ext cx="1198917" cy="19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defTabSz="1219200" fontAlgn="auto">
                <a:spcBef>
                  <a:spcPts val="0"/>
                </a:spcBef>
                <a:spcAft>
                  <a:spcPts val="0"/>
                </a:spcAft>
              </a:pPr>
              <a:r>
                <a:rPr lang="en-US" altLang="zh-CN" sz="1200" b="0" dirty="0">
                  <a:solidFill>
                    <a:prstClr val="black">
                      <a:lumMod val="75000"/>
                      <a:lumOff val="25000"/>
                    </a:prstClr>
                  </a:solidFill>
                  <a:latin typeface="微软雅黑" panose="020B0503020204020204" charset="-122"/>
                  <a:ea typeface="微软雅黑" panose="020B0503020204020204" charset="-122"/>
                </a:rPr>
                <a:t>Work content</a:t>
              </a:r>
              <a:endParaRPr lang="zh-CN" altLang="en-US" sz="1200" b="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15" name="组合 14"/>
          <p:cNvGrpSpPr/>
          <p:nvPr/>
        </p:nvGrpSpPr>
        <p:grpSpPr>
          <a:xfrm>
            <a:off x="9263150" y="2806402"/>
            <a:ext cx="1806762" cy="608103"/>
            <a:chOff x="6948264" y="2104313"/>
            <a:chExt cx="1355247" cy="455972"/>
          </a:xfrm>
        </p:grpSpPr>
        <p:sp>
          <p:nvSpPr>
            <p:cNvPr id="42" name="Text Box 44"/>
            <p:cNvSpPr txBox="1">
              <a:spLocks noChangeArrowheads="1"/>
            </p:cNvSpPr>
            <p:nvPr/>
          </p:nvSpPr>
          <p:spPr bwMode="auto">
            <a:xfrm>
              <a:off x="6948264" y="2104313"/>
              <a:ext cx="1355247" cy="32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defTabSz="1219200" fontAlgn="auto">
                <a:spcBef>
                  <a:spcPts val="0"/>
                </a:spcBef>
                <a:spcAft>
                  <a:spcPts val="0"/>
                </a:spcAft>
              </a:pPr>
              <a:r>
                <a:rPr lang="zh-CN" altLang="en-US" sz="2400" b="0" dirty="0" smtClean="0">
                  <a:solidFill>
                    <a:prstClr val="black">
                      <a:lumMod val="75000"/>
                      <a:lumOff val="25000"/>
                    </a:prstClr>
                  </a:solidFill>
                  <a:latin typeface="微软雅黑" panose="020B0503020204020204" charset="-122"/>
                  <a:ea typeface="微软雅黑" panose="020B0503020204020204" charset="-122"/>
                </a:rPr>
                <a:t>明年计划</a:t>
              </a:r>
              <a:endParaRPr lang="zh-CN" altLang="en-US" sz="2400" b="0" dirty="0">
                <a:solidFill>
                  <a:prstClr val="black">
                    <a:lumMod val="75000"/>
                    <a:lumOff val="25000"/>
                  </a:prstClr>
                </a:solidFill>
                <a:latin typeface="微软雅黑" panose="020B0503020204020204" charset="-122"/>
                <a:ea typeface="微软雅黑" panose="020B0503020204020204" charset="-122"/>
              </a:endParaRPr>
            </a:p>
          </p:txBody>
        </p:sp>
        <p:sp>
          <p:nvSpPr>
            <p:cNvPr id="43" name="Text Box 45"/>
            <p:cNvSpPr txBox="1">
              <a:spLocks noChangeArrowheads="1"/>
            </p:cNvSpPr>
            <p:nvPr/>
          </p:nvSpPr>
          <p:spPr bwMode="auto">
            <a:xfrm>
              <a:off x="7078155" y="2369892"/>
              <a:ext cx="1095464" cy="19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defTabSz="1219200" fontAlgn="auto">
                <a:spcBef>
                  <a:spcPts val="0"/>
                </a:spcBef>
                <a:spcAft>
                  <a:spcPts val="0"/>
                </a:spcAft>
              </a:pPr>
              <a:r>
                <a:rPr lang="en-US" altLang="zh-CN" sz="1200" b="0" dirty="0">
                  <a:solidFill>
                    <a:prstClr val="black">
                      <a:lumMod val="75000"/>
                      <a:lumOff val="25000"/>
                    </a:prstClr>
                  </a:solidFill>
                  <a:latin typeface="微软雅黑" panose="020B0503020204020204" charset="-122"/>
                  <a:ea typeface="微软雅黑" panose="020B0503020204020204" charset="-122"/>
                </a:rPr>
                <a:t>Work content</a:t>
              </a:r>
              <a:endParaRPr lang="zh-CN" altLang="en-US" sz="1200" b="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6" name="组合 5"/>
          <p:cNvGrpSpPr/>
          <p:nvPr/>
        </p:nvGrpSpPr>
        <p:grpSpPr>
          <a:xfrm>
            <a:off x="3047206" y="1927940"/>
            <a:ext cx="1923485" cy="2035254"/>
            <a:chOff x="2285700" y="1445618"/>
            <a:chExt cx="1442802" cy="1526087"/>
          </a:xfrm>
        </p:grpSpPr>
        <p:sp>
          <p:nvSpPr>
            <p:cNvPr id="29" name="Oval 53"/>
            <p:cNvSpPr>
              <a:spLocks noChangeArrowheads="1"/>
            </p:cNvSpPr>
            <p:nvPr/>
          </p:nvSpPr>
          <p:spPr bwMode="auto">
            <a:xfrm>
              <a:off x="2501743" y="1635646"/>
              <a:ext cx="1036261" cy="1036518"/>
            </a:xfrm>
            <a:prstGeom prst="heart">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2400" b="0">
                <a:solidFill>
                  <a:prstClr val="white"/>
                </a:solidFill>
                <a:latin typeface="微软雅黑" panose="020B0503020204020204" charset="-122"/>
                <a:ea typeface="微软雅黑" panose="020B0503020204020204" charset="-122"/>
              </a:endParaRPr>
            </a:p>
          </p:txBody>
        </p:sp>
        <p:sp>
          <p:nvSpPr>
            <p:cNvPr id="44" name="Text Box 59"/>
            <p:cNvSpPr txBox="1">
              <a:spLocks noChangeArrowheads="1"/>
            </p:cNvSpPr>
            <p:nvPr/>
          </p:nvSpPr>
          <p:spPr bwMode="auto">
            <a:xfrm>
              <a:off x="2285700" y="1445618"/>
              <a:ext cx="1442802" cy="1526087"/>
            </a:xfrm>
            <a:prstGeom prst="hear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5100" dirty="0">
                  <a:solidFill>
                    <a:prstClr val="white"/>
                  </a:solidFill>
                  <a:latin typeface="微软雅黑" panose="020B0503020204020204" charset="-122"/>
                  <a:ea typeface="微软雅黑" panose="020B0503020204020204" charset="-122"/>
                </a:rPr>
                <a:t>0</a:t>
              </a:r>
              <a:r>
                <a:rPr lang="en-US" altLang="zh-CN" sz="5100" dirty="0" smtClean="0">
                  <a:solidFill>
                    <a:prstClr val="white"/>
                  </a:solidFill>
                  <a:latin typeface="微软雅黑" panose="020B0503020204020204" charset="-122"/>
                  <a:ea typeface="微软雅黑" panose="020B0503020204020204" charset="-122"/>
                </a:rPr>
                <a:t>2</a:t>
              </a:r>
              <a:endParaRPr lang="en-US" altLang="zh-CN" sz="5100" dirty="0">
                <a:solidFill>
                  <a:prstClr val="white"/>
                </a:solidFill>
                <a:latin typeface="微软雅黑" panose="020B0503020204020204" charset="-122"/>
                <a:ea typeface="微软雅黑" panose="020B0503020204020204" charset="-122"/>
              </a:endParaRPr>
            </a:p>
          </p:txBody>
        </p:sp>
      </p:grpSp>
      <p:grpSp>
        <p:nvGrpSpPr>
          <p:cNvPr id="8" name="组合 7"/>
          <p:cNvGrpSpPr/>
          <p:nvPr/>
        </p:nvGrpSpPr>
        <p:grpSpPr>
          <a:xfrm>
            <a:off x="5333207" y="3680540"/>
            <a:ext cx="1797979" cy="2035254"/>
            <a:chOff x="4000423" y="2759763"/>
            <a:chExt cx="1348659" cy="1526087"/>
          </a:xfrm>
        </p:grpSpPr>
        <p:sp>
          <p:nvSpPr>
            <p:cNvPr id="30" name="Oval 53"/>
            <p:cNvSpPr>
              <a:spLocks noChangeArrowheads="1"/>
            </p:cNvSpPr>
            <p:nvPr/>
          </p:nvSpPr>
          <p:spPr bwMode="auto">
            <a:xfrm>
              <a:off x="4170801" y="2938997"/>
              <a:ext cx="1036261" cy="1036518"/>
            </a:xfrm>
            <a:prstGeom prst="heart">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2400" b="0">
                <a:solidFill>
                  <a:prstClr val="white"/>
                </a:solidFill>
                <a:latin typeface="微软雅黑" panose="020B0503020204020204" charset="-122"/>
                <a:ea typeface="微软雅黑" panose="020B0503020204020204" charset="-122"/>
              </a:endParaRPr>
            </a:p>
          </p:txBody>
        </p:sp>
        <p:sp>
          <p:nvSpPr>
            <p:cNvPr id="45" name="Text Box 60"/>
            <p:cNvSpPr txBox="1">
              <a:spLocks noChangeArrowheads="1"/>
            </p:cNvSpPr>
            <p:nvPr/>
          </p:nvSpPr>
          <p:spPr bwMode="auto">
            <a:xfrm>
              <a:off x="4000423" y="2759763"/>
              <a:ext cx="1348659" cy="1526087"/>
            </a:xfrm>
            <a:prstGeom prst="hear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5100" dirty="0">
                  <a:solidFill>
                    <a:prstClr val="white"/>
                  </a:solidFill>
                  <a:latin typeface="微软雅黑" panose="020B0503020204020204" charset="-122"/>
                  <a:ea typeface="微软雅黑" panose="020B0503020204020204" charset="-122"/>
                </a:rPr>
                <a:t>03</a:t>
              </a:r>
              <a:endParaRPr lang="en-US" altLang="zh-CN" sz="5100" dirty="0">
                <a:solidFill>
                  <a:prstClr val="white"/>
                </a:solidFill>
                <a:latin typeface="微软雅黑" panose="020B0503020204020204" charset="-122"/>
                <a:ea typeface="微软雅黑" panose="020B0503020204020204" charset="-122"/>
              </a:endParaRPr>
            </a:p>
          </p:txBody>
        </p:sp>
      </p:grpSp>
      <p:grpSp>
        <p:nvGrpSpPr>
          <p:cNvPr id="9" name="组合 8"/>
          <p:cNvGrpSpPr/>
          <p:nvPr/>
        </p:nvGrpSpPr>
        <p:grpSpPr>
          <a:xfrm>
            <a:off x="7241436" y="1905795"/>
            <a:ext cx="1825570" cy="2035255"/>
            <a:chOff x="5431784" y="1429013"/>
            <a:chExt cx="1369356" cy="1526087"/>
          </a:xfrm>
        </p:grpSpPr>
        <p:sp>
          <p:nvSpPr>
            <p:cNvPr id="31" name="Oval 53"/>
            <p:cNvSpPr>
              <a:spLocks noChangeArrowheads="1"/>
            </p:cNvSpPr>
            <p:nvPr/>
          </p:nvSpPr>
          <p:spPr bwMode="auto">
            <a:xfrm>
              <a:off x="5578926" y="1635646"/>
              <a:ext cx="1036261" cy="1036518"/>
            </a:xfrm>
            <a:prstGeom prst="heart">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2400" b="0">
                <a:solidFill>
                  <a:prstClr val="white"/>
                </a:solidFill>
                <a:latin typeface="微软雅黑" panose="020B0503020204020204" charset="-122"/>
                <a:ea typeface="微软雅黑" panose="020B0503020204020204" charset="-122"/>
              </a:endParaRPr>
            </a:p>
          </p:txBody>
        </p:sp>
        <p:sp>
          <p:nvSpPr>
            <p:cNvPr id="46" name="Text Box 61"/>
            <p:cNvSpPr txBox="1">
              <a:spLocks noChangeArrowheads="1"/>
            </p:cNvSpPr>
            <p:nvPr/>
          </p:nvSpPr>
          <p:spPr bwMode="auto">
            <a:xfrm>
              <a:off x="5431784" y="1429013"/>
              <a:ext cx="1369356" cy="1526087"/>
            </a:xfrm>
            <a:prstGeom prst="hear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5100" dirty="0">
                  <a:solidFill>
                    <a:prstClr val="white"/>
                  </a:solidFill>
                  <a:latin typeface="微软雅黑" panose="020B0503020204020204" charset="-122"/>
                  <a:ea typeface="微软雅黑" panose="020B0503020204020204" charset="-122"/>
                </a:rPr>
                <a:t>04</a:t>
              </a:r>
              <a:endParaRPr lang="en-US" altLang="zh-CN" sz="5100" dirty="0">
                <a:solidFill>
                  <a:prstClr val="white"/>
                </a:solidFill>
                <a:latin typeface="微软雅黑" panose="020B0503020204020204" charset="-122"/>
                <a:ea typeface="微软雅黑" panose="020B0503020204020204" charset="-122"/>
              </a:endParaRPr>
            </a:p>
          </p:txBody>
        </p:sp>
      </p:grpSp>
      <p:grpSp>
        <p:nvGrpSpPr>
          <p:cNvPr id="10" name="组合 9"/>
          <p:cNvGrpSpPr/>
          <p:nvPr/>
        </p:nvGrpSpPr>
        <p:grpSpPr>
          <a:xfrm>
            <a:off x="9252280" y="3604340"/>
            <a:ext cx="1795925" cy="2035254"/>
            <a:chOff x="6940107" y="2702629"/>
            <a:chExt cx="1347118" cy="1526088"/>
          </a:xfrm>
        </p:grpSpPr>
        <p:sp>
          <p:nvSpPr>
            <p:cNvPr id="32" name="Oval 53"/>
            <p:cNvSpPr>
              <a:spLocks noChangeArrowheads="1"/>
            </p:cNvSpPr>
            <p:nvPr/>
          </p:nvSpPr>
          <p:spPr bwMode="auto">
            <a:xfrm>
              <a:off x="7090504" y="2893023"/>
              <a:ext cx="1036261" cy="1036518"/>
            </a:xfrm>
            <a:prstGeom prst="heart">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2400" b="0">
                <a:solidFill>
                  <a:prstClr val="white"/>
                </a:solidFill>
                <a:latin typeface="微软雅黑" panose="020B0503020204020204" charset="-122"/>
                <a:ea typeface="微软雅黑" panose="020B0503020204020204" charset="-122"/>
              </a:endParaRPr>
            </a:p>
          </p:txBody>
        </p:sp>
        <p:sp>
          <p:nvSpPr>
            <p:cNvPr id="47" name="Text Box 62"/>
            <p:cNvSpPr txBox="1">
              <a:spLocks noChangeArrowheads="1"/>
            </p:cNvSpPr>
            <p:nvPr/>
          </p:nvSpPr>
          <p:spPr bwMode="auto">
            <a:xfrm>
              <a:off x="6940107" y="2702629"/>
              <a:ext cx="1347118" cy="1526088"/>
            </a:xfrm>
            <a:prstGeom prst="hear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5100" dirty="0">
                  <a:solidFill>
                    <a:prstClr val="white"/>
                  </a:solidFill>
                  <a:latin typeface="微软雅黑" panose="020B0503020204020204" charset="-122"/>
                  <a:ea typeface="微软雅黑" panose="020B0503020204020204" charset="-122"/>
                </a:rPr>
                <a:t>05</a:t>
              </a:r>
              <a:endParaRPr lang="en-US" altLang="zh-CN" sz="5100" dirty="0">
                <a:solidFill>
                  <a:prstClr val="white"/>
                </a:solidFill>
                <a:latin typeface="微软雅黑" panose="020B0503020204020204" charset="-122"/>
                <a:ea typeface="微软雅黑" panose="020B0503020204020204" charset="-122"/>
              </a:endParaRPr>
            </a:p>
          </p:txBody>
        </p:sp>
      </p:grpSp>
      <p:grpSp>
        <p:nvGrpSpPr>
          <p:cNvPr id="5" name="组合 4"/>
          <p:cNvGrpSpPr/>
          <p:nvPr/>
        </p:nvGrpSpPr>
        <p:grpSpPr>
          <a:xfrm>
            <a:off x="1389012" y="3850596"/>
            <a:ext cx="1381502" cy="1382344"/>
            <a:chOff x="1041891" y="2887277"/>
            <a:chExt cx="1036261" cy="1036518"/>
          </a:xfrm>
        </p:grpSpPr>
        <p:sp>
          <p:nvSpPr>
            <p:cNvPr id="33" name="Oval 53"/>
            <p:cNvSpPr>
              <a:spLocks noChangeArrowheads="1"/>
            </p:cNvSpPr>
            <p:nvPr/>
          </p:nvSpPr>
          <p:spPr bwMode="auto">
            <a:xfrm>
              <a:off x="1041891" y="2887277"/>
              <a:ext cx="1036261" cy="1036518"/>
            </a:xfrm>
            <a:prstGeom prst="heart">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2400" b="0">
                <a:solidFill>
                  <a:prstClr val="white"/>
                </a:solidFill>
                <a:latin typeface="微软雅黑" panose="020B0503020204020204" charset="-122"/>
                <a:ea typeface="微软雅黑" panose="020B0503020204020204" charset="-122"/>
              </a:endParaRPr>
            </a:p>
          </p:txBody>
        </p:sp>
        <p:sp>
          <p:nvSpPr>
            <p:cNvPr id="48" name="Text Box 58"/>
            <p:cNvSpPr txBox="1">
              <a:spLocks noChangeArrowheads="1"/>
            </p:cNvSpPr>
            <p:nvPr/>
          </p:nvSpPr>
          <p:spPr bwMode="auto">
            <a:xfrm>
              <a:off x="1177282" y="3105837"/>
              <a:ext cx="782803" cy="64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5100" dirty="0">
                  <a:solidFill>
                    <a:prstClr val="white"/>
                  </a:solidFill>
                  <a:latin typeface="微软雅黑" panose="020B0503020204020204" charset="-122"/>
                  <a:ea typeface="微软雅黑" panose="020B0503020204020204" charset="-122"/>
                </a:rPr>
                <a:t>01</a:t>
              </a:r>
              <a:endParaRPr lang="en-US" altLang="zh-CN" sz="5100" dirty="0">
                <a:solidFill>
                  <a:prstClr val="white"/>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0"/>
                                        <p:tgtEl>
                                          <p:spTgt spid="28"/>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1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20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9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20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
        <p:nvSpPr>
          <p:cNvPr id="3" name="Shape 5166"/>
          <p:cNvSpPr/>
          <p:nvPr/>
        </p:nvSpPr>
        <p:spPr>
          <a:xfrm>
            <a:off x="2592126" y="1877010"/>
            <a:ext cx="1623865" cy="1439150"/>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75000"/>
            </a:schemeClr>
          </a:solidFill>
          <a:ln w="12700" cap="flat">
            <a:noFill/>
            <a:miter lim="400000"/>
          </a:ln>
          <a:effectLst/>
        </p:spPr>
        <p:txBody>
          <a:bodyPr wrap="square" lIns="50799" tIns="50799" rIns="50799" bIns="50799" numCol="1" anchor="ctr">
            <a:noAutofit/>
          </a:bodyPr>
          <a:lstStyle/>
          <a:p>
            <a:pPr defTabSz="121920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b="0" dirty="0">
              <a:solidFill>
                <a:prstClr val="white"/>
              </a:solidFill>
              <a:effectLst>
                <a:outerShdw blurRad="38100" dist="12700" dir="5400000" rotWithShape="0">
                  <a:srgbClr val="000000">
                    <a:alpha val="50000"/>
                  </a:srgbClr>
                </a:outerShdw>
              </a:effectLst>
              <a:latin typeface="微软雅黑" panose="020B0503020204020204" charset="-122"/>
              <a:ea typeface="微软雅黑" panose="020B0503020204020204" charset="-122"/>
              <a:cs typeface="Lato Light"/>
              <a:sym typeface="Gill Sans"/>
            </a:endParaRPr>
          </a:p>
        </p:txBody>
      </p:sp>
      <p:sp>
        <p:nvSpPr>
          <p:cNvPr id="4" name="Shape 5167"/>
          <p:cNvSpPr/>
          <p:nvPr/>
        </p:nvSpPr>
        <p:spPr>
          <a:xfrm>
            <a:off x="2099668" y="2730230"/>
            <a:ext cx="2614905" cy="1498236"/>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75000"/>
            </a:schemeClr>
          </a:solidFill>
          <a:ln w="12700" cap="flat">
            <a:noFill/>
            <a:miter lim="400000"/>
          </a:ln>
          <a:effectLst/>
        </p:spPr>
        <p:txBody>
          <a:bodyPr wrap="square" lIns="50799" tIns="50799" rIns="50799" bIns="50799" numCol="1" anchor="ctr">
            <a:noAutofit/>
          </a:bodyPr>
          <a:lstStyle/>
          <a:p>
            <a:pPr defTabSz="121920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b="0" dirty="0">
              <a:solidFill>
                <a:prstClr val="white"/>
              </a:solidFill>
              <a:effectLst>
                <a:outerShdw blurRad="38100" dist="12700" dir="5400000" rotWithShape="0">
                  <a:srgbClr val="000000">
                    <a:alpha val="50000"/>
                  </a:srgbClr>
                </a:outerShdw>
              </a:effectLst>
              <a:latin typeface="微软雅黑" panose="020B0503020204020204" charset="-122"/>
              <a:ea typeface="微软雅黑" panose="020B0503020204020204" charset="-122"/>
              <a:cs typeface="Lato Light"/>
              <a:sym typeface="Gill Sans"/>
            </a:endParaRPr>
          </a:p>
        </p:txBody>
      </p:sp>
      <p:sp>
        <p:nvSpPr>
          <p:cNvPr id="5" name="Shape 5168"/>
          <p:cNvSpPr/>
          <p:nvPr/>
        </p:nvSpPr>
        <p:spPr>
          <a:xfrm>
            <a:off x="1607213" y="3655378"/>
            <a:ext cx="3605946" cy="1498230"/>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75000"/>
            </a:schemeClr>
          </a:solidFill>
          <a:ln w="12700" cap="flat">
            <a:noFill/>
            <a:miter lim="400000"/>
          </a:ln>
          <a:effectLst/>
        </p:spPr>
        <p:txBody>
          <a:bodyPr wrap="square" lIns="50799" tIns="50799" rIns="50799" bIns="50799" numCol="1" anchor="ctr">
            <a:noAutofit/>
          </a:bodyPr>
          <a:lstStyle/>
          <a:p>
            <a:pPr defTabSz="121920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b="0" dirty="0">
              <a:solidFill>
                <a:prstClr val="white"/>
              </a:solidFill>
              <a:effectLst>
                <a:outerShdw blurRad="38100" dist="12700" dir="5400000" rotWithShape="0">
                  <a:srgbClr val="000000">
                    <a:alpha val="50000"/>
                  </a:srgbClr>
                </a:outerShdw>
              </a:effectLst>
              <a:latin typeface="微软雅黑" panose="020B0503020204020204" charset="-122"/>
              <a:ea typeface="微软雅黑" panose="020B0503020204020204" charset="-122"/>
              <a:cs typeface="Lato Light"/>
              <a:sym typeface="Gill Sans"/>
            </a:endParaRPr>
          </a:p>
        </p:txBody>
      </p:sp>
      <p:sp>
        <p:nvSpPr>
          <p:cNvPr id="6" name="Shape 5169"/>
          <p:cNvSpPr/>
          <p:nvPr/>
        </p:nvSpPr>
        <p:spPr>
          <a:xfrm>
            <a:off x="1103302" y="4580529"/>
            <a:ext cx="4596976" cy="1498223"/>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75000"/>
            </a:schemeClr>
          </a:solidFill>
          <a:ln w="12700" cap="flat">
            <a:noFill/>
            <a:miter lim="400000"/>
          </a:ln>
          <a:effectLst/>
        </p:spPr>
        <p:txBody>
          <a:bodyPr wrap="square" lIns="50799" tIns="50799" rIns="50799" bIns="50799" numCol="1" anchor="ctr">
            <a:noAutofit/>
          </a:bodyPr>
          <a:lstStyle/>
          <a:p>
            <a:pPr defTabSz="121920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b="0" dirty="0">
              <a:solidFill>
                <a:prstClr val="white"/>
              </a:solidFill>
              <a:effectLst>
                <a:outerShdw blurRad="38100" dist="12700" dir="5400000" rotWithShape="0">
                  <a:srgbClr val="000000">
                    <a:alpha val="50000"/>
                  </a:srgbClr>
                </a:outerShdw>
              </a:effectLst>
              <a:latin typeface="微软雅黑" panose="020B0503020204020204" charset="-122"/>
              <a:ea typeface="微软雅黑" panose="020B0503020204020204" charset="-122"/>
              <a:cs typeface="Lato Light"/>
              <a:sym typeface="Gill Sans"/>
            </a:endParaRPr>
          </a:p>
        </p:txBody>
      </p:sp>
      <p:grpSp>
        <p:nvGrpSpPr>
          <p:cNvPr id="7" name="组合 6"/>
          <p:cNvGrpSpPr/>
          <p:nvPr/>
        </p:nvGrpSpPr>
        <p:grpSpPr>
          <a:xfrm>
            <a:off x="3084579" y="1478316"/>
            <a:ext cx="1143692" cy="980850"/>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C00000"/>
            </a:solidFill>
            <a:ln w="25400" cap="flat">
              <a:solidFill>
                <a:schemeClr val="bg1"/>
              </a:solidFill>
              <a:miter lim="400000"/>
            </a:ln>
            <a:effectLst/>
          </p:spPr>
          <p:txBody>
            <a:bodyPr wrap="square" lIns="0" tIns="0" rIns="0" bIns="0" numCol="1" anchor="t">
              <a:noAutofit/>
            </a:bodyPr>
            <a:lstStyle/>
            <a:p>
              <a:pPr defTabSz="1219200" fontAlgn="auto">
                <a:spcBef>
                  <a:spcPts val="0"/>
                </a:spcBef>
                <a:spcAft>
                  <a:spcPts val="0"/>
                </a:spcAft>
                <a:defRPr>
                  <a:solidFill>
                    <a:srgbClr val="4C4C4C"/>
                  </a:solidFill>
                </a:defRPr>
              </a:pPr>
              <a:endParaRPr lang="en-US" sz="1600" b="0" dirty="0">
                <a:solidFill>
                  <a:prstClr val="white"/>
                </a:solidFill>
                <a:latin typeface="微软雅黑" panose="020B0503020204020204" charset="-122"/>
                <a:ea typeface="微软雅黑" panose="020B050302020402020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fontAlgn="auto">
                <a:spcAft>
                  <a:spcPts val="0"/>
                </a:spcAft>
              </a:pPr>
              <a:r>
                <a:rPr lang="zh-CN" altLang="en-US" sz="1600" dirty="0">
                  <a:solidFill>
                    <a:prstClr val="white"/>
                  </a:solidFill>
                  <a:latin typeface="微软雅黑" panose="020B0503020204020204" charset="-122"/>
                  <a:ea typeface="微软雅黑" panose="020B0503020204020204" charset="-122"/>
                </a:rPr>
                <a:t>输入文本</a:t>
              </a:r>
              <a:endParaRPr lang="zh-CN" altLang="en-US" sz="1600" dirty="0">
                <a:solidFill>
                  <a:prstClr val="white"/>
                </a:solidFill>
                <a:latin typeface="微软雅黑" panose="020B0503020204020204" charset="-122"/>
                <a:ea typeface="微软雅黑" panose="020B0503020204020204" charset="-122"/>
              </a:endParaRPr>
            </a:p>
          </p:txBody>
        </p:sp>
      </p:grpSp>
      <p:grpSp>
        <p:nvGrpSpPr>
          <p:cNvPr id="10" name="组合 9"/>
          <p:cNvGrpSpPr/>
          <p:nvPr/>
        </p:nvGrpSpPr>
        <p:grpSpPr>
          <a:xfrm>
            <a:off x="2592125" y="2730230"/>
            <a:ext cx="2119384" cy="576682"/>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rgbClr val="C00000"/>
            </a:solidFill>
            <a:ln w="25400" cap="flat">
              <a:solidFill>
                <a:schemeClr val="bg1"/>
              </a:solidFill>
              <a:miter lim="400000"/>
            </a:ln>
            <a:effectLst/>
          </p:spPr>
          <p:txBody>
            <a:bodyPr wrap="square" lIns="38100" tIns="38100" rIns="38100" bIns="38100" numCol="1" anchor="ctr">
              <a:noAutofit/>
            </a:bodyPr>
            <a:lstStyle/>
            <a:p>
              <a:pPr defTabSz="1219200" fontAlgn="auto">
                <a:spcBef>
                  <a:spcPts val="0"/>
                </a:spcBef>
                <a:spcAft>
                  <a:spcPts val="0"/>
                </a:spcAft>
                <a:defRPr>
                  <a:solidFill>
                    <a:srgbClr val="4C4C4C"/>
                  </a:solidFill>
                </a:defRPr>
              </a:pPr>
              <a:endParaRPr lang="en-US" sz="1600" b="0" dirty="0">
                <a:solidFill>
                  <a:prstClr val="white"/>
                </a:solidFill>
                <a:latin typeface="微软雅黑" panose="020B0503020204020204" charset="-122"/>
                <a:ea typeface="微软雅黑" panose="020B050302020402020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fontAlgn="auto">
                <a:spcAft>
                  <a:spcPts val="0"/>
                </a:spcAft>
              </a:pPr>
              <a:r>
                <a:rPr lang="zh-CN" altLang="en-US" sz="1600" dirty="0">
                  <a:solidFill>
                    <a:prstClr val="white"/>
                  </a:solidFill>
                  <a:latin typeface="微软雅黑" panose="020B0503020204020204" charset="-122"/>
                  <a:ea typeface="微软雅黑" panose="020B0503020204020204" charset="-122"/>
                </a:rPr>
                <a:t>点击输入文本</a:t>
              </a:r>
              <a:endParaRPr lang="zh-CN" altLang="en-US" sz="1600" dirty="0">
                <a:solidFill>
                  <a:prstClr val="white"/>
                </a:solidFill>
                <a:latin typeface="微软雅黑" panose="020B0503020204020204" charset="-122"/>
                <a:ea typeface="微软雅黑" panose="020B0503020204020204" charset="-122"/>
              </a:endParaRPr>
            </a:p>
          </p:txBody>
        </p:sp>
      </p:grpSp>
      <p:grpSp>
        <p:nvGrpSpPr>
          <p:cNvPr id="13" name="组合 12"/>
          <p:cNvGrpSpPr/>
          <p:nvPr/>
        </p:nvGrpSpPr>
        <p:grpSpPr>
          <a:xfrm>
            <a:off x="2099667" y="3655379"/>
            <a:ext cx="3110423" cy="576683"/>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C00000"/>
            </a:solidFill>
            <a:ln w="25400" cap="flat">
              <a:solidFill>
                <a:schemeClr val="bg1"/>
              </a:solidFill>
              <a:miter lim="400000"/>
            </a:ln>
            <a:effectLst/>
          </p:spPr>
          <p:txBody>
            <a:bodyPr wrap="square" lIns="38100" tIns="38100" rIns="38100" bIns="38100" numCol="1" anchor="ctr">
              <a:noAutofit/>
            </a:bodyPr>
            <a:lstStyle/>
            <a:p>
              <a:pPr defTabSz="1219200" fontAlgn="auto">
                <a:spcBef>
                  <a:spcPts val="0"/>
                </a:spcBef>
                <a:spcAft>
                  <a:spcPts val="0"/>
                </a:spcAft>
                <a:defRPr>
                  <a:solidFill>
                    <a:srgbClr val="4C4C4C"/>
                  </a:solidFill>
                </a:defRPr>
              </a:pPr>
              <a:endParaRPr lang="en-US" sz="1600" b="0" dirty="0">
                <a:solidFill>
                  <a:prstClr val="white"/>
                </a:solidFill>
                <a:latin typeface="微软雅黑" panose="020B0503020204020204" charset="-122"/>
                <a:ea typeface="微软雅黑" panose="020B050302020402020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fontAlgn="auto">
                <a:spcAft>
                  <a:spcPts val="0"/>
                </a:spcAft>
              </a:pPr>
              <a:r>
                <a:rPr lang="zh-CN" altLang="en-US" sz="1600" dirty="0">
                  <a:solidFill>
                    <a:prstClr val="white"/>
                  </a:solidFill>
                  <a:latin typeface="微软雅黑" panose="020B0503020204020204" charset="-122"/>
                  <a:ea typeface="微软雅黑" panose="020B0503020204020204" charset="-122"/>
                </a:rPr>
                <a:t>点击输入标题文本</a:t>
              </a:r>
              <a:endParaRPr lang="zh-CN" altLang="en-US" sz="1600" dirty="0">
                <a:solidFill>
                  <a:prstClr val="white"/>
                </a:solidFill>
                <a:latin typeface="微软雅黑" panose="020B0503020204020204" charset="-122"/>
                <a:ea typeface="微软雅黑" panose="020B0503020204020204" charset="-122"/>
              </a:endParaRPr>
            </a:p>
          </p:txBody>
        </p:sp>
      </p:grpSp>
      <p:grpSp>
        <p:nvGrpSpPr>
          <p:cNvPr id="16" name="组合 15"/>
          <p:cNvGrpSpPr/>
          <p:nvPr/>
        </p:nvGrpSpPr>
        <p:grpSpPr>
          <a:xfrm>
            <a:off x="1607212" y="4580526"/>
            <a:ext cx="4101452" cy="576675"/>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rgbClr val="C00000"/>
            </a:solidFill>
            <a:ln w="25400" cap="flat">
              <a:solidFill>
                <a:schemeClr val="bg1"/>
              </a:solidFill>
              <a:miter lim="400000"/>
            </a:ln>
            <a:effectLst/>
          </p:spPr>
          <p:txBody>
            <a:bodyPr wrap="square" lIns="38100" tIns="38100" rIns="38100" bIns="38100" numCol="1" anchor="ctr">
              <a:noAutofit/>
            </a:bodyPr>
            <a:lstStyle/>
            <a:p>
              <a:pPr defTabSz="1219200" fontAlgn="auto">
                <a:spcBef>
                  <a:spcPts val="0"/>
                </a:spcBef>
                <a:spcAft>
                  <a:spcPts val="0"/>
                </a:spcAft>
                <a:defRPr>
                  <a:solidFill>
                    <a:srgbClr val="4C4C4C"/>
                  </a:solidFill>
                </a:defRPr>
              </a:pPr>
              <a:endParaRPr lang="en-US" sz="1600" b="0" dirty="0">
                <a:solidFill>
                  <a:prstClr val="white"/>
                </a:solidFill>
                <a:latin typeface="微软雅黑" panose="020B0503020204020204" charset="-122"/>
                <a:ea typeface="微软雅黑" panose="020B050302020402020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fontAlgn="auto">
                <a:spcAft>
                  <a:spcPts val="0"/>
                </a:spcAft>
              </a:pPr>
              <a:r>
                <a:rPr lang="zh-CN" altLang="en-US" sz="1600" dirty="0">
                  <a:solidFill>
                    <a:prstClr val="white"/>
                  </a:solidFill>
                  <a:latin typeface="微软雅黑" panose="020B0503020204020204" charset="-122"/>
                  <a:ea typeface="微软雅黑" panose="020B0503020204020204" charset="-122"/>
                </a:rPr>
                <a:t>点击输入标题文本</a:t>
              </a:r>
              <a:endParaRPr lang="zh-CN" altLang="en-US" sz="1600" dirty="0">
                <a:solidFill>
                  <a:prstClr val="white"/>
                </a:solidFill>
                <a:latin typeface="微软雅黑" panose="020B0503020204020204" charset="-122"/>
                <a:ea typeface="微软雅黑" panose="020B0503020204020204" charset="-122"/>
              </a:endParaRPr>
            </a:p>
          </p:txBody>
        </p:sp>
      </p:grpSp>
      <p:grpSp>
        <p:nvGrpSpPr>
          <p:cNvPr id="19" name="组合 18"/>
          <p:cNvGrpSpPr/>
          <p:nvPr/>
        </p:nvGrpSpPr>
        <p:grpSpPr>
          <a:xfrm>
            <a:off x="1103306" y="5492828"/>
            <a:ext cx="5092497" cy="576675"/>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C00000"/>
            </a:solidFill>
            <a:ln w="25400" cap="flat">
              <a:solidFill>
                <a:schemeClr val="bg1"/>
              </a:solidFill>
              <a:miter lim="400000"/>
            </a:ln>
            <a:effectLst/>
          </p:spPr>
          <p:txBody>
            <a:bodyPr wrap="square" lIns="38100" tIns="38100" rIns="38100" bIns="38100" numCol="1" anchor="ctr">
              <a:noAutofit/>
            </a:bodyPr>
            <a:lstStyle/>
            <a:p>
              <a:pPr defTabSz="1219200" fontAlgn="auto">
                <a:spcBef>
                  <a:spcPts val="0"/>
                </a:spcBef>
                <a:spcAft>
                  <a:spcPts val="0"/>
                </a:spcAft>
                <a:defRPr>
                  <a:solidFill>
                    <a:srgbClr val="4C4C4C"/>
                  </a:solidFill>
                </a:defRPr>
              </a:pPr>
              <a:endParaRPr lang="en-US" sz="1600" b="0" dirty="0">
                <a:solidFill>
                  <a:prstClr val="white"/>
                </a:solidFill>
                <a:latin typeface="微软雅黑" panose="020B0503020204020204" charset="-122"/>
                <a:ea typeface="微软雅黑" panose="020B050302020402020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fontAlgn="auto">
                <a:spcAft>
                  <a:spcPts val="0"/>
                </a:spcAft>
              </a:pPr>
              <a:r>
                <a:rPr lang="zh-CN" altLang="en-US" sz="1600" dirty="0">
                  <a:solidFill>
                    <a:prstClr val="white"/>
                  </a:solidFill>
                  <a:latin typeface="微软雅黑" panose="020B0503020204020204" charset="-122"/>
                  <a:ea typeface="微软雅黑" panose="020B0503020204020204" charset="-122"/>
                </a:rPr>
                <a:t>点击输入标题文本</a:t>
              </a:r>
              <a:endParaRPr lang="zh-CN" altLang="en-US" sz="1600" dirty="0">
                <a:solidFill>
                  <a:prstClr val="white"/>
                </a:solidFill>
                <a:latin typeface="微软雅黑" panose="020B0503020204020204" charset="-122"/>
                <a:ea typeface="微软雅黑" panose="020B0503020204020204" charset="-122"/>
              </a:endParaRPr>
            </a:p>
          </p:txBody>
        </p:sp>
      </p:grpSp>
      <p:sp>
        <p:nvSpPr>
          <p:cNvPr id="22" name="Round Same Side Corner Rectangle 67"/>
          <p:cNvSpPr/>
          <p:nvPr/>
        </p:nvSpPr>
        <p:spPr>
          <a:xfrm rot="10800000" flipH="1">
            <a:off x="6787400" y="1496241"/>
            <a:ext cx="66529" cy="685551"/>
          </a:xfrm>
          <a:prstGeom prst="round2SameRect">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7" tIns="54853" rIns="109707" bIns="54853" rtlCol="0" anchor="ctr"/>
          <a:lstStyle/>
          <a:p>
            <a:pPr defTabSz="1219200" fontAlgn="auto">
              <a:spcBef>
                <a:spcPts val="0"/>
              </a:spcBef>
              <a:spcAft>
                <a:spcPts val="0"/>
              </a:spcAft>
            </a:pPr>
            <a:endParaRPr lang="bg-BG" sz="2400" b="0" dirty="0">
              <a:solidFill>
                <a:prstClr val="white"/>
              </a:solidFill>
              <a:latin typeface="Calibri Light" panose="020F0302020204030204"/>
            </a:endParaRPr>
          </a:p>
        </p:txBody>
      </p:sp>
      <p:sp>
        <p:nvSpPr>
          <p:cNvPr id="24" name="Round Same Side Corner Rectangle 68"/>
          <p:cNvSpPr/>
          <p:nvPr/>
        </p:nvSpPr>
        <p:spPr>
          <a:xfrm rot="10800000" flipH="1">
            <a:off x="6785213" y="2538202"/>
            <a:ext cx="66529" cy="685551"/>
          </a:xfrm>
          <a:prstGeom prst="round2SameRect">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7" tIns="54853" rIns="109707" bIns="54853" rtlCol="0" anchor="ctr"/>
          <a:lstStyle/>
          <a:p>
            <a:pPr defTabSz="1219200" fontAlgn="auto">
              <a:spcBef>
                <a:spcPts val="0"/>
              </a:spcBef>
              <a:spcAft>
                <a:spcPts val="0"/>
              </a:spcAft>
            </a:pPr>
            <a:endParaRPr lang="bg-BG" sz="2400" b="0" dirty="0">
              <a:solidFill>
                <a:prstClr val="white"/>
              </a:solidFill>
              <a:latin typeface="Calibri Light" panose="020F0302020204030204"/>
            </a:endParaRPr>
          </a:p>
        </p:txBody>
      </p:sp>
      <p:sp>
        <p:nvSpPr>
          <p:cNvPr id="25" name="Round Same Side Corner Rectangle 69"/>
          <p:cNvSpPr/>
          <p:nvPr/>
        </p:nvSpPr>
        <p:spPr>
          <a:xfrm rot="10800000" flipH="1">
            <a:off x="6787400" y="3485265"/>
            <a:ext cx="66529" cy="685551"/>
          </a:xfrm>
          <a:prstGeom prst="round2SameRect">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7" tIns="54853" rIns="109707" bIns="54853" rtlCol="0" anchor="ctr"/>
          <a:lstStyle/>
          <a:p>
            <a:pPr defTabSz="1219200" fontAlgn="auto">
              <a:spcBef>
                <a:spcPts val="0"/>
              </a:spcBef>
              <a:spcAft>
                <a:spcPts val="0"/>
              </a:spcAft>
            </a:pPr>
            <a:endParaRPr lang="bg-BG" sz="2400" b="0" dirty="0">
              <a:solidFill>
                <a:prstClr val="white"/>
              </a:solidFill>
              <a:latin typeface="Calibri Light" panose="020F0302020204030204"/>
            </a:endParaRPr>
          </a:p>
        </p:txBody>
      </p:sp>
      <p:grpSp>
        <p:nvGrpSpPr>
          <p:cNvPr id="26" name="组合 25"/>
          <p:cNvGrpSpPr/>
          <p:nvPr/>
        </p:nvGrpSpPr>
        <p:grpSpPr>
          <a:xfrm>
            <a:off x="6970445" y="1479370"/>
            <a:ext cx="3828675" cy="773260"/>
            <a:chOff x="5228512" y="1109269"/>
            <a:chExt cx="2871880" cy="579810"/>
          </a:xfrm>
        </p:grpSpPr>
        <p:sp>
          <p:nvSpPr>
            <p:cNvPr id="27" name="TextBox 26"/>
            <p:cNvSpPr txBox="1"/>
            <p:nvPr/>
          </p:nvSpPr>
          <p:spPr>
            <a:xfrm>
              <a:off x="5228512" y="1303102"/>
              <a:ext cx="2871880" cy="385977"/>
            </a:xfrm>
            <a:prstGeom prst="rect">
              <a:avLst/>
            </a:prstGeom>
            <a:noFill/>
          </p:spPr>
          <p:txBody>
            <a:bodyPr wrap="square" lIns="34290" tIns="17145" rIns="34290" bIns="17145" rtlCol="0">
              <a:spAutoFit/>
            </a:bodyPr>
            <a:lstStyle/>
            <a:p>
              <a:pPr algn="just" defTabSz="1219200" fontAlgn="auto">
                <a:lnSpc>
                  <a:spcPct val="120000"/>
                </a:lnSpc>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300" b="0" dirty="0">
                <a:solidFill>
                  <a:prstClr val="black">
                    <a:lumMod val="75000"/>
                    <a:lumOff val="25000"/>
                  </a:prstClr>
                </a:solidFill>
                <a:latin typeface="微软雅黑" panose="020B0503020204020204" charset="-122"/>
                <a:ea typeface="微软雅黑" panose="020B0503020204020204" charset="-122"/>
              </a:endParaRPr>
            </a:p>
          </p:txBody>
        </p:sp>
        <p:sp>
          <p:nvSpPr>
            <p:cNvPr id="28" name="Rectangle 71"/>
            <p:cNvSpPr/>
            <p:nvPr/>
          </p:nvSpPr>
          <p:spPr>
            <a:xfrm>
              <a:off x="5228513" y="1109269"/>
              <a:ext cx="1283211" cy="210585"/>
            </a:xfrm>
            <a:prstGeom prst="rect">
              <a:avLst/>
            </a:prstGeom>
          </p:spPr>
          <p:txBody>
            <a:bodyPr wrap="none" lIns="34290" tIns="17145" rIns="34290" bIns="17145">
              <a:spAutoFit/>
            </a:bodyPr>
            <a:lstStyle/>
            <a:p>
              <a:pPr algn="l"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点击输入标题文本</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29" name="组合 28"/>
          <p:cNvGrpSpPr/>
          <p:nvPr/>
        </p:nvGrpSpPr>
        <p:grpSpPr>
          <a:xfrm>
            <a:off x="6970445" y="2492820"/>
            <a:ext cx="3828675" cy="773258"/>
            <a:chOff x="5228512" y="1869180"/>
            <a:chExt cx="2871880" cy="579810"/>
          </a:xfrm>
        </p:grpSpPr>
        <p:sp>
          <p:nvSpPr>
            <p:cNvPr id="30" name="TextBox 29"/>
            <p:cNvSpPr txBox="1"/>
            <p:nvPr/>
          </p:nvSpPr>
          <p:spPr>
            <a:xfrm>
              <a:off x="5228512" y="2063012"/>
              <a:ext cx="2871880" cy="385978"/>
            </a:xfrm>
            <a:prstGeom prst="rect">
              <a:avLst/>
            </a:prstGeom>
            <a:noFill/>
          </p:spPr>
          <p:txBody>
            <a:bodyPr wrap="square" lIns="34290" tIns="17145" rIns="34290" bIns="17145" rtlCol="0">
              <a:spAutoFit/>
            </a:bodyPr>
            <a:lstStyle/>
            <a:p>
              <a:pPr algn="just" defTabSz="1219200" fontAlgn="auto">
                <a:lnSpc>
                  <a:spcPct val="120000"/>
                </a:lnSpc>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300" b="0" dirty="0">
                <a:solidFill>
                  <a:prstClr val="black">
                    <a:lumMod val="75000"/>
                    <a:lumOff val="25000"/>
                  </a:prstClr>
                </a:solidFill>
                <a:latin typeface="微软雅黑" panose="020B0503020204020204" charset="-122"/>
                <a:ea typeface="微软雅黑" panose="020B0503020204020204" charset="-122"/>
              </a:endParaRPr>
            </a:p>
          </p:txBody>
        </p:sp>
        <p:sp>
          <p:nvSpPr>
            <p:cNvPr id="31" name="Rectangle 73"/>
            <p:cNvSpPr/>
            <p:nvPr/>
          </p:nvSpPr>
          <p:spPr>
            <a:xfrm>
              <a:off x="5228513" y="1869180"/>
              <a:ext cx="1283211" cy="210586"/>
            </a:xfrm>
            <a:prstGeom prst="rect">
              <a:avLst/>
            </a:prstGeom>
          </p:spPr>
          <p:txBody>
            <a:bodyPr wrap="none" lIns="34290" tIns="17145" rIns="34290" bIns="17145">
              <a:spAutoFit/>
            </a:bodyPr>
            <a:lstStyle/>
            <a:p>
              <a:pPr algn="l"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点击输入标题文本</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32" name="组合 31"/>
          <p:cNvGrpSpPr/>
          <p:nvPr/>
        </p:nvGrpSpPr>
        <p:grpSpPr>
          <a:xfrm>
            <a:off x="6970445" y="3506269"/>
            <a:ext cx="3828675" cy="773260"/>
            <a:chOff x="5228512" y="2629091"/>
            <a:chExt cx="2871880" cy="579810"/>
          </a:xfrm>
        </p:grpSpPr>
        <p:sp>
          <p:nvSpPr>
            <p:cNvPr id="33" name="TextBox 32"/>
            <p:cNvSpPr txBox="1"/>
            <p:nvPr/>
          </p:nvSpPr>
          <p:spPr>
            <a:xfrm>
              <a:off x="5228512" y="2822924"/>
              <a:ext cx="2871880" cy="385977"/>
            </a:xfrm>
            <a:prstGeom prst="rect">
              <a:avLst/>
            </a:prstGeom>
            <a:noFill/>
          </p:spPr>
          <p:txBody>
            <a:bodyPr wrap="square" lIns="34290" tIns="17145" rIns="34290" bIns="17145" rtlCol="0">
              <a:spAutoFit/>
            </a:bodyPr>
            <a:lstStyle/>
            <a:p>
              <a:pPr algn="just" defTabSz="1219200" fontAlgn="auto">
                <a:lnSpc>
                  <a:spcPct val="120000"/>
                </a:lnSpc>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300" b="0" dirty="0">
                <a:solidFill>
                  <a:prstClr val="black">
                    <a:lumMod val="75000"/>
                    <a:lumOff val="25000"/>
                  </a:prstClr>
                </a:solidFill>
                <a:latin typeface="微软雅黑" panose="020B0503020204020204" charset="-122"/>
                <a:ea typeface="微软雅黑" panose="020B0503020204020204" charset="-122"/>
              </a:endParaRPr>
            </a:p>
          </p:txBody>
        </p:sp>
        <p:sp>
          <p:nvSpPr>
            <p:cNvPr id="34" name="Rectangle 75"/>
            <p:cNvSpPr/>
            <p:nvPr/>
          </p:nvSpPr>
          <p:spPr>
            <a:xfrm>
              <a:off x="5228513" y="2629091"/>
              <a:ext cx="1283211" cy="210585"/>
            </a:xfrm>
            <a:prstGeom prst="rect">
              <a:avLst/>
            </a:prstGeom>
          </p:spPr>
          <p:txBody>
            <a:bodyPr wrap="none" lIns="34290" tIns="17145" rIns="34290" bIns="17145">
              <a:spAutoFit/>
            </a:bodyPr>
            <a:lstStyle/>
            <a:p>
              <a:pPr algn="l"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点击输入标题文本</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grpSp>
      <p:sp>
        <p:nvSpPr>
          <p:cNvPr id="35" name="Round Same Side Corner Rectangle 76"/>
          <p:cNvSpPr/>
          <p:nvPr/>
        </p:nvSpPr>
        <p:spPr>
          <a:xfrm rot="10800000" flipH="1">
            <a:off x="6785213" y="4446137"/>
            <a:ext cx="66529" cy="685551"/>
          </a:xfrm>
          <a:prstGeom prst="round2SameRect">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7" tIns="54853" rIns="109707" bIns="54853" rtlCol="0" anchor="ctr"/>
          <a:lstStyle/>
          <a:p>
            <a:pPr defTabSz="1219200" fontAlgn="auto">
              <a:spcBef>
                <a:spcPts val="0"/>
              </a:spcBef>
              <a:spcAft>
                <a:spcPts val="0"/>
              </a:spcAft>
            </a:pPr>
            <a:endParaRPr lang="bg-BG" sz="2400" b="0" dirty="0">
              <a:solidFill>
                <a:prstClr val="white"/>
              </a:solidFill>
              <a:latin typeface="Calibri Light" panose="020F0302020204030204"/>
            </a:endParaRPr>
          </a:p>
        </p:txBody>
      </p:sp>
      <p:sp>
        <p:nvSpPr>
          <p:cNvPr id="36" name="Round Same Side Corner Rectangle 77"/>
          <p:cNvSpPr/>
          <p:nvPr/>
        </p:nvSpPr>
        <p:spPr>
          <a:xfrm rot="10800000" flipH="1">
            <a:off x="6787400" y="5393199"/>
            <a:ext cx="66529" cy="685551"/>
          </a:xfrm>
          <a:prstGeom prst="round2SameRect">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7" tIns="54853" rIns="109707" bIns="54853" rtlCol="0" anchor="ctr"/>
          <a:lstStyle/>
          <a:p>
            <a:pPr defTabSz="1219200" fontAlgn="auto">
              <a:spcBef>
                <a:spcPts val="0"/>
              </a:spcBef>
              <a:spcAft>
                <a:spcPts val="0"/>
              </a:spcAft>
            </a:pPr>
            <a:endParaRPr lang="bg-BG" sz="2400" b="0" dirty="0">
              <a:solidFill>
                <a:prstClr val="white"/>
              </a:solidFill>
              <a:latin typeface="Calibri Light" panose="020F0302020204030204"/>
            </a:endParaRPr>
          </a:p>
        </p:txBody>
      </p:sp>
      <p:grpSp>
        <p:nvGrpSpPr>
          <p:cNvPr id="37" name="组合 36"/>
          <p:cNvGrpSpPr/>
          <p:nvPr/>
        </p:nvGrpSpPr>
        <p:grpSpPr>
          <a:xfrm>
            <a:off x="6970445" y="4400756"/>
            <a:ext cx="3828675" cy="773260"/>
            <a:chOff x="5228512" y="3299800"/>
            <a:chExt cx="2871880" cy="579810"/>
          </a:xfrm>
        </p:grpSpPr>
        <p:sp>
          <p:nvSpPr>
            <p:cNvPr id="38" name="TextBox 37"/>
            <p:cNvSpPr txBox="1"/>
            <p:nvPr/>
          </p:nvSpPr>
          <p:spPr>
            <a:xfrm>
              <a:off x="5228512" y="3493633"/>
              <a:ext cx="2871880" cy="385977"/>
            </a:xfrm>
            <a:prstGeom prst="rect">
              <a:avLst/>
            </a:prstGeom>
            <a:noFill/>
          </p:spPr>
          <p:txBody>
            <a:bodyPr wrap="square" lIns="34290" tIns="17145" rIns="34290" bIns="17145" rtlCol="0">
              <a:spAutoFit/>
            </a:bodyPr>
            <a:lstStyle/>
            <a:p>
              <a:pPr algn="just" defTabSz="1219200" fontAlgn="auto">
                <a:lnSpc>
                  <a:spcPct val="120000"/>
                </a:lnSpc>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300" b="0" dirty="0">
                <a:solidFill>
                  <a:prstClr val="black">
                    <a:lumMod val="75000"/>
                    <a:lumOff val="25000"/>
                  </a:prstClr>
                </a:solidFill>
                <a:latin typeface="微软雅黑" panose="020B0503020204020204" charset="-122"/>
                <a:ea typeface="微软雅黑" panose="020B0503020204020204" charset="-122"/>
              </a:endParaRPr>
            </a:p>
          </p:txBody>
        </p:sp>
        <p:sp>
          <p:nvSpPr>
            <p:cNvPr id="39" name="Rectangle 79"/>
            <p:cNvSpPr/>
            <p:nvPr/>
          </p:nvSpPr>
          <p:spPr>
            <a:xfrm>
              <a:off x="5228513" y="3299800"/>
              <a:ext cx="1283211" cy="210585"/>
            </a:xfrm>
            <a:prstGeom prst="rect">
              <a:avLst/>
            </a:prstGeom>
          </p:spPr>
          <p:txBody>
            <a:bodyPr wrap="none" lIns="34290" tIns="17145" rIns="34290" bIns="17145">
              <a:spAutoFit/>
            </a:bodyPr>
            <a:lstStyle/>
            <a:p>
              <a:pPr algn="l"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点击输入标题文本</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40" name="组合 39"/>
          <p:cNvGrpSpPr/>
          <p:nvPr/>
        </p:nvGrpSpPr>
        <p:grpSpPr>
          <a:xfrm>
            <a:off x="6970445" y="5414208"/>
            <a:ext cx="3828675" cy="773260"/>
            <a:chOff x="5228512" y="4059711"/>
            <a:chExt cx="2871880" cy="579810"/>
          </a:xfrm>
        </p:grpSpPr>
        <p:sp>
          <p:nvSpPr>
            <p:cNvPr id="41" name="TextBox 40"/>
            <p:cNvSpPr txBox="1"/>
            <p:nvPr/>
          </p:nvSpPr>
          <p:spPr>
            <a:xfrm>
              <a:off x="5228512" y="4253544"/>
              <a:ext cx="2871880" cy="385977"/>
            </a:xfrm>
            <a:prstGeom prst="rect">
              <a:avLst/>
            </a:prstGeom>
            <a:noFill/>
          </p:spPr>
          <p:txBody>
            <a:bodyPr wrap="square" lIns="34290" tIns="17145" rIns="34290" bIns="17145" rtlCol="0">
              <a:spAutoFit/>
            </a:bodyPr>
            <a:lstStyle/>
            <a:p>
              <a:pPr algn="just" defTabSz="1219200" fontAlgn="auto">
                <a:lnSpc>
                  <a:spcPct val="120000"/>
                </a:lnSpc>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300" b="0" dirty="0">
                <a:solidFill>
                  <a:prstClr val="black">
                    <a:lumMod val="75000"/>
                    <a:lumOff val="25000"/>
                  </a:prstClr>
                </a:solidFill>
                <a:latin typeface="微软雅黑" panose="020B0503020204020204" charset="-122"/>
                <a:ea typeface="微软雅黑" panose="020B0503020204020204" charset="-122"/>
              </a:endParaRPr>
            </a:p>
          </p:txBody>
        </p:sp>
        <p:sp>
          <p:nvSpPr>
            <p:cNvPr id="42" name="Rectangle 81"/>
            <p:cNvSpPr/>
            <p:nvPr/>
          </p:nvSpPr>
          <p:spPr>
            <a:xfrm>
              <a:off x="5228513" y="4059711"/>
              <a:ext cx="1283211" cy="210585"/>
            </a:xfrm>
            <a:prstGeom prst="rect">
              <a:avLst/>
            </a:prstGeom>
          </p:spPr>
          <p:txBody>
            <a:bodyPr wrap="none" lIns="34290" tIns="17145" rIns="34290" bIns="17145">
              <a:spAutoFit/>
            </a:bodyPr>
            <a:lstStyle/>
            <a:p>
              <a:pPr algn="l" defTabSz="1219200" fontAlgn="auto">
                <a:spcBef>
                  <a:spcPts val="0"/>
                </a:spcBef>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点击输入标题文本</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grpSp>
        <p:nvGrpSpPr>
          <p:cNvPr id="43" name="Group 14"/>
          <p:cNvGrpSpPr/>
          <p:nvPr/>
        </p:nvGrpSpPr>
        <p:grpSpPr>
          <a:xfrm>
            <a:off x="5378445" y="3063010"/>
            <a:ext cx="1414484" cy="1619499"/>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lgn="l" defTabSz="1219200" fontAlgn="auto">
                <a:spcBef>
                  <a:spcPts val="4500"/>
                </a:spcBef>
                <a:spcAft>
                  <a:spcPts val="0"/>
                </a:spcAft>
                <a:defRPr sz="2500">
                  <a:latin typeface="Aller Light"/>
                  <a:ea typeface="Aller Light"/>
                  <a:cs typeface="Aller Light"/>
                  <a:sym typeface="Aller Light"/>
                </a:defRPr>
              </a:pPr>
              <a:endParaRPr sz="2500" b="0">
                <a:solidFill>
                  <a:prstClr val="black"/>
                </a:solidFill>
                <a:latin typeface="微软雅黑" panose="020B0503020204020204" charset="-122"/>
                <a:ea typeface="微软雅黑" panose="020B0503020204020204" charset="-122"/>
                <a:cs typeface="Aller Light"/>
                <a:sym typeface="Aller Light"/>
              </a:endParaRPr>
            </a:p>
          </p:txBody>
        </p:sp>
        <p:sp>
          <p:nvSpPr>
            <p:cNvPr id="45" name="Shape 1726"/>
            <p:cNvSpPr/>
            <p:nvPr/>
          </p:nvSpPr>
          <p:spPr>
            <a:xfrm rot="18900000">
              <a:off x="5379142" y="3195523"/>
              <a:ext cx="1414666" cy="1414667"/>
            </a:xfrm>
            <a:prstGeom prst="roundRect">
              <a:avLst>
                <a:gd name="adj" fmla="val 15000"/>
              </a:avLst>
            </a:prstGeom>
            <a:solidFill>
              <a:srgbClr val="C00000"/>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lgn="l" defTabSz="1219200" fontAlgn="auto">
                <a:spcBef>
                  <a:spcPts val="4500"/>
                </a:spcBef>
                <a:spcAft>
                  <a:spcPts val="0"/>
                </a:spcAft>
                <a:defRPr sz="2500">
                  <a:latin typeface="Aller Light"/>
                  <a:ea typeface="Aller Light"/>
                  <a:cs typeface="Aller Light"/>
                  <a:sym typeface="Aller Light"/>
                </a:defRPr>
              </a:pPr>
              <a:endParaRPr sz="2500" b="0">
                <a:solidFill>
                  <a:prstClr val="black"/>
                </a:solidFill>
                <a:latin typeface="微软雅黑" panose="020B0503020204020204" charset="-122"/>
                <a:ea typeface="微软雅黑" panose="020B0503020204020204" charset="-122"/>
                <a:cs typeface="Aller Light"/>
                <a:sym typeface="Aller Light"/>
              </a:endParaRPr>
            </a:p>
          </p:txBody>
        </p:sp>
      </p:grpSp>
      <p:grpSp>
        <p:nvGrpSpPr>
          <p:cNvPr id="46" name="Group 12"/>
          <p:cNvGrpSpPr/>
          <p:nvPr/>
        </p:nvGrpSpPr>
        <p:grpSpPr>
          <a:xfrm>
            <a:off x="3563411" y="3271402"/>
            <a:ext cx="1414484" cy="1619499"/>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lgn="l" defTabSz="1219200" fontAlgn="auto">
                <a:spcBef>
                  <a:spcPts val="4500"/>
                </a:spcBef>
                <a:spcAft>
                  <a:spcPts val="0"/>
                </a:spcAft>
                <a:defRPr sz="2500">
                  <a:latin typeface="Aller Light"/>
                  <a:ea typeface="Aller Light"/>
                  <a:cs typeface="Aller Light"/>
                  <a:sym typeface="Aller Light"/>
                </a:defRPr>
              </a:pPr>
              <a:endParaRPr sz="2500" b="0">
                <a:solidFill>
                  <a:prstClr val="black"/>
                </a:solidFill>
                <a:latin typeface="微软雅黑" panose="020B0503020204020204" charset="-122"/>
                <a:ea typeface="微软雅黑" panose="020B0503020204020204" charset="-122"/>
                <a:cs typeface="Aller Light"/>
                <a:sym typeface="Aller Light"/>
              </a:endParaRPr>
            </a:p>
          </p:txBody>
        </p:sp>
        <p:sp>
          <p:nvSpPr>
            <p:cNvPr id="48" name="Shape 1729"/>
            <p:cNvSpPr/>
            <p:nvPr/>
          </p:nvSpPr>
          <p:spPr>
            <a:xfrm rot="8100000">
              <a:off x="3563871" y="3199409"/>
              <a:ext cx="1414666" cy="1414667"/>
            </a:xfrm>
            <a:prstGeom prst="roundRect">
              <a:avLst>
                <a:gd name="adj" fmla="val 15000"/>
              </a:avLst>
            </a:prstGeom>
            <a:solidFill>
              <a:srgbClr val="C00000"/>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lgn="l" defTabSz="1219200" fontAlgn="auto">
                <a:spcBef>
                  <a:spcPts val="4500"/>
                </a:spcBef>
                <a:spcAft>
                  <a:spcPts val="0"/>
                </a:spcAft>
                <a:defRPr sz="2500">
                  <a:latin typeface="Aller Light"/>
                  <a:ea typeface="Aller Light"/>
                  <a:cs typeface="Aller Light"/>
                  <a:sym typeface="Aller Light"/>
                </a:defRPr>
              </a:pPr>
              <a:endParaRPr sz="2500" b="0">
                <a:solidFill>
                  <a:prstClr val="black"/>
                </a:solidFill>
                <a:latin typeface="微软雅黑" panose="020B0503020204020204" charset="-122"/>
                <a:ea typeface="微软雅黑" panose="020B0503020204020204" charset="-122"/>
                <a:cs typeface="Aller Light"/>
                <a:sym typeface="Aller Light"/>
              </a:endParaRPr>
            </a:p>
          </p:txBody>
        </p:sp>
      </p:grpSp>
      <p:grpSp>
        <p:nvGrpSpPr>
          <p:cNvPr id="49" name="Group 11"/>
          <p:cNvGrpSpPr/>
          <p:nvPr/>
        </p:nvGrpSpPr>
        <p:grpSpPr>
          <a:xfrm>
            <a:off x="1679293" y="3063010"/>
            <a:ext cx="1414484" cy="1619499"/>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lgn="l" defTabSz="1219200" fontAlgn="auto">
                <a:spcBef>
                  <a:spcPts val="4500"/>
                </a:spcBef>
                <a:spcAft>
                  <a:spcPts val="0"/>
                </a:spcAft>
                <a:defRPr sz="2500">
                  <a:latin typeface="Aller Light"/>
                  <a:ea typeface="Aller Light"/>
                  <a:cs typeface="Aller Light"/>
                  <a:sym typeface="Aller Light"/>
                </a:defRPr>
              </a:pPr>
              <a:endParaRPr sz="2500" b="0">
                <a:solidFill>
                  <a:prstClr val="black"/>
                </a:solidFill>
                <a:latin typeface="微软雅黑" panose="020B0503020204020204" charset="-122"/>
                <a:ea typeface="微软雅黑" panose="020B0503020204020204" charset="-122"/>
                <a:cs typeface="Aller Light"/>
                <a:sym typeface="Aller Light"/>
              </a:endParaRPr>
            </a:p>
          </p:txBody>
        </p:sp>
        <p:sp>
          <p:nvSpPr>
            <p:cNvPr id="51" name="Shape 1732"/>
            <p:cNvSpPr/>
            <p:nvPr/>
          </p:nvSpPr>
          <p:spPr>
            <a:xfrm rot="18900000">
              <a:off x="1743076" y="3195523"/>
              <a:ext cx="1414666" cy="1414667"/>
            </a:xfrm>
            <a:prstGeom prst="roundRect">
              <a:avLst>
                <a:gd name="adj" fmla="val 15000"/>
              </a:avLst>
            </a:prstGeom>
            <a:solidFill>
              <a:srgbClr val="C00000"/>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lgn="l" defTabSz="1219200" fontAlgn="auto">
                <a:spcBef>
                  <a:spcPts val="4500"/>
                </a:spcBef>
                <a:spcAft>
                  <a:spcPts val="0"/>
                </a:spcAft>
                <a:defRPr sz="2500">
                  <a:latin typeface="Aller Light"/>
                  <a:ea typeface="Aller Light"/>
                  <a:cs typeface="Aller Light"/>
                  <a:sym typeface="Aller Light"/>
                </a:defRPr>
              </a:pPr>
              <a:endParaRPr sz="2500" b="0">
                <a:solidFill>
                  <a:prstClr val="black"/>
                </a:solidFill>
                <a:latin typeface="微软雅黑" panose="020B0503020204020204" charset="-122"/>
                <a:ea typeface="微软雅黑" panose="020B0503020204020204" charset="-122"/>
                <a:cs typeface="Aller Light"/>
                <a:sym typeface="Aller Light"/>
              </a:endParaRPr>
            </a:p>
          </p:txBody>
        </p:sp>
      </p:grpSp>
      <p:grpSp>
        <p:nvGrpSpPr>
          <p:cNvPr id="52" name="Group 15"/>
          <p:cNvGrpSpPr/>
          <p:nvPr/>
        </p:nvGrpSpPr>
        <p:grpSpPr>
          <a:xfrm>
            <a:off x="7199004" y="3271399"/>
            <a:ext cx="1414484" cy="1619500"/>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lgn="l" defTabSz="1219200" fontAlgn="auto">
                <a:spcBef>
                  <a:spcPts val="4500"/>
                </a:spcBef>
                <a:spcAft>
                  <a:spcPts val="0"/>
                </a:spcAft>
                <a:defRPr sz="2500">
                  <a:latin typeface="Aller Light"/>
                  <a:ea typeface="Aller Light"/>
                  <a:cs typeface="Aller Light"/>
                  <a:sym typeface="Aller Light"/>
                </a:defRPr>
              </a:pPr>
              <a:endParaRPr sz="2500" b="0">
                <a:solidFill>
                  <a:prstClr val="black"/>
                </a:solidFill>
                <a:latin typeface="微软雅黑" panose="020B0503020204020204" charset="-122"/>
                <a:ea typeface="微软雅黑" panose="020B0503020204020204" charset="-122"/>
                <a:cs typeface="Aller Light"/>
                <a:sym typeface="Aller Light"/>
              </a:endParaRPr>
            </a:p>
          </p:txBody>
        </p:sp>
        <p:sp>
          <p:nvSpPr>
            <p:cNvPr id="54" name="Shape 1735"/>
            <p:cNvSpPr/>
            <p:nvPr/>
          </p:nvSpPr>
          <p:spPr>
            <a:xfrm rot="8100000">
              <a:off x="7199937" y="3199409"/>
              <a:ext cx="1414666" cy="1414667"/>
            </a:xfrm>
            <a:prstGeom prst="roundRect">
              <a:avLst>
                <a:gd name="adj" fmla="val 15000"/>
              </a:avLst>
            </a:prstGeom>
            <a:solidFill>
              <a:srgbClr val="C00000"/>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lgn="l" defTabSz="1219200" fontAlgn="auto">
                <a:spcBef>
                  <a:spcPts val="4500"/>
                </a:spcBef>
                <a:spcAft>
                  <a:spcPts val="0"/>
                </a:spcAft>
                <a:defRPr sz="2500">
                  <a:latin typeface="Aller Light"/>
                  <a:ea typeface="Aller Light"/>
                  <a:cs typeface="Aller Light"/>
                  <a:sym typeface="Aller Light"/>
                </a:defRPr>
              </a:pPr>
              <a:endParaRPr sz="2500" b="0">
                <a:solidFill>
                  <a:prstClr val="black"/>
                </a:solidFill>
                <a:latin typeface="微软雅黑" panose="020B0503020204020204" charset="-122"/>
                <a:ea typeface="微软雅黑" panose="020B0503020204020204" charset="-122"/>
                <a:cs typeface="Aller Light"/>
                <a:sym typeface="Aller Light"/>
              </a:endParaRPr>
            </a:p>
          </p:txBody>
        </p:sp>
      </p:grpSp>
      <p:grpSp>
        <p:nvGrpSpPr>
          <p:cNvPr id="55" name="Group 16"/>
          <p:cNvGrpSpPr/>
          <p:nvPr/>
        </p:nvGrpSpPr>
        <p:grpSpPr>
          <a:xfrm>
            <a:off x="9014037" y="3063010"/>
            <a:ext cx="1414484" cy="1619499"/>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lgn="l" defTabSz="1219200" fontAlgn="auto">
                <a:spcBef>
                  <a:spcPts val="4500"/>
                </a:spcBef>
                <a:spcAft>
                  <a:spcPts val="0"/>
                </a:spcAft>
                <a:defRPr sz="2500">
                  <a:latin typeface="Aller Light"/>
                  <a:ea typeface="Aller Light"/>
                  <a:cs typeface="Aller Light"/>
                  <a:sym typeface="Aller Light"/>
                </a:defRPr>
              </a:pPr>
              <a:endParaRPr sz="2500" b="0">
                <a:solidFill>
                  <a:prstClr val="black"/>
                </a:solidFill>
                <a:latin typeface="微软雅黑" panose="020B0503020204020204" charset="-122"/>
                <a:ea typeface="微软雅黑" panose="020B0503020204020204" charset="-122"/>
                <a:cs typeface="Aller Light"/>
                <a:sym typeface="Aller Light"/>
              </a:endParaRPr>
            </a:p>
          </p:txBody>
        </p:sp>
        <p:sp>
          <p:nvSpPr>
            <p:cNvPr id="57" name="Shape 1738"/>
            <p:cNvSpPr/>
            <p:nvPr/>
          </p:nvSpPr>
          <p:spPr>
            <a:xfrm rot="18900000">
              <a:off x="9015209" y="3195523"/>
              <a:ext cx="1414666" cy="1414667"/>
            </a:xfrm>
            <a:prstGeom prst="roundRect">
              <a:avLst>
                <a:gd name="adj" fmla="val 15000"/>
              </a:avLst>
            </a:prstGeom>
            <a:solidFill>
              <a:srgbClr val="C00000"/>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lgn="l" defTabSz="1219200" fontAlgn="auto">
                <a:spcBef>
                  <a:spcPts val="4500"/>
                </a:spcBef>
                <a:spcAft>
                  <a:spcPts val="0"/>
                </a:spcAft>
                <a:defRPr sz="2500">
                  <a:latin typeface="Aller Light"/>
                  <a:ea typeface="Aller Light"/>
                  <a:cs typeface="Aller Light"/>
                  <a:sym typeface="Aller Light"/>
                </a:defRPr>
              </a:pPr>
              <a:endParaRPr sz="2500" b="0">
                <a:solidFill>
                  <a:prstClr val="black"/>
                </a:solidFill>
                <a:latin typeface="微软雅黑" panose="020B0503020204020204" charset="-122"/>
                <a:ea typeface="微软雅黑" panose="020B0503020204020204" charset="-122"/>
                <a:cs typeface="Aller Light"/>
                <a:sym typeface="Aller Light"/>
              </a:endParaRPr>
            </a:p>
          </p:txBody>
        </p:sp>
      </p:grpSp>
      <p:sp>
        <p:nvSpPr>
          <p:cNvPr id="58" name="Text Placeholder 4"/>
          <p:cNvSpPr txBox="1"/>
          <p:nvPr/>
        </p:nvSpPr>
        <p:spPr>
          <a:xfrm>
            <a:off x="1781202" y="3841098"/>
            <a:ext cx="1210661" cy="267827"/>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zh-CN" altLang="en-US" sz="1600" dirty="0">
                <a:solidFill>
                  <a:prstClr val="white"/>
                </a:solidFill>
                <a:latin typeface="微软雅黑" panose="020B0503020204020204" charset="-122"/>
                <a:ea typeface="微软雅黑" panose="020B0503020204020204" charset="-122"/>
              </a:rPr>
              <a:t>点击输入标题内容</a:t>
            </a:r>
            <a:endParaRPr lang="en-GB" altLang="zh-CN" sz="1600" dirty="0">
              <a:solidFill>
                <a:prstClr val="white"/>
              </a:solidFill>
              <a:latin typeface="微软雅黑" panose="020B0503020204020204" charset="-122"/>
              <a:ea typeface="微软雅黑" panose="020B0503020204020204" charset="-122"/>
            </a:endParaRPr>
          </a:p>
        </p:txBody>
      </p:sp>
      <p:sp>
        <p:nvSpPr>
          <p:cNvPr id="59" name="Text Placeholder 4"/>
          <p:cNvSpPr txBox="1"/>
          <p:nvPr/>
        </p:nvSpPr>
        <p:spPr>
          <a:xfrm>
            <a:off x="3662555" y="3841098"/>
            <a:ext cx="1210661" cy="267827"/>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zh-CN" altLang="en-US" sz="1600" dirty="0">
                <a:solidFill>
                  <a:prstClr val="white"/>
                </a:solidFill>
                <a:latin typeface="微软雅黑" panose="020B0503020204020204" charset="-122"/>
                <a:ea typeface="微软雅黑" panose="020B0503020204020204" charset="-122"/>
              </a:rPr>
              <a:t>点击输入标题内容</a:t>
            </a:r>
            <a:endParaRPr lang="en-GB" altLang="zh-CN" sz="1600" dirty="0">
              <a:solidFill>
                <a:prstClr val="white"/>
              </a:solidFill>
              <a:latin typeface="微软雅黑" panose="020B0503020204020204" charset="-122"/>
              <a:ea typeface="微软雅黑" panose="020B0503020204020204" charset="-122"/>
            </a:endParaRPr>
          </a:p>
        </p:txBody>
      </p:sp>
      <p:sp>
        <p:nvSpPr>
          <p:cNvPr id="60" name="Text Placeholder 4"/>
          <p:cNvSpPr txBox="1"/>
          <p:nvPr/>
        </p:nvSpPr>
        <p:spPr>
          <a:xfrm>
            <a:off x="5479640" y="3841098"/>
            <a:ext cx="1210661" cy="267827"/>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zh-CN" altLang="en-US" sz="1600" dirty="0">
                <a:solidFill>
                  <a:prstClr val="white"/>
                </a:solidFill>
                <a:latin typeface="微软雅黑" panose="020B0503020204020204" charset="-122"/>
                <a:ea typeface="微软雅黑" panose="020B0503020204020204" charset="-122"/>
              </a:rPr>
              <a:t>点击输入标题内容</a:t>
            </a:r>
            <a:endParaRPr lang="en-GB" altLang="zh-CN" sz="1600" dirty="0">
              <a:solidFill>
                <a:prstClr val="white"/>
              </a:solidFill>
              <a:latin typeface="微软雅黑" panose="020B0503020204020204" charset="-122"/>
              <a:ea typeface="微软雅黑" panose="020B0503020204020204" charset="-122"/>
            </a:endParaRPr>
          </a:p>
        </p:txBody>
      </p:sp>
      <p:sp>
        <p:nvSpPr>
          <p:cNvPr id="61" name="Text Placeholder 4"/>
          <p:cNvSpPr txBox="1"/>
          <p:nvPr/>
        </p:nvSpPr>
        <p:spPr>
          <a:xfrm>
            <a:off x="7297436" y="3841098"/>
            <a:ext cx="1210661" cy="267827"/>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zh-CN" altLang="en-US" sz="1600" dirty="0">
                <a:solidFill>
                  <a:prstClr val="white"/>
                </a:solidFill>
                <a:latin typeface="微软雅黑" panose="020B0503020204020204" charset="-122"/>
                <a:ea typeface="微软雅黑" panose="020B0503020204020204" charset="-122"/>
              </a:rPr>
              <a:t>点击输入标题内容</a:t>
            </a:r>
            <a:endParaRPr lang="en-GB" altLang="zh-CN" sz="1600" dirty="0">
              <a:solidFill>
                <a:prstClr val="white"/>
              </a:solidFill>
              <a:latin typeface="微软雅黑" panose="020B0503020204020204" charset="-122"/>
              <a:ea typeface="微软雅黑" panose="020B0503020204020204" charset="-122"/>
            </a:endParaRPr>
          </a:p>
        </p:txBody>
      </p:sp>
      <p:sp>
        <p:nvSpPr>
          <p:cNvPr id="62" name="Text Placeholder 4"/>
          <p:cNvSpPr txBox="1"/>
          <p:nvPr/>
        </p:nvSpPr>
        <p:spPr>
          <a:xfrm>
            <a:off x="9115947" y="3841098"/>
            <a:ext cx="1210661" cy="267827"/>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zh-CN" altLang="en-US" sz="1600" dirty="0">
                <a:solidFill>
                  <a:prstClr val="white"/>
                </a:solidFill>
                <a:latin typeface="微软雅黑" panose="020B0503020204020204" charset="-122"/>
                <a:ea typeface="微软雅黑" panose="020B0503020204020204" charset="-122"/>
              </a:rPr>
              <a:t>点击输入标题内容</a:t>
            </a:r>
            <a:endParaRPr lang="en-GB" altLang="zh-CN" sz="1600" dirty="0">
              <a:solidFill>
                <a:prstClr val="white"/>
              </a:solidFill>
              <a:latin typeface="微软雅黑" panose="020B0503020204020204" charset="-122"/>
              <a:ea typeface="微软雅黑" panose="020B0503020204020204" charset="-122"/>
            </a:endParaRPr>
          </a:p>
        </p:txBody>
      </p:sp>
      <p:sp>
        <p:nvSpPr>
          <p:cNvPr id="63" name="TextBox 62"/>
          <p:cNvSpPr txBox="1"/>
          <p:nvPr/>
        </p:nvSpPr>
        <p:spPr>
          <a:xfrm>
            <a:off x="1295298" y="1747670"/>
            <a:ext cx="2328066" cy="960263"/>
          </a:xfrm>
          <a:prstGeom prst="rect">
            <a:avLst/>
          </a:prstGeom>
          <a:noFill/>
        </p:spPr>
        <p:txBody>
          <a:bodyPr wrap="square" lIns="0" tIns="0" rIns="0" bIns="0" rtlCol="0">
            <a:spAutoFit/>
          </a:bodyPr>
          <a:lstStyle/>
          <a:p>
            <a:pPr algn="just" defTabSz="1219200" fontAlgn="auto">
              <a:lnSpc>
                <a:spcPct val="120000"/>
              </a:lnSpc>
              <a:spcBef>
                <a:spcPts val="0"/>
              </a:spcBef>
              <a:spcAft>
                <a:spcPts val="0"/>
              </a:spcAft>
            </a:pPr>
            <a:r>
              <a:rPr lang="zh-CN" altLang="en-US" sz="1300" b="0" dirty="0">
                <a:solidFill>
                  <a:prstClr val="black">
                    <a:lumMod val="85000"/>
                    <a:lumOff val="15000"/>
                  </a:prstClr>
                </a:solidFill>
                <a:latin typeface="微软雅黑" panose="020B0503020204020204" charset="-122"/>
                <a:ea typeface="微软雅黑" panose="020B0503020204020204" charset="-122"/>
              </a:rPr>
              <a:t>详写内容</a:t>
            </a:r>
            <a:r>
              <a:rPr lang="en-US" altLang="zh-CN" sz="1300" b="0" dirty="0">
                <a:solidFill>
                  <a:prstClr val="black">
                    <a:lumMod val="85000"/>
                    <a:lumOff val="15000"/>
                  </a:prstClr>
                </a:solidFill>
                <a:latin typeface="微软雅黑" panose="020B0503020204020204" charset="-122"/>
                <a:ea typeface="微软雅黑" panose="020B0503020204020204" charset="-122"/>
              </a:rPr>
              <a:t>……</a:t>
            </a:r>
            <a:r>
              <a:rPr lang="zh-CN" altLang="en-US" sz="1300" b="0" dirty="0">
                <a:solidFill>
                  <a:prstClr val="black">
                    <a:lumMod val="85000"/>
                    <a:lumOff val="15000"/>
                  </a:prst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00" b="0" dirty="0">
              <a:solidFill>
                <a:prstClr val="black">
                  <a:lumMod val="85000"/>
                  <a:lumOff val="15000"/>
                </a:prstClr>
              </a:solidFill>
              <a:latin typeface="微软雅黑" panose="020B0503020204020204" charset="-122"/>
              <a:ea typeface="微软雅黑" panose="020B0503020204020204" charset="-122"/>
            </a:endParaRPr>
          </a:p>
        </p:txBody>
      </p:sp>
      <p:sp>
        <p:nvSpPr>
          <p:cNvPr id="64" name="TextBox 63"/>
          <p:cNvSpPr txBox="1"/>
          <p:nvPr/>
        </p:nvSpPr>
        <p:spPr>
          <a:xfrm>
            <a:off x="3119264" y="5229638"/>
            <a:ext cx="2328066" cy="960263"/>
          </a:xfrm>
          <a:prstGeom prst="rect">
            <a:avLst/>
          </a:prstGeom>
          <a:noFill/>
        </p:spPr>
        <p:txBody>
          <a:bodyPr wrap="square" lIns="0" tIns="0" rIns="0" bIns="0" rtlCol="0">
            <a:spAutoFit/>
          </a:bodyPr>
          <a:lstStyle/>
          <a:p>
            <a:pPr algn="just" defTabSz="1219200" fontAlgn="auto">
              <a:lnSpc>
                <a:spcPct val="120000"/>
              </a:lnSpc>
              <a:spcBef>
                <a:spcPts val="0"/>
              </a:spcBef>
              <a:spcAft>
                <a:spcPts val="0"/>
              </a:spcAft>
            </a:pPr>
            <a:r>
              <a:rPr lang="zh-CN" altLang="en-US" sz="1300" b="0" dirty="0">
                <a:solidFill>
                  <a:prstClr val="black">
                    <a:lumMod val="85000"/>
                    <a:lumOff val="15000"/>
                  </a:prstClr>
                </a:solidFill>
                <a:latin typeface="微软雅黑" panose="020B0503020204020204" charset="-122"/>
                <a:ea typeface="微软雅黑" panose="020B0503020204020204" charset="-122"/>
              </a:rPr>
              <a:t>详写内容</a:t>
            </a:r>
            <a:r>
              <a:rPr lang="en-US" altLang="zh-CN" sz="1300" b="0" dirty="0">
                <a:solidFill>
                  <a:prstClr val="black">
                    <a:lumMod val="85000"/>
                    <a:lumOff val="15000"/>
                  </a:prstClr>
                </a:solidFill>
                <a:latin typeface="微软雅黑" panose="020B0503020204020204" charset="-122"/>
                <a:ea typeface="微软雅黑" panose="020B0503020204020204" charset="-122"/>
              </a:rPr>
              <a:t>……</a:t>
            </a:r>
            <a:r>
              <a:rPr lang="zh-CN" altLang="en-US" sz="1300" b="0" dirty="0">
                <a:solidFill>
                  <a:prstClr val="black">
                    <a:lumMod val="85000"/>
                    <a:lumOff val="15000"/>
                  </a:prst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00" b="0" dirty="0">
              <a:solidFill>
                <a:prstClr val="black">
                  <a:lumMod val="85000"/>
                  <a:lumOff val="15000"/>
                </a:prstClr>
              </a:solidFill>
              <a:latin typeface="微软雅黑" panose="020B0503020204020204" charset="-122"/>
              <a:ea typeface="微软雅黑" panose="020B0503020204020204" charset="-122"/>
            </a:endParaRPr>
          </a:p>
        </p:txBody>
      </p:sp>
      <p:sp>
        <p:nvSpPr>
          <p:cNvPr id="65" name="TextBox 64"/>
          <p:cNvSpPr txBox="1"/>
          <p:nvPr/>
        </p:nvSpPr>
        <p:spPr>
          <a:xfrm>
            <a:off x="4935446" y="1747670"/>
            <a:ext cx="2328066" cy="960263"/>
          </a:xfrm>
          <a:prstGeom prst="rect">
            <a:avLst/>
          </a:prstGeom>
          <a:noFill/>
        </p:spPr>
        <p:txBody>
          <a:bodyPr wrap="square" lIns="0" tIns="0" rIns="0" bIns="0" rtlCol="0">
            <a:spAutoFit/>
          </a:bodyPr>
          <a:lstStyle/>
          <a:p>
            <a:pPr algn="just" defTabSz="1219200" fontAlgn="auto">
              <a:lnSpc>
                <a:spcPct val="120000"/>
              </a:lnSpc>
              <a:spcBef>
                <a:spcPts val="0"/>
              </a:spcBef>
              <a:spcAft>
                <a:spcPts val="0"/>
              </a:spcAft>
            </a:pPr>
            <a:r>
              <a:rPr lang="zh-CN" altLang="en-US" sz="1300" b="0" dirty="0">
                <a:solidFill>
                  <a:prstClr val="black">
                    <a:lumMod val="85000"/>
                    <a:lumOff val="15000"/>
                  </a:prstClr>
                </a:solidFill>
                <a:latin typeface="微软雅黑" panose="020B0503020204020204" charset="-122"/>
                <a:ea typeface="微软雅黑" panose="020B0503020204020204" charset="-122"/>
              </a:rPr>
              <a:t>详写内容</a:t>
            </a:r>
            <a:r>
              <a:rPr lang="en-US" altLang="zh-CN" sz="1300" b="0" dirty="0">
                <a:solidFill>
                  <a:prstClr val="black">
                    <a:lumMod val="85000"/>
                    <a:lumOff val="15000"/>
                  </a:prstClr>
                </a:solidFill>
                <a:latin typeface="微软雅黑" panose="020B0503020204020204" charset="-122"/>
                <a:ea typeface="微软雅黑" panose="020B0503020204020204" charset="-122"/>
              </a:rPr>
              <a:t>……</a:t>
            </a:r>
            <a:r>
              <a:rPr lang="zh-CN" altLang="en-US" sz="1300" b="0" dirty="0">
                <a:solidFill>
                  <a:prstClr val="black">
                    <a:lumMod val="85000"/>
                    <a:lumOff val="15000"/>
                  </a:prst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00" b="0" dirty="0">
              <a:solidFill>
                <a:prstClr val="black">
                  <a:lumMod val="85000"/>
                  <a:lumOff val="15000"/>
                </a:prstClr>
              </a:solidFill>
              <a:latin typeface="微软雅黑" panose="020B0503020204020204" charset="-122"/>
              <a:ea typeface="微软雅黑" panose="020B0503020204020204" charset="-122"/>
            </a:endParaRPr>
          </a:p>
        </p:txBody>
      </p:sp>
      <p:sp>
        <p:nvSpPr>
          <p:cNvPr id="66" name="TextBox 65"/>
          <p:cNvSpPr txBox="1"/>
          <p:nvPr/>
        </p:nvSpPr>
        <p:spPr>
          <a:xfrm>
            <a:off x="6752995" y="5229638"/>
            <a:ext cx="2328066" cy="960263"/>
          </a:xfrm>
          <a:prstGeom prst="rect">
            <a:avLst/>
          </a:prstGeom>
          <a:noFill/>
        </p:spPr>
        <p:txBody>
          <a:bodyPr wrap="square" lIns="0" tIns="0" rIns="0" bIns="0" rtlCol="0">
            <a:spAutoFit/>
          </a:bodyPr>
          <a:lstStyle/>
          <a:p>
            <a:pPr algn="just" defTabSz="1219200" fontAlgn="auto">
              <a:lnSpc>
                <a:spcPct val="120000"/>
              </a:lnSpc>
              <a:spcBef>
                <a:spcPts val="0"/>
              </a:spcBef>
              <a:spcAft>
                <a:spcPts val="0"/>
              </a:spcAft>
            </a:pPr>
            <a:r>
              <a:rPr lang="zh-CN" altLang="en-US" sz="1300" b="0" dirty="0">
                <a:solidFill>
                  <a:prstClr val="black">
                    <a:lumMod val="85000"/>
                    <a:lumOff val="15000"/>
                  </a:prstClr>
                </a:solidFill>
                <a:latin typeface="微软雅黑" panose="020B0503020204020204" charset="-122"/>
                <a:ea typeface="微软雅黑" panose="020B0503020204020204" charset="-122"/>
              </a:rPr>
              <a:t>详写内容</a:t>
            </a:r>
            <a:r>
              <a:rPr lang="en-US" altLang="zh-CN" sz="1300" b="0" dirty="0">
                <a:solidFill>
                  <a:prstClr val="black">
                    <a:lumMod val="85000"/>
                    <a:lumOff val="15000"/>
                  </a:prstClr>
                </a:solidFill>
                <a:latin typeface="微软雅黑" panose="020B0503020204020204" charset="-122"/>
                <a:ea typeface="微软雅黑" panose="020B0503020204020204" charset="-122"/>
              </a:rPr>
              <a:t>……</a:t>
            </a:r>
            <a:r>
              <a:rPr lang="zh-CN" altLang="en-US" sz="1300" b="0" dirty="0">
                <a:solidFill>
                  <a:prstClr val="black">
                    <a:lumMod val="85000"/>
                    <a:lumOff val="15000"/>
                  </a:prst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00" b="0" dirty="0">
              <a:solidFill>
                <a:prstClr val="black">
                  <a:lumMod val="85000"/>
                  <a:lumOff val="15000"/>
                </a:prstClr>
              </a:solidFill>
              <a:latin typeface="微软雅黑" panose="020B0503020204020204" charset="-122"/>
              <a:ea typeface="微软雅黑" panose="020B0503020204020204" charset="-122"/>
            </a:endParaRPr>
          </a:p>
        </p:txBody>
      </p:sp>
      <p:sp>
        <p:nvSpPr>
          <p:cNvPr id="67" name="TextBox 66"/>
          <p:cNvSpPr txBox="1"/>
          <p:nvPr/>
        </p:nvSpPr>
        <p:spPr>
          <a:xfrm>
            <a:off x="8551644" y="1747670"/>
            <a:ext cx="2328066" cy="960263"/>
          </a:xfrm>
          <a:prstGeom prst="rect">
            <a:avLst/>
          </a:prstGeom>
          <a:noFill/>
        </p:spPr>
        <p:txBody>
          <a:bodyPr wrap="square" lIns="0" tIns="0" rIns="0" bIns="0" rtlCol="0">
            <a:spAutoFit/>
          </a:bodyPr>
          <a:lstStyle/>
          <a:p>
            <a:pPr algn="just" defTabSz="1219200" fontAlgn="auto">
              <a:lnSpc>
                <a:spcPct val="120000"/>
              </a:lnSpc>
              <a:spcBef>
                <a:spcPts val="0"/>
              </a:spcBef>
              <a:spcAft>
                <a:spcPts val="0"/>
              </a:spcAft>
            </a:pPr>
            <a:r>
              <a:rPr lang="zh-CN" altLang="en-US" sz="1300" b="0" dirty="0">
                <a:solidFill>
                  <a:prstClr val="black">
                    <a:lumMod val="85000"/>
                    <a:lumOff val="15000"/>
                  </a:prstClr>
                </a:solidFill>
                <a:latin typeface="微软雅黑" panose="020B0503020204020204" charset="-122"/>
                <a:ea typeface="微软雅黑" panose="020B0503020204020204" charset="-122"/>
              </a:rPr>
              <a:t>详写内容</a:t>
            </a:r>
            <a:r>
              <a:rPr lang="en-US" altLang="zh-CN" sz="1300" b="0" dirty="0">
                <a:solidFill>
                  <a:prstClr val="black">
                    <a:lumMod val="85000"/>
                    <a:lumOff val="15000"/>
                  </a:prstClr>
                </a:solidFill>
                <a:latin typeface="微软雅黑" panose="020B0503020204020204" charset="-122"/>
                <a:ea typeface="微软雅黑" panose="020B0503020204020204" charset="-122"/>
              </a:rPr>
              <a:t>……</a:t>
            </a:r>
            <a:r>
              <a:rPr lang="zh-CN" altLang="en-US" sz="1300" b="0" dirty="0">
                <a:solidFill>
                  <a:prstClr val="black">
                    <a:lumMod val="85000"/>
                    <a:lumOff val="15000"/>
                  </a:prst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00" b="0" dirty="0">
              <a:solidFill>
                <a:prstClr val="black">
                  <a:lumMod val="85000"/>
                  <a:lumOff val="1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2456158" y="1509136"/>
            <a:ext cx="5847007" cy="4931226"/>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29" tIns="41915" rIns="83829" bIns="41915" anchor="ctr"/>
          <a:lstStyle/>
          <a:p>
            <a:pPr defTabSz="1219200">
              <a:defRPr/>
            </a:pPr>
            <a:endParaRPr lang="zh-CN" altLang="en-US" sz="1700" kern="0">
              <a:solidFill>
                <a:srgbClr val="000000"/>
              </a:solidFill>
              <a:latin typeface="微软雅黑" panose="020B0503020204020204" charset="-122"/>
              <a:ea typeface="微软雅黑" panose="020B0503020204020204" charset="-122"/>
            </a:endParaRPr>
          </a:p>
        </p:txBody>
      </p:sp>
      <p:sp>
        <p:nvSpPr>
          <p:cNvPr id="4" name="圆角矩形 3"/>
          <p:cNvSpPr/>
          <p:nvPr/>
        </p:nvSpPr>
        <p:spPr>
          <a:xfrm>
            <a:off x="3986296" y="4638255"/>
            <a:ext cx="2122096" cy="393046"/>
          </a:xfrm>
          <a:prstGeom prst="roundRect">
            <a:avLst/>
          </a:prstGeom>
          <a:solidFill>
            <a:srgbClr val="C00000"/>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9" tIns="41915" rIns="83829" bIns="41915" rtlCol="0" anchor="ctr"/>
          <a:lstStyle/>
          <a:p>
            <a:pPr defTabSz="1219200" fontAlgn="auto">
              <a:spcBef>
                <a:spcPts val="0"/>
              </a:spcBef>
              <a:spcAft>
                <a:spcPts val="0"/>
              </a:spcAft>
            </a:pPr>
            <a:r>
              <a:rPr lang="en-US" altLang="zh-CN" sz="1700" b="0" dirty="0" smtClean="0">
                <a:solidFill>
                  <a:prstClr val="white"/>
                </a:solidFill>
                <a:latin typeface="微软雅黑" panose="020B0503020204020204" charset="-122"/>
                <a:ea typeface="微软雅黑" panose="020B0503020204020204" charset="-122"/>
              </a:rPr>
              <a:t>2014</a:t>
            </a:r>
            <a:r>
              <a:rPr lang="zh-CN" altLang="en-US" sz="1700" b="0" dirty="0" smtClean="0">
                <a:solidFill>
                  <a:prstClr val="white"/>
                </a:solidFill>
                <a:latin typeface="微软雅黑" panose="020B0503020204020204" charset="-122"/>
                <a:ea typeface="微软雅黑" panose="020B0503020204020204" charset="-122"/>
              </a:rPr>
              <a:t>年</a:t>
            </a:r>
            <a:r>
              <a:rPr lang="en-US" altLang="zh-CN" sz="1700" b="0" dirty="0">
                <a:solidFill>
                  <a:prstClr val="white"/>
                </a:solidFill>
                <a:latin typeface="微软雅黑" panose="020B0503020204020204" charset="-122"/>
                <a:ea typeface="微软雅黑" panose="020B0503020204020204" charset="-122"/>
              </a:rPr>
              <a:t>4</a:t>
            </a:r>
            <a:r>
              <a:rPr lang="zh-CN" altLang="en-US" sz="1700" b="0" dirty="0">
                <a:solidFill>
                  <a:prstClr val="white"/>
                </a:solidFill>
                <a:latin typeface="微软雅黑" panose="020B0503020204020204" charset="-122"/>
                <a:ea typeface="微软雅黑" panose="020B0503020204020204" charset="-122"/>
              </a:rPr>
              <a:t>月</a:t>
            </a:r>
            <a:endParaRPr lang="zh-CN" altLang="en-US" sz="1700" b="0" dirty="0">
              <a:solidFill>
                <a:prstClr val="white"/>
              </a:solidFill>
              <a:latin typeface="微软雅黑" panose="020B0503020204020204" charset="-122"/>
              <a:ea typeface="微软雅黑" panose="020B0503020204020204" charset="-122"/>
            </a:endParaRPr>
          </a:p>
        </p:txBody>
      </p:sp>
      <p:sp>
        <p:nvSpPr>
          <p:cNvPr id="5" name="圆角矩形 4"/>
          <p:cNvSpPr/>
          <p:nvPr/>
        </p:nvSpPr>
        <p:spPr>
          <a:xfrm>
            <a:off x="4876204" y="3791455"/>
            <a:ext cx="2122096" cy="393046"/>
          </a:xfrm>
          <a:prstGeom prst="roundRect">
            <a:avLst/>
          </a:prstGeom>
          <a:solidFill>
            <a:srgbClr val="C00000"/>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9" tIns="41915" rIns="83829" bIns="41915" rtlCol="0" anchor="ctr"/>
          <a:lstStyle/>
          <a:p>
            <a:pPr defTabSz="1219200" fontAlgn="auto">
              <a:spcBef>
                <a:spcPts val="0"/>
              </a:spcBef>
              <a:spcAft>
                <a:spcPts val="0"/>
              </a:spcAft>
            </a:pPr>
            <a:r>
              <a:rPr lang="en-US" altLang="zh-CN" sz="1700" b="0" dirty="0" smtClean="0">
                <a:solidFill>
                  <a:prstClr val="white"/>
                </a:solidFill>
                <a:latin typeface="微软雅黑" panose="020B0503020204020204" charset="-122"/>
                <a:ea typeface="微软雅黑" panose="020B0503020204020204" charset="-122"/>
              </a:rPr>
              <a:t>2015</a:t>
            </a:r>
            <a:r>
              <a:rPr lang="zh-CN" altLang="en-US" sz="1700" b="0" dirty="0" smtClean="0">
                <a:solidFill>
                  <a:prstClr val="white"/>
                </a:solidFill>
                <a:latin typeface="微软雅黑" panose="020B0503020204020204" charset="-122"/>
                <a:ea typeface="微软雅黑" panose="020B0503020204020204" charset="-122"/>
              </a:rPr>
              <a:t>年</a:t>
            </a:r>
            <a:r>
              <a:rPr lang="en-US" altLang="zh-CN" sz="1700" b="0" dirty="0">
                <a:solidFill>
                  <a:prstClr val="white"/>
                </a:solidFill>
                <a:latin typeface="微软雅黑" panose="020B0503020204020204" charset="-122"/>
                <a:ea typeface="微软雅黑" panose="020B0503020204020204" charset="-122"/>
              </a:rPr>
              <a:t>5</a:t>
            </a:r>
            <a:r>
              <a:rPr lang="zh-CN" altLang="en-US" sz="1700" b="0" dirty="0">
                <a:solidFill>
                  <a:prstClr val="white"/>
                </a:solidFill>
                <a:latin typeface="微软雅黑" panose="020B0503020204020204" charset="-122"/>
                <a:ea typeface="微软雅黑" panose="020B0503020204020204" charset="-122"/>
              </a:rPr>
              <a:t>月</a:t>
            </a:r>
            <a:endParaRPr lang="zh-CN" altLang="en-US" sz="1700" b="0" dirty="0">
              <a:solidFill>
                <a:prstClr val="white"/>
              </a:solidFill>
              <a:latin typeface="微软雅黑" panose="020B0503020204020204" charset="-122"/>
              <a:ea typeface="微软雅黑" panose="020B0503020204020204" charset="-122"/>
            </a:endParaRPr>
          </a:p>
        </p:txBody>
      </p:sp>
      <p:sp>
        <p:nvSpPr>
          <p:cNvPr id="6" name="圆角矩形 5"/>
          <p:cNvSpPr/>
          <p:nvPr/>
        </p:nvSpPr>
        <p:spPr>
          <a:xfrm>
            <a:off x="5539360" y="2974484"/>
            <a:ext cx="2122096" cy="393046"/>
          </a:xfrm>
          <a:prstGeom prst="roundRect">
            <a:avLst/>
          </a:prstGeom>
          <a:solidFill>
            <a:srgbClr val="C00000"/>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9" tIns="41915" rIns="83829" bIns="41915" rtlCol="0" anchor="ctr"/>
          <a:lstStyle/>
          <a:p>
            <a:pPr defTabSz="1219200" fontAlgn="auto">
              <a:spcBef>
                <a:spcPts val="0"/>
              </a:spcBef>
              <a:spcAft>
                <a:spcPts val="0"/>
              </a:spcAft>
            </a:pPr>
            <a:r>
              <a:rPr lang="en-US" altLang="zh-CN" sz="1700" b="0" dirty="0" smtClean="0">
                <a:solidFill>
                  <a:prstClr val="white"/>
                </a:solidFill>
                <a:latin typeface="微软雅黑" panose="020B0503020204020204" charset="-122"/>
                <a:ea typeface="微软雅黑" panose="020B0503020204020204" charset="-122"/>
              </a:rPr>
              <a:t>2016</a:t>
            </a:r>
            <a:r>
              <a:rPr lang="zh-CN" altLang="en-US" sz="1700" b="0" dirty="0" smtClean="0">
                <a:solidFill>
                  <a:prstClr val="white"/>
                </a:solidFill>
                <a:latin typeface="微软雅黑" panose="020B0503020204020204" charset="-122"/>
                <a:ea typeface="微软雅黑" panose="020B0503020204020204" charset="-122"/>
              </a:rPr>
              <a:t>年</a:t>
            </a:r>
            <a:r>
              <a:rPr lang="en-US" altLang="zh-CN" sz="1700" b="0" dirty="0">
                <a:solidFill>
                  <a:prstClr val="white"/>
                </a:solidFill>
                <a:latin typeface="微软雅黑" panose="020B0503020204020204" charset="-122"/>
                <a:ea typeface="微软雅黑" panose="020B0503020204020204" charset="-122"/>
              </a:rPr>
              <a:t>6</a:t>
            </a:r>
            <a:r>
              <a:rPr lang="zh-CN" altLang="en-US" sz="1700" b="0" dirty="0">
                <a:solidFill>
                  <a:prstClr val="white"/>
                </a:solidFill>
                <a:latin typeface="微软雅黑" panose="020B0503020204020204" charset="-122"/>
                <a:ea typeface="微软雅黑" panose="020B0503020204020204" charset="-122"/>
              </a:rPr>
              <a:t>月</a:t>
            </a:r>
            <a:endParaRPr lang="zh-CN" altLang="en-US" sz="1700" b="0" dirty="0">
              <a:solidFill>
                <a:prstClr val="white"/>
              </a:solidFill>
              <a:latin typeface="微软雅黑" panose="020B0503020204020204" charset="-122"/>
              <a:ea typeface="微软雅黑" panose="020B0503020204020204" charset="-122"/>
            </a:endParaRPr>
          </a:p>
        </p:txBody>
      </p:sp>
      <p:sp>
        <p:nvSpPr>
          <p:cNvPr id="7" name="圆角矩形 6"/>
          <p:cNvSpPr/>
          <p:nvPr/>
        </p:nvSpPr>
        <p:spPr>
          <a:xfrm>
            <a:off x="6282752" y="2203309"/>
            <a:ext cx="2122096" cy="393046"/>
          </a:xfrm>
          <a:prstGeom prst="roundRect">
            <a:avLst/>
          </a:prstGeom>
          <a:solidFill>
            <a:srgbClr val="C00000"/>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9" tIns="41915" rIns="83829" bIns="41915" rtlCol="0" anchor="ctr"/>
          <a:lstStyle/>
          <a:p>
            <a:pPr defTabSz="1219200" fontAlgn="auto">
              <a:spcBef>
                <a:spcPts val="0"/>
              </a:spcBef>
              <a:spcAft>
                <a:spcPts val="0"/>
              </a:spcAft>
            </a:pPr>
            <a:r>
              <a:rPr lang="en-US" altLang="zh-CN" sz="1700" b="0" dirty="0" smtClean="0">
                <a:solidFill>
                  <a:prstClr val="white"/>
                </a:solidFill>
                <a:latin typeface="微软雅黑" panose="020B0503020204020204" charset="-122"/>
                <a:ea typeface="微软雅黑" panose="020B0503020204020204" charset="-122"/>
              </a:rPr>
              <a:t>2017</a:t>
            </a:r>
            <a:r>
              <a:rPr lang="zh-CN" altLang="en-US" sz="1700" b="0" dirty="0" smtClean="0">
                <a:solidFill>
                  <a:prstClr val="white"/>
                </a:solidFill>
                <a:latin typeface="微软雅黑" panose="020B0503020204020204" charset="-122"/>
                <a:ea typeface="微软雅黑" panose="020B0503020204020204" charset="-122"/>
              </a:rPr>
              <a:t>年</a:t>
            </a:r>
            <a:r>
              <a:rPr lang="en-US" altLang="zh-CN" sz="1700" b="0" dirty="0">
                <a:solidFill>
                  <a:prstClr val="white"/>
                </a:solidFill>
                <a:latin typeface="微软雅黑" panose="020B0503020204020204" charset="-122"/>
                <a:ea typeface="微软雅黑" panose="020B0503020204020204" charset="-122"/>
              </a:rPr>
              <a:t>12</a:t>
            </a:r>
            <a:r>
              <a:rPr lang="zh-CN" altLang="en-US" sz="1700" b="0" dirty="0">
                <a:solidFill>
                  <a:prstClr val="white"/>
                </a:solidFill>
                <a:latin typeface="微软雅黑" panose="020B0503020204020204" charset="-122"/>
                <a:ea typeface="微软雅黑" panose="020B0503020204020204" charset="-122"/>
              </a:rPr>
              <a:t>月</a:t>
            </a:r>
            <a:endParaRPr lang="zh-CN" altLang="en-US" sz="1700" b="0" dirty="0">
              <a:solidFill>
                <a:prstClr val="white"/>
              </a:solidFill>
              <a:latin typeface="微软雅黑" panose="020B0503020204020204" charset="-122"/>
              <a:ea typeface="微软雅黑" panose="020B0503020204020204" charset="-122"/>
            </a:endParaRPr>
          </a:p>
        </p:txBody>
      </p:sp>
      <p:sp>
        <p:nvSpPr>
          <p:cNvPr id="9" name="圆角矩形 8"/>
          <p:cNvSpPr/>
          <p:nvPr/>
        </p:nvSpPr>
        <p:spPr>
          <a:xfrm>
            <a:off x="3144262" y="5413543"/>
            <a:ext cx="2122096" cy="393046"/>
          </a:xfrm>
          <a:prstGeom prst="roundRect">
            <a:avLst/>
          </a:prstGeom>
          <a:solidFill>
            <a:srgbClr val="C00000"/>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9" tIns="41915" rIns="83829" bIns="41915" rtlCol="0" anchor="ctr"/>
          <a:lstStyle/>
          <a:p>
            <a:pPr defTabSz="1219200" fontAlgn="auto">
              <a:spcBef>
                <a:spcPts val="0"/>
              </a:spcBef>
              <a:spcAft>
                <a:spcPts val="0"/>
              </a:spcAft>
            </a:pPr>
            <a:r>
              <a:rPr lang="en-US" altLang="zh-CN" sz="1700" b="0" dirty="0" smtClean="0">
                <a:solidFill>
                  <a:prstClr val="white"/>
                </a:solidFill>
                <a:latin typeface="微软雅黑" panose="020B0503020204020204" charset="-122"/>
                <a:ea typeface="微软雅黑" panose="020B0503020204020204" charset="-122"/>
              </a:rPr>
              <a:t>2013</a:t>
            </a:r>
            <a:r>
              <a:rPr lang="zh-CN" altLang="en-US" sz="1700" b="0" dirty="0" smtClean="0">
                <a:solidFill>
                  <a:prstClr val="white"/>
                </a:solidFill>
                <a:latin typeface="微软雅黑" panose="020B0503020204020204" charset="-122"/>
                <a:ea typeface="微软雅黑" panose="020B0503020204020204" charset="-122"/>
              </a:rPr>
              <a:t>年</a:t>
            </a:r>
            <a:r>
              <a:rPr lang="en-US" altLang="zh-CN" sz="1700" b="0" dirty="0">
                <a:solidFill>
                  <a:prstClr val="white"/>
                </a:solidFill>
                <a:latin typeface="微软雅黑" panose="020B0503020204020204" charset="-122"/>
                <a:ea typeface="微软雅黑" panose="020B0503020204020204" charset="-122"/>
              </a:rPr>
              <a:t>3</a:t>
            </a:r>
            <a:r>
              <a:rPr lang="zh-CN" altLang="en-US" sz="1700" b="0" dirty="0">
                <a:solidFill>
                  <a:prstClr val="white"/>
                </a:solidFill>
                <a:latin typeface="微软雅黑" panose="020B0503020204020204" charset="-122"/>
                <a:ea typeface="微软雅黑" panose="020B0503020204020204" charset="-122"/>
              </a:rPr>
              <a:t>月</a:t>
            </a:r>
            <a:endParaRPr lang="zh-CN" altLang="en-US" sz="1700" b="0" dirty="0">
              <a:solidFill>
                <a:prstClr val="white"/>
              </a:solidFill>
              <a:latin typeface="微软雅黑" panose="020B0503020204020204" charset="-122"/>
              <a:ea typeface="微软雅黑" panose="020B0503020204020204" charset="-122"/>
            </a:endParaRPr>
          </a:p>
        </p:txBody>
      </p:sp>
      <p:sp>
        <p:nvSpPr>
          <p:cNvPr id="10" name="矩形 9"/>
          <p:cNvSpPr/>
          <p:nvPr/>
        </p:nvSpPr>
        <p:spPr>
          <a:xfrm>
            <a:off x="6474750" y="5387362"/>
            <a:ext cx="2105283" cy="577091"/>
          </a:xfrm>
          <a:prstGeom prst="rect">
            <a:avLst/>
          </a:prstGeom>
          <a:ln>
            <a:solidFill>
              <a:srgbClr val="C00000"/>
            </a:solidFill>
            <a:prstDash val="dash"/>
          </a:ln>
        </p:spPr>
        <p:txBody>
          <a:bodyPr wrap="square" lIns="83829" tIns="41915" rIns="83829" bIns="41915">
            <a:spAutoFit/>
          </a:bodyPr>
          <a:lstStyle/>
          <a:p>
            <a:pPr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单击此处添加文本</a:t>
            </a:r>
            <a:endParaRPr lang="en-US" altLang="zh-CN" sz="1600" b="0" dirty="0">
              <a:solidFill>
                <a:prstClr val="black">
                  <a:lumMod val="75000"/>
                  <a:lumOff val="25000"/>
                </a:prstClr>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单击此处添加文本</a:t>
            </a:r>
            <a:endParaRPr lang="zh-CN" altLang="en-US" sz="1600" b="0" dirty="0">
              <a:solidFill>
                <a:prstClr val="black">
                  <a:lumMod val="75000"/>
                  <a:lumOff val="25000"/>
                </a:prstClr>
              </a:solidFill>
              <a:latin typeface="微软雅黑" panose="020B0503020204020204" charset="-122"/>
              <a:ea typeface="微软雅黑" panose="020B0503020204020204" charset="-122"/>
            </a:endParaRPr>
          </a:p>
        </p:txBody>
      </p:sp>
      <p:sp>
        <p:nvSpPr>
          <p:cNvPr id="11" name="矩形 10"/>
          <p:cNvSpPr/>
          <p:nvPr/>
        </p:nvSpPr>
        <p:spPr>
          <a:xfrm>
            <a:off x="7035577" y="4555478"/>
            <a:ext cx="2105283" cy="577091"/>
          </a:xfrm>
          <a:prstGeom prst="rect">
            <a:avLst/>
          </a:prstGeom>
          <a:ln>
            <a:solidFill>
              <a:srgbClr val="C00000"/>
            </a:solidFill>
            <a:prstDash val="dash"/>
          </a:ln>
        </p:spPr>
        <p:txBody>
          <a:bodyPr wrap="square" lIns="83829" tIns="41915" rIns="83829" bIns="41915">
            <a:spAutoFit/>
          </a:bodyPr>
          <a:lstStyle/>
          <a:p>
            <a:pPr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单击此处添加文本</a:t>
            </a:r>
            <a:endParaRPr lang="en-US" altLang="zh-CN" sz="1600" b="0" dirty="0">
              <a:solidFill>
                <a:prstClr val="black">
                  <a:lumMod val="75000"/>
                  <a:lumOff val="25000"/>
                </a:prstClr>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单击此处添加文本</a:t>
            </a:r>
            <a:endParaRPr lang="zh-CN" altLang="en-US" sz="1600" b="0" dirty="0">
              <a:solidFill>
                <a:prstClr val="black">
                  <a:lumMod val="75000"/>
                  <a:lumOff val="25000"/>
                </a:prstClr>
              </a:solidFill>
              <a:latin typeface="微软雅黑" panose="020B0503020204020204" charset="-122"/>
              <a:ea typeface="微软雅黑" panose="020B0503020204020204" charset="-122"/>
            </a:endParaRPr>
          </a:p>
        </p:txBody>
      </p:sp>
      <p:sp>
        <p:nvSpPr>
          <p:cNvPr id="12" name="矩形 11"/>
          <p:cNvSpPr/>
          <p:nvPr/>
        </p:nvSpPr>
        <p:spPr>
          <a:xfrm>
            <a:off x="7579785" y="3723590"/>
            <a:ext cx="2105283" cy="577091"/>
          </a:xfrm>
          <a:prstGeom prst="rect">
            <a:avLst/>
          </a:prstGeom>
          <a:ln>
            <a:solidFill>
              <a:srgbClr val="C00000"/>
            </a:solidFill>
            <a:prstDash val="dash"/>
          </a:ln>
        </p:spPr>
        <p:txBody>
          <a:bodyPr wrap="square" lIns="83829" tIns="41915" rIns="83829" bIns="41915">
            <a:spAutoFit/>
          </a:bodyPr>
          <a:lstStyle/>
          <a:p>
            <a:pPr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单击此处添加文本</a:t>
            </a:r>
            <a:endParaRPr lang="en-US" altLang="zh-CN" sz="1600" b="0" dirty="0">
              <a:solidFill>
                <a:prstClr val="black">
                  <a:lumMod val="75000"/>
                  <a:lumOff val="25000"/>
                </a:prstClr>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单击此处添加文本</a:t>
            </a:r>
            <a:endParaRPr lang="zh-CN" altLang="en-US" sz="1600" b="0" dirty="0">
              <a:solidFill>
                <a:prstClr val="black">
                  <a:lumMod val="75000"/>
                  <a:lumOff val="25000"/>
                </a:prstClr>
              </a:solidFill>
              <a:latin typeface="微软雅黑" panose="020B0503020204020204" charset="-122"/>
              <a:ea typeface="微软雅黑" panose="020B0503020204020204" charset="-122"/>
            </a:endParaRPr>
          </a:p>
        </p:txBody>
      </p:sp>
      <p:sp>
        <p:nvSpPr>
          <p:cNvPr id="13" name="矩形 12"/>
          <p:cNvSpPr/>
          <p:nvPr/>
        </p:nvSpPr>
        <p:spPr>
          <a:xfrm>
            <a:off x="8088218" y="2891706"/>
            <a:ext cx="2105283" cy="577091"/>
          </a:xfrm>
          <a:prstGeom prst="rect">
            <a:avLst/>
          </a:prstGeom>
          <a:ln>
            <a:solidFill>
              <a:srgbClr val="C00000"/>
            </a:solidFill>
            <a:prstDash val="dash"/>
          </a:ln>
        </p:spPr>
        <p:txBody>
          <a:bodyPr wrap="square" lIns="83829" tIns="41915" rIns="83829" bIns="41915">
            <a:spAutoFit/>
          </a:bodyPr>
          <a:lstStyle/>
          <a:p>
            <a:pPr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单击此处添加文本</a:t>
            </a:r>
            <a:endParaRPr lang="en-US" altLang="zh-CN" sz="1600" b="0" dirty="0">
              <a:solidFill>
                <a:prstClr val="black">
                  <a:lumMod val="75000"/>
                  <a:lumOff val="25000"/>
                </a:prstClr>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单击此处添加文本</a:t>
            </a:r>
            <a:endParaRPr lang="zh-CN" altLang="en-US" sz="1600" b="0" dirty="0">
              <a:solidFill>
                <a:prstClr val="black">
                  <a:lumMod val="75000"/>
                  <a:lumOff val="25000"/>
                </a:prstClr>
              </a:solidFill>
              <a:latin typeface="微软雅黑" panose="020B0503020204020204" charset="-122"/>
              <a:ea typeface="微软雅黑" panose="020B0503020204020204" charset="-122"/>
            </a:endParaRPr>
          </a:p>
        </p:txBody>
      </p:sp>
      <p:sp>
        <p:nvSpPr>
          <p:cNvPr id="14" name="矩形 13"/>
          <p:cNvSpPr/>
          <p:nvPr/>
        </p:nvSpPr>
        <p:spPr>
          <a:xfrm>
            <a:off x="8885830" y="2135447"/>
            <a:ext cx="2105283" cy="577091"/>
          </a:xfrm>
          <a:prstGeom prst="rect">
            <a:avLst/>
          </a:prstGeom>
          <a:ln>
            <a:solidFill>
              <a:srgbClr val="C00000"/>
            </a:solidFill>
            <a:prstDash val="dash"/>
          </a:ln>
        </p:spPr>
        <p:txBody>
          <a:bodyPr wrap="square" lIns="83829" tIns="41915" rIns="83829" bIns="41915">
            <a:spAutoFit/>
          </a:bodyPr>
          <a:lstStyle/>
          <a:p>
            <a:pPr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单击此处添加文本</a:t>
            </a:r>
            <a:endParaRPr lang="en-US" altLang="zh-CN" sz="1600" b="0" dirty="0">
              <a:solidFill>
                <a:prstClr val="black">
                  <a:lumMod val="75000"/>
                  <a:lumOff val="25000"/>
                </a:prstClr>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单击此处添加文本</a:t>
            </a:r>
            <a:endParaRPr lang="zh-CN" altLang="en-US" sz="1600" b="0" dirty="0">
              <a:solidFill>
                <a:prstClr val="black">
                  <a:lumMod val="75000"/>
                  <a:lumOff val="25000"/>
                </a:prstClr>
              </a:solidFill>
              <a:latin typeface="微软雅黑" panose="020B0503020204020204" charset="-122"/>
              <a:ea typeface="微软雅黑" panose="020B0503020204020204" charset="-122"/>
            </a:endParaRPr>
          </a:p>
        </p:txBody>
      </p:sp>
      <p:sp>
        <p:nvSpPr>
          <p:cNvPr id="15" name="Content Placeholder 2"/>
          <p:cNvSpPr txBox="1"/>
          <p:nvPr/>
        </p:nvSpPr>
        <p:spPr>
          <a:xfrm>
            <a:off x="1357530" y="2348559"/>
            <a:ext cx="3393702" cy="1206951"/>
          </a:xfrm>
          <a:prstGeom prst="rect">
            <a:avLst/>
          </a:prstGeom>
        </p:spPr>
        <p:txBody>
          <a:bodyPr lIns="91438" tIns="45719" rIns="91438" bIns="45719">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0000"/>
              </a:lnSpc>
              <a:spcAft>
                <a:spcPts val="0"/>
              </a:spcAft>
              <a:buFont typeface="Arial" panose="020B0604020202020204" pitchFamily="34" charset="0"/>
              <a:buNone/>
            </a:pPr>
            <a:r>
              <a:rPr lang="zh-CN" altLang="en-US" sz="1300" b="0" dirty="0">
                <a:solidFill>
                  <a:prstClr val="black">
                    <a:lumMod val="75000"/>
                    <a:lumOff val="25000"/>
                  </a:prst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a:t>
            </a:r>
            <a:endParaRPr lang="en-US" sz="1300" b="0" dirty="0">
              <a:solidFill>
                <a:prstClr val="black">
                  <a:lumMod val="75000"/>
                  <a:lumOff val="25000"/>
                </a:prstClr>
              </a:solidFill>
              <a:latin typeface="微软雅黑" panose="020B0503020204020204" charset="-122"/>
              <a:ea typeface="微软雅黑" panose="020B0503020204020204" charset="-122"/>
            </a:endParaRPr>
          </a:p>
        </p:txBody>
      </p:sp>
      <p:sp>
        <p:nvSpPr>
          <p:cNvPr id="16" name="Title 13"/>
          <p:cNvSpPr txBox="1"/>
          <p:nvPr/>
        </p:nvSpPr>
        <p:spPr>
          <a:xfrm>
            <a:off x="1387195" y="1842624"/>
            <a:ext cx="2884050" cy="585649"/>
          </a:xfrm>
          <a:prstGeom prst="rect">
            <a:avLst/>
          </a:prstGeom>
        </p:spPr>
        <p:txBody>
          <a:bodyPr vert="horz" lIns="91438" tIns="45719" rIns="91438" bIns="4571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pPr>
            <a:r>
              <a:rPr lang="zh-CN" altLang="en-US" sz="1900" b="1" dirty="0">
                <a:solidFill>
                  <a:srgbClr val="C00000"/>
                </a:solidFill>
                <a:latin typeface="微软雅黑" panose="020B0503020204020204" charset="-122"/>
                <a:ea typeface="微软雅黑" panose="020B0503020204020204" charset="-122"/>
              </a:rPr>
              <a:t>添加标题内容文字</a:t>
            </a:r>
            <a:endParaRPr lang="en-US" sz="1900" b="1" dirty="0">
              <a:solidFill>
                <a:srgbClr val="C00000"/>
              </a:solidFill>
              <a:latin typeface="微软雅黑" panose="020B0503020204020204" charset="-122"/>
              <a:ea typeface="微软雅黑" panose="020B0503020204020204" charset="-122"/>
            </a:endParaRPr>
          </a:p>
        </p:txBody>
      </p:sp>
      <p:sp>
        <p:nvSpPr>
          <p:cNvPr id="19" name="TextBox 18"/>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5000" r="-5000"/>
          </a:stretch>
        </a:blipFill>
        <a:effectLst/>
      </p:bgPr>
    </p:bg>
    <p:spTree>
      <p:nvGrpSpPr>
        <p:cNvPr id="1" name=""/>
        <p:cNvGrpSpPr/>
        <p:nvPr/>
      </p:nvGrpSpPr>
      <p:grpSpPr>
        <a:xfrm>
          <a:off x="0" y="0"/>
          <a:ext cx="0" cy="0"/>
          <a:chOff x="0" y="0"/>
          <a:chExt cx="0" cy="0"/>
        </a:xfrm>
      </p:grpSpPr>
      <p:sp>
        <p:nvSpPr>
          <p:cNvPr id="18" name="矩形 17"/>
          <p:cNvSpPr/>
          <p:nvPr/>
        </p:nvSpPr>
        <p:spPr>
          <a:xfrm>
            <a:off x="0" y="1797235"/>
            <a:ext cx="12190413" cy="3457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914400" fontAlgn="auto">
              <a:spcBef>
                <a:spcPts val="0"/>
              </a:spcBef>
              <a:spcAft>
                <a:spcPts val="0"/>
              </a:spcAft>
            </a:pPr>
            <a:endParaRPr lang="zh-CN" altLang="en-US" sz="1900" b="0">
              <a:solidFill>
                <a:prstClr val="white"/>
              </a:solidFill>
            </a:endParaRPr>
          </a:p>
        </p:txBody>
      </p:sp>
      <p:sp>
        <p:nvSpPr>
          <p:cNvPr id="19" name="TextBox 18"/>
          <p:cNvSpPr txBox="1"/>
          <p:nvPr/>
        </p:nvSpPr>
        <p:spPr>
          <a:xfrm>
            <a:off x="5135228" y="2277399"/>
            <a:ext cx="3939534" cy="1431157"/>
          </a:xfrm>
          <a:prstGeom prst="rect">
            <a:avLst/>
          </a:prstGeom>
          <a:noFill/>
        </p:spPr>
        <p:txBody>
          <a:bodyPr wrap="none" lIns="121917" tIns="60958" rIns="121917" bIns="60958" rtlCol="0">
            <a:spAutoFit/>
          </a:bodyPr>
          <a:lstStyle/>
          <a:p>
            <a:pPr marL="0" lvl="1" algn="l" defTabSz="914400" fontAlgn="auto">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 </a:t>
            </a:r>
            <a:r>
              <a:rPr lang="zh-CN" altLang="en-US" sz="3700" dirty="0" smtClean="0">
                <a:solidFill>
                  <a:prstClr val="white"/>
                </a:solidFill>
                <a:latin typeface="微软雅黑" panose="020B0503020204020204" charset="-122"/>
                <a:ea typeface="微软雅黑" panose="020B0503020204020204" charset="-122"/>
              </a:rPr>
              <a:t>第四部分</a:t>
            </a:r>
            <a:endParaRPr lang="en-US" altLang="zh-CN" sz="3700" dirty="0">
              <a:solidFill>
                <a:prstClr val="white"/>
              </a:solidFill>
              <a:latin typeface="微软雅黑" panose="020B0503020204020204" charset="-122"/>
              <a:ea typeface="微软雅黑" panose="020B0503020204020204" charset="-122"/>
            </a:endParaRPr>
          </a:p>
          <a:p>
            <a:pPr marL="0" lvl="1" algn="l" defTabSz="914400" fontAlgn="auto">
              <a:spcBef>
                <a:spcPts val="0"/>
              </a:spcBef>
              <a:spcAft>
                <a:spcPts val="0"/>
              </a:spcAft>
            </a:pPr>
            <a:r>
              <a:rPr lang="zh-CN" altLang="en-US" sz="4800" dirty="0" smtClean="0">
                <a:solidFill>
                  <a:prstClr val="white"/>
                </a:solidFill>
                <a:latin typeface="微软雅黑" panose="020B0503020204020204" charset="-122"/>
                <a:ea typeface="微软雅黑" panose="020B0503020204020204" charset="-122"/>
              </a:rPr>
              <a:t>工作不足之处</a:t>
            </a:r>
            <a:endParaRPr lang="en-US" altLang="zh-CN" sz="4800" dirty="0">
              <a:solidFill>
                <a:prstClr val="white"/>
              </a:solidFill>
              <a:latin typeface="微软雅黑" panose="020B0503020204020204" charset="-122"/>
              <a:ea typeface="微软雅黑" panose="020B0503020204020204" charset="-122"/>
            </a:endParaRPr>
          </a:p>
        </p:txBody>
      </p:sp>
      <p:cxnSp>
        <p:nvCxnSpPr>
          <p:cNvPr id="20" name="直接连接符 19"/>
          <p:cNvCxnSpPr/>
          <p:nvPr/>
        </p:nvCxnSpPr>
        <p:spPr>
          <a:xfrm flipV="1">
            <a:off x="4847230" y="2181366"/>
            <a:ext cx="0" cy="256649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文本框 9"/>
          <p:cNvSpPr txBox="1"/>
          <p:nvPr/>
        </p:nvSpPr>
        <p:spPr>
          <a:xfrm>
            <a:off x="5410413" y="4005992"/>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24" name="文本框 9"/>
          <p:cNvSpPr txBox="1"/>
          <p:nvPr/>
        </p:nvSpPr>
        <p:spPr>
          <a:xfrm>
            <a:off x="5410412" y="4440012"/>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25" name="文本框 9"/>
          <p:cNvSpPr txBox="1"/>
          <p:nvPr/>
        </p:nvSpPr>
        <p:spPr>
          <a:xfrm>
            <a:off x="7681072" y="4010337"/>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26" name="文本框 9"/>
          <p:cNvSpPr txBox="1"/>
          <p:nvPr/>
        </p:nvSpPr>
        <p:spPr>
          <a:xfrm>
            <a:off x="7681073" y="4444957"/>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grpSp>
        <p:nvGrpSpPr>
          <p:cNvPr id="27" name="组合 26"/>
          <p:cNvGrpSpPr/>
          <p:nvPr/>
        </p:nvGrpSpPr>
        <p:grpSpPr>
          <a:xfrm>
            <a:off x="2206774" y="2538174"/>
            <a:ext cx="2114465" cy="2115756"/>
            <a:chOff x="1041891" y="2887277"/>
            <a:chExt cx="1036261" cy="1036518"/>
          </a:xfrm>
        </p:grpSpPr>
        <p:sp>
          <p:nvSpPr>
            <p:cNvPr id="28" name="Oval 53"/>
            <p:cNvSpPr>
              <a:spLocks noChangeArrowheads="1"/>
            </p:cNvSpPr>
            <p:nvPr/>
          </p:nvSpPr>
          <p:spPr bwMode="auto">
            <a:xfrm>
              <a:off x="1041891" y="2887277"/>
              <a:ext cx="1036261" cy="1036518"/>
            </a:xfrm>
            <a:prstGeom prst="ellipse">
              <a:avLst/>
            </a:prstGeom>
            <a:solidFill>
              <a:schemeClr val="bg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5900" b="0">
                <a:solidFill>
                  <a:prstClr val="white"/>
                </a:solidFill>
                <a:latin typeface="微软雅黑" panose="020B0503020204020204" charset="-122"/>
                <a:ea typeface="微软雅黑" panose="020B0503020204020204" charset="-122"/>
              </a:endParaRPr>
            </a:p>
          </p:txBody>
        </p:sp>
        <p:sp>
          <p:nvSpPr>
            <p:cNvPr id="29" name="Text Box 58"/>
            <p:cNvSpPr txBox="1">
              <a:spLocks noChangeArrowheads="1"/>
            </p:cNvSpPr>
            <p:nvPr/>
          </p:nvSpPr>
          <p:spPr bwMode="auto">
            <a:xfrm>
              <a:off x="1159958" y="3077737"/>
              <a:ext cx="782803" cy="6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8800" b="0" dirty="0" smtClean="0">
                  <a:solidFill>
                    <a:srgbClr val="C00000"/>
                  </a:solidFill>
                  <a:latin typeface="Impact" panose="020B0806030902050204" pitchFamily="34" charset="0"/>
                  <a:ea typeface="微软雅黑" panose="020B0503020204020204" charset="-122"/>
                </a:rPr>
                <a:t>04</a:t>
              </a:r>
              <a:endParaRPr lang="en-US" altLang="zh-CN" sz="8800" b="0" dirty="0">
                <a:solidFill>
                  <a:srgbClr val="C00000"/>
                </a:solidFill>
                <a:latin typeface="Impact" panose="020B0806030902050204" pitchFamily="34" charset="0"/>
                <a:ea typeface="微软雅黑" panose="020B0503020204020204" charset="-122"/>
              </a:endParaRPr>
            </a:p>
          </p:txBody>
        </p:sp>
      </p:grpSp>
      <p:grpSp>
        <p:nvGrpSpPr>
          <p:cNvPr id="13" name="组合 12"/>
          <p:cNvGrpSpPr/>
          <p:nvPr/>
        </p:nvGrpSpPr>
        <p:grpSpPr>
          <a:xfrm>
            <a:off x="4799150" y="1053530"/>
            <a:ext cx="552616" cy="552816"/>
            <a:chOff x="3543574" y="4265651"/>
            <a:chExt cx="414516" cy="414516"/>
          </a:xfrm>
        </p:grpSpPr>
        <p:sp>
          <p:nvSpPr>
            <p:cNvPr id="15" name="椭圆 14"/>
            <p:cNvSpPr/>
            <p:nvPr/>
          </p:nvSpPr>
          <p:spPr>
            <a:xfrm>
              <a:off x="3543574"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latin typeface="Calibri" panose="020F0502020204030204"/>
                <a:ea typeface="宋体" panose="02010600030101010101" pitchFamily="2" charset="-122"/>
              </a:endParaRPr>
            </a:p>
          </p:txBody>
        </p:sp>
        <p:grpSp>
          <p:nvGrpSpPr>
            <p:cNvPr id="16" name="组合 15"/>
            <p:cNvGrpSpPr/>
            <p:nvPr/>
          </p:nvGrpSpPr>
          <p:grpSpPr>
            <a:xfrm>
              <a:off x="3629640" y="4325788"/>
              <a:ext cx="259976" cy="261734"/>
              <a:chOff x="5042691" y="2273922"/>
              <a:chExt cx="702937" cy="707690"/>
            </a:xfrm>
            <a:solidFill>
              <a:schemeClr val="bg1"/>
            </a:solidFill>
          </p:grpSpPr>
          <p:sp>
            <p:nvSpPr>
              <p:cNvPr id="17"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2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grpSp>
      </p:grpSp>
      <p:grpSp>
        <p:nvGrpSpPr>
          <p:cNvPr id="23" name="组合 22"/>
          <p:cNvGrpSpPr/>
          <p:nvPr/>
        </p:nvGrpSpPr>
        <p:grpSpPr>
          <a:xfrm>
            <a:off x="5543789" y="1053530"/>
            <a:ext cx="552616" cy="552816"/>
            <a:chOff x="4102125" y="4265651"/>
            <a:chExt cx="414516" cy="414516"/>
          </a:xfrm>
        </p:grpSpPr>
        <p:sp>
          <p:nvSpPr>
            <p:cNvPr id="30" name="椭圆 29"/>
            <p:cNvSpPr/>
            <p:nvPr/>
          </p:nvSpPr>
          <p:spPr>
            <a:xfrm>
              <a:off x="4102125"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latin typeface="Calibri" panose="020F0502020204030204"/>
                <a:ea typeface="宋体" panose="02010600030101010101" pitchFamily="2" charset="-122"/>
              </a:endParaRPr>
            </a:p>
          </p:txBody>
        </p:sp>
        <p:grpSp>
          <p:nvGrpSpPr>
            <p:cNvPr id="31" name="组合 30"/>
            <p:cNvGrpSpPr/>
            <p:nvPr/>
          </p:nvGrpSpPr>
          <p:grpSpPr>
            <a:xfrm>
              <a:off x="4199233" y="4358783"/>
              <a:ext cx="238761" cy="198211"/>
              <a:chOff x="3132963" y="3140191"/>
              <a:chExt cx="645573" cy="535933"/>
            </a:xfrm>
            <a:solidFill>
              <a:schemeClr val="bg1"/>
            </a:solidFill>
          </p:grpSpPr>
          <p:sp>
            <p:nvSpPr>
              <p:cNvPr id="32"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3"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4"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5"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6"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7"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grpSp>
      </p:grpSp>
      <p:grpSp>
        <p:nvGrpSpPr>
          <p:cNvPr id="38" name="组合 37"/>
          <p:cNvGrpSpPr/>
          <p:nvPr/>
        </p:nvGrpSpPr>
        <p:grpSpPr>
          <a:xfrm>
            <a:off x="6982750" y="1053530"/>
            <a:ext cx="552616" cy="552816"/>
            <a:chOff x="5181486" y="4265651"/>
            <a:chExt cx="414516" cy="414516"/>
          </a:xfrm>
        </p:grpSpPr>
        <p:sp>
          <p:nvSpPr>
            <p:cNvPr id="39" name="椭圆 38"/>
            <p:cNvSpPr/>
            <p:nvPr/>
          </p:nvSpPr>
          <p:spPr>
            <a:xfrm>
              <a:off x="5181486"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latin typeface="Calibri" panose="020F0502020204030204"/>
                <a:ea typeface="宋体" panose="02010600030101010101" pitchFamily="2" charset="-122"/>
              </a:endParaRPr>
            </a:p>
          </p:txBody>
        </p:sp>
        <p:grpSp>
          <p:nvGrpSpPr>
            <p:cNvPr id="40" name="组合 39"/>
            <p:cNvGrpSpPr/>
            <p:nvPr/>
          </p:nvGrpSpPr>
          <p:grpSpPr>
            <a:xfrm>
              <a:off x="5287222" y="4375239"/>
              <a:ext cx="253419" cy="172633"/>
              <a:chOff x="4895160" y="4287159"/>
              <a:chExt cx="571418" cy="389258"/>
            </a:xfrm>
            <a:solidFill>
              <a:schemeClr val="bg1"/>
            </a:solidFill>
          </p:grpSpPr>
          <p:sp>
            <p:nvSpPr>
              <p:cNvPr id="41"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2"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3"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4"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5"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6"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7"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8"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9"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grpSp>
      </p:grpSp>
      <p:grpSp>
        <p:nvGrpSpPr>
          <p:cNvPr id="50" name="组合 49"/>
          <p:cNvGrpSpPr/>
          <p:nvPr/>
        </p:nvGrpSpPr>
        <p:grpSpPr>
          <a:xfrm>
            <a:off x="6242780" y="1053530"/>
            <a:ext cx="552616" cy="552816"/>
            <a:chOff x="4626437" y="4265651"/>
            <a:chExt cx="414516" cy="414516"/>
          </a:xfrm>
        </p:grpSpPr>
        <p:sp>
          <p:nvSpPr>
            <p:cNvPr id="51" name="椭圆 50"/>
            <p:cNvSpPr/>
            <p:nvPr/>
          </p:nvSpPr>
          <p:spPr>
            <a:xfrm>
              <a:off x="4626437"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prstClr val="white"/>
                </a:solidFill>
                <a:latin typeface="Calibri" panose="020F0502020204030204"/>
                <a:ea typeface="宋体" panose="02010600030101010101" pitchFamily="2" charset="-122"/>
              </a:endParaRPr>
            </a:p>
          </p:txBody>
        </p:sp>
        <p:grpSp>
          <p:nvGrpSpPr>
            <p:cNvPr id="52" name="组合 51"/>
            <p:cNvGrpSpPr/>
            <p:nvPr/>
          </p:nvGrpSpPr>
          <p:grpSpPr>
            <a:xfrm>
              <a:off x="4710891" y="4356960"/>
              <a:ext cx="232896" cy="199705"/>
              <a:chOff x="3546346" y="2339026"/>
              <a:chExt cx="897787" cy="769842"/>
            </a:xfrm>
            <a:solidFill>
              <a:schemeClr val="bg1"/>
            </a:solidFill>
          </p:grpSpPr>
          <p:sp>
            <p:nvSpPr>
              <p:cNvPr id="53"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4"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5"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6"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7"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8"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9"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Horizontal)">
                                      <p:cBhvr>
                                        <p:cTn id="7" dur="500"/>
                                        <p:tgtEl>
                                          <p:spTgt spid="1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650"/>
                                        <p:tgtEl>
                                          <p:spTgt spid="2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p:tgtEl>
                                          <p:spTgt spid="19"/>
                                        </p:tgtEl>
                                        <p:attrNameLst>
                                          <p:attrName>ppt_x</p:attrName>
                                        </p:attrNameLst>
                                      </p:cBhvr>
                                      <p:tavLst>
                                        <p:tav tm="0">
                                          <p:val>
                                            <p:strVal val="#ppt_x-#ppt_w*1.125000"/>
                                          </p:val>
                                        </p:tav>
                                        <p:tav tm="100000">
                                          <p:val>
                                            <p:strVal val="#ppt_x"/>
                                          </p:val>
                                        </p:tav>
                                      </p:tavLst>
                                    </p:anim>
                                    <p:animEffect transition="in" filter="wipe(right)">
                                      <p:cBhvr>
                                        <p:cTn id="20" dur="500"/>
                                        <p:tgtEl>
                                          <p:spTgt spid="19"/>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75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nodeType="withEffect">
                                  <p:stCondLst>
                                    <p:cond delay="30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nodeType="withEffect">
                                  <p:stCondLst>
                                    <p:cond delay="60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par>
                                <p:cTn id="54" presetID="53" presetClass="entr" presetSubtype="16" fill="hold" nodeType="withEffect">
                                  <p:stCondLst>
                                    <p:cond delay="90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5393468" y="-1855661"/>
            <a:ext cx="1691472" cy="11231786"/>
          </a:xfrm>
          <a:prstGeom prst="downArrow">
            <a:avLst>
              <a:gd name="adj1" fmla="val 49065"/>
              <a:gd name="adj2" fmla="val 44827"/>
            </a:avLst>
          </a:prstGeom>
          <a:solidFill>
            <a:schemeClr val="bg1">
              <a:lumMod val="75000"/>
            </a:schemeClr>
          </a:solidFill>
          <a:ln>
            <a:noFill/>
          </a:ln>
        </p:spPr>
        <p:txBody>
          <a:bodyPr vert="eaVert" lIns="110411" tIns="55205" rIns="110411" bIns="55205"/>
          <a:lstStyle/>
          <a:p>
            <a:pPr algn="l" defTabSz="1219200" fontAlgn="auto">
              <a:spcBef>
                <a:spcPts val="0"/>
              </a:spcBef>
              <a:spcAft>
                <a:spcPts val="0"/>
              </a:spcAft>
            </a:pPr>
            <a:endParaRPr lang="zh-CN" altLang="en-US" sz="2500" b="0">
              <a:solidFill>
                <a:prstClr val="white"/>
              </a:solidFill>
              <a:latin typeface="微软雅黑" panose="020B0503020204020204" charset="-122"/>
              <a:ea typeface="微软雅黑" panose="020B0503020204020204" charset="-122"/>
            </a:endParaRPr>
          </a:p>
        </p:txBody>
      </p:sp>
      <p:grpSp>
        <p:nvGrpSpPr>
          <p:cNvPr id="32" name="组合 31"/>
          <p:cNvGrpSpPr/>
          <p:nvPr/>
        </p:nvGrpSpPr>
        <p:grpSpPr bwMode="auto">
          <a:xfrm>
            <a:off x="3791254" y="2998501"/>
            <a:ext cx="2054007" cy="1608523"/>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rgbClr val="C00000"/>
            </a:solidFill>
            <a:ln w="76200">
              <a:solidFill>
                <a:srgbClr val="FFFFFF"/>
              </a:solidFill>
              <a:round/>
            </a:ln>
          </p:spPr>
          <p:txBody>
            <a:bodyPr/>
            <a:lstStyle/>
            <a:p>
              <a:pPr algn="l" defTabSz="1219200" fontAlgn="auto">
                <a:spcBef>
                  <a:spcPts val="0"/>
                </a:spcBef>
                <a:spcAft>
                  <a:spcPts val="0"/>
                </a:spcAft>
                <a:defRPr/>
              </a:pPr>
              <a:endParaRPr lang="zh-CN" altLang="en-US" sz="1900" b="0">
                <a:solidFill>
                  <a:prstClr val="white"/>
                </a:solidFill>
                <a:latin typeface="微软雅黑" panose="020B0503020204020204" charset="-122"/>
                <a:ea typeface="微软雅黑" panose="020B050302020402020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fontAlgn="auto" hangingPunct="1">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点击添加</a:t>
              </a:r>
              <a:endParaRPr lang="en-US" altLang="zh-CN" sz="1900" dirty="0">
                <a:solidFill>
                  <a:prstClr val="white"/>
                </a:solidFill>
                <a:latin typeface="微软雅黑" panose="020B0503020204020204" charset="-122"/>
                <a:ea typeface="微软雅黑" panose="020B0503020204020204" charset="-122"/>
              </a:endParaRPr>
            </a:p>
            <a:p>
              <a:pPr defTabSz="1219200" eaLnBrk="1" fontAlgn="auto" hangingPunct="1">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文本内容</a:t>
              </a:r>
              <a:endParaRPr lang="zh-CN" altLang="en-US" sz="1900" dirty="0">
                <a:solidFill>
                  <a:prstClr val="white"/>
                </a:solidFill>
                <a:latin typeface="微软雅黑" panose="020B0503020204020204" charset="-122"/>
                <a:ea typeface="微软雅黑" panose="020B0503020204020204" charset="-122"/>
              </a:endParaRPr>
            </a:p>
          </p:txBody>
        </p:sp>
      </p:grpSp>
      <p:grpSp>
        <p:nvGrpSpPr>
          <p:cNvPr id="37" name="组合 36"/>
          <p:cNvGrpSpPr/>
          <p:nvPr/>
        </p:nvGrpSpPr>
        <p:grpSpPr bwMode="auto">
          <a:xfrm>
            <a:off x="6182816" y="2998497"/>
            <a:ext cx="2054005" cy="1608523"/>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rgbClr val="C00000"/>
            </a:solidFill>
            <a:ln w="76200">
              <a:solidFill>
                <a:srgbClr val="FFFFFF"/>
              </a:solidFill>
              <a:round/>
            </a:ln>
          </p:spPr>
          <p:txBody>
            <a:bodyPr/>
            <a:lstStyle/>
            <a:p>
              <a:pPr algn="l" defTabSz="1219200" fontAlgn="auto">
                <a:spcBef>
                  <a:spcPts val="0"/>
                </a:spcBef>
                <a:spcAft>
                  <a:spcPts val="0"/>
                </a:spcAft>
                <a:defRPr/>
              </a:pPr>
              <a:endParaRPr lang="zh-CN" altLang="en-US" sz="1900" b="0">
                <a:solidFill>
                  <a:prstClr val="white"/>
                </a:solidFill>
                <a:latin typeface="微软雅黑" panose="020B0503020204020204" charset="-122"/>
                <a:ea typeface="微软雅黑" panose="020B050302020402020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fontAlgn="auto" hangingPunct="1">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点击添加</a:t>
              </a:r>
              <a:endParaRPr lang="en-US" altLang="zh-CN" sz="1900" dirty="0">
                <a:solidFill>
                  <a:prstClr val="white"/>
                </a:solidFill>
                <a:latin typeface="微软雅黑" panose="020B0503020204020204" charset="-122"/>
                <a:ea typeface="微软雅黑" panose="020B0503020204020204" charset="-122"/>
              </a:endParaRPr>
            </a:p>
            <a:p>
              <a:pPr defTabSz="1219200" eaLnBrk="1" fontAlgn="auto" hangingPunct="1">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文本内容</a:t>
              </a:r>
              <a:endParaRPr lang="zh-CN" altLang="en-US" sz="1900" dirty="0">
                <a:solidFill>
                  <a:prstClr val="white"/>
                </a:solidFill>
                <a:latin typeface="微软雅黑" panose="020B0503020204020204" charset="-122"/>
                <a:ea typeface="微软雅黑" panose="020B0503020204020204" charset="-122"/>
              </a:endParaRPr>
            </a:p>
          </p:txBody>
        </p:sp>
      </p:grpSp>
      <p:grpSp>
        <p:nvGrpSpPr>
          <p:cNvPr id="42" name="组合 41"/>
          <p:cNvGrpSpPr/>
          <p:nvPr/>
        </p:nvGrpSpPr>
        <p:grpSpPr bwMode="auto">
          <a:xfrm>
            <a:off x="8570911" y="2998503"/>
            <a:ext cx="2054007" cy="1608523"/>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rgbClr val="C00000"/>
            </a:solidFill>
            <a:ln w="76200">
              <a:solidFill>
                <a:srgbClr val="FFFFFF"/>
              </a:solidFill>
              <a:round/>
            </a:ln>
          </p:spPr>
          <p:txBody>
            <a:bodyPr/>
            <a:lstStyle/>
            <a:p>
              <a:pPr algn="l" defTabSz="1219200" fontAlgn="auto">
                <a:spcBef>
                  <a:spcPts val="0"/>
                </a:spcBef>
                <a:spcAft>
                  <a:spcPts val="0"/>
                </a:spcAft>
                <a:defRPr/>
              </a:pPr>
              <a:endParaRPr lang="zh-CN" altLang="en-US" sz="1900" b="0">
                <a:solidFill>
                  <a:prstClr val="white"/>
                </a:solidFill>
                <a:latin typeface="微软雅黑" panose="020B0503020204020204" charset="-122"/>
                <a:ea typeface="微软雅黑" panose="020B050302020402020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fontAlgn="auto" hangingPunct="1">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点击添加</a:t>
              </a:r>
              <a:endParaRPr lang="en-US" altLang="zh-CN" sz="1900" dirty="0">
                <a:solidFill>
                  <a:prstClr val="white"/>
                </a:solidFill>
                <a:latin typeface="微软雅黑" panose="020B0503020204020204" charset="-122"/>
                <a:ea typeface="微软雅黑" panose="020B0503020204020204" charset="-122"/>
              </a:endParaRPr>
            </a:p>
            <a:p>
              <a:pPr defTabSz="1219200" eaLnBrk="1" fontAlgn="auto" hangingPunct="1">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文本内容</a:t>
              </a:r>
              <a:endParaRPr lang="zh-CN" altLang="en-US" sz="1900" dirty="0">
                <a:solidFill>
                  <a:prstClr val="white"/>
                </a:solidFill>
                <a:latin typeface="微软雅黑" panose="020B0503020204020204" charset="-122"/>
                <a:ea typeface="微软雅黑" panose="020B0503020204020204" charset="-122"/>
              </a:endParaRPr>
            </a:p>
          </p:txBody>
        </p:sp>
      </p:grpSp>
      <p:grpSp>
        <p:nvGrpSpPr>
          <p:cNvPr id="47" name="组合 40"/>
          <p:cNvGrpSpPr/>
          <p:nvPr/>
        </p:nvGrpSpPr>
        <p:grpSpPr bwMode="auto">
          <a:xfrm>
            <a:off x="1391300" y="2998498"/>
            <a:ext cx="2054007" cy="1608523"/>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rgbClr val="C00000"/>
            </a:solidFill>
            <a:ln w="76200">
              <a:solidFill>
                <a:srgbClr val="FFFFFF"/>
              </a:solidFill>
              <a:round/>
            </a:ln>
            <a:effectLst>
              <a:outerShdw blurRad="127000" dist="38100" dir="8100000" algn="tr" rotWithShape="0">
                <a:prstClr val="black">
                  <a:alpha val="40000"/>
                </a:prstClr>
              </a:outerShdw>
            </a:effectLst>
          </p:spPr>
          <p:txBody>
            <a:bodyPr/>
            <a:lstStyle/>
            <a:p>
              <a:pPr algn="l" defTabSz="1219200" fontAlgn="auto">
                <a:spcBef>
                  <a:spcPts val="0"/>
                </a:spcBef>
                <a:spcAft>
                  <a:spcPts val="0"/>
                </a:spcAft>
              </a:pPr>
              <a:endParaRPr lang="zh-CN" altLang="en-US" sz="1900" b="0">
                <a:solidFill>
                  <a:prstClr val="white"/>
                </a:solidFill>
                <a:latin typeface="微软雅黑" panose="020B0503020204020204" charset="-122"/>
                <a:ea typeface="微软雅黑" panose="020B0503020204020204" charset="-122"/>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fontAlgn="auto" hangingPunct="1">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点击添加</a:t>
              </a:r>
              <a:endParaRPr lang="en-US" altLang="zh-CN" sz="1900" dirty="0">
                <a:solidFill>
                  <a:prstClr val="white"/>
                </a:solidFill>
                <a:latin typeface="微软雅黑" panose="020B0503020204020204" charset="-122"/>
                <a:ea typeface="微软雅黑" panose="020B0503020204020204" charset="-122"/>
              </a:endParaRPr>
            </a:p>
            <a:p>
              <a:pPr defTabSz="1219200" eaLnBrk="1" fontAlgn="auto" hangingPunct="1">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文本内容</a:t>
              </a:r>
              <a:endParaRPr lang="zh-CN" altLang="en-US" sz="1900" dirty="0">
                <a:solidFill>
                  <a:prstClr val="white"/>
                </a:solidFill>
                <a:latin typeface="微软雅黑" panose="020B0503020204020204" charset="-122"/>
                <a:ea typeface="微软雅黑" panose="020B0503020204020204" charset="-122"/>
              </a:endParaRPr>
            </a:p>
          </p:txBody>
        </p:sp>
      </p:grpSp>
      <p:sp>
        <p:nvSpPr>
          <p:cNvPr id="52" name="矩形标注 51"/>
          <p:cNvSpPr/>
          <p:nvPr/>
        </p:nvSpPr>
        <p:spPr>
          <a:xfrm>
            <a:off x="4191605" y="5070450"/>
            <a:ext cx="1783913" cy="55282"/>
          </a:xfrm>
          <a:prstGeom prst="wedgeRectCallout">
            <a:avLst>
              <a:gd name="adj1" fmla="val -17526"/>
              <a:gd name="adj2" fmla="val -50946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1" tIns="55205" rIns="110411" bIns="55205" rtlCol="0" anchor="ctr"/>
          <a:lstStyle/>
          <a:p>
            <a:pPr defTabSz="1219200" fontAlgn="auto">
              <a:spcBef>
                <a:spcPts val="0"/>
              </a:spcBef>
              <a:spcAft>
                <a:spcPts val="0"/>
              </a:spcAft>
            </a:pPr>
            <a:endParaRPr lang="zh-CN" altLang="en-US" sz="2400" b="0">
              <a:solidFill>
                <a:prstClr val="black">
                  <a:lumMod val="85000"/>
                  <a:lumOff val="15000"/>
                </a:prstClr>
              </a:solidFill>
            </a:endParaRPr>
          </a:p>
        </p:txBody>
      </p:sp>
      <p:sp>
        <p:nvSpPr>
          <p:cNvPr id="53" name="矩形标注 52"/>
          <p:cNvSpPr/>
          <p:nvPr/>
        </p:nvSpPr>
        <p:spPr>
          <a:xfrm>
            <a:off x="1758670" y="2453246"/>
            <a:ext cx="1913049" cy="77558"/>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1" tIns="55205" rIns="110411" bIns="55205" rtlCol="0" anchor="ctr"/>
          <a:lstStyle/>
          <a:p>
            <a:pPr defTabSz="1219200" fontAlgn="auto">
              <a:spcBef>
                <a:spcPts val="0"/>
              </a:spcBef>
              <a:spcAft>
                <a:spcPts val="0"/>
              </a:spcAft>
            </a:pPr>
            <a:endParaRPr lang="zh-CN" altLang="en-US" sz="2400" b="0">
              <a:solidFill>
                <a:prstClr val="black">
                  <a:lumMod val="85000"/>
                  <a:lumOff val="15000"/>
                </a:prstClr>
              </a:solidFill>
            </a:endParaRPr>
          </a:p>
        </p:txBody>
      </p:sp>
      <p:sp>
        <p:nvSpPr>
          <p:cNvPr id="54" name="Rectangle 28"/>
          <p:cNvSpPr>
            <a:spLocks noChangeArrowheads="1"/>
          </p:cNvSpPr>
          <p:nvPr/>
        </p:nvSpPr>
        <p:spPr bwMode="auto">
          <a:xfrm>
            <a:off x="3697852" y="5254423"/>
            <a:ext cx="2757654" cy="8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1" tIns="55205" rIns="110411" bIns="55205">
            <a:spAutoFit/>
          </a:bodyPr>
          <a:lstStyle/>
          <a:p>
            <a:pPr algn="l" defTabSz="1219200" fontAlgn="auto">
              <a:lnSpc>
                <a:spcPct val="120000"/>
              </a:lnSpc>
              <a:spcBef>
                <a:spcPts val="0"/>
              </a:spcBef>
              <a:spcAft>
                <a:spcPts val="0"/>
              </a:spcAft>
            </a:pPr>
            <a:r>
              <a:rPr lang="zh-CN" altLang="en-US" sz="1300" b="0" dirty="0">
                <a:solidFill>
                  <a:prstClr val="black">
                    <a:lumMod val="75000"/>
                    <a:lumOff val="25000"/>
                  </a:prstClr>
                </a:solidFill>
                <a:latin typeface="微软雅黑" panose="020B0503020204020204" charset="-122"/>
                <a:ea typeface="微软雅黑" panose="020B0503020204020204" charset="-122"/>
              </a:rPr>
              <a:t>点击此处添加文字说明内容，可以通过复制您的文本内容，在此文本框粘贴并选择只保留文字。</a:t>
            </a:r>
            <a:endParaRPr lang="en-US" altLang="zh-CN" sz="1300" b="0" dirty="0">
              <a:solidFill>
                <a:prstClr val="black">
                  <a:lumMod val="75000"/>
                  <a:lumOff val="25000"/>
                </a:prstClr>
              </a:solidFill>
              <a:latin typeface="微软雅黑" panose="020B0503020204020204" charset="-122"/>
              <a:ea typeface="微软雅黑" panose="020B0503020204020204" charset="-122"/>
            </a:endParaRPr>
          </a:p>
        </p:txBody>
      </p:sp>
      <p:sp>
        <p:nvSpPr>
          <p:cNvPr id="55" name="Rectangle 28"/>
          <p:cNvSpPr>
            <a:spLocks noChangeArrowheads="1"/>
          </p:cNvSpPr>
          <p:nvPr/>
        </p:nvSpPr>
        <p:spPr bwMode="auto">
          <a:xfrm>
            <a:off x="1274443" y="1523083"/>
            <a:ext cx="2757654" cy="8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1" tIns="55205" rIns="110411" bIns="55205">
            <a:spAutoFit/>
          </a:bodyPr>
          <a:lstStyle/>
          <a:p>
            <a:pPr algn="l" defTabSz="1219200" fontAlgn="auto">
              <a:lnSpc>
                <a:spcPct val="120000"/>
              </a:lnSpc>
              <a:spcBef>
                <a:spcPts val="0"/>
              </a:spcBef>
              <a:spcAft>
                <a:spcPts val="0"/>
              </a:spcAft>
            </a:pPr>
            <a:r>
              <a:rPr lang="zh-CN" altLang="en-US" sz="1300" b="0" dirty="0">
                <a:solidFill>
                  <a:prstClr val="black">
                    <a:lumMod val="75000"/>
                    <a:lumOff val="25000"/>
                  </a:prstClr>
                </a:solidFill>
                <a:latin typeface="微软雅黑" panose="020B0503020204020204" charset="-122"/>
                <a:ea typeface="微软雅黑" panose="020B0503020204020204" charset="-122"/>
              </a:rPr>
              <a:t>点击此处添加文字说明内容，可以通过复制您的文本内容，在此文本框粘贴并选择只保留文字。</a:t>
            </a:r>
            <a:endParaRPr lang="en-US" altLang="zh-CN" sz="1300" b="0" dirty="0">
              <a:solidFill>
                <a:prstClr val="black">
                  <a:lumMod val="75000"/>
                  <a:lumOff val="25000"/>
                </a:prstClr>
              </a:solidFill>
              <a:latin typeface="微软雅黑" panose="020B0503020204020204" charset="-122"/>
              <a:ea typeface="微软雅黑" panose="020B0503020204020204" charset="-122"/>
            </a:endParaRPr>
          </a:p>
        </p:txBody>
      </p:sp>
      <p:sp>
        <p:nvSpPr>
          <p:cNvPr id="56" name="矩形标注 55"/>
          <p:cNvSpPr/>
          <p:nvPr/>
        </p:nvSpPr>
        <p:spPr>
          <a:xfrm>
            <a:off x="6486117" y="2453246"/>
            <a:ext cx="1913049" cy="77558"/>
          </a:xfrm>
          <a:prstGeom prst="wedgeRectCallout">
            <a:avLst>
              <a:gd name="adj1" fmla="val -23398"/>
              <a:gd name="adj2" fmla="val 4032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1" tIns="55205" rIns="110411" bIns="55205" rtlCol="0" anchor="ctr"/>
          <a:lstStyle/>
          <a:p>
            <a:pPr defTabSz="1219200" fontAlgn="auto">
              <a:spcBef>
                <a:spcPts val="0"/>
              </a:spcBef>
              <a:spcAft>
                <a:spcPts val="0"/>
              </a:spcAft>
            </a:pPr>
            <a:endParaRPr lang="zh-CN" altLang="en-US" sz="2400" b="0">
              <a:solidFill>
                <a:prstClr val="black">
                  <a:lumMod val="85000"/>
                  <a:lumOff val="15000"/>
                </a:prstClr>
              </a:solidFill>
            </a:endParaRPr>
          </a:p>
        </p:txBody>
      </p:sp>
      <p:sp>
        <p:nvSpPr>
          <p:cNvPr id="57" name="Rectangle 28"/>
          <p:cNvSpPr>
            <a:spLocks noChangeArrowheads="1"/>
          </p:cNvSpPr>
          <p:nvPr/>
        </p:nvSpPr>
        <p:spPr bwMode="auto">
          <a:xfrm>
            <a:off x="6001890" y="1523083"/>
            <a:ext cx="2757654" cy="8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1" tIns="55205" rIns="110411" bIns="55205">
            <a:spAutoFit/>
          </a:bodyPr>
          <a:lstStyle/>
          <a:p>
            <a:pPr algn="l" defTabSz="1219200" fontAlgn="auto">
              <a:lnSpc>
                <a:spcPct val="120000"/>
              </a:lnSpc>
              <a:spcBef>
                <a:spcPts val="0"/>
              </a:spcBef>
              <a:spcAft>
                <a:spcPts val="0"/>
              </a:spcAft>
            </a:pPr>
            <a:r>
              <a:rPr lang="zh-CN" altLang="en-US" sz="1300" b="0" dirty="0">
                <a:solidFill>
                  <a:prstClr val="black">
                    <a:lumMod val="75000"/>
                    <a:lumOff val="25000"/>
                  </a:prstClr>
                </a:solidFill>
                <a:latin typeface="微软雅黑" panose="020B0503020204020204" charset="-122"/>
                <a:ea typeface="微软雅黑" panose="020B0503020204020204" charset="-122"/>
              </a:rPr>
              <a:t>点击此处添加文字说明内容，可以通过复制您的文本内容，在此文本框粘贴并选择只保留文字。</a:t>
            </a:r>
            <a:endParaRPr lang="en-US" altLang="zh-CN" sz="1300" b="0" dirty="0">
              <a:solidFill>
                <a:prstClr val="black">
                  <a:lumMod val="75000"/>
                  <a:lumOff val="25000"/>
                </a:prstClr>
              </a:solidFill>
              <a:latin typeface="微软雅黑" panose="020B0503020204020204" charset="-122"/>
              <a:ea typeface="微软雅黑" panose="020B0503020204020204" charset="-122"/>
            </a:endParaRPr>
          </a:p>
        </p:txBody>
      </p:sp>
      <p:sp>
        <p:nvSpPr>
          <p:cNvPr id="58" name="矩形标注 57"/>
          <p:cNvSpPr/>
          <p:nvPr/>
        </p:nvSpPr>
        <p:spPr>
          <a:xfrm>
            <a:off x="9015208" y="5070450"/>
            <a:ext cx="1783913" cy="55282"/>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1" tIns="55205" rIns="110411" bIns="55205" rtlCol="0" anchor="ctr"/>
          <a:lstStyle/>
          <a:p>
            <a:pPr defTabSz="1219200" fontAlgn="auto">
              <a:spcBef>
                <a:spcPts val="0"/>
              </a:spcBef>
              <a:spcAft>
                <a:spcPts val="0"/>
              </a:spcAft>
            </a:pPr>
            <a:endParaRPr lang="zh-CN" altLang="en-US" sz="2400" b="0">
              <a:solidFill>
                <a:prstClr val="black">
                  <a:lumMod val="85000"/>
                  <a:lumOff val="15000"/>
                </a:prstClr>
              </a:solidFill>
            </a:endParaRPr>
          </a:p>
        </p:txBody>
      </p:sp>
      <p:sp>
        <p:nvSpPr>
          <p:cNvPr id="59" name="Rectangle 28"/>
          <p:cNvSpPr>
            <a:spLocks noChangeArrowheads="1"/>
          </p:cNvSpPr>
          <p:nvPr/>
        </p:nvSpPr>
        <p:spPr bwMode="auto">
          <a:xfrm>
            <a:off x="8521457" y="5254423"/>
            <a:ext cx="2757654" cy="8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1" tIns="55205" rIns="110411" bIns="55205">
            <a:spAutoFit/>
          </a:bodyPr>
          <a:lstStyle/>
          <a:p>
            <a:pPr algn="l" defTabSz="1219200" fontAlgn="auto">
              <a:lnSpc>
                <a:spcPct val="120000"/>
              </a:lnSpc>
              <a:spcBef>
                <a:spcPts val="0"/>
              </a:spcBef>
              <a:spcAft>
                <a:spcPts val="0"/>
              </a:spcAft>
            </a:pPr>
            <a:r>
              <a:rPr lang="zh-CN" altLang="en-US" sz="1300" b="0" dirty="0">
                <a:solidFill>
                  <a:prstClr val="black">
                    <a:lumMod val="75000"/>
                    <a:lumOff val="25000"/>
                  </a:prstClr>
                </a:solidFill>
                <a:latin typeface="微软雅黑" panose="020B0503020204020204" charset="-122"/>
                <a:ea typeface="微软雅黑" panose="020B0503020204020204" charset="-122"/>
              </a:rPr>
              <a:t>点击此处添加文字说明内容，可以通过复制您的文本内容，在此文本框粘贴并选择只保留文字。</a:t>
            </a:r>
            <a:endParaRPr lang="en-US" altLang="zh-CN" sz="1300" b="0" dirty="0">
              <a:solidFill>
                <a:prstClr val="black">
                  <a:lumMod val="75000"/>
                  <a:lumOff val="25000"/>
                </a:prstClr>
              </a:solidFill>
              <a:latin typeface="微软雅黑" panose="020B0503020204020204" charset="-122"/>
              <a:ea typeface="微软雅黑" panose="020B0503020204020204" charset="-122"/>
            </a:endParaRPr>
          </a:p>
        </p:txBody>
      </p:sp>
      <p:sp>
        <p:nvSpPr>
          <p:cNvPr id="62" name="TextBox 61"/>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2409531" y="3756923"/>
            <a:ext cx="357118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749587" y="3756923"/>
            <a:ext cx="357118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1157494" y="1971330"/>
            <a:ext cx="2634602" cy="1050698"/>
          </a:xfrm>
          <a:prstGeom prst="rect">
            <a:avLst/>
          </a:prstGeom>
          <a:solidFill>
            <a:srgbClr val="C00000"/>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a:defRPr/>
            </a:pPr>
            <a:r>
              <a:rPr lang="zh-CN" altLang="en-US" sz="2400" kern="0" dirty="0">
                <a:solidFill>
                  <a:prstClr val="white"/>
                </a:solidFill>
                <a:latin typeface="微软雅黑" panose="020B0503020204020204" charset="-122"/>
                <a:ea typeface="微软雅黑" panose="020B0503020204020204" charset="-122"/>
              </a:rPr>
              <a:t>添加标题</a:t>
            </a:r>
            <a:endParaRPr lang="en-US" altLang="zh-CN" sz="2400" kern="0" dirty="0">
              <a:solidFill>
                <a:prstClr val="white"/>
              </a:solidFill>
              <a:latin typeface="微软雅黑" panose="020B0503020204020204" charset="-122"/>
              <a:ea typeface="微软雅黑" panose="020B0503020204020204" charset="-122"/>
            </a:endParaRPr>
          </a:p>
          <a:p>
            <a:pPr defTabSz="1219200">
              <a:defRPr/>
            </a:pPr>
            <a:r>
              <a:rPr lang="zh-CN" altLang="en-US" sz="1500" b="0" kern="0" dirty="0">
                <a:solidFill>
                  <a:prstClr val="white"/>
                </a:solidFill>
                <a:latin typeface="微软雅黑" panose="020B0503020204020204" charset="-122"/>
                <a:ea typeface="微软雅黑" panose="020B0503020204020204" charset="-122"/>
                <a:cs typeface="Arial" panose="020B0604020202020204" pitchFamily="34" charset="0"/>
              </a:rPr>
              <a:t>点击此处添加文字内容</a:t>
            </a:r>
            <a:endParaRPr lang="en-US" altLang="zh-CN" sz="1500" b="0" kern="0" dirty="0">
              <a:solidFill>
                <a:prstClr val="white"/>
              </a:solidFill>
              <a:latin typeface="微软雅黑" panose="020B0503020204020204" charset="-122"/>
              <a:ea typeface="微软雅黑" panose="020B0503020204020204" charset="-122"/>
              <a:cs typeface="Arial" panose="020B0604020202020204" pitchFamily="34" charset="0"/>
            </a:endParaRPr>
          </a:p>
        </p:txBody>
      </p:sp>
      <p:grpSp>
        <p:nvGrpSpPr>
          <p:cNvPr id="21" name="组合 20"/>
          <p:cNvGrpSpPr/>
          <p:nvPr/>
        </p:nvGrpSpPr>
        <p:grpSpPr>
          <a:xfrm>
            <a:off x="1157497" y="3644170"/>
            <a:ext cx="2444367" cy="1261506"/>
            <a:chOff x="503238" y="2548492"/>
            <a:chExt cx="2191599" cy="945911"/>
          </a:xfrm>
        </p:grpSpPr>
        <p:sp>
          <p:nvSpPr>
            <p:cNvPr id="22" name="矩形 21"/>
            <p:cNvSpPr/>
            <p:nvPr/>
          </p:nvSpPr>
          <p:spPr>
            <a:xfrm>
              <a:off x="503238" y="2548492"/>
              <a:ext cx="1131395" cy="311552"/>
            </a:xfrm>
            <a:prstGeom prst="rect">
              <a:avLst/>
            </a:prstGeom>
          </p:spPr>
          <p:txBody>
            <a:bodyPr wrap="none">
              <a:spAutoFit/>
            </a:bodyPr>
            <a:lstStyle/>
            <a:p>
              <a:pPr algn="l" defTabSz="1219200" eaLnBrk="0" hangingPunct="0">
                <a:defRPr/>
              </a:pPr>
              <a:r>
                <a:rPr lang="zh-CN" altLang="en-US" sz="2100" b="0" kern="0"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2100" b="0" kern="0" dirty="0">
                <a:solidFill>
                  <a:prstClr val="black">
                    <a:lumMod val="75000"/>
                    <a:lumOff val="25000"/>
                  </a:prstClr>
                </a:solidFill>
                <a:latin typeface="微软雅黑" panose="020B0503020204020204" charset="-122"/>
                <a:ea typeface="微软雅黑" panose="020B0503020204020204" charset="-122"/>
              </a:endParaRPr>
            </a:p>
          </p:txBody>
        </p:sp>
        <p:sp>
          <p:nvSpPr>
            <p:cNvPr id="23" name="矩形 22"/>
            <p:cNvSpPr/>
            <p:nvPr/>
          </p:nvSpPr>
          <p:spPr>
            <a:xfrm>
              <a:off x="503238" y="2905916"/>
              <a:ext cx="2191599" cy="588487"/>
            </a:xfrm>
            <a:prstGeom prst="rect">
              <a:avLst/>
            </a:prstGeom>
          </p:spPr>
          <p:txBody>
            <a:bodyPr wrap="square">
              <a:spAutoFit/>
            </a:bodyPr>
            <a:lstStyle/>
            <a:p>
              <a:pPr algn="l" defTabSz="1219200" fontAlgn="auto">
                <a:spcBef>
                  <a:spcPts val="0"/>
                </a:spcBef>
                <a:spcAft>
                  <a:spcPts val="0"/>
                </a:spcAft>
              </a:pPr>
              <a:r>
                <a:rPr lang="zh-CN" altLang="en-US" sz="15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5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500" b="0" dirty="0">
                <a:solidFill>
                  <a:prstClr val="black">
                    <a:lumMod val="75000"/>
                    <a:lumOff val="25000"/>
                  </a:prstClr>
                </a:solidFill>
                <a:latin typeface="微软雅黑" panose="020B0503020204020204" charset="-122"/>
                <a:ea typeface="微软雅黑" panose="020B0503020204020204" charset="-122"/>
              </a:endParaRPr>
            </a:p>
          </p:txBody>
        </p:sp>
      </p:grpSp>
      <p:sp>
        <p:nvSpPr>
          <p:cNvPr id="24" name="42 Rectángulo"/>
          <p:cNvSpPr/>
          <p:nvPr/>
        </p:nvSpPr>
        <p:spPr>
          <a:xfrm>
            <a:off x="4523610" y="1971332"/>
            <a:ext cx="2634603" cy="1050698"/>
          </a:xfrm>
          <a:prstGeom prst="rect">
            <a:avLst/>
          </a:prstGeom>
          <a:solidFill>
            <a:srgbClr val="C00000"/>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defTabSz="1219200" eaLnBrk="0" hangingPunct="0">
              <a:defRPr/>
            </a:pPr>
            <a:r>
              <a:rPr lang="zh-CN" altLang="en-US" sz="2400" kern="0" dirty="0">
                <a:solidFill>
                  <a:prstClr val="white"/>
                </a:solidFill>
                <a:latin typeface="微软雅黑" panose="020B0503020204020204" charset="-122"/>
                <a:ea typeface="微软雅黑" panose="020B0503020204020204" charset="-122"/>
              </a:rPr>
              <a:t>添加标题</a:t>
            </a:r>
            <a:endParaRPr lang="en-US" altLang="zh-CN" sz="2400" kern="0" dirty="0">
              <a:solidFill>
                <a:prstClr val="white"/>
              </a:solidFill>
              <a:latin typeface="微软雅黑" panose="020B0503020204020204" charset="-122"/>
              <a:ea typeface="微软雅黑" panose="020B0503020204020204" charset="-122"/>
            </a:endParaRPr>
          </a:p>
          <a:p>
            <a:pPr defTabSz="1219200">
              <a:defRPr/>
            </a:pPr>
            <a:r>
              <a:rPr lang="zh-CN" altLang="en-US" sz="1500" b="0" kern="0" dirty="0">
                <a:solidFill>
                  <a:prstClr val="white"/>
                </a:solidFill>
                <a:latin typeface="微软雅黑" panose="020B0503020204020204" charset="-122"/>
                <a:ea typeface="微软雅黑" panose="020B0503020204020204" charset="-122"/>
                <a:cs typeface="Arial" panose="020B0604020202020204" pitchFamily="34" charset="0"/>
              </a:rPr>
              <a:t>点击此处添加文字内容</a:t>
            </a:r>
            <a:endParaRPr lang="en-US" altLang="zh-CN" sz="1500" b="0" kern="0" dirty="0">
              <a:solidFill>
                <a:prstClr val="white"/>
              </a:solidFill>
              <a:latin typeface="微软雅黑" panose="020B0503020204020204" charset="-122"/>
              <a:ea typeface="微软雅黑" panose="020B0503020204020204" charset="-122"/>
              <a:cs typeface="Arial" panose="020B0604020202020204" pitchFamily="34" charset="0"/>
            </a:endParaRPr>
          </a:p>
        </p:txBody>
      </p:sp>
      <p:grpSp>
        <p:nvGrpSpPr>
          <p:cNvPr id="25" name="组合 24"/>
          <p:cNvGrpSpPr/>
          <p:nvPr/>
        </p:nvGrpSpPr>
        <p:grpSpPr>
          <a:xfrm>
            <a:off x="4523611" y="3644171"/>
            <a:ext cx="2444367" cy="1261507"/>
            <a:chOff x="471218" y="2548491"/>
            <a:chExt cx="2191599" cy="945911"/>
          </a:xfrm>
        </p:grpSpPr>
        <p:sp>
          <p:nvSpPr>
            <p:cNvPr id="26" name="矩形 25"/>
            <p:cNvSpPr/>
            <p:nvPr/>
          </p:nvSpPr>
          <p:spPr>
            <a:xfrm>
              <a:off x="471218" y="2548491"/>
              <a:ext cx="1131395" cy="311551"/>
            </a:xfrm>
            <a:prstGeom prst="rect">
              <a:avLst/>
            </a:prstGeom>
          </p:spPr>
          <p:txBody>
            <a:bodyPr wrap="none">
              <a:spAutoFit/>
            </a:bodyPr>
            <a:lstStyle/>
            <a:p>
              <a:pPr algn="l" defTabSz="1219200" eaLnBrk="0" hangingPunct="0">
                <a:defRPr/>
              </a:pPr>
              <a:r>
                <a:rPr lang="zh-CN" altLang="en-US" sz="2100" b="0" kern="0"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2100" b="0" kern="0" dirty="0">
                <a:solidFill>
                  <a:prstClr val="black">
                    <a:lumMod val="75000"/>
                    <a:lumOff val="25000"/>
                  </a:prstClr>
                </a:solidFill>
                <a:latin typeface="微软雅黑" panose="020B0503020204020204" charset="-122"/>
                <a:ea typeface="微软雅黑" panose="020B0503020204020204" charset="-122"/>
              </a:endParaRPr>
            </a:p>
          </p:txBody>
        </p:sp>
        <p:sp>
          <p:nvSpPr>
            <p:cNvPr id="27" name="矩形 26"/>
            <p:cNvSpPr/>
            <p:nvPr/>
          </p:nvSpPr>
          <p:spPr>
            <a:xfrm>
              <a:off x="471218" y="2905916"/>
              <a:ext cx="2191599" cy="588486"/>
            </a:xfrm>
            <a:prstGeom prst="rect">
              <a:avLst/>
            </a:prstGeom>
          </p:spPr>
          <p:txBody>
            <a:bodyPr wrap="square">
              <a:spAutoFit/>
            </a:bodyPr>
            <a:lstStyle/>
            <a:p>
              <a:pPr algn="l" defTabSz="1219200" fontAlgn="auto">
                <a:spcBef>
                  <a:spcPts val="0"/>
                </a:spcBef>
                <a:spcAft>
                  <a:spcPts val="0"/>
                </a:spcAft>
              </a:pPr>
              <a:r>
                <a:rPr lang="zh-CN" altLang="en-US" sz="15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5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500" b="0" dirty="0">
                <a:solidFill>
                  <a:prstClr val="black">
                    <a:lumMod val="75000"/>
                    <a:lumOff val="25000"/>
                  </a:prstClr>
                </a:solidFill>
                <a:latin typeface="微软雅黑" panose="020B0503020204020204" charset="-122"/>
                <a:ea typeface="微软雅黑" panose="020B0503020204020204" charset="-122"/>
              </a:endParaRPr>
            </a:p>
          </p:txBody>
        </p:sp>
      </p:grpSp>
      <p:sp>
        <p:nvSpPr>
          <p:cNvPr id="28" name="51 Rectángulo"/>
          <p:cNvSpPr/>
          <p:nvPr/>
        </p:nvSpPr>
        <p:spPr>
          <a:xfrm>
            <a:off x="7874761" y="1971334"/>
            <a:ext cx="2636366" cy="1050695"/>
          </a:xfrm>
          <a:prstGeom prst="rect">
            <a:avLst/>
          </a:prstGeom>
          <a:solidFill>
            <a:srgbClr val="C00000"/>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defTabSz="1219200" eaLnBrk="0" hangingPunct="0">
              <a:defRPr/>
            </a:pPr>
            <a:r>
              <a:rPr lang="zh-CN" altLang="en-US" sz="2400" kern="0" dirty="0">
                <a:solidFill>
                  <a:prstClr val="white"/>
                </a:solidFill>
                <a:latin typeface="微软雅黑" panose="020B0503020204020204" charset="-122"/>
                <a:ea typeface="微软雅黑" panose="020B0503020204020204" charset="-122"/>
              </a:rPr>
              <a:t>添加标题</a:t>
            </a:r>
            <a:endParaRPr lang="en-US" altLang="zh-CN" sz="2400" kern="0" dirty="0">
              <a:solidFill>
                <a:prstClr val="white"/>
              </a:solidFill>
              <a:latin typeface="微软雅黑" panose="020B0503020204020204" charset="-122"/>
              <a:ea typeface="微软雅黑" panose="020B0503020204020204" charset="-122"/>
            </a:endParaRPr>
          </a:p>
          <a:p>
            <a:pPr defTabSz="1219200">
              <a:defRPr/>
            </a:pPr>
            <a:r>
              <a:rPr lang="zh-CN" altLang="en-US" sz="1500" b="0" kern="0" dirty="0">
                <a:solidFill>
                  <a:prstClr val="white"/>
                </a:solidFill>
                <a:latin typeface="微软雅黑" panose="020B0503020204020204" charset="-122"/>
                <a:ea typeface="微软雅黑" panose="020B0503020204020204" charset="-122"/>
                <a:cs typeface="Arial" panose="020B0604020202020204" pitchFamily="34" charset="0"/>
              </a:rPr>
              <a:t>点击此处添加文字内容</a:t>
            </a:r>
            <a:endParaRPr lang="en-US" altLang="zh-CN" sz="1500" b="0" kern="0" dirty="0">
              <a:solidFill>
                <a:prstClr val="white"/>
              </a:solidFill>
              <a:latin typeface="微软雅黑" panose="020B0503020204020204" charset="-122"/>
              <a:ea typeface="微软雅黑" panose="020B0503020204020204" charset="-122"/>
              <a:cs typeface="Arial" panose="020B0604020202020204" pitchFamily="34" charset="0"/>
            </a:endParaRPr>
          </a:p>
        </p:txBody>
      </p:sp>
      <p:grpSp>
        <p:nvGrpSpPr>
          <p:cNvPr id="29" name="组合 28"/>
          <p:cNvGrpSpPr/>
          <p:nvPr/>
        </p:nvGrpSpPr>
        <p:grpSpPr>
          <a:xfrm>
            <a:off x="7874760" y="3644171"/>
            <a:ext cx="2444367" cy="1261507"/>
            <a:chOff x="467746" y="2548491"/>
            <a:chExt cx="2191599" cy="945911"/>
          </a:xfrm>
        </p:grpSpPr>
        <p:sp>
          <p:nvSpPr>
            <p:cNvPr id="30" name="矩形 29"/>
            <p:cNvSpPr/>
            <p:nvPr/>
          </p:nvSpPr>
          <p:spPr>
            <a:xfrm>
              <a:off x="467746" y="2548491"/>
              <a:ext cx="1131395" cy="311551"/>
            </a:xfrm>
            <a:prstGeom prst="rect">
              <a:avLst/>
            </a:prstGeom>
          </p:spPr>
          <p:txBody>
            <a:bodyPr wrap="none">
              <a:spAutoFit/>
            </a:bodyPr>
            <a:lstStyle/>
            <a:p>
              <a:pPr algn="l" defTabSz="1219200" eaLnBrk="0" hangingPunct="0">
                <a:defRPr/>
              </a:pPr>
              <a:r>
                <a:rPr lang="zh-CN" altLang="en-US" sz="2100" b="0" kern="0"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2100" b="0" kern="0" dirty="0">
                <a:solidFill>
                  <a:prstClr val="black">
                    <a:lumMod val="75000"/>
                    <a:lumOff val="25000"/>
                  </a:prstClr>
                </a:solidFill>
                <a:latin typeface="微软雅黑" panose="020B0503020204020204" charset="-122"/>
                <a:ea typeface="微软雅黑" panose="020B0503020204020204" charset="-122"/>
              </a:endParaRPr>
            </a:p>
          </p:txBody>
        </p:sp>
        <p:sp>
          <p:nvSpPr>
            <p:cNvPr id="31" name="矩形 30"/>
            <p:cNvSpPr/>
            <p:nvPr/>
          </p:nvSpPr>
          <p:spPr>
            <a:xfrm>
              <a:off x="467746" y="2905916"/>
              <a:ext cx="2191599" cy="588486"/>
            </a:xfrm>
            <a:prstGeom prst="rect">
              <a:avLst/>
            </a:prstGeom>
          </p:spPr>
          <p:txBody>
            <a:bodyPr wrap="square">
              <a:spAutoFit/>
            </a:bodyPr>
            <a:lstStyle/>
            <a:p>
              <a:pPr algn="l" defTabSz="1219200" fontAlgn="auto">
                <a:spcBef>
                  <a:spcPts val="0"/>
                </a:spcBef>
                <a:spcAft>
                  <a:spcPts val="0"/>
                </a:spcAft>
              </a:pPr>
              <a:r>
                <a:rPr lang="zh-CN" altLang="en-US" sz="15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5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500" b="0" dirty="0">
                <a:solidFill>
                  <a:prstClr val="black">
                    <a:lumMod val="75000"/>
                    <a:lumOff val="25000"/>
                  </a:prstClr>
                </a:solidFill>
                <a:latin typeface="微软雅黑" panose="020B0503020204020204" charset="-122"/>
                <a:ea typeface="微软雅黑" panose="020B0503020204020204" charset="-122"/>
              </a:endParaRPr>
            </a:p>
          </p:txBody>
        </p:sp>
      </p:grpSp>
      <p:sp>
        <p:nvSpPr>
          <p:cNvPr id="32" name="TextBox 31"/>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bwMode="auto">
          <a:xfrm>
            <a:off x="6702214" y="4356181"/>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C00000"/>
          </a:soli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000000">
                <a:lumMod val="85000"/>
                <a:lumOff val="15000"/>
                <a:alpha val="28000"/>
              </a:srgbClr>
            </a:outerShdw>
          </a:effectLst>
        </p:spPr>
        <p:txBody>
          <a:bodyPr/>
          <a:lstStyle/>
          <a:p>
            <a:pPr algn="l" fontAlgn="auto">
              <a:spcBef>
                <a:spcPts val="0"/>
              </a:spcBef>
              <a:spcAft>
                <a:spcPts val="0"/>
              </a:spcAft>
              <a:defRPr/>
            </a:pPr>
            <a:endParaRPr lang="zh-CN" altLang="en-US" b="0" kern="0">
              <a:solidFill>
                <a:srgbClr val="0547A1"/>
              </a:solidFill>
              <a:latin typeface="Arial" panose="020B0604020202020204"/>
              <a:ea typeface="宋体" panose="02010600030101010101" pitchFamily="2" charset="-122"/>
            </a:endParaRPr>
          </a:p>
        </p:txBody>
      </p:sp>
      <p:sp>
        <p:nvSpPr>
          <p:cNvPr id="3" name="Freeform 23"/>
          <p:cNvSpPr/>
          <p:nvPr/>
        </p:nvSpPr>
        <p:spPr bwMode="auto">
          <a:xfrm>
            <a:off x="3749464" y="1711406"/>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C00000"/>
          </a:soli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000000">
                <a:lumMod val="85000"/>
                <a:lumOff val="15000"/>
                <a:alpha val="28000"/>
              </a:srgbClr>
            </a:outerShdw>
          </a:effectLst>
        </p:spPr>
        <p:txBody>
          <a:bodyPr/>
          <a:lstStyle/>
          <a:p>
            <a:pPr algn="l" fontAlgn="auto">
              <a:spcBef>
                <a:spcPts val="0"/>
              </a:spcBef>
              <a:spcAft>
                <a:spcPts val="0"/>
              </a:spcAft>
              <a:defRPr/>
            </a:pPr>
            <a:endParaRPr lang="zh-CN" altLang="en-US" b="0" kern="0">
              <a:solidFill>
                <a:srgbClr val="0547A1"/>
              </a:solidFill>
              <a:latin typeface="Arial" panose="020B0604020202020204"/>
              <a:ea typeface="宋体" panose="02010600030101010101" pitchFamily="2" charset="-122"/>
            </a:endParaRPr>
          </a:p>
        </p:txBody>
      </p:sp>
      <p:sp>
        <p:nvSpPr>
          <p:cNvPr id="4" name="Freeform 23"/>
          <p:cNvSpPr/>
          <p:nvPr/>
        </p:nvSpPr>
        <p:spPr bwMode="auto">
          <a:xfrm>
            <a:off x="6702214" y="1711406"/>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C00000"/>
          </a:soli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000000">
                <a:lumMod val="85000"/>
                <a:lumOff val="15000"/>
                <a:alpha val="28000"/>
              </a:srgbClr>
            </a:outerShdw>
          </a:effectLst>
        </p:spPr>
        <p:txBody>
          <a:bodyPr/>
          <a:lstStyle/>
          <a:p>
            <a:pPr algn="l" fontAlgn="auto">
              <a:spcBef>
                <a:spcPts val="0"/>
              </a:spcBef>
              <a:spcAft>
                <a:spcPts val="0"/>
              </a:spcAft>
              <a:defRPr/>
            </a:pPr>
            <a:endParaRPr lang="zh-CN" altLang="en-US" b="0" kern="0">
              <a:solidFill>
                <a:srgbClr val="0547A1"/>
              </a:solidFill>
              <a:latin typeface="Arial" panose="020B0604020202020204"/>
              <a:ea typeface="宋体" panose="02010600030101010101" pitchFamily="2" charset="-122"/>
            </a:endParaRPr>
          </a:p>
        </p:txBody>
      </p:sp>
      <p:sp>
        <p:nvSpPr>
          <p:cNvPr id="5" name="Freeform 23"/>
          <p:cNvSpPr/>
          <p:nvPr/>
        </p:nvSpPr>
        <p:spPr bwMode="auto">
          <a:xfrm>
            <a:off x="3749464" y="4383170"/>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C00000"/>
          </a:soli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000000">
                <a:lumMod val="85000"/>
                <a:lumOff val="15000"/>
                <a:alpha val="28000"/>
              </a:srgbClr>
            </a:outerShdw>
          </a:effectLst>
        </p:spPr>
        <p:txBody>
          <a:bodyPr/>
          <a:lstStyle/>
          <a:p>
            <a:pPr algn="l" fontAlgn="auto">
              <a:spcBef>
                <a:spcPts val="0"/>
              </a:spcBef>
              <a:spcAft>
                <a:spcPts val="0"/>
              </a:spcAft>
              <a:defRPr/>
            </a:pPr>
            <a:endParaRPr lang="zh-CN" altLang="en-US" b="0" kern="0">
              <a:solidFill>
                <a:srgbClr val="0547A1"/>
              </a:solidFill>
              <a:latin typeface="Arial" panose="020B0604020202020204"/>
              <a:ea typeface="宋体" panose="02010600030101010101" pitchFamily="2" charset="-122"/>
            </a:endParaRPr>
          </a:p>
        </p:txBody>
      </p:sp>
      <p:sp>
        <p:nvSpPr>
          <p:cNvPr id="6" name="Freeform 23"/>
          <p:cNvSpPr/>
          <p:nvPr/>
        </p:nvSpPr>
        <p:spPr bwMode="auto">
          <a:xfrm>
            <a:off x="5260763" y="3151270"/>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C00000"/>
          </a:soli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000000">
                <a:lumMod val="85000"/>
                <a:lumOff val="15000"/>
                <a:alpha val="28000"/>
              </a:srgbClr>
            </a:outerShdw>
          </a:effectLst>
        </p:spPr>
        <p:txBody>
          <a:bodyPr/>
          <a:lstStyle/>
          <a:p>
            <a:pPr algn="l" fontAlgn="auto">
              <a:spcBef>
                <a:spcPts val="0"/>
              </a:spcBef>
              <a:spcAft>
                <a:spcPts val="0"/>
              </a:spcAft>
              <a:defRPr/>
            </a:pPr>
            <a:endParaRPr lang="zh-CN" altLang="en-US" b="0" kern="0">
              <a:solidFill>
                <a:srgbClr val="0547A1"/>
              </a:solidFill>
              <a:latin typeface="Arial" panose="020B0604020202020204"/>
              <a:ea typeface="宋体" panose="02010600030101010101" pitchFamily="2" charset="-122"/>
            </a:endParaRPr>
          </a:p>
        </p:txBody>
      </p:sp>
      <p:sp>
        <p:nvSpPr>
          <p:cNvPr id="7" name="Rectangle 26"/>
          <p:cNvSpPr>
            <a:spLocks noChangeArrowheads="1"/>
          </p:cNvSpPr>
          <p:nvPr/>
        </p:nvSpPr>
        <p:spPr bwMode="auto">
          <a:xfrm>
            <a:off x="7248525" y="4838700"/>
            <a:ext cx="500458" cy="707886"/>
          </a:xfrm>
          <a:prstGeom prst="rect">
            <a:avLst/>
          </a:prstGeom>
          <a:noFill/>
          <a:ln w="9525">
            <a:noFill/>
            <a:miter lim="800000"/>
          </a:ln>
        </p:spPr>
        <p:txBody>
          <a:bodyPr wrap="none">
            <a:spAutoFit/>
          </a:bodyPr>
          <a:lstStyle/>
          <a:p>
            <a:pPr algn="l" defTabSz="1219200" fontAlgn="auto">
              <a:spcBef>
                <a:spcPts val="0"/>
              </a:spcBef>
              <a:spcAft>
                <a:spcPts val="0"/>
              </a:spcAft>
            </a:pPr>
            <a:r>
              <a:rPr lang="en-US" altLang="zh-CN" sz="4000">
                <a:solidFill>
                  <a:prstClr val="white"/>
                </a:solidFill>
                <a:latin typeface="微软雅黑" panose="020B0503020204020204" charset="-122"/>
                <a:ea typeface="微软雅黑" panose="020B0503020204020204" charset="-122"/>
              </a:rPr>
              <a:t>4</a:t>
            </a:r>
            <a:endParaRPr lang="en-US" altLang="zh-CN" sz="4000">
              <a:solidFill>
                <a:prstClr val="white"/>
              </a:solidFill>
              <a:latin typeface="微软雅黑" panose="020B0503020204020204" charset="-122"/>
              <a:ea typeface="微软雅黑" panose="020B0503020204020204" charset="-122"/>
            </a:endParaRPr>
          </a:p>
        </p:txBody>
      </p:sp>
      <p:sp>
        <p:nvSpPr>
          <p:cNvPr id="8" name="Rectangle 27"/>
          <p:cNvSpPr>
            <a:spLocks noChangeArrowheads="1"/>
          </p:cNvSpPr>
          <p:nvPr/>
        </p:nvSpPr>
        <p:spPr bwMode="auto">
          <a:xfrm>
            <a:off x="4340225" y="4838700"/>
            <a:ext cx="500458" cy="707886"/>
          </a:xfrm>
          <a:prstGeom prst="rect">
            <a:avLst/>
          </a:prstGeom>
          <a:noFill/>
          <a:ln w="9525">
            <a:noFill/>
            <a:miter lim="800000"/>
          </a:ln>
        </p:spPr>
        <p:txBody>
          <a:bodyPr wrap="none">
            <a:spAutoFit/>
          </a:bodyPr>
          <a:lstStyle/>
          <a:p>
            <a:pPr algn="l" defTabSz="1219200" fontAlgn="auto">
              <a:spcBef>
                <a:spcPts val="0"/>
              </a:spcBef>
              <a:spcAft>
                <a:spcPts val="0"/>
              </a:spcAft>
            </a:pPr>
            <a:r>
              <a:rPr lang="en-US" altLang="zh-CN" sz="4000">
                <a:solidFill>
                  <a:prstClr val="white"/>
                </a:solidFill>
                <a:latin typeface="微软雅黑" panose="020B0503020204020204" charset="-122"/>
                <a:ea typeface="微软雅黑" panose="020B0503020204020204" charset="-122"/>
              </a:rPr>
              <a:t>2</a:t>
            </a:r>
            <a:endParaRPr lang="en-US" altLang="zh-CN" sz="4000">
              <a:solidFill>
                <a:prstClr val="white"/>
              </a:solidFill>
              <a:latin typeface="微软雅黑" panose="020B0503020204020204" charset="-122"/>
              <a:ea typeface="微软雅黑" panose="020B0503020204020204" charset="-122"/>
            </a:endParaRPr>
          </a:p>
        </p:txBody>
      </p:sp>
      <p:sp>
        <p:nvSpPr>
          <p:cNvPr id="9" name="Rectangle 28"/>
          <p:cNvSpPr>
            <a:spLocks noChangeArrowheads="1"/>
          </p:cNvSpPr>
          <p:nvPr/>
        </p:nvSpPr>
        <p:spPr bwMode="auto">
          <a:xfrm>
            <a:off x="4332288" y="2120900"/>
            <a:ext cx="500458" cy="707886"/>
          </a:xfrm>
          <a:prstGeom prst="rect">
            <a:avLst/>
          </a:prstGeom>
          <a:noFill/>
          <a:ln w="9525">
            <a:noFill/>
            <a:miter lim="800000"/>
          </a:ln>
        </p:spPr>
        <p:txBody>
          <a:bodyPr wrap="none">
            <a:spAutoFit/>
          </a:bodyPr>
          <a:lstStyle/>
          <a:p>
            <a:pPr algn="l" defTabSz="1219200" fontAlgn="auto">
              <a:spcBef>
                <a:spcPts val="0"/>
              </a:spcBef>
              <a:spcAft>
                <a:spcPts val="0"/>
              </a:spcAft>
            </a:pPr>
            <a:r>
              <a:rPr lang="en-US" altLang="zh-CN" sz="4000" dirty="0">
                <a:solidFill>
                  <a:prstClr val="white"/>
                </a:solidFill>
                <a:latin typeface="微软雅黑" panose="020B0503020204020204" charset="-122"/>
                <a:ea typeface="微软雅黑" panose="020B0503020204020204" charset="-122"/>
              </a:rPr>
              <a:t>1</a:t>
            </a:r>
            <a:endParaRPr lang="en-US" altLang="zh-CN" sz="4000" dirty="0">
              <a:solidFill>
                <a:prstClr val="white"/>
              </a:solidFill>
              <a:latin typeface="微软雅黑" panose="020B0503020204020204" charset="-122"/>
              <a:ea typeface="微软雅黑" panose="020B0503020204020204" charset="-122"/>
            </a:endParaRPr>
          </a:p>
        </p:txBody>
      </p:sp>
      <p:sp>
        <p:nvSpPr>
          <p:cNvPr id="10" name="Rectangle 29"/>
          <p:cNvSpPr>
            <a:spLocks noChangeArrowheads="1"/>
          </p:cNvSpPr>
          <p:nvPr/>
        </p:nvSpPr>
        <p:spPr bwMode="auto">
          <a:xfrm>
            <a:off x="8759828" y="1422401"/>
            <a:ext cx="1944688" cy="1384995"/>
          </a:xfrm>
          <a:prstGeom prst="rect">
            <a:avLst/>
          </a:prstGeom>
          <a:noFill/>
          <a:ln w="9525">
            <a:noFill/>
            <a:miter lim="800000"/>
          </a:ln>
        </p:spPr>
        <p:txBody>
          <a:bodyPr>
            <a:spAutoFit/>
          </a:bodyPr>
          <a:lstStyle/>
          <a:p>
            <a:pPr algn="l" defTabSz="1219200" fontAlgn="auto">
              <a:lnSpc>
                <a:spcPct val="150000"/>
              </a:lnSpc>
              <a:spcBef>
                <a:spcPts val="0"/>
              </a:spcBef>
              <a:spcAft>
                <a:spcPts val="0"/>
              </a:spcAft>
            </a:pPr>
            <a:r>
              <a:rPr lang="zh-CN" altLang="en-US" sz="1400" b="0" dirty="0" smtClean="0">
                <a:solidFill>
                  <a:prstClr val="white">
                    <a:lumMod val="50000"/>
                  </a:prstClr>
                </a:solidFill>
                <a:latin typeface="微软雅黑" panose="020B0503020204020204" charset="-122"/>
                <a:ea typeface="微软雅黑" panose="020B0503020204020204" charset="-122"/>
              </a:rPr>
              <a:t>设计师</a:t>
            </a:r>
            <a:r>
              <a:rPr lang="zh-CN" altLang="en-US" sz="1400" b="0" dirty="0">
                <a:solidFill>
                  <a:prstClr val="white">
                    <a:lumMod val="50000"/>
                  </a:prstClr>
                </a:solidFill>
                <a:latin typeface="微软雅黑" panose="020B0503020204020204" charset="-122"/>
                <a:ea typeface="微软雅黑" panose="020B0503020204020204" charset="-122"/>
              </a:rPr>
              <a:t>原创作品，盗卖者将被追究相应的法律责任，请勿以身试法！</a:t>
            </a:r>
            <a:endParaRPr lang="zh-CN" altLang="en-US" sz="1400" b="0" dirty="0">
              <a:solidFill>
                <a:prstClr val="white">
                  <a:lumMod val="50000"/>
                </a:prstClr>
              </a:solidFill>
              <a:latin typeface="Calibri" panose="020F0502020204030204"/>
              <a:ea typeface="微软雅黑" panose="020B0503020204020204" charset="-122"/>
            </a:endParaRPr>
          </a:p>
        </p:txBody>
      </p:sp>
      <p:sp>
        <p:nvSpPr>
          <p:cNvPr id="11" name="Rectangle 30"/>
          <p:cNvSpPr>
            <a:spLocks noChangeArrowheads="1"/>
          </p:cNvSpPr>
          <p:nvPr/>
        </p:nvSpPr>
        <p:spPr bwMode="auto">
          <a:xfrm>
            <a:off x="8759828" y="3943352"/>
            <a:ext cx="1944688" cy="1384995"/>
          </a:xfrm>
          <a:prstGeom prst="rect">
            <a:avLst/>
          </a:prstGeom>
          <a:noFill/>
          <a:ln w="9525">
            <a:noFill/>
            <a:miter lim="800000"/>
          </a:ln>
        </p:spPr>
        <p:txBody>
          <a:bodyPr>
            <a:spAutoFit/>
          </a:bodyPr>
          <a:lstStyle/>
          <a:p>
            <a:pPr algn="l" defTabSz="1219200" fontAlgn="auto">
              <a:lnSpc>
                <a:spcPct val="150000"/>
              </a:lnSpc>
              <a:spcBef>
                <a:spcPts val="0"/>
              </a:spcBef>
              <a:spcAft>
                <a:spcPts val="0"/>
              </a:spcAft>
            </a:pPr>
            <a:r>
              <a:rPr lang="zh-CN" altLang="en-US" sz="1400" b="0" dirty="0" smtClean="0">
                <a:solidFill>
                  <a:prstClr val="white">
                    <a:lumMod val="50000"/>
                  </a:prstClr>
                </a:solidFill>
                <a:latin typeface="微软雅黑" panose="020B0503020204020204" charset="-122"/>
                <a:ea typeface="微软雅黑" panose="020B0503020204020204" charset="-122"/>
              </a:rPr>
              <a:t>设计师</a:t>
            </a:r>
            <a:r>
              <a:rPr lang="zh-CN" altLang="en-US" sz="1400" b="0" dirty="0">
                <a:solidFill>
                  <a:prstClr val="white">
                    <a:lumMod val="50000"/>
                  </a:prstClr>
                </a:solidFill>
                <a:latin typeface="微软雅黑" panose="020B0503020204020204" charset="-122"/>
                <a:ea typeface="微软雅黑" panose="020B0503020204020204" charset="-122"/>
              </a:rPr>
              <a:t>原创作品，盗卖者将被追究相应的法律责任，请勿以身试法！</a:t>
            </a:r>
            <a:endParaRPr lang="zh-CN" altLang="en-US" sz="1400" b="0" dirty="0">
              <a:solidFill>
                <a:prstClr val="white">
                  <a:lumMod val="50000"/>
                </a:prstClr>
              </a:solidFill>
              <a:latin typeface="Calibri" panose="020F0502020204030204"/>
              <a:ea typeface="微软雅黑" panose="020B0503020204020204" charset="-122"/>
            </a:endParaRPr>
          </a:p>
        </p:txBody>
      </p:sp>
      <p:sp>
        <p:nvSpPr>
          <p:cNvPr id="12" name="Rectangle 31"/>
          <p:cNvSpPr>
            <a:spLocks noChangeArrowheads="1"/>
          </p:cNvSpPr>
          <p:nvPr/>
        </p:nvSpPr>
        <p:spPr bwMode="auto">
          <a:xfrm>
            <a:off x="1631954" y="1454152"/>
            <a:ext cx="1944688" cy="1384995"/>
          </a:xfrm>
          <a:prstGeom prst="rect">
            <a:avLst/>
          </a:prstGeom>
          <a:noFill/>
          <a:ln w="9525">
            <a:noFill/>
            <a:miter lim="800000"/>
          </a:ln>
        </p:spPr>
        <p:txBody>
          <a:bodyPr>
            <a:spAutoFit/>
          </a:bodyPr>
          <a:lstStyle/>
          <a:p>
            <a:pPr algn="l" defTabSz="1219200" fontAlgn="auto">
              <a:lnSpc>
                <a:spcPct val="150000"/>
              </a:lnSpc>
              <a:spcBef>
                <a:spcPts val="0"/>
              </a:spcBef>
              <a:spcAft>
                <a:spcPts val="0"/>
              </a:spcAft>
            </a:pPr>
            <a:r>
              <a:rPr lang="zh-CN" altLang="en-US" sz="1400" b="0" dirty="0" smtClean="0">
                <a:solidFill>
                  <a:prstClr val="white">
                    <a:lumMod val="50000"/>
                  </a:prstClr>
                </a:solidFill>
                <a:latin typeface="微软雅黑" panose="020B0503020204020204" charset="-122"/>
                <a:ea typeface="微软雅黑" panose="020B0503020204020204" charset="-122"/>
              </a:rPr>
              <a:t>设计师</a:t>
            </a:r>
            <a:r>
              <a:rPr lang="zh-CN" altLang="en-US" sz="1400" b="0" dirty="0">
                <a:solidFill>
                  <a:prstClr val="white">
                    <a:lumMod val="50000"/>
                  </a:prstClr>
                </a:solidFill>
                <a:latin typeface="微软雅黑" panose="020B0503020204020204" charset="-122"/>
                <a:ea typeface="微软雅黑" panose="020B0503020204020204" charset="-122"/>
              </a:rPr>
              <a:t>原创作品，盗卖者将被追究相应的法律责任，请勿以身试法！</a:t>
            </a:r>
            <a:endParaRPr lang="zh-CN" altLang="en-US" sz="1400" b="0" dirty="0">
              <a:solidFill>
                <a:prstClr val="white">
                  <a:lumMod val="50000"/>
                </a:prstClr>
              </a:solidFill>
              <a:latin typeface="Calibri" panose="020F0502020204030204"/>
              <a:ea typeface="微软雅黑" panose="020B0503020204020204" charset="-122"/>
            </a:endParaRPr>
          </a:p>
        </p:txBody>
      </p:sp>
      <p:sp>
        <p:nvSpPr>
          <p:cNvPr id="13" name="Rectangle 32"/>
          <p:cNvSpPr>
            <a:spLocks noChangeArrowheads="1"/>
          </p:cNvSpPr>
          <p:nvPr/>
        </p:nvSpPr>
        <p:spPr bwMode="auto">
          <a:xfrm>
            <a:off x="1631954" y="3943352"/>
            <a:ext cx="1944688" cy="1384995"/>
          </a:xfrm>
          <a:prstGeom prst="rect">
            <a:avLst/>
          </a:prstGeom>
          <a:noFill/>
          <a:ln w="9525">
            <a:noFill/>
            <a:miter lim="800000"/>
          </a:ln>
        </p:spPr>
        <p:txBody>
          <a:bodyPr>
            <a:spAutoFit/>
          </a:bodyPr>
          <a:lstStyle/>
          <a:p>
            <a:pPr algn="l" defTabSz="1219200" fontAlgn="auto">
              <a:lnSpc>
                <a:spcPct val="150000"/>
              </a:lnSpc>
              <a:spcBef>
                <a:spcPts val="0"/>
              </a:spcBef>
              <a:spcAft>
                <a:spcPts val="0"/>
              </a:spcAft>
            </a:pPr>
            <a:r>
              <a:rPr lang="zh-CN" altLang="en-US" sz="1400" b="0" dirty="0" smtClean="0">
                <a:solidFill>
                  <a:prstClr val="white">
                    <a:lumMod val="50000"/>
                  </a:prstClr>
                </a:solidFill>
                <a:latin typeface="微软雅黑" panose="020B0503020204020204" charset="-122"/>
                <a:ea typeface="微软雅黑" panose="020B0503020204020204" charset="-122"/>
              </a:rPr>
              <a:t>设计师</a:t>
            </a:r>
            <a:r>
              <a:rPr lang="zh-CN" altLang="en-US" sz="1400" b="0" dirty="0">
                <a:solidFill>
                  <a:prstClr val="white">
                    <a:lumMod val="50000"/>
                  </a:prstClr>
                </a:solidFill>
                <a:latin typeface="微软雅黑" panose="020B0503020204020204" charset="-122"/>
                <a:ea typeface="微软雅黑" panose="020B0503020204020204" charset="-122"/>
              </a:rPr>
              <a:t>原创作品，盗卖者将被追究相应的法律责任，请勿以身试法！</a:t>
            </a:r>
            <a:endParaRPr lang="zh-CN" altLang="en-US" sz="1400" b="0" dirty="0">
              <a:solidFill>
                <a:prstClr val="white">
                  <a:lumMod val="50000"/>
                </a:prstClr>
              </a:solidFill>
              <a:latin typeface="Calibri" panose="020F0502020204030204"/>
              <a:ea typeface="微软雅黑" panose="020B0503020204020204" charset="-122"/>
            </a:endParaRPr>
          </a:p>
        </p:txBody>
      </p:sp>
      <p:sp>
        <p:nvSpPr>
          <p:cNvPr id="14" name="Rectangle 33"/>
          <p:cNvSpPr>
            <a:spLocks noChangeArrowheads="1"/>
          </p:cNvSpPr>
          <p:nvPr/>
        </p:nvSpPr>
        <p:spPr bwMode="auto">
          <a:xfrm>
            <a:off x="7248525" y="2101850"/>
            <a:ext cx="500458" cy="707886"/>
          </a:xfrm>
          <a:prstGeom prst="rect">
            <a:avLst/>
          </a:prstGeom>
          <a:noFill/>
          <a:ln w="9525">
            <a:noFill/>
            <a:miter lim="800000"/>
          </a:ln>
        </p:spPr>
        <p:txBody>
          <a:bodyPr wrap="none">
            <a:spAutoFit/>
          </a:bodyPr>
          <a:lstStyle/>
          <a:p>
            <a:pPr algn="l" defTabSz="1219200" fontAlgn="auto">
              <a:spcBef>
                <a:spcPts val="0"/>
              </a:spcBef>
              <a:spcAft>
                <a:spcPts val="0"/>
              </a:spcAft>
            </a:pPr>
            <a:r>
              <a:rPr lang="en-US" altLang="zh-CN" sz="4000">
                <a:solidFill>
                  <a:prstClr val="white"/>
                </a:solidFill>
                <a:latin typeface="微软雅黑" panose="020B0503020204020204" charset="-122"/>
                <a:ea typeface="微软雅黑" panose="020B0503020204020204" charset="-122"/>
              </a:rPr>
              <a:t>3</a:t>
            </a:r>
            <a:endParaRPr lang="en-US" altLang="zh-CN" sz="4000">
              <a:solidFill>
                <a:prstClr val="white"/>
              </a:solidFill>
              <a:latin typeface="微软雅黑" panose="020B0503020204020204" charset="-122"/>
              <a:ea typeface="微软雅黑" panose="020B0503020204020204" charset="-122"/>
            </a:endParaRPr>
          </a:p>
        </p:txBody>
      </p:sp>
      <p:sp>
        <p:nvSpPr>
          <p:cNvPr id="15" name="Line 548"/>
          <p:cNvSpPr>
            <a:spLocks noChangeShapeType="1"/>
          </p:cNvSpPr>
          <p:nvPr/>
        </p:nvSpPr>
        <p:spPr bwMode="auto">
          <a:xfrm>
            <a:off x="1343029" y="3182938"/>
            <a:ext cx="2520950" cy="0"/>
          </a:xfrm>
          <a:prstGeom prst="line">
            <a:avLst/>
          </a:prstGeom>
          <a:noFill/>
          <a:ln w="19050">
            <a:solidFill>
              <a:srgbClr val="000000"/>
            </a:solidFill>
            <a:prstDash val="dash"/>
            <a:round/>
            <a:headEnd type="stealth" w="med" len="med"/>
            <a:tailEnd type="oval" w="med" len="med"/>
          </a:ln>
        </p:spPr>
        <p:txBody>
          <a:bodyPr/>
          <a:lstStyle/>
          <a:p>
            <a:pPr algn="l" fontAlgn="auto">
              <a:spcBef>
                <a:spcPts val="0"/>
              </a:spcBef>
              <a:spcAft>
                <a:spcPts val="0"/>
              </a:spcAft>
              <a:defRPr/>
            </a:pPr>
            <a:endParaRPr lang="zh-CN" altLang="en-US" b="0" kern="0">
              <a:solidFill>
                <a:srgbClr val="0547A1"/>
              </a:solidFill>
              <a:latin typeface="Calibri" panose="020F0502020204030204"/>
              <a:ea typeface="宋体" panose="02010600030101010101" pitchFamily="2" charset="-122"/>
            </a:endParaRPr>
          </a:p>
        </p:txBody>
      </p:sp>
      <p:sp>
        <p:nvSpPr>
          <p:cNvPr id="16" name="Line 548"/>
          <p:cNvSpPr>
            <a:spLocks noChangeShapeType="1"/>
          </p:cNvSpPr>
          <p:nvPr/>
        </p:nvSpPr>
        <p:spPr bwMode="auto">
          <a:xfrm>
            <a:off x="8328029" y="5702300"/>
            <a:ext cx="2520950" cy="0"/>
          </a:xfrm>
          <a:prstGeom prst="line">
            <a:avLst/>
          </a:prstGeom>
          <a:noFill/>
          <a:ln w="19050">
            <a:solidFill>
              <a:srgbClr val="000000"/>
            </a:solidFill>
            <a:prstDash val="dash"/>
            <a:round/>
            <a:headEnd type="oval" w="med" len="med"/>
            <a:tailEnd type="stealth" w="med" len="med"/>
          </a:ln>
        </p:spPr>
        <p:txBody>
          <a:bodyPr/>
          <a:lstStyle/>
          <a:p>
            <a:pPr algn="l" fontAlgn="auto">
              <a:spcBef>
                <a:spcPts val="0"/>
              </a:spcBef>
              <a:spcAft>
                <a:spcPts val="0"/>
              </a:spcAft>
              <a:defRPr/>
            </a:pPr>
            <a:endParaRPr lang="zh-CN" altLang="en-US" b="0" kern="0">
              <a:solidFill>
                <a:srgbClr val="0547A1"/>
              </a:solidFill>
              <a:latin typeface="Calibri" panose="020F0502020204030204"/>
              <a:ea typeface="宋体" panose="02010600030101010101" pitchFamily="2" charset="-122"/>
            </a:endParaRPr>
          </a:p>
        </p:txBody>
      </p:sp>
      <p:sp>
        <p:nvSpPr>
          <p:cNvPr id="17" name="Line 548"/>
          <p:cNvSpPr>
            <a:spLocks noChangeShapeType="1"/>
          </p:cNvSpPr>
          <p:nvPr/>
        </p:nvSpPr>
        <p:spPr bwMode="auto">
          <a:xfrm>
            <a:off x="8401053" y="3109913"/>
            <a:ext cx="2520950" cy="0"/>
          </a:xfrm>
          <a:prstGeom prst="line">
            <a:avLst/>
          </a:prstGeom>
          <a:noFill/>
          <a:ln w="19050">
            <a:solidFill>
              <a:srgbClr val="000000"/>
            </a:solidFill>
            <a:prstDash val="dash"/>
            <a:round/>
            <a:headEnd type="oval" w="med" len="med"/>
            <a:tailEnd type="stealth" w="med" len="med"/>
          </a:ln>
        </p:spPr>
        <p:txBody>
          <a:bodyPr/>
          <a:lstStyle/>
          <a:p>
            <a:pPr algn="l" fontAlgn="auto">
              <a:spcBef>
                <a:spcPts val="0"/>
              </a:spcBef>
              <a:spcAft>
                <a:spcPts val="0"/>
              </a:spcAft>
              <a:defRPr/>
            </a:pPr>
            <a:endParaRPr lang="zh-CN" altLang="en-US" b="0" kern="0">
              <a:solidFill>
                <a:srgbClr val="0547A1"/>
              </a:solidFill>
              <a:latin typeface="Calibri" panose="020F0502020204030204"/>
              <a:ea typeface="宋体" panose="02010600030101010101" pitchFamily="2" charset="-122"/>
            </a:endParaRPr>
          </a:p>
        </p:txBody>
      </p:sp>
      <p:sp>
        <p:nvSpPr>
          <p:cNvPr id="18" name="Line 548"/>
          <p:cNvSpPr>
            <a:spLocks noChangeShapeType="1"/>
          </p:cNvSpPr>
          <p:nvPr/>
        </p:nvSpPr>
        <p:spPr bwMode="auto">
          <a:xfrm>
            <a:off x="1271592" y="5702300"/>
            <a:ext cx="2520950" cy="0"/>
          </a:xfrm>
          <a:prstGeom prst="line">
            <a:avLst/>
          </a:prstGeom>
          <a:noFill/>
          <a:ln w="19050">
            <a:solidFill>
              <a:srgbClr val="000000"/>
            </a:solidFill>
            <a:prstDash val="dash"/>
            <a:round/>
            <a:headEnd type="stealth" w="med" len="med"/>
            <a:tailEnd type="oval" w="med" len="med"/>
          </a:ln>
        </p:spPr>
        <p:txBody>
          <a:bodyPr/>
          <a:lstStyle/>
          <a:p>
            <a:pPr algn="l" fontAlgn="auto">
              <a:spcBef>
                <a:spcPts val="0"/>
              </a:spcBef>
              <a:spcAft>
                <a:spcPts val="0"/>
              </a:spcAft>
              <a:defRPr/>
            </a:pPr>
            <a:endParaRPr lang="zh-CN" altLang="en-US" b="0" kern="0">
              <a:solidFill>
                <a:srgbClr val="0547A1"/>
              </a:solidFill>
              <a:latin typeface="Calibri" panose="020F0502020204030204"/>
              <a:ea typeface="宋体" panose="02010600030101010101" pitchFamily="2" charset="-122"/>
            </a:endParaRPr>
          </a:p>
        </p:txBody>
      </p:sp>
      <p:sp>
        <p:nvSpPr>
          <p:cNvPr id="19" name="Text Box 38"/>
          <p:cNvSpPr txBox="1">
            <a:spLocks noChangeArrowheads="1"/>
          </p:cNvSpPr>
          <p:nvPr/>
        </p:nvSpPr>
        <p:spPr bwMode="auto">
          <a:xfrm>
            <a:off x="5697538" y="3511550"/>
            <a:ext cx="946150" cy="830997"/>
          </a:xfrm>
          <a:prstGeom prst="rect">
            <a:avLst/>
          </a:prstGeom>
          <a:noFill/>
          <a:ln w="9525">
            <a:noFill/>
            <a:miter lim="800000"/>
          </a:ln>
        </p:spPr>
        <p:txBody>
          <a:bodyPr>
            <a:spAutoFit/>
          </a:bodyPr>
          <a:lstStyle/>
          <a:p>
            <a:pPr algn="l" defTabSz="1219200" fontAlgn="auto">
              <a:spcBef>
                <a:spcPts val="0"/>
              </a:spcBef>
              <a:spcAft>
                <a:spcPts val="0"/>
              </a:spcAft>
            </a:pPr>
            <a:r>
              <a:rPr lang="zh-CN" altLang="en-US" sz="2400" dirty="0">
                <a:solidFill>
                  <a:prstClr val="white"/>
                </a:solidFill>
                <a:latin typeface="微软雅黑" panose="020B0503020204020204" charset="-122"/>
                <a:ea typeface="微软雅黑" panose="020B0503020204020204" charset="-122"/>
              </a:rPr>
              <a:t>添加</a:t>
            </a:r>
            <a:endParaRPr lang="zh-CN" altLang="en-US" sz="2400" dirty="0">
              <a:solidFill>
                <a:prstClr val="white"/>
              </a:solidFill>
              <a:latin typeface="微软雅黑" panose="020B0503020204020204" charset="-122"/>
              <a:ea typeface="微软雅黑" panose="020B0503020204020204" charset="-122"/>
            </a:endParaRPr>
          </a:p>
          <a:p>
            <a:pPr algn="l" defTabSz="1219200" fontAlgn="auto">
              <a:spcBef>
                <a:spcPts val="0"/>
              </a:spcBef>
              <a:spcAft>
                <a:spcPts val="0"/>
              </a:spcAft>
            </a:pPr>
            <a:r>
              <a:rPr lang="zh-CN" altLang="en-US" sz="2400" dirty="0">
                <a:solidFill>
                  <a:prstClr val="white"/>
                </a:solidFill>
                <a:latin typeface="微软雅黑" panose="020B0503020204020204" charset="-122"/>
                <a:ea typeface="微软雅黑" panose="020B0503020204020204" charset="-122"/>
              </a:rPr>
              <a:t>标题</a:t>
            </a:r>
            <a:endParaRPr lang="zh-CN" altLang="en-US" sz="2400" dirty="0">
              <a:solidFill>
                <a:prstClr val="whit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Scale>
                                      <p:cBhvr>
                                        <p:cTn id="13"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9"/>
                                        </p:tgtEl>
                                        <p:attrNameLst>
                                          <p:attrName>ppt_x</p:attrName>
                                          <p:attrName>ppt_y</p:attrName>
                                        </p:attrNameLst>
                                      </p:cBhvr>
                                    </p:animMotion>
                                    <p:animEffect transition="in" filter="fade">
                                      <p:cBhvr>
                                        <p:cTn id="15" dur="1000"/>
                                        <p:tgtEl>
                                          <p:spTgt spid="19"/>
                                        </p:tgtEl>
                                      </p:cBhvr>
                                    </p:animEffect>
                                  </p:childTnLst>
                                </p:cTn>
                              </p:par>
                            </p:childTnLst>
                          </p:cTn>
                        </p:par>
                        <p:par>
                          <p:cTn id="16" fill="hold">
                            <p:stCondLst>
                              <p:cond delay="2000"/>
                            </p:stCondLst>
                            <p:childTnLst>
                              <p:par>
                                <p:cTn id="17" presetID="1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Right)">
                                      <p:cBhvr>
                                        <p:cTn id="19" dur="500"/>
                                        <p:tgtEl>
                                          <p:spTgt spid="3"/>
                                        </p:tgtEl>
                                      </p:cBhvr>
                                    </p:animEffect>
                                  </p:childTnLst>
                                </p:cTn>
                              </p:par>
                            </p:childTnLst>
                          </p:cTn>
                        </p:par>
                        <p:par>
                          <p:cTn id="20" fill="hold">
                            <p:stCondLst>
                              <p:cond delay="2500"/>
                            </p:stCondLst>
                            <p:childTnLst>
                              <p:par>
                                <p:cTn id="21" presetID="5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Scale>
                                      <p:cBhvr>
                                        <p:cTn id="2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9"/>
                                        </p:tgtEl>
                                        <p:attrNameLst>
                                          <p:attrName>ppt_x</p:attrName>
                                          <p:attrName>ppt_y</p:attrName>
                                        </p:attrNameLst>
                                      </p:cBhvr>
                                    </p:animMotion>
                                    <p:animEffect transition="in" filter="fade">
                                      <p:cBhvr>
                                        <p:cTn id="25" dur="1000"/>
                                        <p:tgtEl>
                                          <p:spTgt spid="9"/>
                                        </p:tgtEl>
                                      </p:cBhvr>
                                    </p:animEffect>
                                  </p:childTnLst>
                                </p:cTn>
                              </p:par>
                            </p:childTnLst>
                          </p:cTn>
                        </p:par>
                        <p:par>
                          <p:cTn id="26" fill="hold">
                            <p:stCondLst>
                              <p:cond delay="3500"/>
                            </p:stCondLst>
                            <p:childTnLst>
                              <p:par>
                                <p:cTn id="27" presetID="18" presetClass="entr" presetSubtype="1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Left)">
                                      <p:cBhvr>
                                        <p:cTn id="29" dur="500"/>
                                        <p:tgtEl>
                                          <p:spTgt spid="15"/>
                                        </p:tgtEl>
                                      </p:cBhvr>
                                    </p:animEffect>
                                  </p:childTnLst>
                                </p:cTn>
                              </p:par>
                            </p:childTnLst>
                          </p:cTn>
                        </p:par>
                        <p:par>
                          <p:cTn id="30" fill="hold">
                            <p:stCondLst>
                              <p:cond delay="4000"/>
                            </p:stCondLst>
                            <p:childTnLst>
                              <p:par>
                                <p:cTn id="31" presetID="29"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ppt_x</p:attrName>
                                        </p:attrNameLst>
                                      </p:cBhvr>
                                      <p:tavLst>
                                        <p:tav tm="0">
                                          <p:val>
                                            <p:strVal val="#ppt_x-.2"/>
                                          </p:val>
                                        </p:tav>
                                        <p:tav tm="100000">
                                          <p:val>
                                            <p:strVal val="#ppt_x"/>
                                          </p:val>
                                        </p:tav>
                                      </p:tavLst>
                                    </p:anim>
                                    <p:anim calcmode="lin" valueType="num">
                                      <p:cBhvr>
                                        <p:cTn id="3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2"/>
                                        </p:tgtEl>
                                      </p:cBhvr>
                                    </p:animEffect>
                                  </p:childTnLst>
                                </p:cTn>
                              </p:par>
                            </p:childTnLst>
                          </p:cTn>
                        </p:par>
                        <p:par>
                          <p:cTn id="36" fill="hold">
                            <p:stCondLst>
                              <p:cond delay="5000"/>
                            </p:stCondLst>
                            <p:childTnLst>
                              <p:par>
                                <p:cTn id="37" presetID="1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Bottom)">
                                      <p:cBhvr>
                                        <p:cTn id="39" dur="500"/>
                                        <p:tgtEl>
                                          <p:spTgt spid="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Scale>
                                      <p:cBhvr>
                                        <p:cTn id="4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
                                        </p:tgtEl>
                                        <p:attrNameLst>
                                          <p:attrName>ppt_x</p:attrName>
                                          <p:attrName>ppt_y</p:attrName>
                                        </p:attrNameLst>
                                      </p:cBhvr>
                                    </p:animMotion>
                                    <p:animEffect transition="in" filter="fade">
                                      <p:cBhvr>
                                        <p:cTn id="44" dur="1000"/>
                                        <p:tgtEl>
                                          <p:spTgt spid="8"/>
                                        </p:tgtEl>
                                      </p:cBhvr>
                                    </p:animEffect>
                                  </p:childTnLst>
                                </p:cTn>
                              </p:par>
                            </p:childTnLst>
                          </p:cTn>
                        </p:par>
                        <p:par>
                          <p:cTn id="45" fill="hold">
                            <p:stCondLst>
                              <p:cond delay="5500"/>
                            </p:stCondLst>
                            <p:childTnLst>
                              <p:par>
                                <p:cTn id="46" presetID="18" presetClass="entr" presetSubtype="12"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strips(downLeft)">
                                      <p:cBhvr>
                                        <p:cTn id="48" dur="500"/>
                                        <p:tgtEl>
                                          <p:spTgt spid="18"/>
                                        </p:tgtEl>
                                      </p:cBhvr>
                                    </p:animEffect>
                                  </p:childTnLst>
                                </p:cTn>
                              </p:par>
                            </p:childTnLst>
                          </p:cTn>
                        </p:par>
                        <p:par>
                          <p:cTn id="49" fill="hold">
                            <p:stCondLst>
                              <p:cond delay="6000"/>
                            </p:stCondLst>
                            <p:childTnLst>
                              <p:par>
                                <p:cTn id="50" presetID="29"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ppt_x</p:attrName>
                                        </p:attrNameLst>
                                      </p:cBhvr>
                                      <p:tavLst>
                                        <p:tav tm="0">
                                          <p:val>
                                            <p:strVal val="#ppt_x-.2"/>
                                          </p:val>
                                        </p:tav>
                                        <p:tav tm="100000">
                                          <p:val>
                                            <p:strVal val="#ppt_x"/>
                                          </p:val>
                                        </p:tav>
                                      </p:tavLst>
                                    </p:anim>
                                    <p:anim calcmode="lin" valueType="num">
                                      <p:cBhvr>
                                        <p:cTn id="5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3"/>
                                        </p:tgtEl>
                                      </p:cBhvr>
                                    </p:animEffect>
                                  </p:childTnLst>
                                </p:cTn>
                              </p:par>
                            </p:childTnLst>
                          </p:cTn>
                        </p:par>
                        <p:par>
                          <p:cTn id="55" fill="hold">
                            <p:stCondLst>
                              <p:cond delay="7000"/>
                            </p:stCondLst>
                            <p:childTnLst>
                              <p:par>
                                <p:cTn id="56" presetID="1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slide(fromLeft)">
                                      <p:cBhvr>
                                        <p:cTn id="58" dur="500"/>
                                        <p:tgtEl>
                                          <p:spTgt spid="4"/>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Scale>
                                      <p:cBhvr>
                                        <p:cTn id="6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4"/>
                                        </p:tgtEl>
                                        <p:attrNameLst>
                                          <p:attrName>ppt_x</p:attrName>
                                          <p:attrName>ppt_y</p:attrName>
                                        </p:attrNameLst>
                                      </p:cBhvr>
                                    </p:animMotion>
                                    <p:animEffect transition="in" filter="fade">
                                      <p:cBhvr>
                                        <p:cTn id="63" dur="1000"/>
                                        <p:tgtEl>
                                          <p:spTgt spid="14"/>
                                        </p:tgtEl>
                                      </p:cBhvr>
                                    </p:animEffect>
                                  </p:childTnLst>
                                </p:cTn>
                              </p:par>
                            </p:childTnLst>
                          </p:cTn>
                        </p:par>
                        <p:par>
                          <p:cTn id="64" fill="hold">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strips(downRight)">
                                      <p:cBhvr>
                                        <p:cTn id="67" dur="500"/>
                                        <p:tgtEl>
                                          <p:spTgt spid="17"/>
                                        </p:tgtEl>
                                      </p:cBhvr>
                                    </p:animEffect>
                                  </p:childTnLst>
                                </p:cTn>
                              </p:par>
                            </p:childTnLst>
                          </p:cTn>
                        </p:par>
                        <p:par>
                          <p:cTn id="68" fill="hold">
                            <p:stCondLst>
                              <p:cond delay="8000"/>
                            </p:stCondLst>
                            <p:childTnLst>
                              <p:par>
                                <p:cTn id="69" presetID="29" presetClass="entr" presetSubtype="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ppt_x</p:attrName>
                                        </p:attrNameLst>
                                      </p:cBhvr>
                                      <p:tavLst>
                                        <p:tav tm="0">
                                          <p:val>
                                            <p:strVal val="#ppt_x-.2"/>
                                          </p:val>
                                        </p:tav>
                                        <p:tav tm="100000">
                                          <p:val>
                                            <p:strVal val="#ppt_x"/>
                                          </p:val>
                                        </p:tav>
                                      </p:tavLst>
                                    </p:anim>
                                    <p:anim calcmode="lin" valueType="num">
                                      <p:cBhvr>
                                        <p:cTn id="7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0"/>
                                        </p:tgtEl>
                                      </p:cBhvr>
                                    </p:animEffect>
                                  </p:childTnLst>
                                </p:cTn>
                              </p:par>
                            </p:childTnLst>
                          </p:cTn>
                        </p:par>
                        <p:par>
                          <p:cTn id="74" fill="hold">
                            <p:stCondLst>
                              <p:cond delay="9000"/>
                            </p:stCondLst>
                            <p:childTnLst>
                              <p:par>
                                <p:cTn id="75" presetID="12" presetClass="entr" presetSubtype="4"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slide(fromBottom)">
                                      <p:cBhvr>
                                        <p:cTn id="77" dur="500"/>
                                        <p:tgtEl>
                                          <p:spTgt spid="2"/>
                                        </p:tgtEl>
                                      </p:cBhvr>
                                    </p:animEffect>
                                  </p:childTnLst>
                                </p:cTn>
                              </p:par>
                              <p:par>
                                <p:cTn id="78" presetID="52" presetClass="entr" presetSubtype="0"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Scale>
                                      <p:cBhvr>
                                        <p:cTn id="8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7"/>
                                        </p:tgtEl>
                                        <p:attrNameLst>
                                          <p:attrName>ppt_x</p:attrName>
                                          <p:attrName>ppt_y</p:attrName>
                                        </p:attrNameLst>
                                      </p:cBhvr>
                                    </p:animMotion>
                                    <p:animEffect transition="in" filter="fade">
                                      <p:cBhvr>
                                        <p:cTn id="82" dur="1000"/>
                                        <p:tgtEl>
                                          <p:spTgt spid="7"/>
                                        </p:tgtEl>
                                      </p:cBhvr>
                                    </p:animEffect>
                                  </p:childTnLst>
                                </p:cTn>
                              </p:par>
                            </p:childTnLst>
                          </p:cTn>
                        </p:par>
                        <p:par>
                          <p:cTn id="83" fill="hold">
                            <p:stCondLst>
                              <p:cond delay="9500"/>
                            </p:stCondLst>
                            <p:childTnLst>
                              <p:par>
                                <p:cTn id="84" presetID="18" presetClass="entr" presetSubtype="6"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strips(downRight)">
                                      <p:cBhvr>
                                        <p:cTn id="86" dur="500"/>
                                        <p:tgtEl>
                                          <p:spTgt spid="16"/>
                                        </p:tgtEl>
                                      </p:cBhvr>
                                    </p:animEffect>
                                  </p:childTnLst>
                                </p:cTn>
                              </p:par>
                            </p:childTnLst>
                          </p:cTn>
                        </p:par>
                        <p:par>
                          <p:cTn id="87" fill="hold">
                            <p:stCondLst>
                              <p:cond delay="10000"/>
                            </p:stCondLst>
                            <p:childTnLst>
                              <p:par>
                                <p:cTn id="88" presetID="29" presetClass="entr" presetSubtype="0"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1000" fill="hold"/>
                                        <p:tgtEl>
                                          <p:spTgt spid="11"/>
                                        </p:tgtEl>
                                        <p:attrNameLst>
                                          <p:attrName>ppt_x</p:attrName>
                                        </p:attrNameLst>
                                      </p:cBhvr>
                                      <p:tavLst>
                                        <p:tav tm="0">
                                          <p:val>
                                            <p:strVal val="#ppt_x-.2"/>
                                          </p:val>
                                        </p:tav>
                                        <p:tav tm="100000">
                                          <p:val>
                                            <p:strVal val="#ppt_x"/>
                                          </p:val>
                                        </p:tav>
                                      </p:tavLst>
                                    </p:anim>
                                    <p:anim calcmode="lin" valueType="num">
                                      <p:cBhvr>
                                        <p:cTn id="9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360651" y="2035502"/>
            <a:ext cx="2233637" cy="3507016"/>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rgbClr val="C0000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endParaRPr>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C0000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endParaRPr>
            </a:p>
          </p:txBody>
        </p:sp>
        <p:sp>
          <p:nvSpPr>
            <p:cNvPr id="35" name="椭圆 34"/>
            <p:cNvSpPr/>
            <p:nvPr/>
          </p:nvSpPr>
          <p:spPr>
            <a:xfrm>
              <a:off x="1403141" y="1647875"/>
              <a:ext cx="600075" cy="600075"/>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latin typeface="Impact" panose="020B0806030902050204" pitchFamily="34" charset="0"/>
              </a:endParaRPr>
            </a:p>
          </p:txBody>
        </p:sp>
        <p:sp>
          <p:nvSpPr>
            <p:cNvPr id="36" name="文本框 11"/>
            <p:cNvSpPr txBox="1"/>
            <p:nvPr/>
          </p:nvSpPr>
          <p:spPr>
            <a:xfrm>
              <a:off x="1304927" y="1222952"/>
              <a:ext cx="839367" cy="617375"/>
            </a:xfrm>
            <a:prstGeom prst="rect">
              <a:avLst/>
            </a:prstGeom>
            <a:noFill/>
          </p:spPr>
          <p:txBody>
            <a:bodyPr wrap="square" lIns="68580" tIns="34290" rIns="68580" bIns="34290" rtlCol="0">
              <a:spAutoFit/>
            </a:bodyPr>
            <a:lstStyle/>
            <a:p>
              <a:pPr defTabSz="1219200" fontAlgn="auto">
                <a:spcBef>
                  <a:spcPts val="0"/>
                </a:spcBef>
                <a:spcAft>
                  <a:spcPts val="0"/>
                </a:spcAft>
              </a:pPr>
              <a:r>
                <a:rPr lang="en-US" altLang="zh-HK" sz="4400" b="0" dirty="0">
                  <a:solidFill>
                    <a:prstClr val="white"/>
                  </a:solidFill>
                  <a:latin typeface="Impact" panose="020B0806030902050204" pitchFamily="34" charset="0"/>
                  <a:ea typeface="张海山锐谐体2.0-授权联系：Samtype@QQ.com" panose="02000000000000000000" pitchFamily="2" charset="-122"/>
                </a:rPr>
                <a:t>01</a:t>
              </a:r>
              <a:endParaRPr lang="zh-HK" altLang="en-US" sz="4400" b="0" dirty="0">
                <a:solidFill>
                  <a:prstClr val="white"/>
                </a:solidFill>
                <a:latin typeface="Impact" panose="020B0806030902050204"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24599"/>
            </a:xfrm>
            <a:prstGeom prst="rect">
              <a:avLst/>
            </a:prstGeom>
            <a:noFill/>
          </p:spPr>
          <p:txBody>
            <a:bodyPr wrap="square" lIns="68580" tIns="34290" rIns="68580" bIns="34290" rtlCol="0">
              <a:spAutoFit/>
            </a:bodyPr>
            <a:lstStyle/>
            <a:p>
              <a:pPr defTabSz="1219200" fontAlgn="auto">
                <a:spcBef>
                  <a:spcPts val="0"/>
                </a:spcBef>
                <a:spcAft>
                  <a:spcPts val="0"/>
                </a:spcAft>
              </a:pPr>
              <a:r>
                <a:rPr lang="zh-CN" altLang="en-US" sz="2100" dirty="0">
                  <a:solidFill>
                    <a:prstClr val="black">
                      <a:lumMod val="75000"/>
                      <a:lumOff val="25000"/>
                    </a:prstClr>
                  </a:solidFill>
                  <a:latin typeface="微软雅黑" panose="020B0503020204020204" charset="-122"/>
                  <a:ea typeface="微软雅黑" panose="020B0503020204020204" charset="-122"/>
                </a:rPr>
                <a:t>添加标题</a:t>
              </a:r>
              <a:endParaRPr lang="zh-HK" altLang="en-US" sz="2100" dirty="0">
                <a:solidFill>
                  <a:prstClr val="black">
                    <a:lumMod val="75000"/>
                    <a:lumOff val="25000"/>
                  </a:prstClr>
                </a:solidFill>
                <a:latin typeface="微软雅黑" panose="020B0503020204020204" charset="-122"/>
                <a:ea typeface="微软雅黑" panose="020B0503020204020204" charset="-122"/>
              </a:endParaRPr>
            </a:p>
          </p:txBody>
        </p:sp>
        <p:sp>
          <p:nvSpPr>
            <p:cNvPr id="38" name="文本框 65"/>
            <p:cNvSpPr txBox="1"/>
            <p:nvPr/>
          </p:nvSpPr>
          <p:spPr>
            <a:xfrm>
              <a:off x="1139622" y="2788385"/>
              <a:ext cx="1127111" cy="1011986"/>
            </a:xfrm>
            <a:prstGeom prst="rect">
              <a:avLst/>
            </a:prstGeom>
            <a:noFill/>
          </p:spPr>
          <p:txBody>
            <a:bodyPr wrap="square" lIns="68580" tIns="34290" rIns="68580" bIns="34290" rtlCol="0">
              <a:spAutoFit/>
            </a:bodyPr>
            <a:lstStyle/>
            <a:p>
              <a:pPr defTabSz="1219200" fontAlgn="auto">
                <a:spcBef>
                  <a:spcPts val="0"/>
                </a:spcBef>
                <a:spcAft>
                  <a:spcPts val="0"/>
                </a:spcAft>
              </a:pPr>
              <a:r>
                <a:rPr lang="zh-CN" altLang="en-US" sz="1500" b="0" dirty="0" smtClean="0">
                  <a:solidFill>
                    <a:prstClr val="black">
                      <a:lumMod val="85000"/>
                      <a:lumOff val="15000"/>
                    </a:prstClr>
                  </a:solidFill>
                  <a:latin typeface="微软雅黑" panose="020B0503020204020204" charset="-122"/>
                  <a:ea typeface="微软雅黑" panose="020B0503020204020204" charset="-122"/>
                </a:rPr>
                <a:t>设计师</a:t>
              </a:r>
              <a:r>
                <a:rPr lang="zh-CN" altLang="en-US" sz="1500" b="0" dirty="0">
                  <a:solidFill>
                    <a:prstClr val="black">
                      <a:lumMod val="85000"/>
                      <a:lumOff val="15000"/>
                    </a:prstClr>
                  </a:solidFill>
                  <a:latin typeface="微软雅黑" panose="020B0503020204020204" charset="-122"/>
                  <a:ea typeface="微软雅黑" panose="020B0503020204020204" charset="-122"/>
                </a:rPr>
                <a:t>原创作品，盗卖者将被追究相应的法律责任，请勿以身试法！</a:t>
              </a:r>
              <a:endParaRPr lang="zh-HK" altLang="en-US" sz="1500" b="0" dirty="0">
                <a:solidFill>
                  <a:prstClr val="black">
                    <a:lumMod val="85000"/>
                    <a:lumOff val="15000"/>
                  </a:prstClr>
                </a:solidFill>
                <a:latin typeface="微软雅黑" panose="020B0503020204020204" charset="-122"/>
                <a:ea typeface="微软雅黑" panose="020B0503020204020204" charset="-122"/>
              </a:endParaRPr>
            </a:p>
          </p:txBody>
        </p:sp>
      </p:grpSp>
      <p:grpSp>
        <p:nvGrpSpPr>
          <p:cNvPr id="39" name="组合 38"/>
          <p:cNvGrpSpPr/>
          <p:nvPr/>
        </p:nvGrpSpPr>
        <p:grpSpPr>
          <a:xfrm>
            <a:off x="3765577" y="2035502"/>
            <a:ext cx="2233637" cy="3507016"/>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rgbClr val="C0000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endParaRPr>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C00000"/>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endParaRPr>
            </a:p>
          </p:txBody>
        </p:sp>
        <p:sp>
          <p:nvSpPr>
            <p:cNvPr id="42" name="椭圆 41"/>
            <p:cNvSpPr/>
            <p:nvPr/>
          </p:nvSpPr>
          <p:spPr>
            <a:xfrm>
              <a:off x="3315689" y="1647875"/>
              <a:ext cx="600075" cy="6000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latin typeface="Impact" panose="020B0806030902050204" pitchFamily="34" charset="0"/>
              </a:endParaRPr>
            </a:p>
          </p:txBody>
        </p:sp>
        <p:sp>
          <p:nvSpPr>
            <p:cNvPr id="43" name="文本框 48"/>
            <p:cNvSpPr txBox="1"/>
            <p:nvPr/>
          </p:nvSpPr>
          <p:spPr>
            <a:xfrm>
              <a:off x="3185327" y="1222952"/>
              <a:ext cx="894944" cy="617375"/>
            </a:xfrm>
            <a:prstGeom prst="rect">
              <a:avLst/>
            </a:prstGeom>
            <a:noFill/>
          </p:spPr>
          <p:txBody>
            <a:bodyPr wrap="square" lIns="68580" tIns="34290" rIns="68580" bIns="34290" rtlCol="0">
              <a:spAutoFit/>
            </a:bodyPr>
            <a:lstStyle/>
            <a:p>
              <a:pPr defTabSz="1219200" fontAlgn="auto">
                <a:spcBef>
                  <a:spcPts val="0"/>
                </a:spcBef>
                <a:spcAft>
                  <a:spcPts val="0"/>
                </a:spcAft>
              </a:pPr>
              <a:r>
                <a:rPr lang="en-US" altLang="zh-HK" sz="4400" b="0" dirty="0">
                  <a:solidFill>
                    <a:prstClr val="white"/>
                  </a:solidFill>
                  <a:latin typeface="Impact" panose="020B0806030902050204" pitchFamily="34" charset="0"/>
                  <a:ea typeface="张海山锐谐体2.0-授权联系：Samtype@QQ.com" panose="02000000000000000000" pitchFamily="2" charset="-122"/>
                </a:rPr>
                <a:t>02</a:t>
              </a:r>
              <a:endParaRPr lang="zh-HK" altLang="en-US" sz="4400" b="0" dirty="0">
                <a:solidFill>
                  <a:prstClr val="white"/>
                </a:solidFill>
                <a:latin typeface="Impact" panose="020B0806030902050204"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24599"/>
            </a:xfrm>
            <a:prstGeom prst="rect">
              <a:avLst/>
            </a:prstGeom>
            <a:noFill/>
          </p:spPr>
          <p:txBody>
            <a:bodyPr wrap="square" lIns="68580" tIns="34290" rIns="68580" bIns="34290" rtlCol="0">
              <a:spAutoFit/>
            </a:bodyPr>
            <a:lstStyle/>
            <a:p>
              <a:pPr defTabSz="1219200" fontAlgn="auto">
                <a:spcBef>
                  <a:spcPts val="0"/>
                </a:spcBef>
                <a:spcAft>
                  <a:spcPts val="0"/>
                </a:spcAft>
              </a:pPr>
              <a:r>
                <a:rPr lang="zh-CN" altLang="en-US" sz="2100" dirty="0">
                  <a:solidFill>
                    <a:prstClr val="black">
                      <a:lumMod val="75000"/>
                      <a:lumOff val="25000"/>
                    </a:prstClr>
                  </a:solidFill>
                  <a:latin typeface="微软雅黑" panose="020B0503020204020204" charset="-122"/>
                  <a:ea typeface="微软雅黑" panose="020B0503020204020204" charset="-122"/>
                </a:rPr>
                <a:t>添加标题</a:t>
              </a:r>
              <a:endParaRPr lang="zh-HK" altLang="en-US" sz="2100" dirty="0">
                <a:solidFill>
                  <a:prstClr val="black">
                    <a:lumMod val="75000"/>
                    <a:lumOff val="25000"/>
                  </a:prstClr>
                </a:solidFill>
                <a:latin typeface="微软雅黑" panose="020B0503020204020204" charset="-122"/>
                <a:ea typeface="微软雅黑" panose="020B0503020204020204" charset="-122"/>
              </a:endParaRPr>
            </a:p>
          </p:txBody>
        </p:sp>
        <p:sp>
          <p:nvSpPr>
            <p:cNvPr id="45" name="文本框 67"/>
            <p:cNvSpPr txBox="1"/>
            <p:nvPr/>
          </p:nvSpPr>
          <p:spPr>
            <a:xfrm>
              <a:off x="2955048" y="2788385"/>
              <a:ext cx="1321356" cy="821045"/>
            </a:xfrm>
            <a:prstGeom prst="rect">
              <a:avLst/>
            </a:prstGeom>
            <a:noFill/>
          </p:spPr>
          <p:txBody>
            <a:bodyPr wrap="square" lIns="68580" tIns="34290" rIns="68580" bIns="34290" rtlCol="0">
              <a:spAutoFit/>
            </a:bodyPr>
            <a:lstStyle/>
            <a:p>
              <a:pPr defTabSz="1219200" fontAlgn="auto">
                <a:spcBef>
                  <a:spcPts val="0"/>
                </a:spcBef>
                <a:spcAft>
                  <a:spcPts val="0"/>
                </a:spcAft>
              </a:pPr>
              <a:r>
                <a:rPr lang="zh-CN" altLang="en-US" sz="1500" b="0" dirty="0" smtClean="0">
                  <a:solidFill>
                    <a:prstClr val="black">
                      <a:lumMod val="85000"/>
                      <a:lumOff val="15000"/>
                    </a:prstClr>
                  </a:solidFill>
                  <a:latin typeface="微软雅黑" panose="020B0503020204020204" charset="-122"/>
                  <a:ea typeface="微软雅黑" panose="020B0503020204020204" charset="-122"/>
                </a:rPr>
                <a:t>设计师</a:t>
              </a:r>
              <a:r>
                <a:rPr lang="zh-CN" altLang="en-US" sz="1500" b="0" dirty="0">
                  <a:solidFill>
                    <a:prstClr val="black">
                      <a:lumMod val="85000"/>
                      <a:lumOff val="15000"/>
                    </a:prstClr>
                  </a:solidFill>
                  <a:latin typeface="微软雅黑" panose="020B0503020204020204" charset="-122"/>
                  <a:ea typeface="微软雅黑" panose="020B0503020204020204" charset="-122"/>
                </a:rPr>
                <a:t>原创作品，盗卖者将被追究相应的法律责任，请勿以身试法！</a:t>
              </a:r>
              <a:endParaRPr lang="en-US" altLang="zh-CN" sz="1500" b="0" dirty="0">
                <a:solidFill>
                  <a:prstClr val="black">
                    <a:lumMod val="85000"/>
                    <a:lumOff val="15000"/>
                  </a:prstClr>
                </a:solidFill>
                <a:latin typeface="微软雅黑" panose="020B0503020204020204" charset="-122"/>
                <a:ea typeface="微软雅黑" panose="020B0503020204020204" charset="-122"/>
              </a:endParaRPr>
            </a:p>
          </p:txBody>
        </p:sp>
      </p:grpSp>
      <p:grpSp>
        <p:nvGrpSpPr>
          <p:cNvPr id="46" name="组合 45"/>
          <p:cNvGrpSpPr/>
          <p:nvPr/>
        </p:nvGrpSpPr>
        <p:grpSpPr>
          <a:xfrm>
            <a:off x="6160559" y="2035502"/>
            <a:ext cx="2233637" cy="3507016"/>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rgbClr val="C0000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endParaRPr>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C00000"/>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endParaRPr>
            </a:p>
          </p:txBody>
        </p:sp>
        <p:sp>
          <p:nvSpPr>
            <p:cNvPr id="49" name="椭圆 48"/>
            <p:cNvSpPr/>
            <p:nvPr/>
          </p:nvSpPr>
          <p:spPr>
            <a:xfrm>
              <a:off x="5228238" y="1647875"/>
              <a:ext cx="600075" cy="6000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latin typeface="Impact" panose="020B0806030902050204" pitchFamily="34" charset="0"/>
              </a:endParaRPr>
            </a:p>
          </p:txBody>
        </p:sp>
        <p:sp>
          <p:nvSpPr>
            <p:cNvPr id="50" name="文本框 54"/>
            <p:cNvSpPr txBox="1"/>
            <p:nvPr/>
          </p:nvSpPr>
          <p:spPr>
            <a:xfrm>
              <a:off x="5044295" y="1222952"/>
              <a:ext cx="978584" cy="617375"/>
            </a:xfrm>
            <a:prstGeom prst="rect">
              <a:avLst/>
            </a:prstGeom>
            <a:noFill/>
          </p:spPr>
          <p:txBody>
            <a:bodyPr wrap="square" lIns="68580" tIns="34290" rIns="68580" bIns="34290" rtlCol="0">
              <a:spAutoFit/>
            </a:bodyPr>
            <a:lstStyle/>
            <a:p>
              <a:pPr defTabSz="1219200" fontAlgn="auto">
                <a:spcBef>
                  <a:spcPts val="0"/>
                </a:spcBef>
                <a:spcAft>
                  <a:spcPts val="0"/>
                </a:spcAft>
              </a:pPr>
              <a:r>
                <a:rPr lang="en-US" altLang="zh-HK" sz="4400" b="0" dirty="0">
                  <a:solidFill>
                    <a:prstClr val="white"/>
                  </a:solidFill>
                  <a:latin typeface="Impact" panose="020B0806030902050204" pitchFamily="34" charset="0"/>
                  <a:ea typeface="张海山锐谐体2.0-授权联系：Samtype@QQ.com" panose="02000000000000000000" pitchFamily="2" charset="-122"/>
                </a:rPr>
                <a:t>03</a:t>
              </a:r>
              <a:endParaRPr lang="zh-HK" altLang="en-US" sz="4400" b="0" dirty="0">
                <a:solidFill>
                  <a:prstClr val="white"/>
                </a:solidFill>
                <a:latin typeface="Impact" panose="020B0806030902050204"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24599"/>
            </a:xfrm>
            <a:prstGeom prst="rect">
              <a:avLst/>
            </a:prstGeom>
            <a:noFill/>
          </p:spPr>
          <p:txBody>
            <a:bodyPr wrap="square" lIns="68580" tIns="34290" rIns="68580" bIns="34290" rtlCol="0">
              <a:spAutoFit/>
            </a:bodyPr>
            <a:lstStyle/>
            <a:p>
              <a:pPr defTabSz="1219200" fontAlgn="auto">
                <a:spcBef>
                  <a:spcPts val="0"/>
                </a:spcBef>
                <a:spcAft>
                  <a:spcPts val="0"/>
                </a:spcAft>
              </a:pPr>
              <a:r>
                <a:rPr lang="zh-CN" altLang="en-US" sz="2100" dirty="0">
                  <a:solidFill>
                    <a:prstClr val="black">
                      <a:lumMod val="75000"/>
                      <a:lumOff val="25000"/>
                    </a:prstClr>
                  </a:solidFill>
                  <a:latin typeface="微软雅黑" panose="020B0503020204020204" charset="-122"/>
                  <a:ea typeface="微软雅黑" panose="020B0503020204020204" charset="-122"/>
                </a:rPr>
                <a:t>添加标题</a:t>
              </a:r>
              <a:endParaRPr lang="zh-HK" altLang="en-US" sz="2100" dirty="0">
                <a:solidFill>
                  <a:prstClr val="black">
                    <a:lumMod val="75000"/>
                    <a:lumOff val="25000"/>
                  </a:prstClr>
                </a:solidFill>
                <a:latin typeface="微软雅黑" panose="020B0503020204020204" charset="-122"/>
                <a:ea typeface="微软雅黑" panose="020B0503020204020204" charset="-122"/>
              </a:endParaRPr>
            </a:p>
          </p:txBody>
        </p:sp>
        <p:sp>
          <p:nvSpPr>
            <p:cNvPr id="52" name="文本框 69"/>
            <p:cNvSpPr txBox="1"/>
            <p:nvPr/>
          </p:nvSpPr>
          <p:spPr>
            <a:xfrm>
              <a:off x="4833160" y="2788385"/>
              <a:ext cx="1390229" cy="821045"/>
            </a:xfrm>
            <a:prstGeom prst="rect">
              <a:avLst/>
            </a:prstGeom>
            <a:noFill/>
          </p:spPr>
          <p:txBody>
            <a:bodyPr wrap="square" lIns="68580" tIns="34290" rIns="68580" bIns="34290" rtlCol="0">
              <a:spAutoFit/>
            </a:bodyPr>
            <a:lstStyle/>
            <a:p>
              <a:pPr defTabSz="1219200" fontAlgn="auto">
                <a:spcBef>
                  <a:spcPts val="0"/>
                </a:spcBef>
                <a:spcAft>
                  <a:spcPts val="0"/>
                </a:spcAft>
              </a:pPr>
              <a:r>
                <a:rPr lang="zh-CN" altLang="en-US" sz="1500" b="0" dirty="0" smtClean="0">
                  <a:solidFill>
                    <a:prstClr val="black">
                      <a:lumMod val="85000"/>
                      <a:lumOff val="15000"/>
                    </a:prstClr>
                  </a:solidFill>
                  <a:latin typeface="微软雅黑" panose="020B0503020204020204" charset="-122"/>
                  <a:ea typeface="微软雅黑" panose="020B0503020204020204" charset="-122"/>
                </a:rPr>
                <a:t>设计师原创作品，盗卖者将被追究相应的法律责任，请勿以身试法！</a:t>
              </a:r>
              <a:endParaRPr lang="en-US" altLang="zh-CN" sz="1500" b="0" dirty="0">
                <a:solidFill>
                  <a:prstClr val="black">
                    <a:lumMod val="85000"/>
                    <a:lumOff val="15000"/>
                  </a:prstClr>
                </a:solidFill>
                <a:latin typeface="微软雅黑" panose="020B0503020204020204" charset="-122"/>
                <a:ea typeface="微软雅黑" panose="020B0503020204020204" charset="-122"/>
              </a:endParaRPr>
            </a:p>
          </p:txBody>
        </p:sp>
      </p:grpSp>
      <p:grpSp>
        <p:nvGrpSpPr>
          <p:cNvPr id="53" name="组合 52"/>
          <p:cNvGrpSpPr/>
          <p:nvPr/>
        </p:nvGrpSpPr>
        <p:grpSpPr>
          <a:xfrm>
            <a:off x="8565483" y="2035502"/>
            <a:ext cx="2233637" cy="3507016"/>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rgbClr val="C0000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endParaRPr>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C00000"/>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endParaRPr>
            </a:p>
          </p:txBody>
        </p:sp>
        <p:sp>
          <p:nvSpPr>
            <p:cNvPr id="56" name="椭圆 55"/>
            <p:cNvSpPr/>
            <p:nvPr/>
          </p:nvSpPr>
          <p:spPr>
            <a:xfrm>
              <a:off x="7140787" y="1647875"/>
              <a:ext cx="600075" cy="6000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1219200" fontAlgn="auto">
                <a:spcBef>
                  <a:spcPts val="0"/>
                </a:spcBef>
                <a:spcAft>
                  <a:spcPts val="0"/>
                </a:spcAft>
              </a:pPr>
              <a:endParaRPr lang="zh-HK" altLang="en-US" sz="2400" b="0">
                <a:solidFill>
                  <a:prstClr val="white"/>
                </a:solidFill>
                <a:latin typeface="Impact" panose="020B0806030902050204" pitchFamily="34" charset="0"/>
              </a:endParaRPr>
            </a:p>
          </p:txBody>
        </p:sp>
        <p:sp>
          <p:nvSpPr>
            <p:cNvPr id="57" name="文本框 60"/>
            <p:cNvSpPr txBox="1"/>
            <p:nvPr/>
          </p:nvSpPr>
          <p:spPr>
            <a:xfrm>
              <a:off x="6988993" y="1222952"/>
              <a:ext cx="876275" cy="617375"/>
            </a:xfrm>
            <a:prstGeom prst="rect">
              <a:avLst/>
            </a:prstGeom>
            <a:noFill/>
          </p:spPr>
          <p:txBody>
            <a:bodyPr wrap="square" lIns="68580" tIns="34290" rIns="68580" bIns="34290" rtlCol="0">
              <a:spAutoFit/>
            </a:bodyPr>
            <a:lstStyle/>
            <a:p>
              <a:pPr defTabSz="1219200" fontAlgn="auto">
                <a:spcBef>
                  <a:spcPts val="0"/>
                </a:spcBef>
                <a:spcAft>
                  <a:spcPts val="0"/>
                </a:spcAft>
              </a:pPr>
              <a:r>
                <a:rPr lang="en-US" altLang="zh-HK" sz="4400" b="0" dirty="0">
                  <a:solidFill>
                    <a:prstClr val="white"/>
                  </a:solidFill>
                  <a:latin typeface="Impact" panose="020B0806030902050204" pitchFamily="34" charset="0"/>
                  <a:ea typeface="张海山锐谐体2.0-授权联系：Samtype@QQ.com" panose="02000000000000000000" pitchFamily="2" charset="-122"/>
                </a:rPr>
                <a:t>04</a:t>
              </a:r>
              <a:endParaRPr lang="zh-HK" altLang="en-US" sz="4400" b="0" dirty="0">
                <a:solidFill>
                  <a:prstClr val="white"/>
                </a:solidFill>
                <a:latin typeface="Impact" panose="020B0806030902050204"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24599"/>
            </a:xfrm>
            <a:prstGeom prst="rect">
              <a:avLst/>
            </a:prstGeom>
            <a:noFill/>
          </p:spPr>
          <p:txBody>
            <a:bodyPr wrap="square" lIns="68580" tIns="34290" rIns="68580" bIns="34290" rtlCol="0">
              <a:spAutoFit/>
            </a:bodyPr>
            <a:lstStyle/>
            <a:p>
              <a:pPr defTabSz="1219200" fontAlgn="auto">
                <a:spcBef>
                  <a:spcPts val="0"/>
                </a:spcBef>
                <a:spcAft>
                  <a:spcPts val="0"/>
                </a:spcAft>
              </a:pPr>
              <a:r>
                <a:rPr lang="zh-CN" altLang="en-US" sz="2100" dirty="0">
                  <a:solidFill>
                    <a:prstClr val="black">
                      <a:lumMod val="75000"/>
                      <a:lumOff val="25000"/>
                    </a:prstClr>
                  </a:solidFill>
                  <a:latin typeface="微软雅黑" panose="020B0503020204020204" charset="-122"/>
                  <a:ea typeface="微软雅黑" panose="020B0503020204020204" charset="-122"/>
                </a:rPr>
                <a:t>添加标题</a:t>
              </a:r>
              <a:endParaRPr lang="zh-HK" altLang="en-US" sz="2100" dirty="0">
                <a:solidFill>
                  <a:prstClr val="black">
                    <a:lumMod val="75000"/>
                    <a:lumOff val="25000"/>
                  </a:prstClr>
                </a:solidFill>
                <a:latin typeface="微软雅黑" panose="020B0503020204020204" charset="-122"/>
                <a:ea typeface="微软雅黑" panose="020B0503020204020204" charset="-122"/>
              </a:endParaRPr>
            </a:p>
          </p:txBody>
        </p:sp>
        <p:sp>
          <p:nvSpPr>
            <p:cNvPr id="59" name="文本框 71"/>
            <p:cNvSpPr txBox="1"/>
            <p:nvPr/>
          </p:nvSpPr>
          <p:spPr>
            <a:xfrm>
              <a:off x="6770752" y="2788385"/>
              <a:ext cx="1340145" cy="821045"/>
            </a:xfrm>
            <a:prstGeom prst="rect">
              <a:avLst/>
            </a:prstGeom>
            <a:noFill/>
          </p:spPr>
          <p:txBody>
            <a:bodyPr wrap="square" lIns="68580" tIns="34290" rIns="68580" bIns="34290" rtlCol="0">
              <a:spAutoFit/>
            </a:bodyPr>
            <a:lstStyle/>
            <a:p>
              <a:pPr defTabSz="1219200" fontAlgn="auto">
                <a:spcBef>
                  <a:spcPts val="0"/>
                </a:spcBef>
                <a:spcAft>
                  <a:spcPts val="0"/>
                </a:spcAft>
              </a:pPr>
              <a:r>
                <a:rPr lang="zh-CN" altLang="en-US" sz="1500" b="0" dirty="0" smtClean="0">
                  <a:solidFill>
                    <a:prstClr val="black">
                      <a:lumMod val="85000"/>
                      <a:lumOff val="15000"/>
                    </a:prstClr>
                  </a:solidFill>
                  <a:latin typeface="微软雅黑" panose="020B0503020204020204" charset="-122"/>
                  <a:ea typeface="微软雅黑" panose="020B0503020204020204" charset="-122"/>
                </a:rPr>
                <a:t>设计师</a:t>
              </a:r>
              <a:r>
                <a:rPr lang="zh-CN" altLang="en-US" sz="1500" b="0" dirty="0">
                  <a:solidFill>
                    <a:prstClr val="black">
                      <a:lumMod val="85000"/>
                      <a:lumOff val="15000"/>
                    </a:prstClr>
                  </a:solidFill>
                  <a:latin typeface="微软雅黑" panose="020B0503020204020204" charset="-122"/>
                  <a:ea typeface="微软雅黑" panose="020B0503020204020204" charset="-122"/>
                </a:rPr>
                <a:t>原创作品，盗卖者将被追究相应的法律责任，请勿以身试法！</a:t>
              </a:r>
              <a:endParaRPr lang="zh-HK" altLang="en-US" sz="1500" b="0" dirty="0">
                <a:solidFill>
                  <a:prstClr val="black">
                    <a:lumMod val="85000"/>
                    <a:lumOff val="15000"/>
                  </a:prstClr>
                </a:solidFill>
                <a:latin typeface="微软雅黑" panose="020B0503020204020204" charset="-122"/>
                <a:ea typeface="微软雅黑" panose="020B0503020204020204" charset="-122"/>
              </a:endParaRPr>
            </a:p>
          </p:txBody>
        </p:sp>
      </p:grpSp>
      <p:sp>
        <p:nvSpPr>
          <p:cNvPr id="60" name="TextBox 59"/>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1007305" y="1899138"/>
            <a:ext cx="3131883" cy="3739414"/>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C00000"/>
          </a:solidFill>
          <a:ln w="63500">
            <a:solidFill>
              <a:schemeClr val="bg1"/>
            </a:solidFill>
          </a:ln>
          <a:effectLst>
            <a:outerShdw blurRad="190500" dist="38100" dir="8100000" algn="tr" rotWithShape="0">
              <a:prstClr val="black">
                <a:alpha val="40000"/>
              </a:prstClr>
            </a:outerShdw>
          </a:effectLst>
        </p:spPr>
        <p:txBody>
          <a:bodyPr vert="horz" wrap="square" lIns="91414" tIns="45707" rIns="91414" bIns="45707" numCol="1" anchor="t" anchorCtr="0" compatLnSpc="1"/>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sp>
        <p:nvSpPr>
          <p:cNvPr id="4" name="Freeform 6"/>
          <p:cNvSpPr/>
          <p:nvPr/>
        </p:nvSpPr>
        <p:spPr bwMode="auto">
          <a:xfrm>
            <a:off x="3774477" y="3300590"/>
            <a:ext cx="1991881" cy="2378272"/>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C00000"/>
          </a:solidFill>
          <a:ln w="63500">
            <a:solidFill>
              <a:schemeClr val="bg1"/>
            </a:solidFill>
          </a:ln>
          <a:effectLst>
            <a:outerShdw blurRad="152400" dist="38100" dir="8100000" algn="tr" rotWithShape="0">
              <a:prstClr val="black">
                <a:alpha val="40000"/>
              </a:prstClr>
            </a:outerShdw>
          </a:effectLst>
        </p:spPr>
        <p:txBody>
          <a:bodyPr vert="horz" wrap="square" lIns="91414" tIns="45707" rIns="91414" bIns="45707" numCol="1" anchor="t" anchorCtr="0" compatLnSpc="1"/>
          <a:lstStyle/>
          <a:p>
            <a:pPr algn="l" defTabSz="1219200" fontAlgn="auto">
              <a:spcBef>
                <a:spcPts val="0"/>
              </a:spcBef>
              <a:spcAft>
                <a:spcPts val="0"/>
              </a:spcAft>
            </a:pPr>
            <a:endParaRPr lang="zh-CN" altLang="en-US" sz="2400" b="0">
              <a:solidFill>
                <a:prstClr val="black"/>
              </a:solidFill>
              <a:latin typeface="微软雅黑" panose="020B0503020204020204" charset="-122"/>
              <a:ea typeface="微软雅黑" panose="020B0503020204020204" charset="-122"/>
            </a:endParaRPr>
          </a:p>
        </p:txBody>
      </p:sp>
      <p:sp>
        <p:nvSpPr>
          <p:cNvPr id="5" name="椭圆 4"/>
          <p:cNvSpPr/>
          <p:nvPr/>
        </p:nvSpPr>
        <p:spPr bwMode="auto">
          <a:xfrm>
            <a:off x="3246472" y="1893272"/>
            <a:ext cx="935617" cy="936321"/>
          </a:xfrm>
          <a:prstGeom prst="ellipse">
            <a:avLst/>
          </a:prstGeom>
          <a:solidFill>
            <a:srgbClr val="C00000"/>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91414" tIns="45707" rIns="91414" bIns="45707" numCol="1" rtlCol="0" anchor="t" anchorCtr="0" compatLnSpc="1"/>
          <a:lstStyle/>
          <a:p>
            <a:pPr algn="l" defTabSz="914400" fontAlgn="auto">
              <a:spcBef>
                <a:spcPts val="0"/>
              </a:spcBef>
              <a:spcAft>
                <a:spcPts val="0"/>
              </a:spcAft>
            </a:pPr>
            <a:endParaRPr lang="zh-CN" altLang="en-US" sz="1700" b="0">
              <a:solidFill>
                <a:prstClr val="black"/>
              </a:solidFill>
              <a:latin typeface="微软雅黑" panose="020B0503020204020204" charset="-122"/>
              <a:ea typeface="微软雅黑" panose="020B0503020204020204" charset="-122"/>
            </a:endParaRPr>
          </a:p>
        </p:txBody>
      </p:sp>
      <p:sp>
        <p:nvSpPr>
          <p:cNvPr id="6" name="椭圆 5"/>
          <p:cNvSpPr/>
          <p:nvPr/>
        </p:nvSpPr>
        <p:spPr bwMode="auto">
          <a:xfrm>
            <a:off x="5375207" y="3517970"/>
            <a:ext cx="782305" cy="782893"/>
          </a:xfrm>
          <a:prstGeom prst="ellipse">
            <a:avLst/>
          </a:prstGeom>
          <a:solidFill>
            <a:srgbClr val="C00000"/>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91414" tIns="45707" rIns="91414" bIns="45707" numCol="1" rtlCol="0" anchor="t" anchorCtr="0" compatLnSpc="1"/>
          <a:lstStyle/>
          <a:p>
            <a:pPr algn="l" defTabSz="914400" fontAlgn="auto">
              <a:spcBef>
                <a:spcPts val="0"/>
              </a:spcBef>
              <a:spcAft>
                <a:spcPts val="0"/>
              </a:spcAft>
            </a:pPr>
            <a:endParaRPr lang="zh-CN" altLang="en-US" sz="1700" b="0">
              <a:solidFill>
                <a:prstClr val="black"/>
              </a:solidFill>
              <a:latin typeface="微软雅黑" panose="020B0503020204020204" charset="-122"/>
              <a:ea typeface="微软雅黑" panose="020B0503020204020204" charset="-122"/>
            </a:endParaRPr>
          </a:p>
        </p:txBody>
      </p:sp>
      <p:sp>
        <p:nvSpPr>
          <p:cNvPr id="7" name="TextBox 6"/>
          <p:cNvSpPr txBox="1"/>
          <p:nvPr/>
        </p:nvSpPr>
        <p:spPr>
          <a:xfrm>
            <a:off x="3277142" y="2100206"/>
            <a:ext cx="899553" cy="507805"/>
          </a:xfrm>
          <a:prstGeom prst="rect">
            <a:avLst/>
          </a:prstGeom>
          <a:noFill/>
        </p:spPr>
        <p:txBody>
          <a:bodyPr wrap="none" lIns="91414" tIns="45707" rIns="91414" bIns="45707" rtlCol="0">
            <a:spAutoFit/>
          </a:bodyPr>
          <a:lstStyle/>
          <a:p>
            <a:pPr defTabSz="1219200" fontAlgn="auto">
              <a:spcBef>
                <a:spcPts val="0"/>
              </a:spcBef>
              <a:spcAft>
                <a:spcPts val="0"/>
              </a:spcAft>
            </a:pPr>
            <a:r>
              <a:rPr lang="en-US" altLang="zh-CN" sz="2700" b="0" dirty="0">
                <a:solidFill>
                  <a:srgbClr val="F8F8F8"/>
                </a:solidFill>
                <a:latin typeface="微软雅黑" panose="020B0503020204020204" charset="-122"/>
                <a:ea typeface="微软雅黑" panose="020B0503020204020204" charset="-122"/>
              </a:rPr>
              <a:t>75%</a:t>
            </a:r>
            <a:endParaRPr lang="zh-CN" altLang="en-US" sz="2700" b="0" dirty="0">
              <a:solidFill>
                <a:srgbClr val="F8F8F8"/>
              </a:solidFill>
              <a:latin typeface="微软雅黑" panose="020B0503020204020204" charset="-122"/>
              <a:ea typeface="微软雅黑" panose="020B0503020204020204" charset="-122"/>
            </a:endParaRPr>
          </a:p>
        </p:txBody>
      </p:sp>
      <p:sp>
        <p:nvSpPr>
          <p:cNvPr id="9" name="TextBox 8"/>
          <p:cNvSpPr txBox="1"/>
          <p:nvPr/>
        </p:nvSpPr>
        <p:spPr>
          <a:xfrm>
            <a:off x="5374043" y="3678543"/>
            <a:ext cx="821006" cy="461639"/>
          </a:xfrm>
          <a:prstGeom prst="rect">
            <a:avLst/>
          </a:prstGeom>
          <a:noFill/>
        </p:spPr>
        <p:txBody>
          <a:bodyPr wrap="none" lIns="91414" tIns="45707" rIns="91414" bIns="45707" rtlCol="0">
            <a:spAutoFit/>
          </a:bodyPr>
          <a:lstStyle/>
          <a:p>
            <a:pPr algn="l" defTabSz="1219200" fontAlgn="auto">
              <a:spcBef>
                <a:spcPts val="0"/>
              </a:spcBef>
              <a:spcAft>
                <a:spcPts val="0"/>
              </a:spcAft>
            </a:pPr>
            <a:r>
              <a:rPr lang="en-US" altLang="zh-CN" sz="2400" b="0" dirty="0">
                <a:solidFill>
                  <a:srgbClr val="F8F8F8"/>
                </a:solidFill>
                <a:latin typeface="微软雅黑" panose="020B0503020204020204" charset="-122"/>
                <a:ea typeface="微软雅黑" panose="020B0503020204020204" charset="-122"/>
              </a:rPr>
              <a:t>34%</a:t>
            </a:r>
            <a:endParaRPr lang="zh-CN" altLang="en-US" sz="2400" b="0" dirty="0">
              <a:solidFill>
                <a:srgbClr val="F8F8F8"/>
              </a:solidFill>
              <a:latin typeface="微软雅黑" panose="020B0503020204020204" charset="-122"/>
              <a:ea typeface="微软雅黑" panose="020B0503020204020204" charset="-122"/>
            </a:endParaRPr>
          </a:p>
        </p:txBody>
      </p:sp>
      <p:sp>
        <p:nvSpPr>
          <p:cNvPr id="10" name="TextBox 9"/>
          <p:cNvSpPr txBox="1"/>
          <p:nvPr/>
        </p:nvSpPr>
        <p:spPr>
          <a:xfrm>
            <a:off x="2159436" y="2469469"/>
            <a:ext cx="1005351" cy="584749"/>
          </a:xfrm>
          <a:prstGeom prst="rect">
            <a:avLst/>
          </a:prstGeom>
          <a:noFill/>
        </p:spPr>
        <p:txBody>
          <a:bodyPr wrap="none" lIns="91414" tIns="45707" rIns="91414" bIns="45707" rtlCol="0">
            <a:spAutoFit/>
          </a:bodyPr>
          <a:lstStyle/>
          <a:p>
            <a:pPr algn="l" defTabSz="1219200" fontAlgn="auto">
              <a:spcBef>
                <a:spcPts val="0"/>
              </a:spcBef>
              <a:spcAft>
                <a:spcPts val="0"/>
              </a:spcAft>
            </a:pPr>
            <a:r>
              <a:rPr lang="zh-CN" altLang="en-US" sz="3200" b="0" dirty="0">
                <a:solidFill>
                  <a:srgbClr val="F8F8F8"/>
                </a:solidFill>
                <a:latin typeface="微软雅黑" panose="020B0503020204020204" charset="-122"/>
                <a:ea typeface="微软雅黑" panose="020B0503020204020204" charset="-122"/>
              </a:rPr>
              <a:t>目标</a:t>
            </a:r>
            <a:endParaRPr lang="zh-CN" altLang="en-US" sz="3200" b="0" dirty="0">
              <a:solidFill>
                <a:srgbClr val="F8F8F8"/>
              </a:solidFill>
              <a:latin typeface="微软雅黑" panose="020B0503020204020204" charset="-122"/>
              <a:ea typeface="微软雅黑" panose="020B0503020204020204" charset="-122"/>
            </a:endParaRPr>
          </a:p>
        </p:txBody>
      </p:sp>
      <p:sp>
        <p:nvSpPr>
          <p:cNvPr id="11" name="TextBox 10"/>
          <p:cNvSpPr txBox="1"/>
          <p:nvPr/>
        </p:nvSpPr>
        <p:spPr>
          <a:xfrm>
            <a:off x="1254447" y="3227395"/>
            <a:ext cx="2610251" cy="1323413"/>
          </a:xfrm>
          <a:prstGeom prst="rect">
            <a:avLst/>
          </a:prstGeom>
          <a:noFill/>
        </p:spPr>
        <p:txBody>
          <a:bodyPr wrap="square" lIns="91414" tIns="45707" rIns="91414" bIns="45707" rtlCol="0">
            <a:spAutoFit/>
          </a:bodyPr>
          <a:lstStyle/>
          <a:p>
            <a:pPr defTabSz="1219200" fontAlgn="auto">
              <a:spcBef>
                <a:spcPts val="0"/>
              </a:spcBef>
              <a:spcAft>
                <a:spcPts val="0"/>
              </a:spcAft>
            </a:pPr>
            <a:r>
              <a:rPr lang="zh-CN" altLang="en-US" sz="1600" b="0" dirty="0">
                <a:solidFill>
                  <a:srgbClr val="F8F8F8"/>
                </a:solidFill>
                <a:latin typeface="微软雅黑" panose="020B0503020204020204" charset="-122"/>
                <a:ea typeface="微软雅黑" panose="020B0503020204020204" charset="-122"/>
              </a:rPr>
              <a:t>请输入您的文字对目标进行说明请输入您的文字对目标进行说明请输入您的文字对目标进行说明</a:t>
            </a:r>
            <a:endParaRPr lang="zh-CN" altLang="en-US" sz="1600" b="0" dirty="0">
              <a:solidFill>
                <a:srgbClr val="F8F8F8"/>
              </a:solidFill>
              <a:latin typeface="微软雅黑" panose="020B0503020204020204" charset="-122"/>
              <a:ea typeface="微软雅黑" panose="020B0503020204020204" charset="-122"/>
            </a:endParaRPr>
          </a:p>
          <a:p>
            <a:pPr defTabSz="1219200" fontAlgn="auto">
              <a:spcBef>
                <a:spcPts val="0"/>
              </a:spcBef>
              <a:spcAft>
                <a:spcPts val="0"/>
              </a:spcAft>
            </a:pPr>
            <a:endParaRPr lang="zh-CN" altLang="en-US" sz="1600" b="0" dirty="0">
              <a:solidFill>
                <a:srgbClr val="F8F8F8"/>
              </a:solidFill>
              <a:latin typeface="微软雅黑" panose="020B0503020204020204" charset="-122"/>
              <a:ea typeface="微软雅黑" panose="020B0503020204020204" charset="-122"/>
            </a:endParaRPr>
          </a:p>
        </p:txBody>
      </p:sp>
      <p:sp>
        <p:nvSpPr>
          <p:cNvPr id="12" name="TextBox 11"/>
          <p:cNvSpPr txBox="1"/>
          <p:nvPr/>
        </p:nvSpPr>
        <p:spPr>
          <a:xfrm>
            <a:off x="4362775" y="3720843"/>
            <a:ext cx="877111" cy="507805"/>
          </a:xfrm>
          <a:prstGeom prst="rect">
            <a:avLst/>
          </a:prstGeom>
          <a:noFill/>
        </p:spPr>
        <p:txBody>
          <a:bodyPr wrap="none" lIns="91414" tIns="45707" rIns="91414" bIns="45707" rtlCol="0">
            <a:spAutoFit/>
          </a:bodyPr>
          <a:lstStyle/>
          <a:p>
            <a:pPr algn="l" defTabSz="1219200" fontAlgn="auto">
              <a:spcBef>
                <a:spcPts val="0"/>
              </a:spcBef>
              <a:spcAft>
                <a:spcPts val="0"/>
              </a:spcAft>
            </a:pPr>
            <a:r>
              <a:rPr lang="zh-CN" altLang="en-US" sz="2700" b="0" dirty="0">
                <a:solidFill>
                  <a:srgbClr val="F8F8F8"/>
                </a:solidFill>
                <a:latin typeface="微软雅黑" panose="020B0503020204020204" charset="-122"/>
                <a:ea typeface="微软雅黑" panose="020B0503020204020204" charset="-122"/>
              </a:rPr>
              <a:t>实际</a:t>
            </a:r>
            <a:endParaRPr lang="zh-CN" altLang="en-US" sz="2700" b="0" dirty="0">
              <a:solidFill>
                <a:srgbClr val="F8F8F8"/>
              </a:solidFill>
              <a:latin typeface="微软雅黑" panose="020B0503020204020204" charset="-122"/>
              <a:ea typeface="微软雅黑" panose="020B0503020204020204" charset="-122"/>
            </a:endParaRPr>
          </a:p>
        </p:txBody>
      </p:sp>
      <p:sp>
        <p:nvSpPr>
          <p:cNvPr id="13" name="TextBox 12"/>
          <p:cNvSpPr txBox="1"/>
          <p:nvPr/>
        </p:nvSpPr>
        <p:spPr>
          <a:xfrm>
            <a:off x="3845676" y="4230413"/>
            <a:ext cx="1865538" cy="553972"/>
          </a:xfrm>
          <a:prstGeom prst="rect">
            <a:avLst/>
          </a:prstGeom>
          <a:noFill/>
        </p:spPr>
        <p:txBody>
          <a:bodyPr wrap="square" lIns="91414" tIns="45707" rIns="91414" bIns="45707" rtlCol="0">
            <a:spAutoFit/>
          </a:bodyPr>
          <a:lstStyle/>
          <a:p>
            <a:pPr defTabSz="1219200" fontAlgn="auto">
              <a:spcBef>
                <a:spcPts val="0"/>
              </a:spcBef>
              <a:spcAft>
                <a:spcPts val="0"/>
              </a:spcAft>
            </a:pPr>
            <a:r>
              <a:rPr lang="zh-CN" altLang="en-US" sz="1500" b="0" dirty="0">
                <a:solidFill>
                  <a:srgbClr val="F8F8F8"/>
                </a:solidFill>
                <a:latin typeface="微软雅黑" panose="020B0503020204020204" charset="-122"/>
                <a:ea typeface="微软雅黑" panose="020B0503020204020204" charset="-122"/>
              </a:rPr>
              <a:t>请输入您的文字对</a:t>
            </a:r>
            <a:endParaRPr lang="en-US" altLang="zh-CN" sz="1500" b="0" dirty="0">
              <a:solidFill>
                <a:srgbClr val="F8F8F8"/>
              </a:solidFill>
              <a:latin typeface="微软雅黑" panose="020B0503020204020204" charset="-122"/>
              <a:ea typeface="微软雅黑" panose="020B0503020204020204" charset="-122"/>
            </a:endParaRPr>
          </a:p>
          <a:p>
            <a:pPr defTabSz="1219200" fontAlgn="auto">
              <a:spcBef>
                <a:spcPts val="0"/>
              </a:spcBef>
              <a:spcAft>
                <a:spcPts val="0"/>
              </a:spcAft>
            </a:pPr>
            <a:r>
              <a:rPr lang="zh-CN" altLang="en-US" sz="1500" b="0" dirty="0">
                <a:solidFill>
                  <a:srgbClr val="F8F8F8"/>
                </a:solidFill>
                <a:latin typeface="微软雅黑" panose="020B0503020204020204" charset="-122"/>
                <a:ea typeface="微软雅黑" panose="020B0503020204020204" charset="-122"/>
              </a:rPr>
              <a:t>实际情况进行说明</a:t>
            </a:r>
            <a:endParaRPr lang="zh-CN" altLang="en-US" sz="1500" b="0" dirty="0">
              <a:solidFill>
                <a:srgbClr val="F8F8F8"/>
              </a:solidFill>
              <a:latin typeface="微软雅黑" panose="020B0503020204020204" charset="-122"/>
              <a:ea typeface="微软雅黑" panose="020B0503020204020204" charset="-122"/>
            </a:endParaRPr>
          </a:p>
        </p:txBody>
      </p:sp>
      <p:sp>
        <p:nvSpPr>
          <p:cNvPr id="14" name="TextBox 13"/>
          <p:cNvSpPr txBox="1"/>
          <p:nvPr/>
        </p:nvSpPr>
        <p:spPr>
          <a:xfrm>
            <a:off x="4614828" y="1968220"/>
            <a:ext cx="5731205" cy="1126436"/>
          </a:xfrm>
          <a:prstGeom prst="rect">
            <a:avLst/>
          </a:prstGeom>
          <a:noFill/>
        </p:spPr>
        <p:txBody>
          <a:bodyPr wrap="square" lIns="91414" tIns="45707" rIns="91414" bIns="45707" rtlCol="0">
            <a:spAutoFit/>
          </a:bodyPr>
          <a:lstStyle/>
          <a:p>
            <a:pPr algn="l" defTabSz="1219200" fontAlgn="auto">
              <a:lnSpc>
                <a:spcPct val="120000"/>
              </a:lnSpc>
              <a:spcBef>
                <a:spcPts val="0"/>
              </a:spcBef>
              <a:spcAft>
                <a:spcPts val="0"/>
              </a:spcAft>
            </a:pPr>
            <a:r>
              <a:rPr lang="zh-CN" altLang="en-US" sz="1400" b="0" dirty="0">
                <a:solidFill>
                  <a:prstClr val="black">
                    <a:lumMod val="75000"/>
                    <a:lumOff val="25000"/>
                  </a:prstClr>
                </a:solidFill>
                <a:latin typeface="微软雅黑" panose="020B0503020204020204" charset="-122"/>
                <a:ea typeface="微软雅黑" panose="020B050302020402020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400" b="0" dirty="0">
              <a:solidFill>
                <a:prstClr val="black">
                  <a:lumMod val="75000"/>
                  <a:lumOff val="25000"/>
                </a:prstClr>
              </a:solidFill>
              <a:latin typeface="微软雅黑" panose="020B0503020204020204" charset="-122"/>
              <a:ea typeface="微软雅黑" panose="020B0503020204020204" charset="-122"/>
            </a:endParaRPr>
          </a:p>
        </p:txBody>
      </p:sp>
      <p:sp>
        <p:nvSpPr>
          <p:cNvPr id="15" name="TextBox 14"/>
          <p:cNvSpPr txBox="1"/>
          <p:nvPr/>
        </p:nvSpPr>
        <p:spPr>
          <a:xfrm>
            <a:off x="6383203" y="3930699"/>
            <a:ext cx="4799907" cy="1126436"/>
          </a:xfrm>
          <a:prstGeom prst="rect">
            <a:avLst/>
          </a:prstGeom>
          <a:noFill/>
        </p:spPr>
        <p:txBody>
          <a:bodyPr wrap="square" lIns="91414" tIns="45707" rIns="91414" bIns="45707" rtlCol="0">
            <a:spAutoFit/>
          </a:bodyPr>
          <a:lstStyle/>
          <a:p>
            <a:pPr algn="l" defTabSz="1219200" fontAlgn="auto">
              <a:lnSpc>
                <a:spcPct val="120000"/>
              </a:lnSpc>
              <a:spcBef>
                <a:spcPts val="0"/>
              </a:spcBef>
              <a:spcAft>
                <a:spcPts val="0"/>
              </a:spcAft>
            </a:pPr>
            <a:r>
              <a:rPr lang="zh-CN" altLang="en-US" sz="1400" b="0" dirty="0">
                <a:solidFill>
                  <a:prstClr val="black">
                    <a:lumMod val="75000"/>
                    <a:lumOff val="25000"/>
                  </a:prstClr>
                </a:solidFill>
                <a:latin typeface="微软雅黑" panose="020B0503020204020204" charset="-122"/>
                <a:ea typeface="微软雅黑" panose="020B050302020402020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400" b="0" dirty="0">
              <a:solidFill>
                <a:prstClr val="black">
                  <a:lumMod val="75000"/>
                  <a:lumOff val="25000"/>
                </a:prstClr>
              </a:solidFill>
              <a:latin typeface="微软雅黑" panose="020B0503020204020204" charset="-122"/>
              <a:ea typeface="微软雅黑" panose="020B0503020204020204" charset="-122"/>
            </a:endParaRPr>
          </a:p>
        </p:txBody>
      </p:sp>
      <p:sp>
        <p:nvSpPr>
          <p:cNvPr id="18" name="TextBox 17"/>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childTnLst>
                          </p:cTn>
                        </p:par>
                        <p:par>
                          <p:cTn id="34" fill="hold">
                            <p:stCondLst>
                              <p:cond delay="2000"/>
                            </p:stCondLst>
                            <p:childTnLst>
                              <p:par>
                                <p:cTn id="35" presetID="5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
                                        </p:tgtEl>
                                        <p:attrNameLst>
                                          <p:attrName>ppt_x</p:attrName>
                                          <p:attrName>ppt_y</p:attrName>
                                        </p:attrNameLst>
                                      </p:cBhvr>
                                    </p:animMotion>
                                    <p:animEffect transition="in" filter="fade">
                                      <p:cBhvr>
                                        <p:cTn id="39" dur="1000"/>
                                        <p:tgtEl>
                                          <p:spTgt spid="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35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435">
                                          <p:stCondLst>
                                            <p:cond delay="0"/>
                                          </p:stCondLst>
                                        </p:cTn>
                                        <p:tgtEl>
                                          <p:spTgt spid="4"/>
                                        </p:tgtEl>
                                      </p:cBhvr>
                                    </p:animEffect>
                                    <p:anim calcmode="lin" valueType="num">
                                      <p:cBhvr>
                                        <p:cTn id="5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5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5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58" dur="20">
                                          <p:stCondLst>
                                            <p:cond delay="487"/>
                                          </p:stCondLst>
                                        </p:cTn>
                                        <p:tgtEl>
                                          <p:spTgt spid="4"/>
                                        </p:tgtEl>
                                      </p:cBhvr>
                                      <p:to x="100000" y="60000"/>
                                    </p:animScale>
                                    <p:animScale>
                                      <p:cBhvr>
                                        <p:cTn id="59" dur="124" decel="50000">
                                          <p:stCondLst>
                                            <p:cond delay="507"/>
                                          </p:stCondLst>
                                        </p:cTn>
                                        <p:tgtEl>
                                          <p:spTgt spid="4"/>
                                        </p:tgtEl>
                                      </p:cBhvr>
                                      <p:to x="100000" y="100000"/>
                                    </p:animScale>
                                    <p:animScale>
                                      <p:cBhvr>
                                        <p:cTn id="60" dur="20">
                                          <p:stCondLst>
                                            <p:cond delay="984"/>
                                          </p:stCondLst>
                                        </p:cTn>
                                        <p:tgtEl>
                                          <p:spTgt spid="4"/>
                                        </p:tgtEl>
                                      </p:cBhvr>
                                      <p:to x="100000" y="80000"/>
                                    </p:animScale>
                                    <p:animScale>
                                      <p:cBhvr>
                                        <p:cTn id="61" dur="124" decel="50000">
                                          <p:stCondLst>
                                            <p:cond delay="1004"/>
                                          </p:stCondLst>
                                        </p:cTn>
                                        <p:tgtEl>
                                          <p:spTgt spid="4"/>
                                        </p:tgtEl>
                                      </p:cBhvr>
                                      <p:to x="100000" y="100000"/>
                                    </p:animScale>
                                    <p:animScale>
                                      <p:cBhvr>
                                        <p:cTn id="62" dur="20">
                                          <p:stCondLst>
                                            <p:cond delay="1231"/>
                                          </p:stCondLst>
                                        </p:cTn>
                                        <p:tgtEl>
                                          <p:spTgt spid="4"/>
                                        </p:tgtEl>
                                      </p:cBhvr>
                                      <p:to x="100000" y="90000"/>
                                    </p:animScale>
                                    <p:animScale>
                                      <p:cBhvr>
                                        <p:cTn id="63" dur="124" decel="50000">
                                          <p:stCondLst>
                                            <p:cond delay="1251"/>
                                          </p:stCondLst>
                                        </p:cTn>
                                        <p:tgtEl>
                                          <p:spTgt spid="4"/>
                                        </p:tgtEl>
                                      </p:cBhvr>
                                      <p:to x="100000" y="100000"/>
                                    </p:animScale>
                                    <p:animScale>
                                      <p:cBhvr>
                                        <p:cTn id="64" dur="20">
                                          <p:stCondLst>
                                            <p:cond delay="1356"/>
                                          </p:stCondLst>
                                        </p:cTn>
                                        <p:tgtEl>
                                          <p:spTgt spid="4"/>
                                        </p:tgtEl>
                                      </p:cBhvr>
                                      <p:to x="100000" y="95000"/>
                                    </p:animScale>
                                    <p:animScale>
                                      <p:cBhvr>
                                        <p:cTn id="65" dur="124" decel="50000">
                                          <p:stCondLst>
                                            <p:cond delay="1376"/>
                                          </p:stCondLst>
                                        </p:cTn>
                                        <p:tgtEl>
                                          <p:spTgt spid="4"/>
                                        </p:tgtEl>
                                      </p:cBhvr>
                                      <p:to x="100000" y="100000"/>
                                    </p:animScale>
                                  </p:childTnLst>
                                </p:cTn>
                              </p:par>
                            </p:childTnLst>
                          </p:cTn>
                        </p:par>
                        <p:par>
                          <p:cTn id="66" fill="hold">
                            <p:stCondLst>
                              <p:cond delay="5000"/>
                            </p:stCondLst>
                            <p:childTnLst>
                              <p:par>
                                <p:cTn id="67" presetID="31"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 calcmode="lin" valueType="num">
                                      <p:cBhvr>
                                        <p:cTn id="71" dur="500" fill="hold"/>
                                        <p:tgtEl>
                                          <p:spTgt spid="12"/>
                                        </p:tgtEl>
                                        <p:attrNameLst>
                                          <p:attrName>style.rotation</p:attrName>
                                        </p:attrNameLst>
                                      </p:cBhvr>
                                      <p:tavLst>
                                        <p:tav tm="0">
                                          <p:val>
                                            <p:fltVal val="90"/>
                                          </p:val>
                                        </p:tav>
                                        <p:tav tm="100000">
                                          <p:val>
                                            <p:fltVal val="0"/>
                                          </p:val>
                                        </p:tav>
                                      </p:tavLst>
                                    </p:anim>
                                    <p:animEffect transition="in" filter="fade">
                                      <p:cBhvr>
                                        <p:cTn id="72" dur="500"/>
                                        <p:tgtEl>
                                          <p:spTgt spid="12"/>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 calcmode="lin" valueType="num">
                                      <p:cBhvr>
                                        <p:cTn id="77" dur="500" fill="hold"/>
                                        <p:tgtEl>
                                          <p:spTgt spid="13"/>
                                        </p:tgtEl>
                                        <p:attrNameLst>
                                          <p:attrName>style.rotation</p:attrName>
                                        </p:attrNameLst>
                                      </p:cBhvr>
                                      <p:tavLst>
                                        <p:tav tm="0">
                                          <p:val>
                                            <p:fltVal val="90"/>
                                          </p:val>
                                        </p:tav>
                                        <p:tav tm="100000">
                                          <p:val>
                                            <p:fltVal val="0"/>
                                          </p:val>
                                        </p:tav>
                                      </p:tavLst>
                                    </p:anim>
                                    <p:animEffect transition="in" filter="fade">
                                      <p:cBhvr>
                                        <p:cTn id="78" dur="500"/>
                                        <p:tgtEl>
                                          <p:spTgt spid="13"/>
                                        </p:tgtEl>
                                      </p:cBhvr>
                                    </p:animEffect>
                                  </p:childTnLst>
                                </p:cTn>
                              </p:par>
                            </p:childTnLst>
                          </p:cTn>
                        </p:par>
                        <p:par>
                          <p:cTn id="79" fill="hold">
                            <p:stCondLst>
                              <p:cond delay="5500"/>
                            </p:stCondLst>
                            <p:childTnLst>
                              <p:par>
                                <p:cTn id="80" presetID="52"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Scale>
                                      <p:cBhvr>
                                        <p:cTn id="8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6"/>
                                        </p:tgtEl>
                                        <p:attrNameLst>
                                          <p:attrName>ppt_x</p:attrName>
                                          <p:attrName>ppt_y</p:attrName>
                                        </p:attrNameLst>
                                      </p:cBhvr>
                                    </p:animMotion>
                                    <p:animEffect transition="in" filter="fade">
                                      <p:cBhvr>
                                        <p:cTn id="84" dur="1000"/>
                                        <p:tgtEl>
                                          <p:spTgt spid="6"/>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Scale>
                                      <p:cBhvr>
                                        <p:cTn id="8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9"/>
                                        </p:tgtEl>
                                        <p:attrNameLst>
                                          <p:attrName>ppt_x</p:attrName>
                                          <p:attrName>ppt_y</p:attrName>
                                        </p:attrNameLst>
                                      </p:cBhvr>
                                    </p:animMotion>
                                    <p:animEffect transition="in" filter="fade">
                                      <p:cBhvr>
                                        <p:cTn id="89" dur="1000"/>
                                        <p:tgtEl>
                                          <p:spTgt spid="9"/>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5000" r="-5000"/>
          </a:stretch>
        </a:blipFill>
        <a:effectLst/>
      </p:bgPr>
    </p:bg>
    <p:spTree>
      <p:nvGrpSpPr>
        <p:cNvPr id="1" name=""/>
        <p:cNvGrpSpPr/>
        <p:nvPr/>
      </p:nvGrpSpPr>
      <p:grpSpPr>
        <a:xfrm>
          <a:off x="0" y="0"/>
          <a:ext cx="0" cy="0"/>
          <a:chOff x="0" y="0"/>
          <a:chExt cx="0" cy="0"/>
        </a:xfrm>
      </p:grpSpPr>
      <p:sp>
        <p:nvSpPr>
          <p:cNvPr id="38" name="矩形 37"/>
          <p:cNvSpPr/>
          <p:nvPr/>
        </p:nvSpPr>
        <p:spPr>
          <a:xfrm>
            <a:off x="0" y="1797235"/>
            <a:ext cx="12190413" cy="3457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914400" fontAlgn="auto">
              <a:spcBef>
                <a:spcPts val="0"/>
              </a:spcBef>
              <a:spcAft>
                <a:spcPts val="0"/>
              </a:spcAft>
            </a:pPr>
            <a:endParaRPr lang="zh-CN" altLang="en-US" sz="1900" b="0">
              <a:solidFill>
                <a:prstClr val="white"/>
              </a:solidFill>
            </a:endParaRPr>
          </a:p>
        </p:txBody>
      </p:sp>
      <p:sp>
        <p:nvSpPr>
          <p:cNvPr id="39" name="TextBox 38"/>
          <p:cNvSpPr txBox="1"/>
          <p:nvPr/>
        </p:nvSpPr>
        <p:spPr>
          <a:xfrm>
            <a:off x="5135228" y="2277399"/>
            <a:ext cx="3939534" cy="1431157"/>
          </a:xfrm>
          <a:prstGeom prst="rect">
            <a:avLst/>
          </a:prstGeom>
          <a:noFill/>
        </p:spPr>
        <p:txBody>
          <a:bodyPr wrap="none" lIns="121917" tIns="60958" rIns="121917" bIns="60958" rtlCol="0">
            <a:spAutoFit/>
          </a:bodyPr>
          <a:lstStyle/>
          <a:p>
            <a:pPr marL="0" lvl="1" algn="l" defTabSz="914400" fontAlgn="auto">
              <a:spcBef>
                <a:spcPts val="0"/>
              </a:spcBef>
              <a:spcAft>
                <a:spcPts val="0"/>
              </a:spcAft>
            </a:pPr>
            <a:r>
              <a:rPr lang="zh-CN" altLang="en-US" sz="1900" dirty="0">
                <a:solidFill>
                  <a:prstClr val="white"/>
                </a:solidFill>
                <a:latin typeface="微软雅黑" panose="020B0503020204020204" charset="-122"/>
                <a:ea typeface="微软雅黑" panose="020B0503020204020204" charset="-122"/>
              </a:rPr>
              <a:t> </a:t>
            </a:r>
            <a:r>
              <a:rPr lang="zh-CN" altLang="en-US" sz="3700" dirty="0" smtClean="0">
                <a:solidFill>
                  <a:prstClr val="white"/>
                </a:solidFill>
                <a:latin typeface="微软雅黑" panose="020B0503020204020204" charset="-122"/>
                <a:ea typeface="微软雅黑" panose="020B0503020204020204" charset="-122"/>
              </a:rPr>
              <a:t>第</a:t>
            </a:r>
            <a:r>
              <a:rPr lang="zh-CN" altLang="en-US" sz="3700" dirty="0">
                <a:solidFill>
                  <a:prstClr val="white"/>
                </a:solidFill>
                <a:latin typeface="微软雅黑" panose="020B0503020204020204" charset="-122"/>
                <a:ea typeface="微软雅黑" panose="020B0503020204020204" charset="-122"/>
              </a:rPr>
              <a:t>五</a:t>
            </a:r>
            <a:r>
              <a:rPr lang="zh-CN" altLang="en-US" sz="3700" dirty="0" smtClean="0">
                <a:solidFill>
                  <a:prstClr val="white"/>
                </a:solidFill>
                <a:latin typeface="微软雅黑" panose="020B0503020204020204" charset="-122"/>
                <a:ea typeface="微软雅黑" panose="020B0503020204020204" charset="-122"/>
              </a:rPr>
              <a:t>部分</a:t>
            </a:r>
            <a:endParaRPr lang="en-US" altLang="zh-CN" sz="3700" dirty="0">
              <a:solidFill>
                <a:prstClr val="white"/>
              </a:solidFill>
              <a:latin typeface="微软雅黑" panose="020B0503020204020204" charset="-122"/>
              <a:ea typeface="微软雅黑" panose="020B0503020204020204" charset="-122"/>
            </a:endParaRPr>
          </a:p>
          <a:p>
            <a:pPr marL="0" lvl="1" algn="l" defTabSz="914400" fontAlgn="auto">
              <a:spcBef>
                <a:spcPts val="0"/>
              </a:spcBef>
              <a:spcAft>
                <a:spcPts val="0"/>
              </a:spcAft>
            </a:pPr>
            <a:r>
              <a:rPr lang="zh-CN" altLang="en-US" sz="4800" dirty="0" smtClean="0">
                <a:solidFill>
                  <a:prstClr val="white"/>
                </a:solidFill>
                <a:latin typeface="微软雅黑" panose="020B0503020204020204" charset="-122"/>
                <a:ea typeface="微软雅黑" panose="020B0503020204020204" charset="-122"/>
              </a:rPr>
              <a:t>明年工作计划</a:t>
            </a:r>
            <a:endParaRPr lang="en-US" altLang="zh-CN" sz="4800" dirty="0">
              <a:solidFill>
                <a:prstClr val="white"/>
              </a:solidFill>
              <a:latin typeface="微软雅黑" panose="020B0503020204020204" charset="-122"/>
              <a:ea typeface="微软雅黑" panose="020B0503020204020204" charset="-122"/>
            </a:endParaRPr>
          </a:p>
        </p:txBody>
      </p:sp>
      <p:cxnSp>
        <p:nvCxnSpPr>
          <p:cNvPr id="41" name="直接连接符 40"/>
          <p:cNvCxnSpPr/>
          <p:nvPr/>
        </p:nvCxnSpPr>
        <p:spPr>
          <a:xfrm flipV="1">
            <a:off x="4847230" y="2181366"/>
            <a:ext cx="0" cy="256649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2" name="文本框 9"/>
          <p:cNvSpPr txBox="1"/>
          <p:nvPr/>
        </p:nvSpPr>
        <p:spPr>
          <a:xfrm>
            <a:off x="5410413" y="4005992"/>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43" name="文本框 9"/>
          <p:cNvSpPr txBox="1"/>
          <p:nvPr/>
        </p:nvSpPr>
        <p:spPr>
          <a:xfrm>
            <a:off x="5410412" y="4440012"/>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44" name="文本框 9"/>
          <p:cNvSpPr txBox="1"/>
          <p:nvPr/>
        </p:nvSpPr>
        <p:spPr>
          <a:xfrm>
            <a:off x="7681072" y="4010337"/>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45" name="文本框 9"/>
          <p:cNvSpPr txBox="1"/>
          <p:nvPr/>
        </p:nvSpPr>
        <p:spPr>
          <a:xfrm>
            <a:off x="7681073" y="4444957"/>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grpSp>
        <p:nvGrpSpPr>
          <p:cNvPr id="46" name="组合 45"/>
          <p:cNvGrpSpPr/>
          <p:nvPr/>
        </p:nvGrpSpPr>
        <p:grpSpPr>
          <a:xfrm>
            <a:off x="2206774" y="2538174"/>
            <a:ext cx="2114465" cy="2115756"/>
            <a:chOff x="1041891" y="2887277"/>
            <a:chExt cx="1036261" cy="1036518"/>
          </a:xfrm>
        </p:grpSpPr>
        <p:sp>
          <p:nvSpPr>
            <p:cNvPr id="47" name="Oval 53"/>
            <p:cNvSpPr>
              <a:spLocks noChangeArrowheads="1"/>
            </p:cNvSpPr>
            <p:nvPr/>
          </p:nvSpPr>
          <p:spPr bwMode="auto">
            <a:xfrm>
              <a:off x="1041891" y="2887277"/>
              <a:ext cx="1036261" cy="1036518"/>
            </a:xfrm>
            <a:prstGeom prst="ellipse">
              <a:avLst/>
            </a:prstGeom>
            <a:solidFill>
              <a:schemeClr val="bg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5900" b="0">
                <a:solidFill>
                  <a:prstClr val="white"/>
                </a:solidFill>
                <a:latin typeface="微软雅黑" panose="020B0503020204020204" charset="-122"/>
                <a:ea typeface="微软雅黑" panose="020B0503020204020204" charset="-122"/>
              </a:endParaRPr>
            </a:p>
          </p:txBody>
        </p:sp>
        <p:sp>
          <p:nvSpPr>
            <p:cNvPr id="48" name="Text Box 58"/>
            <p:cNvSpPr txBox="1">
              <a:spLocks noChangeArrowheads="1"/>
            </p:cNvSpPr>
            <p:nvPr/>
          </p:nvSpPr>
          <p:spPr bwMode="auto">
            <a:xfrm>
              <a:off x="1176623" y="3077737"/>
              <a:ext cx="782803" cy="6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8800" b="0" dirty="0" smtClean="0">
                  <a:solidFill>
                    <a:srgbClr val="C00000"/>
                  </a:solidFill>
                  <a:latin typeface="Impact" panose="020B0806030902050204" pitchFamily="34" charset="0"/>
                  <a:ea typeface="微软雅黑" panose="020B0503020204020204" charset="-122"/>
                </a:rPr>
                <a:t>05</a:t>
              </a:r>
              <a:endParaRPr lang="en-US" altLang="zh-CN" sz="8800" b="0" dirty="0">
                <a:solidFill>
                  <a:srgbClr val="C00000"/>
                </a:solidFill>
                <a:latin typeface="Impact" panose="020B0806030902050204" pitchFamily="34" charset="0"/>
                <a:ea typeface="微软雅黑" panose="020B0503020204020204" charset="-122"/>
              </a:endParaRPr>
            </a:p>
          </p:txBody>
        </p:sp>
      </p:grpSp>
      <p:grpSp>
        <p:nvGrpSpPr>
          <p:cNvPr id="13" name="组合 12"/>
          <p:cNvGrpSpPr/>
          <p:nvPr/>
        </p:nvGrpSpPr>
        <p:grpSpPr>
          <a:xfrm>
            <a:off x="4871158" y="1076778"/>
            <a:ext cx="552616" cy="552816"/>
            <a:chOff x="3543574" y="4265651"/>
            <a:chExt cx="414516" cy="414516"/>
          </a:xfrm>
        </p:grpSpPr>
        <p:sp>
          <p:nvSpPr>
            <p:cNvPr id="14" name="椭圆 13"/>
            <p:cNvSpPr/>
            <p:nvPr/>
          </p:nvSpPr>
          <p:spPr>
            <a:xfrm>
              <a:off x="3543574"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latin typeface="Calibri" panose="020F0502020204030204"/>
                <a:ea typeface="宋体" panose="02010600030101010101" pitchFamily="2" charset="-122"/>
              </a:endParaRPr>
            </a:p>
          </p:txBody>
        </p:sp>
        <p:grpSp>
          <p:nvGrpSpPr>
            <p:cNvPr id="15" name="组合 14"/>
            <p:cNvGrpSpPr/>
            <p:nvPr/>
          </p:nvGrpSpPr>
          <p:grpSpPr>
            <a:xfrm>
              <a:off x="3629640" y="4325788"/>
              <a:ext cx="259976" cy="261734"/>
              <a:chOff x="5042691" y="2273922"/>
              <a:chExt cx="702937" cy="707690"/>
            </a:xfrm>
            <a:solidFill>
              <a:schemeClr val="bg1"/>
            </a:solidFill>
          </p:grpSpPr>
          <p:sp>
            <p:nvSpPr>
              <p:cNvPr id="16"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17"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grpSp>
      </p:grpSp>
      <p:grpSp>
        <p:nvGrpSpPr>
          <p:cNvPr id="18" name="组合 17"/>
          <p:cNvGrpSpPr/>
          <p:nvPr/>
        </p:nvGrpSpPr>
        <p:grpSpPr>
          <a:xfrm>
            <a:off x="5615797" y="1076778"/>
            <a:ext cx="552616" cy="552816"/>
            <a:chOff x="4102125" y="4265651"/>
            <a:chExt cx="414516" cy="414516"/>
          </a:xfrm>
        </p:grpSpPr>
        <p:sp>
          <p:nvSpPr>
            <p:cNvPr id="19" name="椭圆 18"/>
            <p:cNvSpPr/>
            <p:nvPr/>
          </p:nvSpPr>
          <p:spPr>
            <a:xfrm>
              <a:off x="4102125"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latin typeface="Calibri" panose="020F0502020204030204"/>
                <a:ea typeface="宋体" panose="02010600030101010101" pitchFamily="2" charset="-122"/>
              </a:endParaRPr>
            </a:p>
          </p:txBody>
        </p:sp>
        <p:grpSp>
          <p:nvGrpSpPr>
            <p:cNvPr id="20" name="组合 19"/>
            <p:cNvGrpSpPr/>
            <p:nvPr/>
          </p:nvGrpSpPr>
          <p:grpSpPr>
            <a:xfrm>
              <a:off x="4199233" y="4358783"/>
              <a:ext cx="238761" cy="198211"/>
              <a:chOff x="3132963" y="3140191"/>
              <a:chExt cx="645573" cy="535933"/>
            </a:xfrm>
            <a:solidFill>
              <a:schemeClr val="bg1"/>
            </a:solidFill>
          </p:grpSpPr>
          <p:sp>
            <p:nvSpPr>
              <p:cNvPr id="21"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23"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24"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25"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26"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27"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grpSp>
      </p:grpSp>
      <p:grpSp>
        <p:nvGrpSpPr>
          <p:cNvPr id="28" name="组合 27"/>
          <p:cNvGrpSpPr/>
          <p:nvPr/>
        </p:nvGrpSpPr>
        <p:grpSpPr>
          <a:xfrm>
            <a:off x="7054758" y="1076778"/>
            <a:ext cx="552616" cy="552816"/>
            <a:chOff x="5181486" y="4265651"/>
            <a:chExt cx="414516" cy="414516"/>
          </a:xfrm>
        </p:grpSpPr>
        <p:sp>
          <p:nvSpPr>
            <p:cNvPr id="29" name="椭圆 28"/>
            <p:cNvSpPr/>
            <p:nvPr/>
          </p:nvSpPr>
          <p:spPr>
            <a:xfrm>
              <a:off x="5181486"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latin typeface="Calibri" panose="020F0502020204030204"/>
                <a:ea typeface="宋体" panose="02010600030101010101" pitchFamily="2" charset="-122"/>
              </a:endParaRPr>
            </a:p>
          </p:txBody>
        </p:sp>
        <p:grpSp>
          <p:nvGrpSpPr>
            <p:cNvPr id="30" name="组合 29"/>
            <p:cNvGrpSpPr/>
            <p:nvPr/>
          </p:nvGrpSpPr>
          <p:grpSpPr>
            <a:xfrm>
              <a:off x="5287222" y="4375239"/>
              <a:ext cx="253419" cy="172633"/>
              <a:chOff x="4895160" y="4287159"/>
              <a:chExt cx="571418" cy="389258"/>
            </a:xfrm>
            <a:solidFill>
              <a:schemeClr val="bg1"/>
            </a:solidFill>
          </p:grpSpPr>
          <p:sp>
            <p:nvSpPr>
              <p:cNvPr id="31"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2"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3"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4"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5"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6"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37"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0"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sp>
            <p:nvSpPr>
              <p:cNvPr id="49"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Agency FB"/>
                </a:endParaRPr>
              </a:p>
            </p:txBody>
          </p:sp>
        </p:grpSp>
      </p:grpSp>
      <p:grpSp>
        <p:nvGrpSpPr>
          <p:cNvPr id="50" name="组合 49"/>
          <p:cNvGrpSpPr/>
          <p:nvPr/>
        </p:nvGrpSpPr>
        <p:grpSpPr>
          <a:xfrm>
            <a:off x="6314788" y="1076778"/>
            <a:ext cx="552616" cy="552816"/>
            <a:chOff x="4626437" y="4265651"/>
            <a:chExt cx="414516" cy="414516"/>
          </a:xfrm>
        </p:grpSpPr>
        <p:sp>
          <p:nvSpPr>
            <p:cNvPr id="51" name="椭圆 50"/>
            <p:cNvSpPr/>
            <p:nvPr/>
          </p:nvSpPr>
          <p:spPr>
            <a:xfrm>
              <a:off x="4626437"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prstClr val="white"/>
                </a:solidFill>
                <a:latin typeface="Calibri" panose="020F0502020204030204"/>
                <a:ea typeface="宋体" panose="02010600030101010101" pitchFamily="2" charset="-122"/>
              </a:endParaRPr>
            </a:p>
          </p:txBody>
        </p:sp>
        <p:grpSp>
          <p:nvGrpSpPr>
            <p:cNvPr id="52" name="组合 51"/>
            <p:cNvGrpSpPr/>
            <p:nvPr/>
          </p:nvGrpSpPr>
          <p:grpSpPr>
            <a:xfrm>
              <a:off x="4710891" y="4356960"/>
              <a:ext cx="232896" cy="199705"/>
              <a:chOff x="3546346" y="2339026"/>
              <a:chExt cx="897787" cy="769842"/>
            </a:xfrm>
            <a:solidFill>
              <a:schemeClr val="bg1"/>
            </a:solidFill>
          </p:grpSpPr>
          <p:sp>
            <p:nvSpPr>
              <p:cNvPr id="53"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4"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5"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6"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7"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8"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sp>
            <p:nvSpPr>
              <p:cNvPr id="59"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Agency FB"/>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Horizontal)">
                                      <p:cBhvr>
                                        <p:cTn id="7" dur="500"/>
                                        <p:tgtEl>
                                          <p:spTgt spid="3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heel(1)">
                                      <p:cBhvr>
                                        <p:cTn id="11" dur="650"/>
                                        <p:tgtEl>
                                          <p:spTgt spid="4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ppt_x</p:attrName>
                                        </p:attrNameLst>
                                      </p:cBhvr>
                                      <p:tavLst>
                                        <p:tav tm="0">
                                          <p:val>
                                            <p:strVal val="#ppt_x-#ppt_w*1.125000"/>
                                          </p:val>
                                        </p:tav>
                                        <p:tav tm="100000">
                                          <p:val>
                                            <p:strVal val="#ppt_x"/>
                                          </p:val>
                                        </p:tav>
                                      </p:tavLst>
                                    </p:anim>
                                    <p:animEffect transition="in" filter="wipe(right)">
                                      <p:cBhvr>
                                        <p:cTn id="20" dur="500"/>
                                        <p:tgtEl>
                                          <p:spTgt spid="39"/>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75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nodeType="withEffect">
                                  <p:stCondLst>
                                    <p:cond delay="3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nodeType="withEffect">
                                  <p:stCondLst>
                                    <p:cond delay="60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par>
                                <p:cTn id="54" presetID="53" presetClass="entr" presetSubtype="16" fill="hold" nodeType="withEffect">
                                  <p:stCondLst>
                                    <p:cond delay="90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73436" y="1797235"/>
            <a:ext cx="12337286" cy="3457184"/>
          </a:xfrm>
          <a:prstGeom prst="rect">
            <a:avLst/>
          </a:prstGeom>
          <a:solidFill>
            <a:srgbClr val="C00000"/>
          </a:solidFill>
          <a:ln w="12700" cap="flat" cmpd="sng" algn="ctr">
            <a:noFill/>
            <a:prstDash val="solid"/>
            <a:miter lim="800000"/>
          </a:ln>
          <a:effectLst/>
        </p:spPr>
        <p:txBody>
          <a:bodyPr lIns="121917" tIns="60958" rIns="121917" bIns="60958" rtlCol="0" anchor="ctr"/>
          <a:lstStyle/>
          <a:p>
            <a:pPr fontAlgn="auto">
              <a:spcBef>
                <a:spcPts val="0"/>
              </a:spcBef>
              <a:spcAft>
                <a:spcPts val="0"/>
              </a:spcAft>
              <a:defRPr/>
            </a:pPr>
            <a:endParaRPr lang="zh-CN" altLang="en-US" b="0" kern="0">
              <a:solidFill>
                <a:sysClr val="window" lastClr="FFFFFF"/>
              </a:solidFill>
              <a:latin typeface="Agency FB"/>
              <a:ea typeface="宋体" panose="02010600030101010101" pitchFamily="2" charset="-122"/>
            </a:endParaRPr>
          </a:p>
        </p:txBody>
      </p:sp>
      <p:sp>
        <p:nvSpPr>
          <p:cNvPr id="4" name="TextBox 3"/>
          <p:cNvSpPr txBox="1"/>
          <p:nvPr/>
        </p:nvSpPr>
        <p:spPr>
          <a:xfrm>
            <a:off x="5135228" y="2277399"/>
            <a:ext cx="3939027" cy="1436623"/>
          </a:xfrm>
          <a:prstGeom prst="rect">
            <a:avLst/>
          </a:prstGeom>
          <a:noFill/>
        </p:spPr>
        <p:txBody>
          <a:bodyPr wrap="none" lIns="121917" tIns="60958" rIns="121917" bIns="60958" rtlCol="0">
            <a:spAutoFit/>
          </a:bodyPr>
          <a:lstStyle/>
          <a:p>
            <a:pPr marL="0" lvl="1" algn="l" fontAlgn="auto">
              <a:spcBef>
                <a:spcPts val="0"/>
              </a:spcBef>
              <a:spcAft>
                <a:spcPts val="0"/>
              </a:spcAft>
              <a:defRPr/>
            </a:pPr>
            <a:r>
              <a:rPr lang="zh-CN" altLang="en-US" kern="0" dirty="0" smtClean="0">
                <a:solidFill>
                  <a:sysClr val="window" lastClr="FFFFFF"/>
                </a:solidFill>
                <a:latin typeface="微软雅黑" panose="020B0503020204020204" charset="-122"/>
                <a:ea typeface="微软雅黑" panose="020B0503020204020204" charset="-122"/>
              </a:rPr>
              <a:t> </a:t>
            </a:r>
            <a:r>
              <a:rPr lang="zh-CN" altLang="en-US" sz="3700" kern="0" dirty="0" smtClean="0">
                <a:solidFill>
                  <a:sysClr val="window" lastClr="FFFFFF"/>
                </a:solidFill>
                <a:latin typeface="微软雅黑" panose="020B0503020204020204" charset="-122"/>
                <a:ea typeface="微软雅黑" panose="020B0503020204020204" charset="-122"/>
              </a:rPr>
              <a:t>第一部分</a:t>
            </a:r>
            <a:endParaRPr lang="en-US" altLang="zh-CN" sz="3700" kern="0" dirty="0">
              <a:solidFill>
                <a:sysClr val="window" lastClr="FFFFFF"/>
              </a:solidFill>
              <a:latin typeface="微软雅黑" panose="020B0503020204020204" charset="-122"/>
              <a:ea typeface="微软雅黑" panose="020B0503020204020204" charset="-122"/>
            </a:endParaRPr>
          </a:p>
          <a:p>
            <a:pPr marL="0" lvl="1" algn="l" fontAlgn="auto">
              <a:spcBef>
                <a:spcPts val="0"/>
              </a:spcBef>
              <a:spcAft>
                <a:spcPts val="0"/>
              </a:spcAft>
              <a:defRPr/>
            </a:pPr>
            <a:r>
              <a:rPr lang="zh-CN" altLang="en-US" sz="4800" kern="0" dirty="0" smtClean="0">
                <a:solidFill>
                  <a:sysClr val="window" lastClr="FFFFFF"/>
                </a:solidFill>
                <a:latin typeface="微软雅黑" panose="020B0503020204020204" charset="-122"/>
                <a:ea typeface="微软雅黑" panose="020B0503020204020204" charset="-122"/>
              </a:rPr>
              <a:t>年度工作概述</a:t>
            </a:r>
            <a:endParaRPr lang="en-US" altLang="zh-CN" sz="4800" kern="0" dirty="0" smtClean="0">
              <a:solidFill>
                <a:sysClr val="window" lastClr="FFFFFF"/>
              </a:solidFill>
              <a:latin typeface="微软雅黑" panose="020B0503020204020204" charset="-122"/>
              <a:ea typeface="微软雅黑" panose="020B0503020204020204" charset="-122"/>
            </a:endParaRPr>
          </a:p>
        </p:txBody>
      </p:sp>
      <p:cxnSp>
        <p:nvCxnSpPr>
          <p:cNvPr id="5" name="直接连接符 4"/>
          <p:cNvCxnSpPr/>
          <p:nvPr/>
        </p:nvCxnSpPr>
        <p:spPr>
          <a:xfrm flipV="1">
            <a:off x="4847230" y="2181366"/>
            <a:ext cx="0" cy="2566493"/>
          </a:xfrm>
          <a:prstGeom prst="line">
            <a:avLst/>
          </a:prstGeom>
          <a:noFill/>
          <a:ln w="12700" cap="flat" cmpd="sng" algn="ctr">
            <a:solidFill>
              <a:sysClr val="window" lastClr="FFFFFF"/>
            </a:solidFill>
            <a:prstDash val="dash"/>
            <a:miter lim="800000"/>
          </a:ln>
          <a:effectLst/>
        </p:spPr>
      </p:cxnSp>
      <p:grpSp>
        <p:nvGrpSpPr>
          <p:cNvPr id="19" name="组合 18"/>
          <p:cNvGrpSpPr/>
          <p:nvPr/>
        </p:nvGrpSpPr>
        <p:grpSpPr>
          <a:xfrm>
            <a:off x="2206774" y="2538174"/>
            <a:ext cx="2114465" cy="2115756"/>
            <a:chOff x="1041891" y="2887277"/>
            <a:chExt cx="1036261" cy="1036518"/>
          </a:xfrm>
        </p:grpSpPr>
        <p:sp>
          <p:nvSpPr>
            <p:cNvPr id="20" name="Oval 53"/>
            <p:cNvSpPr>
              <a:spLocks noChangeArrowheads="1"/>
            </p:cNvSpPr>
            <p:nvPr/>
          </p:nvSpPr>
          <p:spPr bwMode="auto">
            <a:xfrm>
              <a:off x="1041891" y="2887277"/>
              <a:ext cx="1036261" cy="1036518"/>
            </a:xfrm>
            <a:prstGeom prst="ellipse">
              <a:avLst/>
            </a:prstGeom>
            <a:solidFill>
              <a:schemeClr val="bg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5900" b="0">
                <a:solidFill>
                  <a:prstClr val="white"/>
                </a:solidFill>
                <a:latin typeface="微软雅黑" panose="020B0503020204020204" charset="-122"/>
                <a:ea typeface="微软雅黑" panose="020B0503020204020204" charset="-122"/>
              </a:endParaRPr>
            </a:p>
          </p:txBody>
        </p:sp>
        <p:sp>
          <p:nvSpPr>
            <p:cNvPr id="21" name="Text Box 58"/>
            <p:cNvSpPr txBox="1">
              <a:spLocks noChangeArrowheads="1"/>
            </p:cNvSpPr>
            <p:nvPr/>
          </p:nvSpPr>
          <p:spPr bwMode="auto">
            <a:xfrm>
              <a:off x="1159958" y="3077737"/>
              <a:ext cx="782803" cy="6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defTabSz="1219200" fontAlgn="auto">
                <a:spcBef>
                  <a:spcPts val="0"/>
                </a:spcBef>
                <a:spcAft>
                  <a:spcPts val="0"/>
                </a:spcAft>
              </a:pPr>
              <a:r>
                <a:rPr lang="en-US" altLang="zh-CN" sz="8800" b="0" dirty="0" smtClean="0">
                  <a:solidFill>
                    <a:srgbClr val="C00000"/>
                  </a:solidFill>
                  <a:latin typeface="Impact" panose="020B0806030902050204" pitchFamily="34" charset="0"/>
                  <a:ea typeface="微软雅黑" panose="020B0503020204020204" charset="-122"/>
                </a:rPr>
                <a:t>01</a:t>
              </a:r>
              <a:endParaRPr lang="en-US" altLang="zh-CN" sz="8800" b="0" dirty="0">
                <a:solidFill>
                  <a:srgbClr val="C00000"/>
                </a:solidFill>
                <a:latin typeface="Impact" panose="020B0806030902050204" pitchFamily="34" charset="0"/>
                <a:ea typeface="微软雅黑" panose="020B0503020204020204" charset="-122"/>
              </a:endParaRPr>
            </a:p>
          </p:txBody>
        </p:sp>
      </p:grpSp>
      <p:grpSp>
        <p:nvGrpSpPr>
          <p:cNvPr id="10" name="组合 9"/>
          <p:cNvGrpSpPr/>
          <p:nvPr/>
        </p:nvGrpSpPr>
        <p:grpSpPr>
          <a:xfrm>
            <a:off x="4871160" y="1125538"/>
            <a:ext cx="552616" cy="552816"/>
            <a:chOff x="3543574" y="4265651"/>
            <a:chExt cx="414516" cy="414516"/>
          </a:xfrm>
        </p:grpSpPr>
        <p:sp>
          <p:nvSpPr>
            <p:cNvPr id="11" name="椭圆 10"/>
            <p:cNvSpPr/>
            <p:nvPr/>
          </p:nvSpPr>
          <p:spPr>
            <a:xfrm>
              <a:off x="3543574"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endParaRPr>
            </a:p>
          </p:txBody>
        </p:sp>
        <p:grpSp>
          <p:nvGrpSpPr>
            <p:cNvPr id="12" name="组合 11"/>
            <p:cNvGrpSpPr/>
            <p:nvPr/>
          </p:nvGrpSpPr>
          <p:grpSpPr>
            <a:xfrm>
              <a:off x="3629640" y="4325788"/>
              <a:ext cx="259976" cy="261734"/>
              <a:chOff x="5042691" y="2273922"/>
              <a:chExt cx="702937" cy="707690"/>
            </a:xfrm>
            <a:solidFill>
              <a:schemeClr val="bg1"/>
            </a:solidFill>
          </p:grpSpPr>
          <p:sp>
            <p:nvSpPr>
              <p:cNvPr id="13"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14"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grpSp>
      </p:grpSp>
      <p:grpSp>
        <p:nvGrpSpPr>
          <p:cNvPr id="15" name="组合 14"/>
          <p:cNvGrpSpPr/>
          <p:nvPr/>
        </p:nvGrpSpPr>
        <p:grpSpPr>
          <a:xfrm>
            <a:off x="5615798" y="1125538"/>
            <a:ext cx="552616" cy="552816"/>
            <a:chOff x="4102125" y="4265651"/>
            <a:chExt cx="414516" cy="414516"/>
          </a:xfrm>
        </p:grpSpPr>
        <p:sp>
          <p:nvSpPr>
            <p:cNvPr id="16" name="椭圆 15"/>
            <p:cNvSpPr/>
            <p:nvPr/>
          </p:nvSpPr>
          <p:spPr>
            <a:xfrm>
              <a:off x="4102125"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endParaRPr>
            </a:p>
          </p:txBody>
        </p:sp>
        <p:grpSp>
          <p:nvGrpSpPr>
            <p:cNvPr id="17" name="组合 16"/>
            <p:cNvGrpSpPr/>
            <p:nvPr/>
          </p:nvGrpSpPr>
          <p:grpSpPr>
            <a:xfrm>
              <a:off x="4199233" y="4358783"/>
              <a:ext cx="238761" cy="198211"/>
              <a:chOff x="3132963" y="3140191"/>
              <a:chExt cx="645573" cy="535933"/>
            </a:xfrm>
            <a:solidFill>
              <a:schemeClr val="bg1"/>
            </a:solidFill>
          </p:grpSpPr>
          <p:sp>
            <p:nvSpPr>
              <p:cNvPr id="1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22"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23"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24"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25"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26"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grpSp>
      </p:grpSp>
      <p:grpSp>
        <p:nvGrpSpPr>
          <p:cNvPr id="27" name="组合 26"/>
          <p:cNvGrpSpPr/>
          <p:nvPr/>
        </p:nvGrpSpPr>
        <p:grpSpPr>
          <a:xfrm>
            <a:off x="7054758" y="1125538"/>
            <a:ext cx="552616" cy="552816"/>
            <a:chOff x="5181486" y="4265651"/>
            <a:chExt cx="414516" cy="414516"/>
          </a:xfrm>
        </p:grpSpPr>
        <p:sp>
          <p:nvSpPr>
            <p:cNvPr id="28" name="椭圆 27"/>
            <p:cNvSpPr/>
            <p:nvPr/>
          </p:nvSpPr>
          <p:spPr>
            <a:xfrm>
              <a:off x="5181486"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endParaRPr>
            </a:p>
          </p:txBody>
        </p:sp>
        <p:grpSp>
          <p:nvGrpSpPr>
            <p:cNvPr id="29" name="组合 28"/>
            <p:cNvGrpSpPr/>
            <p:nvPr/>
          </p:nvGrpSpPr>
          <p:grpSpPr>
            <a:xfrm>
              <a:off x="5287222" y="4375239"/>
              <a:ext cx="253419" cy="172633"/>
              <a:chOff x="4895160" y="4287159"/>
              <a:chExt cx="571418" cy="389258"/>
            </a:xfrm>
            <a:solidFill>
              <a:schemeClr val="bg1"/>
            </a:solidFill>
          </p:grpSpPr>
          <p:sp>
            <p:nvSpPr>
              <p:cNvPr id="3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grpSp>
      </p:grpSp>
      <p:grpSp>
        <p:nvGrpSpPr>
          <p:cNvPr id="39" name="组合 38"/>
          <p:cNvGrpSpPr/>
          <p:nvPr/>
        </p:nvGrpSpPr>
        <p:grpSpPr>
          <a:xfrm>
            <a:off x="6314789" y="1125538"/>
            <a:ext cx="552616" cy="552816"/>
            <a:chOff x="4626437" y="4265651"/>
            <a:chExt cx="414516" cy="414516"/>
          </a:xfrm>
        </p:grpSpPr>
        <p:sp>
          <p:nvSpPr>
            <p:cNvPr id="40" name="椭圆 39"/>
            <p:cNvSpPr/>
            <p:nvPr/>
          </p:nvSpPr>
          <p:spPr>
            <a:xfrm>
              <a:off x="4626437"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prstClr val="white"/>
                </a:solidFill>
              </a:endParaRPr>
            </a:p>
          </p:txBody>
        </p:sp>
        <p:grpSp>
          <p:nvGrpSpPr>
            <p:cNvPr id="41" name="组合 40"/>
            <p:cNvGrpSpPr/>
            <p:nvPr/>
          </p:nvGrpSpPr>
          <p:grpSpPr>
            <a:xfrm>
              <a:off x="4710891" y="4356960"/>
              <a:ext cx="232896" cy="199705"/>
              <a:chOff x="3546346" y="2339026"/>
              <a:chExt cx="897787" cy="769842"/>
            </a:xfrm>
            <a:solidFill>
              <a:schemeClr val="bg1"/>
            </a:solidFill>
          </p:grpSpPr>
          <p:sp>
            <p:nvSpPr>
              <p:cNvPr id="4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grpSp>
      </p:grpSp>
      <p:sp>
        <p:nvSpPr>
          <p:cNvPr id="49" name="文本框 9"/>
          <p:cNvSpPr txBox="1"/>
          <p:nvPr/>
        </p:nvSpPr>
        <p:spPr>
          <a:xfrm>
            <a:off x="5410413" y="4005992"/>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50" name="文本框 9"/>
          <p:cNvSpPr txBox="1"/>
          <p:nvPr/>
        </p:nvSpPr>
        <p:spPr>
          <a:xfrm>
            <a:off x="5410412" y="4440012"/>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51" name="文本框 9"/>
          <p:cNvSpPr txBox="1"/>
          <p:nvPr/>
        </p:nvSpPr>
        <p:spPr>
          <a:xfrm>
            <a:off x="7681072" y="4010337"/>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
        <p:nvSpPr>
          <p:cNvPr id="52" name="文本框 9"/>
          <p:cNvSpPr txBox="1"/>
          <p:nvPr/>
        </p:nvSpPr>
        <p:spPr>
          <a:xfrm>
            <a:off x="7681073" y="4444957"/>
            <a:ext cx="2676905" cy="307847"/>
          </a:xfrm>
          <a:prstGeom prst="rect">
            <a:avLst/>
          </a:prstGeom>
          <a:noFill/>
        </p:spPr>
        <p:txBody>
          <a:bodyPr wrap="square" lIns="0" tIns="0" rIns="0" bIns="0" rtlCol="0">
            <a:spAutoFit/>
          </a:bodyPr>
          <a:lstStyle/>
          <a:p>
            <a:pPr marL="228600" lvl="1" indent="-228600" algn="l" defTabSz="914400" fontAlgn="auto">
              <a:spcBef>
                <a:spcPts val="0"/>
              </a:spcBef>
              <a:spcAft>
                <a:spcPts val="0"/>
              </a:spcAft>
              <a:buFont typeface="Wingdings" panose="05000000000000000000" pitchFamily="2" charset="2"/>
              <a:buChar char="l"/>
            </a:pPr>
            <a:r>
              <a:rPr lang="zh-CN" altLang="en-US" sz="2000" b="0" dirty="0">
                <a:solidFill>
                  <a:prstClr val="white"/>
                </a:solidFill>
                <a:latin typeface="微软雅黑" panose="020B0503020204020204" charset="-122"/>
                <a:ea typeface="微软雅黑" panose="020B0503020204020204" charset="-122"/>
              </a:rPr>
              <a:t>填加标题</a:t>
            </a:r>
            <a:endParaRPr lang="zh-CN" altLang="en-US" sz="2000" b="0" dirty="0">
              <a:solidFill>
                <a:prstClr val="whit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650"/>
                                        <p:tgtEl>
                                          <p:spTgt spid="19"/>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ppt_x"/>
                                          </p:val>
                                        </p:tav>
                                        <p:tav tm="100000">
                                          <p:val>
                                            <p:strVal val="#ppt_x"/>
                                          </p:val>
                                        </p:tav>
                                      </p:tavLst>
                                    </p:anim>
                                    <p:anim calcmode="lin" valueType="num">
                                      <p:cBhvr additive="base">
                                        <p:cTn id="25" dur="500" fill="hold"/>
                                        <p:tgtEl>
                                          <p:spTgt spid="4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75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nodeType="withEffect">
                                  <p:stCondLst>
                                    <p:cond delay="30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nodeType="withEffect">
                                  <p:stCondLst>
                                    <p:cond delay="60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53" presetClass="entr" presetSubtype="16" fill="hold" nodeType="withEffect">
                                  <p:stCondLst>
                                    <p:cond delay="9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783553" y="1930912"/>
            <a:ext cx="1677162" cy="515438"/>
          </a:xfrm>
          <a:prstGeom prst="homePlate">
            <a:avLst/>
          </a:prstGeom>
          <a:solidFill>
            <a:srgbClr val="C00000"/>
          </a:solidFill>
          <a:ln w="38100" cap="flat" cmpd="sng">
            <a:solidFill>
              <a:srgbClr val="FFFFFF"/>
            </a:solidFill>
            <a:bevel/>
          </a:ln>
          <a:effectLst>
            <a:outerShdw blurRad="127000" dist="38100" dir="8100000" algn="tr" rotWithShape="0">
              <a:prstClr val="black">
                <a:alpha val="40000"/>
              </a:prstClr>
            </a:outerShdw>
          </a:effectLst>
        </p:spPr>
        <p:txBody>
          <a:bodyPr lIns="82822" tIns="41410" rIns="82822" bIns="41410" anchor="ctr"/>
          <a:lstStyle/>
          <a:p>
            <a:pPr defTabSz="1219200" fontAlgn="auto">
              <a:spcBef>
                <a:spcPts val="0"/>
              </a:spcBef>
              <a:spcAft>
                <a:spcPts val="0"/>
              </a:spcAft>
            </a:pPr>
            <a:endParaRPr lang="zh-CN" altLang="en-US" sz="1900" dirty="0">
              <a:solidFill>
                <a:srgbClr val="F8F8F8"/>
              </a:solidFill>
              <a:ea typeface="微软雅黑" panose="020B0503020204020204" charset="-122"/>
            </a:endParaRPr>
          </a:p>
        </p:txBody>
      </p:sp>
      <p:sp>
        <p:nvSpPr>
          <p:cNvPr id="27" name="TextBox 22"/>
          <p:cNvSpPr txBox="1">
            <a:spLocks noChangeArrowheads="1"/>
          </p:cNvSpPr>
          <p:nvPr/>
        </p:nvSpPr>
        <p:spPr bwMode="auto">
          <a:xfrm>
            <a:off x="2965291" y="2013167"/>
            <a:ext cx="1408433" cy="334870"/>
          </a:xfrm>
          <a:prstGeom prst="rect">
            <a:avLst/>
          </a:prstGeom>
          <a:noFill/>
          <a:ln w="3175" cap="flat" cmpd="sng">
            <a:noFill/>
            <a:bevel/>
          </a:ln>
        </p:spPr>
        <p:txBody>
          <a:bodyPr lIns="82822" tIns="41410" rIns="82822" bIns="41410" anchor="ctr"/>
          <a:lstStyle>
            <a:defPPr>
              <a:defRPr lang="zh-CN"/>
            </a:defPPr>
            <a:lvl1pPr algn="ctr">
              <a:defRPr sz="2000" b="1">
                <a:solidFill>
                  <a:srgbClr val="F8F8F8"/>
                </a:solidFill>
                <a:ea typeface="微软雅黑" panose="020B0503020204020204" charset="-122"/>
              </a:defRPr>
            </a:lvl1pPr>
          </a:lstStyle>
          <a:p>
            <a:pPr algn="l" defTabSz="1219200" fontAlgn="auto">
              <a:spcBef>
                <a:spcPts val="0"/>
              </a:spcBef>
              <a:spcAft>
                <a:spcPts val="0"/>
              </a:spcAft>
            </a:pPr>
            <a:r>
              <a:rPr lang="zh-CN" altLang="en-US" sz="1600" dirty="0">
                <a:latin typeface="Calibri" panose="020F0502020204030204"/>
              </a:rPr>
              <a:t>添加标题</a:t>
            </a:r>
            <a:endParaRPr lang="zh-CN" altLang="en-US" sz="1600" dirty="0">
              <a:latin typeface="Calibri" panose="020F0502020204030204"/>
            </a:endParaRPr>
          </a:p>
        </p:txBody>
      </p:sp>
      <p:sp>
        <p:nvSpPr>
          <p:cNvPr id="28" name="五边形 27"/>
          <p:cNvSpPr/>
          <p:nvPr/>
        </p:nvSpPr>
        <p:spPr bwMode="auto">
          <a:xfrm>
            <a:off x="2783552" y="3518250"/>
            <a:ext cx="1677162" cy="515438"/>
          </a:xfrm>
          <a:prstGeom prst="homePlate">
            <a:avLst/>
          </a:prstGeom>
          <a:solidFill>
            <a:srgbClr val="C00000"/>
          </a:solidFill>
          <a:ln w="38100" cap="flat" cmpd="sng">
            <a:solidFill>
              <a:srgbClr val="FFFFFF"/>
            </a:solidFill>
            <a:bevel/>
          </a:ln>
          <a:effectLst>
            <a:outerShdw blurRad="127000" dist="38100" dir="8100000" algn="tr" rotWithShape="0">
              <a:prstClr val="black">
                <a:alpha val="40000"/>
              </a:prstClr>
            </a:outerShdw>
          </a:effectLst>
        </p:spPr>
        <p:txBody>
          <a:bodyPr lIns="82822" tIns="41410" rIns="82822" bIns="41410" anchor="ctr"/>
          <a:lstStyle/>
          <a:p>
            <a:pPr defTabSz="1219200" fontAlgn="auto">
              <a:spcBef>
                <a:spcPts val="0"/>
              </a:spcBef>
              <a:spcAft>
                <a:spcPts val="0"/>
              </a:spcAft>
            </a:pPr>
            <a:endParaRPr lang="zh-CN" altLang="en-US" sz="1900" dirty="0">
              <a:solidFill>
                <a:srgbClr val="F8F8F8"/>
              </a:solidFill>
              <a:ea typeface="微软雅黑" panose="020B0503020204020204" charset="-122"/>
            </a:endParaRPr>
          </a:p>
        </p:txBody>
      </p:sp>
      <p:sp>
        <p:nvSpPr>
          <p:cNvPr id="29" name="TextBox 22"/>
          <p:cNvSpPr txBox="1">
            <a:spLocks noChangeArrowheads="1"/>
          </p:cNvSpPr>
          <p:nvPr/>
        </p:nvSpPr>
        <p:spPr bwMode="auto">
          <a:xfrm>
            <a:off x="2972851" y="3619874"/>
            <a:ext cx="1400870" cy="334870"/>
          </a:xfrm>
          <a:prstGeom prst="rect">
            <a:avLst/>
          </a:prstGeom>
          <a:noFill/>
          <a:ln w="3175" cap="flat" cmpd="sng">
            <a:noFill/>
            <a:bevel/>
          </a:ln>
        </p:spPr>
        <p:txBody>
          <a:bodyPr lIns="82822" tIns="41410" rIns="82822" bIns="41410" anchor="ctr"/>
          <a:lstStyle>
            <a:defPPr>
              <a:defRPr lang="zh-CN"/>
            </a:defPPr>
            <a:lvl1pPr algn="ctr">
              <a:defRPr sz="2000" b="1">
                <a:solidFill>
                  <a:srgbClr val="F8F8F8"/>
                </a:solidFill>
                <a:ea typeface="微软雅黑" panose="020B0503020204020204" charset="-122"/>
              </a:defRPr>
            </a:lvl1pPr>
          </a:lstStyle>
          <a:p>
            <a:pPr algn="l" defTabSz="1219200" fontAlgn="auto">
              <a:spcBef>
                <a:spcPts val="0"/>
              </a:spcBef>
              <a:spcAft>
                <a:spcPts val="0"/>
              </a:spcAft>
            </a:pPr>
            <a:r>
              <a:rPr lang="zh-CN" altLang="en-US" sz="1600" dirty="0">
                <a:latin typeface="Calibri" panose="020F0502020204030204"/>
              </a:rPr>
              <a:t>添加标题</a:t>
            </a:r>
            <a:endParaRPr lang="zh-CN" altLang="en-US" sz="1600" dirty="0">
              <a:latin typeface="Calibri" panose="020F0502020204030204"/>
            </a:endParaRPr>
          </a:p>
        </p:txBody>
      </p:sp>
      <p:sp>
        <p:nvSpPr>
          <p:cNvPr id="30" name="五边形 29"/>
          <p:cNvSpPr/>
          <p:nvPr/>
        </p:nvSpPr>
        <p:spPr bwMode="auto">
          <a:xfrm>
            <a:off x="2783552" y="5181208"/>
            <a:ext cx="1677162" cy="515438"/>
          </a:xfrm>
          <a:prstGeom prst="homePlate">
            <a:avLst/>
          </a:prstGeom>
          <a:solidFill>
            <a:srgbClr val="C00000"/>
          </a:solidFill>
          <a:ln w="38100" cap="flat" cmpd="sng">
            <a:solidFill>
              <a:srgbClr val="FFFFFF"/>
            </a:solidFill>
            <a:bevel/>
          </a:ln>
          <a:effectLst>
            <a:outerShdw blurRad="127000" dist="38100" dir="8100000" algn="tr" rotWithShape="0">
              <a:prstClr val="black">
                <a:alpha val="40000"/>
              </a:prstClr>
            </a:outerShdw>
          </a:effectLst>
        </p:spPr>
        <p:txBody>
          <a:bodyPr lIns="82822" tIns="41410" rIns="82822" bIns="41410" anchor="ctr"/>
          <a:lstStyle/>
          <a:p>
            <a:pPr defTabSz="1219200" fontAlgn="auto">
              <a:spcBef>
                <a:spcPts val="0"/>
              </a:spcBef>
              <a:spcAft>
                <a:spcPts val="0"/>
              </a:spcAft>
            </a:pPr>
            <a:endParaRPr lang="zh-CN" altLang="en-US" sz="1900" dirty="0">
              <a:solidFill>
                <a:srgbClr val="F8F8F8"/>
              </a:solidFill>
              <a:ea typeface="微软雅黑" panose="020B0503020204020204" charset="-122"/>
            </a:endParaRPr>
          </a:p>
        </p:txBody>
      </p:sp>
      <p:sp>
        <p:nvSpPr>
          <p:cNvPr id="31" name="TextBox 22"/>
          <p:cNvSpPr txBox="1">
            <a:spLocks noChangeArrowheads="1"/>
          </p:cNvSpPr>
          <p:nvPr/>
        </p:nvSpPr>
        <p:spPr bwMode="auto">
          <a:xfrm>
            <a:off x="2972851" y="5264568"/>
            <a:ext cx="1400870" cy="334870"/>
          </a:xfrm>
          <a:prstGeom prst="rect">
            <a:avLst/>
          </a:prstGeom>
          <a:noFill/>
          <a:ln w="3175" cap="flat" cmpd="sng">
            <a:noFill/>
            <a:bevel/>
          </a:ln>
        </p:spPr>
        <p:txBody>
          <a:bodyPr lIns="82822" tIns="41410" rIns="82822" bIns="41410" anchor="ctr"/>
          <a:lstStyle>
            <a:defPPr>
              <a:defRPr lang="zh-CN"/>
            </a:defPPr>
            <a:lvl1pPr algn="ctr">
              <a:defRPr sz="2000" b="1">
                <a:solidFill>
                  <a:srgbClr val="F8F8F8"/>
                </a:solidFill>
                <a:ea typeface="微软雅黑" panose="020B0503020204020204" charset="-122"/>
              </a:defRPr>
            </a:lvl1pPr>
          </a:lstStyle>
          <a:p>
            <a:pPr algn="l" defTabSz="1219200" fontAlgn="auto">
              <a:spcBef>
                <a:spcPts val="0"/>
              </a:spcBef>
              <a:spcAft>
                <a:spcPts val="0"/>
              </a:spcAft>
            </a:pPr>
            <a:r>
              <a:rPr lang="zh-CN" altLang="en-US" sz="1600" dirty="0">
                <a:latin typeface="Calibri" panose="020F0502020204030204"/>
              </a:rPr>
              <a:t>添加标题</a:t>
            </a:r>
            <a:endParaRPr lang="zh-CN" altLang="en-US" sz="1600" dirty="0">
              <a:latin typeface="Calibri" panose="020F0502020204030204"/>
            </a:endParaRPr>
          </a:p>
        </p:txBody>
      </p:sp>
      <p:sp>
        <p:nvSpPr>
          <p:cNvPr id="32" name="任意多边形 31"/>
          <p:cNvSpPr/>
          <p:nvPr/>
        </p:nvSpPr>
        <p:spPr bwMode="auto">
          <a:xfrm>
            <a:off x="1620864" y="2172785"/>
            <a:ext cx="1140777" cy="1606704"/>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2" tIns="41410" rIns="82822" bIns="41410" anchor="ctr"/>
          <a:lstStyle/>
          <a:p>
            <a:pPr defTabSz="1219200" eaLnBrk="0" fontAlgn="ctr" hangingPunct="0">
              <a:spcBef>
                <a:spcPts val="0"/>
              </a:spcBef>
              <a:spcAft>
                <a:spcPts val="0"/>
              </a:spcAft>
              <a:buClr>
                <a:srgbClr val="FF0000"/>
              </a:buClr>
              <a:buSzPct val="70000"/>
              <a:defRPr/>
            </a:pPr>
            <a:endParaRPr lang="zh-CN" altLang="en-US" sz="1500" dirty="0">
              <a:solidFill>
                <a:prstClr val="white"/>
              </a:solidFill>
              <a:latin typeface="微软雅黑" panose="020B0503020204020204" charset="-122"/>
              <a:ea typeface="微软雅黑" panose="020B0503020204020204" charset="-122"/>
            </a:endParaRPr>
          </a:p>
        </p:txBody>
      </p:sp>
      <p:sp>
        <p:nvSpPr>
          <p:cNvPr id="33" name="任意多边形 32"/>
          <p:cNvSpPr/>
          <p:nvPr/>
        </p:nvSpPr>
        <p:spPr bwMode="auto">
          <a:xfrm flipV="1">
            <a:off x="1620867" y="3802096"/>
            <a:ext cx="1140777" cy="163683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2" tIns="41410" rIns="82822" bIns="41410" anchor="ctr"/>
          <a:lstStyle/>
          <a:p>
            <a:pPr defTabSz="1219200" eaLnBrk="0" fontAlgn="ctr" hangingPunct="0">
              <a:spcBef>
                <a:spcPts val="0"/>
              </a:spcBef>
              <a:spcAft>
                <a:spcPts val="0"/>
              </a:spcAft>
              <a:buClr>
                <a:srgbClr val="FF0000"/>
              </a:buClr>
              <a:buSzPct val="70000"/>
              <a:defRPr/>
            </a:pPr>
            <a:endParaRPr lang="zh-CN" altLang="en-US" sz="1500" dirty="0">
              <a:solidFill>
                <a:prstClr val="white"/>
              </a:solidFill>
              <a:latin typeface="微软雅黑" panose="020B0503020204020204" charset="-122"/>
              <a:ea typeface="微软雅黑" panose="020B0503020204020204" charset="-122"/>
            </a:endParaRPr>
          </a:p>
        </p:txBody>
      </p:sp>
      <p:cxnSp>
        <p:nvCxnSpPr>
          <p:cNvPr id="34" name="直接连接符 33"/>
          <p:cNvCxnSpPr/>
          <p:nvPr/>
        </p:nvCxnSpPr>
        <p:spPr bwMode="auto">
          <a:xfrm>
            <a:off x="1620864" y="3802094"/>
            <a:ext cx="1140777"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11309" y="3173814"/>
            <a:ext cx="1257177" cy="1256563"/>
          </a:xfrm>
          <a:prstGeom prst="ellipse">
            <a:avLst/>
          </a:prstGeom>
          <a:solidFill>
            <a:srgbClr val="C00000"/>
          </a:solidFill>
          <a:ln w="76200" cap="flat" cmpd="sng">
            <a:solidFill>
              <a:srgbClr val="FFFFFF"/>
            </a:solidFill>
            <a:bevel/>
          </a:ln>
          <a:effectLst>
            <a:outerShdw blurRad="127000" dist="38100" dir="8100000" algn="tr" rotWithShape="0">
              <a:prstClr val="black">
                <a:alpha val="40000"/>
              </a:prstClr>
            </a:outerShdw>
          </a:effectLst>
        </p:spPr>
        <p:txBody>
          <a:bodyPr lIns="82822" tIns="41410" rIns="82822" bIns="41410" anchor="ctr"/>
          <a:lstStyle/>
          <a:p>
            <a:pPr defTabSz="1219200" fontAlgn="auto">
              <a:spcBef>
                <a:spcPts val="0"/>
              </a:spcBef>
              <a:spcAft>
                <a:spcPts val="0"/>
              </a:spcAft>
            </a:pPr>
            <a:r>
              <a:rPr lang="zh-CN" altLang="en-US" sz="1900" dirty="0">
                <a:solidFill>
                  <a:srgbClr val="F8F8F8"/>
                </a:solidFill>
                <a:latin typeface="Calibri" panose="020F0502020204030204"/>
                <a:ea typeface="微软雅黑" panose="020B0503020204020204" charset="-122"/>
              </a:rPr>
              <a:t>添加</a:t>
            </a:r>
            <a:endParaRPr lang="en-US" altLang="zh-CN" sz="1900" dirty="0">
              <a:solidFill>
                <a:srgbClr val="F8F8F8"/>
              </a:solidFill>
              <a:latin typeface="Calibri" panose="020F0502020204030204"/>
              <a:ea typeface="微软雅黑" panose="020B0503020204020204" charset="-122"/>
            </a:endParaRPr>
          </a:p>
          <a:p>
            <a:pPr defTabSz="1219200" fontAlgn="auto">
              <a:spcBef>
                <a:spcPts val="0"/>
              </a:spcBef>
              <a:spcAft>
                <a:spcPts val="0"/>
              </a:spcAft>
            </a:pPr>
            <a:r>
              <a:rPr lang="zh-CN" altLang="en-US" sz="1900" dirty="0">
                <a:solidFill>
                  <a:srgbClr val="F8F8F8"/>
                </a:solidFill>
                <a:latin typeface="Calibri" panose="020F0502020204030204"/>
                <a:ea typeface="微软雅黑" panose="020B0503020204020204" charset="-122"/>
              </a:rPr>
              <a:t>标题</a:t>
            </a:r>
            <a:endParaRPr lang="zh-CN" altLang="en-US" sz="1900" dirty="0">
              <a:solidFill>
                <a:srgbClr val="F8F8F8"/>
              </a:solidFill>
              <a:latin typeface="Calibri" panose="020F0502020204030204"/>
              <a:ea typeface="微软雅黑" panose="020B0503020204020204" charset="-122"/>
            </a:endParaRPr>
          </a:p>
        </p:txBody>
      </p:sp>
      <p:sp>
        <p:nvSpPr>
          <p:cNvPr id="36" name="右弧形箭头 35"/>
          <p:cNvSpPr/>
          <p:nvPr/>
        </p:nvSpPr>
        <p:spPr>
          <a:xfrm>
            <a:off x="8619269" y="1853258"/>
            <a:ext cx="898230" cy="1879076"/>
          </a:xfrm>
          <a:prstGeom prst="curvedLeftArrow">
            <a:avLst/>
          </a:prstGeom>
          <a:solidFill>
            <a:srgbClr val="C00000"/>
          </a:solidFill>
          <a:ln w="19050">
            <a:noFill/>
          </a:ln>
        </p:spPr>
        <p:txBody>
          <a:bodyPr vert="horz" wrap="square" lIns="74538" tIns="37270" rIns="74538" bIns="37270" numCol="1" anchor="t" anchorCtr="0" compatLnSpc="1"/>
          <a:lstStyle/>
          <a:p>
            <a:pPr algn="l" defTabSz="1219200" fontAlgn="auto">
              <a:spcBef>
                <a:spcPts val="0"/>
              </a:spcBef>
              <a:spcAft>
                <a:spcPts val="0"/>
              </a:spcAft>
            </a:pPr>
            <a:endParaRPr lang="zh-CN" altLang="en-US" sz="1500" b="0" kern="0">
              <a:solidFill>
                <a:srgbClr val="EEECE1">
                  <a:lumMod val="10000"/>
                </a:srgbClr>
              </a:solidFill>
              <a:latin typeface="Calibri" panose="020F0502020204030204"/>
              <a:ea typeface="微软雅黑" panose="020B0503020204020204" charset="-122"/>
            </a:endParaRPr>
          </a:p>
        </p:txBody>
      </p:sp>
      <p:sp>
        <p:nvSpPr>
          <p:cNvPr id="37" name="右弧形箭头 36"/>
          <p:cNvSpPr/>
          <p:nvPr/>
        </p:nvSpPr>
        <p:spPr>
          <a:xfrm>
            <a:off x="8628378" y="3736124"/>
            <a:ext cx="889116" cy="2077018"/>
          </a:xfrm>
          <a:prstGeom prst="curvedLeftArrow">
            <a:avLst/>
          </a:prstGeom>
          <a:solidFill>
            <a:srgbClr val="C00000"/>
          </a:solidFill>
          <a:ln w="19050">
            <a:noFill/>
          </a:ln>
        </p:spPr>
        <p:txBody>
          <a:bodyPr vert="horz" wrap="square" lIns="74538" tIns="37270" rIns="74538" bIns="37270" numCol="1" anchor="t" anchorCtr="0" compatLnSpc="1"/>
          <a:lstStyle/>
          <a:p>
            <a:pPr algn="l" defTabSz="1219200" fontAlgn="auto">
              <a:spcBef>
                <a:spcPts val="0"/>
              </a:spcBef>
              <a:spcAft>
                <a:spcPts val="0"/>
              </a:spcAft>
            </a:pPr>
            <a:endParaRPr lang="zh-CN" altLang="en-US" sz="1500" b="0" kern="0">
              <a:solidFill>
                <a:srgbClr val="EEECE1">
                  <a:lumMod val="10000"/>
                </a:srgbClr>
              </a:solidFill>
              <a:latin typeface="Calibri" panose="020F0502020204030204"/>
              <a:ea typeface="微软雅黑" panose="020B0503020204020204" charset="-122"/>
            </a:endParaRPr>
          </a:p>
        </p:txBody>
      </p:sp>
      <p:sp>
        <p:nvSpPr>
          <p:cNvPr id="38" name="右弧形箭头 37"/>
          <p:cNvSpPr/>
          <p:nvPr/>
        </p:nvSpPr>
        <p:spPr>
          <a:xfrm rot="10800000" flipH="1">
            <a:off x="8362812" y="2263011"/>
            <a:ext cx="1027107" cy="3048599"/>
          </a:xfrm>
          <a:prstGeom prst="curvedLeftArrow">
            <a:avLst/>
          </a:prstGeom>
          <a:solidFill>
            <a:srgbClr val="C00000"/>
          </a:solidFill>
          <a:ln w="19050">
            <a:noFill/>
          </a:ln>
        </p:spPr>
        <p:txBody>
          <a:bodyPr vert="horz" wrap="square" lIns="74538" tIns="37270" rIns="74538" bIns="37270" numCol="1" anchor="t" anchorCtr="0" compatLnSpc="1"/>
          <a:lstStyle/>
          <a:p>
            <a:pPr algn="l" defTabSz="1219200" fontAlgn="auto">
              <a:spcBef>
                <a:spcPts val="0"/>
              </a:spcBef>
              <a:spcAft>
                <a:spcPts val="0"/>
              </a:spcAft>
            </a:pPr>
            <a:endParaRPr lang="zh-CN" altLang="en-US" sz="1500" b="0" kern="0">
              <a:solidFill>
                <a:srgbClr val="EEECE1">
                  <a:lumMod val="10000"/>
                </a:srgbClr>
              </a:solidFill>
              <a:latin typeface="Calibri" panose="020F0502020204030204"/>
              <a:ea typeface="微软雅黑" panose="020B0503020204020204" charset="-122"/>
            </a:endParaRPr>
          </a:p>
        </p:txBody>
      </p:sp>
      <p:sp>
        <p:nvSpPr>
          <p:cNvPr id="39" name="TextBox 31"/>
          <p:cNvSpPr txBox="1"/>
          <p:nvPr/>
        </p:nvSpPr>
        <p:spPr>
          <a:xfrm>
            <a:off x="9514153" y="3633825"/>
            <a:ext cx="1103883" cy="545294"/>
          </a:xfrm>
          <a:prstGeom prst="rect">
            <a:avLst/>
          </a:prstGeom>
          <a:noFill/>
        </p:spPr>
        <p:txBody>
          <a:bodyPr wrap="square" lIns="82822" tIns="41410" rIns="82822" bIns="41410" rtlCol="0">
            <a:spAutoFit/>
          </a:bodyPr>
          <a:lstStyle/>
          <a:p>
            <a:pPr defTabSz="1219200" fontAlgn="auto">
              <a:spcBef>
                <a:spcPts val="0"/>
              </a:spcBef>
              <a:spcAft>
                <a:spcPts val="0"/>
              </a:spcAft>
            </a:pPr>
            <a:r>
              <a:rPr lang="zh-CN" altLang="en-US" sz="1500" dirty="0">
                <a:solidFill>
                  <a:prstClr val="black">
                    <a:lumMod val="75000"/>
                    <a:lumOff val="25000"/>
                  </a:prstClr>
                </a:solidFill>
                <a:latin typeface="Broadway BT"/>
                <a:ea typeface="微软雅黑" panose="020B0503020204020204" charset="-122"/>
              </a:rPr>
              <a:t>补充性文字</a:t>
            </a:r>
            <a:endParaRPr lang="zh-CN" altLang="en-US" sz="1500" dirty="0">
              <a:solidFill>
                <a:prstClr val="black">
                  <a:lumMod val="75000"/>
                  <a:lumOff val="25000"/>
                </a:prstClr>
              </a:solidFill>
              <a:latin typeface="Broadway BT"/>
              <a:ea typeface="微软雅黑" panose="020B0503020204020204" charset="-122"/>
            </a:endParaRPr>
          </a:p>
        </p:txBody>
      </p:sp>
      <p:sp>
        <p:nvSpPr>
          <p:cNvPr id="40" name="TextBox 31"/>
          <p:cNvSpPr txBox="1"/>
          <p:nvPr/>
        </p:nvSpPr>
        <p:spPr>
          <a:xfrm>
            <a:off x="9695234" y="4630262"/>
            <a:ext cx="1103883" cy="545294"/>
          </a:xfrm>
          <a:prstGeom prst="rect">
            <a:avLst/>
          </a:prstGeom>
          <a:noFill/>
        </p:spPr>
        <p:txBody>
          <a:bodyPr wrap="square" lIns="82822" tIns="41410" rIns="82822" bIns="41410" rtlCol="0">
            <a:spAutoFit/>
          </a:bodyPr>
          <a:lstStyle/>
          <a:p>
            <a:pPr defTabSz="1219200" fontAlgn="auto">
              <a:spcBef>
                <a:spcPts val="0"/>
              </a:spcBef>
              <a:spcAft>
                <a:spcPts val="0"/>
              </a:spcAft>
            </a:pPr>
            <a:r>
              <a:rPr lang="zh-CN" altLang="en-US" sz="1500" dirty="0">
                <a:solidFill>
                  <a:prstClr val="black">
                    <a:lumMod val="75000"/>
                    <a:lumOff val="25000"/>
                  </a:prstClr>
                </a:solidFill>
                <a:latin typeface="Broadway BT"/>
                <a:ea typeface="微软雅黑" panose="020B0503020204020204" charset="-122"/>
              </a:rPr>
              <a:t>补充性文字</a:t>
            </a:r>
            <a:endParaRPr lang="zh-CN" altLang="en-US" sz="1500" dirty="0">
              <a:solidFill>
                <a:prstClr val="black">
                  <a:lumMod val="75000"/>
                  <a:lumOff val="25000"/>
                </a:prstClr>
              </a:solidFill>
              <a:latin typeface="Broadway BT"/>
              <a:ea typeface="微软雅黑" panose="020B0503020204020204" charset="-122"/>
            </a:endParaRPr>
          </a:p>
        </p:txBody>
      </p:sp>
      <p:sp>
        <p:nvSpPr>
          <p:cNvPr id="41" name="TextBox 31"/>
          <p:cNvSpPr txBox="1"/>
          <p:nvPr/>
        </p:nvSpPr>
        <p:spPr>
          <a:xfrm>
            <a:off x="9695234" y="2612030"/>
            <a:ext cx="1103883" cy="545294"/>
          </a:xfrm>
          <a:prstGeom prst="rect">
            <a:avLst/>
          </a:prstGeom>
          <a:noFill/>
        </p:spPr>
        <p:txBody>
          <a:bodyPr wrap="square" lIns="82822" tIns="41410" rIns="82822" bIns="41410" rtlCol="0">
            <a:spAutoFit/>
          </a:bodyPr>
          <a:lstStyle/>
          <a:p>
            <a:pPr defTabSz="1219200" fontAlgn="auto">
              <a:spcBef>
                <a:spcPts val="0"/>
              </a:spcBef>
              <a:spcAft>
                <a:spcPts val="0"/>
              </a:spcAft>
            </a:pPr>
            <a:r>
              <a:rPr lang="zh-CN" altLang="en-US" sz="1500" dirty="0">
                <a:solidFill>
                  <a:prstClr val="black">
                    <a:lumMod val="75000"/>
                    <a:lumOff val="25000"/>
                  </a:prstClr>
                </a:solidFill>
                <a:latin typeface="Broadway BT"/>
                <a:ea typeface="微软雅黑" panose="020B0503020204020204" charset="-122"/>
              </a:rPr>
              <a:t>补充性文字</a:t>
            </a:r>
            <a:endParaRPr lang="zh-CN" altLang="en-US" sz="1500" dirty="0">
              <a:solidFill>
                <a:prstClr val="black">
                  <a:lumMod val="75000"/>
                  <a:lumOff val="25000"/>
                </a:prstClr>
              </a:solidFill>
              <a:latin typeface="Broadway BT"/>
              <a:ea typeface="微软雅黑" panose="020B0503020204020204" charset="-122"/>
            </a:endParaRPr>
          </a:p>
        </p:txBody>
      </p:sp>
      <p:sp>
        <p:nvSpPr>
          <p:cNvPr id="42" name="圆角矩形 41"/>
          <p:cNvSpPr/>
          <p:nvPr/>
        </p:nvSpPr>
        <p:spPr bwMode="auto">
          <a:xfrm>
            <a:off x="4175243" y="3218139"/>
            <a:ext cx="4065007" cy="116792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2" tIns="41410" rIns="82822" bIns="41410" anchor="ctr"/>
          <a:lstStyle/>
          <a:p>
            <a:pPr marL="1219200" lvl="2" algn="l" defTabSz="1219200" fontAlgn="auto">
              <a:spcBef>
                <a:spcPts val="0"/>
              </a:spcBef>
              <a:spcAft>
                <a:spcPts val="0"/>
              </a:spcAft>
            </a:pPr>
            <a:endParaRPr lang="zh-CN" altLang="en-US" sz="1300" b="0" dirty="0">
              <a:solidFill>
                <a:srgbClr val="002161">
                  <a:lumMod val="75000"/>
                </a:srgbClr>
              </a:solidFill>
              <a:latin typeface="Calibri" panose="020F0502020204030204"/>
              <a:ea typeface="宋体" panose="02010600030101010101" pitchFamily="2" charset="-122"/>
            </a:endParaRPr>
          </a:p>
        </p:txBody>
      </p:sp>
      <p:sp>
        <p:nvSpPr>
          <p:cNvPr id="43" name="圆角矩形 42"/>
          <p:cNvSpPr/>
          <p:nvPr/>
        </p:nvSpPr>
        <p:spPr bwMode="auto">
          <a:xfrm>
            <a:off x="4175243" y="4854763"/>
            <a:ext cx="4065007" cy="116792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2" tIns="41410" rIns="82822" bIns="41410" anchor="ctr"/>
          <a:lstStyle/>
          <a:p>
            <a:pPr marL="1219200" lvl="2" algn="l" defTabSz="1219200" fontAlgn="auto">
              <a:spcBef>
                <a:spcPts val="0"/>
              </a:spcBef>
              <a:spcAft>
                <a:spcPts val="0"/>
              </a:spcAft>
            </a:pPr>
            <a:endParaRPr lang="zh-CN" altLang="en-US" sz="1300" b="0" dirty="0">
              <a:solidFill>
                <a:srgbClr val="002161">
                  <a:lumMod val="75000"/>
                </a:srgbClr>
              </a:solidFill>
              <a:ea typeface="宋体" panose="02010600030101010101" pitchFamily="2" charset="-122"/>
            </a:endParaRPr>
          </a:p>
        </p:txBody>
      </p:sp>
      <p:sp>
        <p:nvSpPr>
          <p:cNvPr id="44" name="圆角矩形 43"/>
          <p:cNvSpPr/>
          <p:nvPr/>
        </p:nvSpPr>
        <p:spPr bwMode="auto">
          <a:xfrm>
            <a:off x="4175243" y="1597592"/>
            <a:ext cx="4065007" cy="116792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2" tIns="41410" rIns="82822" bIns="41410" anchor="ctr"/>
          <a:lstStyle/>
          <a:p>
            <a:pPr marL="1219200" lvl="2" algn="l" defTabSz="1219200" fontAlgn="auto">
              <a:spcBef>
                <a:spcPts val="0"/>
              </a:spcBef>
              <a:spcAft>
                <a:spcPts val="0"/>
              </a:spcAft>
            </a:pPr>
            <a:endParaRPr lang="zh-CN" altLang="en-US" sz="1300" b="0" dirty="0">
              <a:solidFill>
                <a:srgbClr val="002161">
                  <a:lumMod val="75000"/>
                </a:srgbClr>
              </a:solidFill>
              <a:ea typeface="宋体" panose="02010600030101010101" pitchFamily="2" charset="-122"/>
            </a:endParaRPr>
          </a:p>
        </p:txBody>
      </p:sp>
      <p:sp>
        <p:nvSpPr>
          <p:cNvPr id="45" name="TextBox 32"/>
          <p:cNvSpPr txBox="1">
            <a:spLocks noChangeArrowheads="1"/>
          </p:cNvSpPr>
          <p:nvPr/>
        </p:nvSpPr>
        <p:spPr bwMode="auto">
          <a:xfrm>
            <a:off x="4430755" y="5147569"/>
            <a:ext cx="3543525" cy="628308"/>
          </a:xfrm>
          <a:prstGeom prst="rect">
            <a:avLst/>
          </a:prstGeom>
          <a:noFill/>
          <a:ln w="3175" cap="flat" cmpd="sng">
            <a:noFill/>
            <a:bevel/>
          </a:ln>
        </p:spPr>
        <p:txBody>
          <a:bodyPr lIns="82822" tIns="41410" rIns="82822" bIns="41410" anchor="ctr"/>
          <a:lstStyle>
            <a:defPPr>
              <a:defRPr lang="zh-CN"/>
            </a:defPPr>
            <a:lvl1pPr algn="ctr">
              <a:defRPr>
                <a:solidFill>
                  <a:srgbClr val="FFFFFF"/>
                </a:solidFill>
                <a:ea typeface="微软雅黑" panose="020B0503020204020204" charset="-122"/>
              </a:defRPr>
            </a:lvl1pPr>
          </a:lstStyle>
          <a:p>
            <a:pPr algn="l" defTabSz="1219200" fontAlgn="auto">
              <a:spcBef>
                <a:spcPts val="0"/>
              </a:spcBef>
              <a:spcAft>
                <a:spcPts val="0"/>
              </a:spcAft>
            </a:pPr>
            <a:r>
              <a:rPr lang="zh-CN" altLang="en-US" sz="1600" b="0" dirty="0">
                <a:solidFill>
                  <a:prstClr val="black">
                    <a:lumMod val="75000"/>
                    <a:lumOff val="25000"/>
                  </a:prstClr>
                </a:solidFill>
                <a:latin typeface="Calibri" panose="020F0502020204030204"/>
              </a:rPr>
              <a:t>您的内容打在这里，或者通过复制您的文本后，在此框中选择粘贴，并选择只保留文字。</a:t>
            </a:r>
            <a:endParaRPr lang="zh-CN" altLang="en-US" sz="1600" b="0" dirty="0">
              <a:solidFill>
                <a:prstClr val="black">
                  <a:lumMod val="75000"/>
                  <a:lumOff val="25000"/>
                </a:prstClr>
              </a:solidFill>
              <a:latin typeface="Calibri" panose="020F0502020204030204"/>
            </a:endParaRPr>
          </a:p>
        </p:txBody>
      </p:sp>
      <p:sp>
        <p:nvSpPr>
          <p:cNvPr id="46" name="TextBox 32"/>
          <p:cNvSpPr txBox="1">
            <a:spLocks noChangeArrowheads="1"/>
          </p:cNvSpPr>
          <p:nvPr/>
        </p:nvSpPr>
        <p:spPr bwMode="auto">
          <a:xfrm>
            <a:off x="4415261" y="3423667"/>
            <a:ext cx="3543525" cy="628308"/>
          </a:xfrm>
          <a:prstGeom prst="rect">
            <a:avLst/>
          </a:prstGeom>
          <a:noFill/>
          <a:ln w="3175" cap="flat" cmpd="sng">
            <a:noFill/>
            <a:bevel/>
          </a:ln>
        </p:spPr>
        <p:txBody>
          <a:bodyPr lIns="82822" tIns="41410" rIns="82822" bIns="41410" anchor="ctr"/>
          <a:lstStyle>
            <a:defPPr>
              <a:defRPr lang="zh-CN"/>
            </a:defPPr>
            <a:lvl1pPr algn="ctr">
              <a:defRPr>
                <a:solidFill>
                  <a:srgbClr val="FFFFFF"/>
                </a:solidFill>
                <a:ea typeface="微软雅黑" panose="020B0503020204020204" charset="-122"/>
              </a:defRPr>
            </a:lvl1pPr>
          </a:lstStyle>
          <a:p>
            <a:pPr algn="l" defTabSz="1219200" fontAlgn="auto">
              <a:spcBef>
                <a:spcPts val="0"/>
              </a:spcBef>
              <a:spcAft>
                <a:spcPts val="0"/>
              </a:spcAft>
            </a:pPr>
            <a:r>
              <a:rPr lang="zh-CN" altLang="en-US" sz="1600" b="0" dirty="0">
                <a:solidFill>
                  <a:prstClr val="black">
                    <a:lumMod val="75000"/>
                    <a:lumOff val="25000"/>
                  </a:prstClr>
                </a:solidFill>
                <a:latin typeface="Calibri" panose="020F0502020204030204"/>
              </a:rPr>
              <a:t>您的内容打在这里，或者通过复制您的文本后，在此框中选择粘贴，并选择只保留文字。</a:t>
            </a:r>
            <a:endParaRPr lang="zh-CN" altLang="en-US" sz="1600" b="0" dirty="0">
              <a:solidFill>
                <a:prstClr val="black">
                  <a:lumMod val="75000"/>
                  <a:lumOff val="25000"/>
                </a:prstClr>
              </a:solidFill>
              <a:latin typeface="Calibri" panose="020F0502020204030204"/>
            </a:endParaRPr>
          </a:p>
        </p:txBody>
      </p:sp>
      <p:sp>
        <p:nvSpPr>
          <p:cNvPr id="47" name="TextBox 32"/>
          <p:cNvSpPr txBox="1">
            <a:spLocks noChangeArrowheads="1"/>
          </p:cNvSpPr>
          <p:nvPr/>
        </p:nvSpPr>
        <p:spPr bwMode="auto">
          <a:xfrm>
            <a:off x="4420523" y="1858745"/>
            <a:ext cx="3543525" cy="628308"/>
          </a:xfrm>
          <a:prstGeom prst="rect">
            <a:avLst/>
          </a:prstGeom>
          <a:noFill/>
          <a:ln w="3175" cap="flat" cmpd="sng">
            <a:noFill/>
            <a:bevel/>
          </a:ln>
        </p:spPr>
        <p:txBody>
          <a:bodyPr lIns="82822" tIns="41410" rIns="82822" bIns="41410" anchor="ctr"/>
          <a:lstStyle>
            <a:defPPr>
              <a:defRPr lang="zh-CN"/>
            </a:defPPr>
            <a:lvl1pPr algn="ctr">
              <a:defRPr>
                <a:solidFill>
                  <a:srgbClr val="FFFFFF"/>
                </a:solidFill>
                <a:ea typeface="微软雅黑" panose="020B0503020204020204" charset="-122"/>
              </a:defRPr>
            </a:lvl1pPr>
          </a:lstStyle>
          <a:p>
            <a:pPr algn="l" defTabSz="1219200" fontAlgn="auto">
              <a:spcBef>
                <a:spcPts val="0"/>
              </a:spcBef>
              <a:spcAft>
                <a:spcPts val="0"/>
              </a:spcAft>
            </a:pPr>
            <a:r>
              <a:rPr lang="zh-CN" altLang="en-US" sz="1600" b="0" dirty="0">
                <a:solidFill>
                  <a:prstClr val="black">
                    <a:lumMod val="75000"/>
                    <a:lumOff val="25000"/>
                  </a:prstClr>
                </a:solidFill>
                <a:latin typeface="Calibri" panose="020F0502020204030204"/>
              </a:rPr>
              <a:t>您的内容打在这里，或者通过复制您的文本后，在此框中选择粘贴，并选择只保留文字。</a:t>
            </a:r>
            <a:endParaRPr lang="zh-CN" altLang="en-US" sz="1600" b="0" dirty="0">
              <a:solidFill>
                <a:prstClr val="black">
                  <a:lumMod val="75000"/>
                  <a:lumOff val="25000"/>
                </a:prstClr>
              </a:solidFill>
              <a:latin typeface="Calibri" panose="020F0502020204030204"/>
            </a:endParaRPr>
          </a:p>
        </p:txBody>
      </p:sp>
      <p:sp>
        <p:nvSpPr>
          <p:cNvPr id="48" name="TextBox 47"/>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grpSp>
        <p:nvGrpSpPr>
          <p:cNvPr id="44" name="组合 43"/>
          <p:cNvGrpSpPr/>
          <p:nvPr/>
        </p:nvGrpSpPr>
        <p:grpSpPr>
          <a:xfrm>
            <a:off x="6968577" y="2199323"/>
            <a:ext cx="3350550" cy="3351763"/>
            <a:chOff x="5136360" y="1299207"/>
            <a:chExt cx="3142800" cy="3142800"/>
          </a:xfrm>
        </p:grpSpPr>
        <p:sp>
          <p:nvSpPr>
            <p:cNvPr id="87" name="Oval 18"/>
            <p:cNvSpPr/>
            <p:nvPr/>
          </p:nvSpPr>
          <p:spPr>
            <a:xfrm>
              <a:off x="5136360" y="1299207"/>
              <a:ext cx="3142800" cy="3142800"/>
            </a:xfrm>
            <a:prstGeom prst="ellipse">
              <a:avLst/>
            </a:prstGeom>
            <a:solidFill>
              <a:srgbClr val="C00000"/>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defTabSz="1219200" fontAlgn="auto">
                <a:spcBef>
                  <a:spcPts val="0"/>
                </a:spcBef>
                <a:spcAft>
                  <a:spcPts val="0"/>
                </a:spcAft>
              </a:pPr>
              <a:endParaRPr lang="en-US" sz="2400" b="0">
                <a:solidFill>
                  <a:prstClr val="white"/>
                </a:solidFill>
                <a:latin typeface="微软雅黑" panose="020B0503020204020204" charset="-122"/>
                <a:ea typeface="微软雅黑" panose="020B0503020204020204" charset="-122"/>
                <a:cs typeface="Helvetica Light"/>
              </a:endParaRPr>
            </a:p>
          </p:txBody>
        </p:sp>
        <p:sp>
          <p:nvSpPr>
            <p:cNvPr id="88" name="TextBox 87"/>
            <p:cNvSpPr txBox="1"/>
            <p:nvPr/>
          </p:nvSpPr>
          <p:spPr>
            <a:xfrm>
              <a:off x="5652171" y="3110883"/>
              <a:ext cx="2124555" cy="675297"/>
            </a:xfrm>
            <a:prstGeom prst="rect">
              <a:avLst/>
            </a:prstGeom>
            <a:noFill/>
          </p:spPr>
          <p:txBody>
            <a:bodyPr wrap="square" lIns="0" tIns="0" rIns="0" bIns="0" rtlCol="0">
              <a:spAutoFit/>
            </a:bodyPr>
            <a:lstStyle/>
            <a:p>
              <a:pPr defTabSz="1219200" fontAlgn="auto">
                <a:lnSpc>
                  <a:spcPct val="120000"/>
                </a:lnSpc>
                <a:spcBef>
                  <a:spcPts val="0"/>
                </a:spcBef>
                <a:spcAft>
                  <a:spcPts val="0"/>
                </a:spcAft>
              </a:pPr>
              <a:r>
                <a:rPr lang="zh-CN" altLang="en-US" sz="1300" b="0" dirty="0">
                  <a:solidFill>
                    <a:prstClr val="white"/>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00" b="0" dirty="0">
                <a:solidFill>
                  <a:prstClr val="white"/>
                </a:solidFill>
                <a:latin typeface="微软雅黑" panose="020B0503020204020204" charset="-122"/>
                <a:ea typeface="微软雅黑" panose="020B0503020204020204" charset="-122"/>
              </a:endParaRPr>
            </a:p>
          </p:txBody>
        </p:sp>
        <p:sp>
          <p:nvSpPr>
            <p:cNvPr id="89" name="TextBox 88"/>
            <p:cNvSpPr txBox="1"/>
            <p:nvPr/>
          </p:nvSpPr>
          <p:spPr>
            <a:xfrm>
              <a:off x="5987349" y="1822647"/>
              <a:ext cx="1464515" cy="851336"/>
            </a:xfrm>
            <a:prstGeom prst="rect">
              <a:avLst/>
            </a:prstGeom>
            <a:noFill/>
          </p:spPr>
          <p:txBody>
            <a:bodyPr wrap="none" lIns="0" tIns="0" rIns="0" bIns="0" rtlCol="0">
              <a:spAutoFit/>
            </a:bodyPr>
            <a:lstStyle/>
            <a:p>
              <a:pPr defTabSz="1219200" fontAlgn="auto">
                <a:spcBef>
                  <a:spcPts val="0"/>
                </a:spcBef>
                <a:spcAft>
                  <a:spcPts val="0"/>
                </a:spcAft>
              </a:pPr>
              <a:r>
                <a:rPr lang="en-US" sz="5900" b="0" dirty="0">
                  <a:solidFill>
                    <a:prstClr val="white"/>
                  </a:solidFill>
                  <a:latin typeface="微软雅黑" panose="020B0503020204020204" charset="-122"/>
                  <a:ea typeface="微软雅黑" panose="020B0503020204020204" charset="-122"/>
                  <a:cs typeface="Roboto Regular"/>
                </a:rPr>
                <a:t>86%</a:t>
              </a:r>
              <a:endParaRPr lang="en-US" sz="5900" b="0" dirty="0">
                <a:solidFill>
                  <a:prstClr val="white"/>
                </a:solidFill>
                <a:latin typeface="微软雅黑" panose="020B0503020204020204" charset="-122"/>
                <a:ea typeface="微软雅黑" panose="020B0503020204020204" charset="-122"/>
                <a:cs typeface="Roboto Regular"/>
              </a:endParaRPr>
            </a:p>
          </p:txBody>
        </p:sp>
        <p:sp>
          <p:nvSpPr>
            <p:cNvPr id="90" name="TextBox 89"/>
            <p:cNvSpPr txBox="1"/>
            <p:nvPr/>
          </p:nvSpPr>
          <p:spPr>
            <a:xfrm>
              <a:off x="5921860" y="2707136"/>
              <a:ext cx="1515638" cy="303018"/>
            </a:xfrm>
            <a:prstGeom prst="rect">
              <a:avLst/>
            </a:prstGeom>
            <a:noFill/>
          </p:spPr>
          <p:txBody>
            <a:bodyPr wrap="none" lIns="0" tIns="0" rIns="0" bIns="0" rtlCol="0">
              <a:spAutoFit/>
            </a:bodyPr>
            <a:lstStyle/>
            <a:p>
              <a:pPr defTabSz="1219200" fontAlgn="auto">
                <a:spcBef>
                  <a:spcPts val="0"/>
                </a:spcBef>
                <a:spcAft>
                  <a:spcPts val="0"/>
                </a:spcAft>
              </a:pPr>
              <a:r>
                <a:rPr lang="zh-CN" altLang="en-US" sz="2100" dirty="0">
                  <a:solidFill>
                    <a:prstClr val="white"/>
                  </a:solidFill>
                  <a:latin typeface="微软雅黑" panose="020B0503020204020204" charset="-122"/>
                  <a:ea typeface="微软雅黑" panose="020B0503020204020204" charset="-122"/>
                </a:rPr>
                <a:t>点击输入标题</a:t>
              </a:r>
              <a:endParaRPr lang="zh-CN" altLang="en-US" sz="2100" dirty="0">
                <a:solidFill>
                  <a:prstClr val="white"/>
                </a:solidFill>
                <a:latin typeface="微软雅黑" panose="020B0503020204020204" charset="-122"/>
                <a:ea typeface="微软雅黑" panose="020B0503020204020204" charset="-122"/>
              </a:endParaRPr>
            </a:p>
          </p:txBody>
        </p:sp>
      </p:grpSp>
      <p:grpSp>
        <p:nvGrpSpPr>
          <p:cNvPr id="91" name="组合 90"/>
          <p:cNvGrpSpPr/>
          <p:nvPr/>
        </p:nvGrpSpPr>
        <p:grpSpPr>
          <a:xfrm>
            <a:off x="1487299" y="1628797"/>
            <a:ext cx="3163107" cy="3164250"/>
            <a:chOff x="909267" y="1241284"/>
            <a:chExt cx="2506980" cy="2506980"/>
          </a:xfrm>
          <a:solidFill>
            <a:srgbClr val="C00000"/>
          </a:solidFill>
        </p:grpSpPr>
        <p:sp>
          <p:nvSpPr>
            <p:cNvPr id="92" name="Oval 16"/>
            <p:cNvSpPr/>
            <p:nvPr/>
          </p:nvSpPr>
          <p:spPr>
            <a:xfrm>
              <a:off x="909267" y="1241284"/>
              <a:ext cx="2506980" cy="2506980"/>
            </a:xfrm>
            <a:prstGeom prst="ellipse">
              <a:avLst/>
            </a:prstGeom>
            <a:grp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defTabSz="1219200" fontAlgn="auto">
                <a:spcBef>
                  <a:spcPts val="0"/>
                </a:spcBef>
                <a:spcAft>
                  <a:spcPts val="0"/>
                </a:spcAft>
              </a:pPr>
              <a:endParaRPr lang="en-US" sz="2400" b="0">
                <a:solidFill>
                  <a:prstClr val="white"/>
                </a:solidFill>
                <a:latin typeface="微软雅黑" panose="020B0503020204020204" charset="-122"/>
                <a:ea typeface="微软雅黑" panose="020B0503020204020204" charset="-122"/>
                <a:cs typeface="Helvetica Light"/>
              </a:endParaRPr>
            </a:p>
          </p:txBody>
        </p:sp>
        <p:sp>
          <p:nvSpPr>
            <p:cNvPr id="93" name="TextBox 92"/>
            <p:cNvSpPr txBox="1"/>
            <p:nvPr/>
          </p:nvSpPr>
          <p:spPr>
            <a:xfrm>
              <a:off x="1261339" y="2666615"/>
              <a:ext cx="1798494" cy="570600"/>
            </a:xfrm>
            <a:prstGeom prst="rect">
              <a:avLst/>
            </a:prstGeom>
            <a:grpFill/>
          </p:spPr>
          <p:txBody>
            <a:bodyPr wrap="square" lIns="0" tIns="0" rIns="0" bIns="0" rtlCol="0">
              <a:spAutoFit/>
            </a:bodyPr>
            <a:lstStyle/>
            <a:p>
              <a:pPr defTabSz="1219200" fontAlgn="auto">
                <a:lnSpc>
                  <a:spcPct val="120000"/>
                </a:lnSpc>
                <a:spcBef>
                  <a:spcPts val="0"/>
                </a:spcBef>
                <a:spcAft>
                  <a:spcPts val="0"/>
                </a:spcAft>
              </a:pPr>
              <a:r>
                <a:rPr lang="zh-CN" altLang="en-US" sz="1300" b="0" dirty="0">
                  <a:solidFill>
                    <a:prstClr val="white"/>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00" b="0" dirty="0">
                <a:solidFill>
                  <a:prstClr val="white"/>
                </a:solidFill>
                <a:latin typeface="微软雅黑" panose="020B0503020204020204" charset="-122"/>
                <a:ea typeface="微软雅黑" panose="020B0503020204020204" charset="-122"/>
              </a:endParaRPr>
            </a:p>
          </p:txBody>
        </p:sp>
        <p:sp>
          <p:nvSpPr>
            <p:cNvPr id="94" name="TextBox 93"/>
            <p:cNvSpPr txBox="1"/>
            <p:nvPr/>
          </p:nvSpPr>
          <p:spPr>
            <a:xfrm>
              <a:off x="1618162" y="1637353"/>
              <a:ext cx="1111678" cy="646192"/>
            </a:xfrm>
            <a:prstGeom prst="rect">
              <a:avLst/>
            </a:prstGeom>
            <a:grpFill/>
          </p:spPr>
          <p:txBody>
            <a:bodyPr wrap="none" lIns="0" tIns="0" rIns="0" bIns="0" rtlCol="0">
              <a:spAutoFit/>
            </a:bodyPr>
            <a:lstStyle/>
            <a:p>
              <a:pPr defTabSz="1219200" fontAlgn="auto">
                <a:spcBef>
                  <a:spcPts val="0"/>
                </a:spcBef>
                <a:spcAft>
                  <a:spcPts val="0"/>
                </a:spcAft>
              </a:pPr>
              <a:r>
                <a:rPr lang="en-US" sz="5300" b="0" dirty="0">
                  <a:solidFill>
                    <a:prstClr val="white"/>
                  </a:solidFill>
                  <a:latin typeface="微软雅黑" panose="020B0503020204020204" charset="-122"/>
                  <a:ea typeface="微软雅黑" panose="020B0503020204020204" charset="-122"/>
                  <a:cs typeface="Roboto Regular"/>
                </a:rPr>
                <a:t>76%</a:t>
              </a:r>
              <a:endParaRPr lang="en-US" sz="5300" b="0" dirty="0">
                <a:solidFill>
                  <a:prstClr val="white"/>
                </a:solidFill>
                <a:latin typeface="微软雅黑" panose="020B0503020204020204" charset="-122"/>
                <a:ea typeface="微软雅黑" panose="020B0503020204020204" charset="-122"/>
                <a:cs typeface="Roboto Regular"/>
              </a:endParaRPr>
            </a:p>
          </p:txBody>
        </p:sp>
        <p:sp>
          <p:nvSpPr>
            <p:cNvPr id="95" name="TextBox 94"/>
            <p:cNvSpPr txBox="1"/>
            <p:nvPr/>
          </p:nvSpPr>
          <p:spPr>
            <a:xfrm>
              <a:off x="1436351" y="2306575"/>
              <a:ext cx="1463604" cy="292615"/>
            </a:xfrm>
            <a:prstGeom prst="rect">
              <a:avLst/>
            </a:prstGeom>
            <a:grpFill/>
          </p:spPr>
          <p:txBody>
            <a:bodyPr wrap="none" lIns="0" tIns="0" rIns="0" bIns="0" rtlCol="0">
              <a:spAutoFit/>
            </a:bodyPr>
            <a:lstStyle/>
            <a:p>
              <a:pPr defTabSz="1219200" fontAlgn="auto">
                <a:spcBef>
                  <a:spcPts val="0"/>
                </a:spcBef>
                <a:spcAft>
                  <a:spcPts val="0"/>
                </a:spcAft>
              </a:pPr>
              <a:r>
                <a:rPr lang="zh-CN" altLang="en-US" sz="2400" dirty="0">
                  <a:solidFill>
                    <a:prstClr val="white"/>
                  </a:solidFill>
                  <a:latin typeface="微软雅黑" panose="020B0503020204020204" charset="-122"/>
                  <a:ea typeface="微软雅黑" panose="020B0503020204020204" charset="-122"/>
                </a:rPr>
                <a:t>点击输入</a:t>
              </a:r>
              <a:r>
                <a:rPr lang="zh-CN" altLang="en-US" sz="2400" dirty="0" smtClean="0">
                  <a:solidFill>
                    <a:prstClr val="white"/>
                  </a:solidFill>
                  <a:latin typeface="微软雅黑" panose="020B0503020204020204" charset="-122"/>
                  <a:ea typeface="微软雅黑" panose="020B0503020204020204" charset="-122"/>
                </a:rPr>
                <a:t>标题</a:t>
              </a:r>
              <a:endParaRPr lang="zh-CN" altLang="en-US" sz="2400" dirty="0">
                <a:solidFill>
                  <a:prstClr val="white"/>
                </a:solidFill>
                <a:latin typeface="微软雅黑" panose="020B0503020204020204" charset="-122"/>
                <a:ea typeface="微软雅黑" panose="020B0503020204020204" charset="-122"/>
              </a:endParaRPr>
            </a:p>
          </p:txBody>
        </p:sp>
      </p:grpSp>
      <p:grpSp>
        <p:nvGrpSpPr>
          <p:cNvPr id="96" name="组合 95"/>
          <p:cNvGrpSpPr/>
          <p:nvPr/>
        </p:nvGrpSpPr>
        <p:grpSpPr>
          <a:xfrm>
            <a:off x="3994081" y="3474764"/>
            <a:ext cx="2712366" cy="2713348"/>
            <a:chOff x="2923938" y="2625442"/>
            <a:chExt cx="2034540" cy="2034540"/>
          </a:xfrm>
        </p:grpSpPr>
        <p:sp>
          <p:nvSpPr>
            <p:cNvPr id="97" name="Oval 14"/>
            <p:cNvSpPr/>
            <p:nvPr/>
          </p:nvSpPr>
          <p:spPr>
            <a:xfrm>
              <a:off x="2923938" y="2625442"/>
              <a:ext cx="2034540" cy="2034540"/>
            </a:xfrm>
            <a:prstGeom prst="ellipse">
              <a:avLst/>
            </a:prstGeom>
            <a:solidFill>
              <a:srgbClr val="C00000"/>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defTabSz="1219200" fontAlgn="auto">
                <a:spcBef>
                  <a:spcPts val="0"/>
                </a:spcBef>
                <a:spcAft>
                  <a:spcPts val="0"/>
                </a:spcAft>
              </a:pPr>
              <a:endParaRPr lang="en-US" sz="2400" b="0">
                <a:solidFill>
                  <a:prstClr val="white"/>
                </a:solidFill>
                <a:latin typeface="微软雅黑" panose="020B0503020204020204" charset="-122"/>
                <a:ea typeface="微软雅黑" panose="020B0503020204020204" charset="-122"/>
                <a:cs typeface="Helvetica Light"/>
              </a:endParaRPr>
            </a:p>
          </p:txBody>
        </p:sp>
        <p:sp>
          <p:nvSpPr>
            <p:cNvPr id="98" name="TextBox 97"/>
            <p:cNvSpPr txBox="1"/>
            <p:nvPr/>
          </p:nvSpPr>
          <p:spPr>
            <a:xfrm>
              <a:off x="3256432" y="3700222"/>
              <a:ext cx="1400331" cy="456943"/>
            </a:xfrm>
            <a:prstGeom prst="rect">
              <a:avLst/>
            </a:prstGeom>
            <a:noFill/>
          </p:spPr>
          <p:txBody>
            <a:bodyPr wrap="square" lIns="0" tIns="0" rIns="0" bIns="0" rtlCol="0">
              <a:spAutoFit/>
            </a:bodyPr>
            <a:lstStyle/>
            <a:p>
              <a:pPr defTabSz="1219200" fontAlgn="auto">
                <a:lnSpc>
                  <a:spcPct val="120000"/>
                </a:lnSpc>
                <a:spcBef>
                  <a:spcPts val="0"/>
                </a:spcBef>
                <a:spcAft>
                  <a:spcPts val="0"/>
                </a:spcAft>
              </a:pPr>
              <a:r>
                <a:rPr lang="zh-CN" altLang="en-US" sz="1100" b="0" dirty="0">
                  <a:solidFill>
                    <a:prstClr val="white"/>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100" b="0" dirty="0">
                <a:solidFill>
                  <a:prstClr val="white"/>
                </a:solidFill>
                <a:latin typeface="微软雅黑" panose="020B0503020204020204" charset="-122"/>
                <a:ea typeface="微软雅黑" panose="020B0503020204020204" charset="-122"/>
              </a:endParaRPr>
            </a:p>
          </p:txBody>
        </p:sp>
        <p:sp>
          <p:nvSpPr>
            <p:cNvPr id="99" name="TextBox 98"/>
            <p:cNvSpPr txBox="1"/>
            <p:nvPr/>
          </p:nvSpPr>
          <p:spPr>
            <a:xfrm>
              <a:off x="3525572" y="2957625"/>
              <a:ext cx="853710" cy="496175"/>
            </a:xfrm>
            <a:prstGeom prst="rect">
              <a:avLst/>
            </a:prstGeom>
            <a:noFill/>
          </p:spPr>
          <p:txBody>
            <a:bodyPr wrap="none" lIns="0" tIns="0" rIns="0" bIns="0" rtlCol="0">
              <a:spAutoFit/>
            </a:bodyPr>
            <a:lstStyle/>
            <a:p>
              <a:pPr defTabSz="1219200" fontAlgn="auto">
                <a:spcBef>
                  <a:spcPts val="0"/>
                </a:spcBef>
                <a:spcAft>
                  <a:spcPts val="0"/>
                </a:spcAft>
              </a:pPr>
              <a:r>
                <a:rPr lang="en-US" sz="4300" b="0" dirty="0">
                  <a:solidFill>
                    <a:prstClr val="white"/>
                  </a:solidFill>
                  <a:latin typeface="微软雅黑" panose="020B0503020204020204" charset="-122"/>
                  <a:ea typeface="微软雅黑" panose="020B0503020204020204" charset="-122"/>
                  <a:cs typeface="Roboto Regular"/>
                </a:rPr>
                <a:t>53%</a:t>
              </a:r>
              <a:endParaRPr lang="en-US" sz="4300" b="0" dirty="0">
                <a:solidFill>
                  <a:prstClr val="white"/>
                </a:solidFill>
                <a:latin typeface="微软雅黑" panose="020B0503020204020204" charset="-122"/>
                <a:ea typeface="微软雅黑" panose="020B0503020204020204" charset="-122"/>
                <a:cs typeface="Roboto Regular"/>
              </a:endParaRPr>
            </a:p>
          </p:txBody>
        </p:sp>
        <p:sp>
          <p:nvSpPr>
            <p:cNvPr id="100" name="TextBox 99"/>
            <p:cNvSpPr txBox="1"/>
            <p:nvPr/>
          </p:nvSpPr>
          <p:spPr>
            <a:xfrm>
              <a:off x="3573457" y="3499899"/>
              <a:ext cx="750303" cy="150007"/>
            </a:xfrm>
            <a:prstGeom prst="rect">
              <a:avLst/>
            </a:prstGeom>
            <a:noFill/>
          </p:spPr>
          <p:txBody>
            <a:bodyPr wrap="none" lIns="0" tIns="0" rIns="0" bIns="0" rtlCol="0">
              <a:spAutoFit/>
            </a:bodyPr>
            <a:lstStyle/>
            <a:p>
              <a:pPr defTabSz="1219200" fontAlgn="auto">
                <a:spcBef>
                  <a:spcPts val="0"/>
                </a:spcBef>
                <a:spcAft>
                  <a:spcPts val="0"/>
                </a:spcAft>
              </a:pPr>
              <a:r>
                <a:rPr lang="zh-CN" altLang="en-US" sz="1300" dirty="0">
                  <a:solidFill>
                    <a:prstClr val="white"/>
                  </a:solidFill>
                  <a:latin typeface="微软雅黑" panose="020B0503020204020204" charset="-122"/>
                  <a:ea typeface="微软雅黑" panose="020B0503020204020204" charset="-122"/>
                </a:rPr>
                <a:t>点击输入标题</a:t>
              </a:r>
              <a:endParaRPr lang="zh-CN" altLang="en-US" sz="1300" dirty="0">
                <a:solidFill>
                  <a:prstClr val="white"/>
                </a:solidFill>
                <a:latin typeface="微软雅黑" panose="020B0503020204020204" charset="-122"/>
                <a:ea typeface="微软雅黑" panose="020B0503020204020204" charset="-122"/>
              </a:endParaRPr>
            </a:p>
          </p:txBody>
        </p:sp>
      </p:grpSp>
      <p:grpSp>
        <p:nvGrpSpPr>
          <p:cNvPr id="101" name="组合 100"/>
          <p:cNvGrpSpPr/>
          <p:nvPr/>
        </p:nvGrpSpPr>
        <p:grpSpPr>
          <a:xfrm>
            <a:off x="5086119" y="1509137"/>
            <a:ext cx="2217821" cy="2218624"/>
            <a:chOff x="3743074" y="1151562"/>
            <a:chExt cx="1663582" cy="1663582"/>
          </a:xfrm>
        </p:grpSpPr>
        <p:sp>
          <p:nvSpPr>
            <p:cNvPr id="102" name="Oval 17"/>
            <p:cNvSpPr/>
            <p:nvPr/>
          </p:nvSpPr>
          <p:spPr>
            <a:xfrm>
              <a:off x="3743074" y="1151562"/>
              <a:ext cx="1663582" cy="1663582"/>
            </a:xfrm>
            <a:prstGeom prst="ellipse">
              <a:avLst/>
            </a:prstGeom>
            <a:solidFill>
              <a:srgbClr val="C00000"/>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defTabSz="1219200" fontAlgn="auto">
                <a:spcBef>
                  <a:spcPts val="0"/>
                </a:spcBef>
                <a:spcAft>
                  <a:spcPts val="0"/>
                </a:spcAft>
              </a:pPr>
              <a:endParaRPr lang="en-US" sz="2400" b="0">
                <a:solidFill>
                  <a:prstClr val="white"/>
                </a:solidFill>
                <a:latin typeface="微软雅黑" panose="020B0503020204020204" charset="-122"/>
                <a:ea typeface="微软雅黑" panose="020B0503020204020204" charset="-122"/>
                <a:cs typeface="Helvetica Light"/>
              </a:endParaRPr>
            </a:p>
          </p:txBody>
        </p:sp>
        <p:sp>
          <p:nvSpPr>
            <p:cNvPr id="103" name="TextBox 102"/>
            <p:cNvSpPr txBox="1"/>
            <p:nvPr/>
          </p:nvSpPr>
          <p:spPr>
            <a:xfrm>
              <a:off x="3889740" y="2007393"/>
              <a:ext cx="1330331" cy="609256"/>
            </a:xfrm>
            <a:prstGeom prst="rect">
              <a:avLst/>
            </a:prstGeom>
            <a:noFill/>
          </p:spPr>
          <p:txBody>
            <a:bodyPr wrap="square" lIns="0" tIns="0" rIns="0" bIns="0" rtlCol="0">
              <a:spAutoFit/>
            </a:bodyPr>
            <a:lstStyle/>
            <a:p>
              <a:pPr defTabSz="1219200" fontAlgn="auto">
                <a:lnSpc>
                  <a:spcPct val="120000"/>
                </a:lnSpc>
                <a:spcBef>
                  <a:spcPts val="0"/>
                </a:spcBef>
                <a:spcAft>
                  <a:spcPts val="0"/>
                </a:spcAft>
              </a:pPr>
              <a:r>
                <a:rPr lang="zh-CN" altLang="en-US" sz="1100" b="0" dirty="0">
                  <a:solidFill>
                    <a:prstClr val="white"/>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100" b="0" dirty="0">
                <a:solidFill>
                  <a:prstClr val="white"/>
                </a:solidFill>
                <a:latin typeface="微软雅黑" panose="020B0503020204020204" charset="-122"/>
                <a:ea typeface="微软雅黑" panose="020B0503020204020204" charset="-122"/>
              </a:endParaRPr>
            </a:p>
          </p:txBody>
        </p:sp>
        <p:sp>
          <p:nvSpPr>
            <p:cNvPr id="104" name="TextBox 103"/>
            <p:cNvSpPr txBox="1"/>
            <p:nvPr/>
          </p:nvSpPr>
          <p:spPr>
            <a:xfrm>
              <a:off x="4158880" y="1314546"/>
              <a:ext cx="853710" cy="496175"/>
            </a:xfrm>
            <a:prstGeom prst="rect">
              <a:avLst/>
            </a:prstGeom>
            <a:noFill/>
          </p:spPr>
          <p:txBody>
            <a:bodyPr wrap="none" lIns="0" tIns="0" rIns="0" bIns="0" rtlCol="0">
              <a:spAutoFit/>
            </a:bodyPr>
            <a:lstStyle/>
            <a:p>
              <a:pPr defTabSz="1219200" fontAlgn="auto">
                <a:spcBef>
                  <a:spcPts val="0"/>
                </a:spcBef>
                <a:spcAft>
                  <a:spcPts val="0"/>
                </a:spcAft>
              </a:pPr>
              <a:r>
                <a:rPr lang="en-US" sz="4300" b="0" dirty="0">
                  <a:solidFill>
                    <a:prstClr val="white"/>
                  </a:solidFill>
                  <a:latin typeface="微软雅黑" panose="020B0503020204020204" charset="-122"/>
                  <a:ea typeface="微软雅黑" panose="020B0503020204020204" charset="-122"/>
                  <a:cs typeface="Roboto Regular"/>
                </a:rPr>
                <a:t>38%</a:t>
              </a:r>
              <a:endParaRPr lang="en-US" sz="4300" b="0" dirty="0">
                <a:solidFill>
                  <a:prstClr val="white"/>
                </a:solidFill>
                <a:latin typeface="微软雅黑" panose="020B0503020204020204" charset="-122"/>
                <a:ea typeface="微软雅黑" panose="020B0503020204020204" charset="-122"/>
                <a:cs typeface="Roboto Regular"/>
              </a:endParaRPr>
            </a:p>
          </p:txBody>
        </p:sp>
        <p:sp>
          <p:nvSpPr>
            <p:cNvPr id="105" name="TextBox 104"/>
            <p:cNvSpPr txBox="1"/>
            <p:nvPr/>
          </p:nvSpPr>
          <p:spPr>
            <a:xfrm>
              <a:off x="4212924" y="1802519"/>
              <a:ext cx="750303" cy="150006"/>
            </a:xfrm>
            <a:prstGeom prst="rect">
              <a:avLst/>
            </a:prstGeom>
            <a:noFill/>
          </p:spPr>
          <p:txBody>
            <a:bodyPr wrap="none" lIns="0" tIns="0" rIns="0" bIns="0" rtlCol="0">
              <a:spAutoFit/>
            </a:bodyPr>
            <a:lstStyle/>
            <a:p>
              <a:pPr defTabSz="1219200" fontAlgn="auto">
                <a:spcBef>
                  <a:spcPts val="0"/>
                </a:spcBef>
                <a:spcAft>
                  <a:spcPts val="0"/>
                </a:spcAft>
              </a:pPr>
              <a:r>
                <a:rPr lang="zh-CN" altLang="en-US" sz="1300" dirty="0">
                  <a:solidFill>
                    <a:prstClr val="white"/>
                  </a:solidFill>
                  <a:latin typeface="微软雅黑" panose="020B0503020204020204" charset="-122"/>
                  <a:ea typeface="微软雅黑" panose="020B0503020204020204" charset="-122"/>
                </a:rPr>
                <a:t>点击输入标题</a:t>
              </a:r>
              <a:endParaRPr lang="zh-CN" altLang="en-US" sz="1300" dirty="0">
                <a:solidFill>
                  <a:prstClr val="white"/>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
        <p:nvSpPr>
          <p:cNvPr id="7" name="Oval 3"/>
          <p:cNvSpPr/>
          <p:nvPr/>
        </p:nvSpPr>
        <p:spPr>
          <a:xfrm>
            <a:off x="1016923" y="1893268"/>
            <a:ext cx="1774149" cy="1774790"/>
          </a:xfrm>
          <a:prstGeom prst="ellipse">
            <a:avLst/>
          </a:prstGeom>
          <a:solidFill>
            <a:srgbClr val="C00000">
              <a:alpha val="90000"/>
            </a:srgb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en-US" sz="2400" b="0">
              <a:solidFill>
                <a:prstClr val="white"/>
              </a:solidFill>
            </a:endParaRPr>
          </a:p>
        </p:txBody>
      </p:sp>
      <p:sp>
        <p:nvSpPr>
          <p:cNvPr id="9" name="Oval 14"/>
          <p:cNvSpPr/>
          <p:nvPr/>
        </p:nvSpPr>
        <p:spPr>
          <a:xfrm>
            <a:off x="3844852" y="1900603"/>
            <a:ext cx="1774149" cy="1774790"/>
          </a:xfrm>
          <a:prstGeom prst="ellipse">
            <a:avLst/>
          </a:prstGeom>
          <a:solidFill>
            <a:srgbClr val="C00000"/>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en-US" sz="2400" b="0">
              <a:solidFill>
                <a:prstClr val="white"/>
              </a:solidFill>
            </a:endParaRPr>
          </a:p>
        </p:txBody>
      </p:sp>
      <p:sp>
        <p:nvSpPr>
          <p:cNvPr id="10" name="Oval 17"/>
          <p:cNvSpPr/>
          <p:nvPr/>
        </p:nvSpPr>
        <p:spPr>
          <a:xfrm>
            <a:off x="6676750" y="1900603"/>
            <a:ext cx="1774149" cy="1774790"/>
          </a:xfrm>
          <a:prstGeom prst="ellipse">
            <a:avLst/>
          </a:prstGeom>
          <a:solidFill>
            <a:srgbClr val="C00000"/>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en-US" sz="2400" b="0">
              <a:solidFill>
                <a:prstClr val="white"/>
              </a:solidFill>
            </a:endParaRPr>
          </a:p>
        </p:txBody>
      </p:sp>
      <p:sp>
        <p:nvSpPr>
          <p:cNvPr id="11" name="Oval 20"/>
          <p:cNvSpPr/>
          <p:nvPr/>
        </p:nvSpPr>
        <p:spPr>
          <a:xfrm>
            <a:off x="9504960" y="1900603"/>
            <a:ext cx="1774149" cy="1774790"/>
          </a:xfrm>
          <a:prstGeom prst="ellipse">
            <a:avLst/>
          </a:prstGeom>
          <a:solidFill>
            <a:srgbClr val="C00000"/>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en-US" sz="2400" b="0">
              <a:solidFill>
                <a:prstClr val="white"/>
              </a:solidFill>
            </a:endParaRPr>
          </a:p>
        </p:txBody>
      </p:sp>
      <p:sp>
        <p:nvSpPr>
          <p:cNvPr id="12" name="TextBox 11"/>
          <p:cNvSpPr txBox="1"/>
          <p:nvPr/>
        </p:nvSpPr>
        <p:spPr>
          <a:xfrm>
            <a:off x="2755121" y="2137702"/>
            <a:ext cx="1109288" cy="1231074"/>
          </a:xfrm>
          <a:prstGeom prst="rect">
            <a:avLst/>
          </a:prstGeom>
          <a:noFill/>
        </p:spPr>
        <p:txBody>
          <a:bodyPr wrap="square" lIns="121890" tIns="60944" rIns="121890" bIns="60944" rtlCol="0">
            <a:spAutoFit/>
          </a:bodyPr>
          <a:lstStyle/>
          <a:p>
            <a:pPr defTabSz="1219200" fontAlgn="auto">
              <a:spcBef>
                <a:spcPts val="0"/>
              </a:spcBef>
              <a:spcAft>
                <a:spcPts val="0"/>
              </a:spcAft>
            </a:pPr>
            <a:r>
              <a:rPr lang="en-US" sz="7200" dirty="0">
                <a:solidFill>
                  <a:prstClr val="white">
                    <a:lumMod val="65000"/>
                  </a:prstClr>
                </a:solidFill>
                <a:latin typeface="+mn-lt"/>
                <a:ea typeface="+mn-ea"/>
                <a:cs typeface="Helvetica Neue"/>
              </a:rPr>
              <a:t>+</a:t>
            </a:r>
            <a:endParaRPr lang="ru-RU" sz="7200" dirty="0">
              <a:solidFill>
                <a:prstClr val="white">
                  <a:lumMod val="65000"/>
                </a:prstClr>
              </a:solidFill>
              <a:latin typeface="+mn-lt"/>
              <a:ea typeface="+mn-ea"/>
              <a:cs typeface="Helvetica Neue"/>
            </a:endParaRPr>
          </a:p>
        </p:txBody>
      </p:sp>
      <p:sp>
        <p:nvSpPr>
          <p:cNvPr id="13" name="TextBox 12"/>
          <p:cNvSpPr txBox="1"/>
          <p:nvPr/>
        </p:nvSpPr>
        <p:spPr>
          <a:xfrm>
            <a:off x="5585174" y="2137702"/>
            <a:ext cx="1109288" cy="1231074"/>
          </a:xfrm>
          <a:prstGeom prst="rect">
            <a:avLst/>
          </a:prstGeom>
          <a:noFill/>
        </p:spPr>
        <p:txBody>
          <a:bodyPr wrap="square" lIns="121890" tIns="60944" rIns="121890" bIns="60944" rtlCol="0">
            <a:spAutoFit/>
          </a:bodyPr>
          <a:lstStyle/>
          <a:p>
            <a:pPr defTabSz="1219200" fontAlgn="auto">
              <a:spcBef>
                <a:spcPts val="0"/>
              </a:spcBef>
              <a:spcAft>
                <a:spcPts val="0"/>
              </a:spcAft>
            </a:pPr>
            <a:r>
              <a:rPr lang="en-US" sz="7200" dirty="0">
                <a:solidFill>
                  <a:prstClr val="white">
                    <a:lumMod val="65000"/>
                  </a:prstClr>
                </a:solidFill>
                <a:latin typeface="+mn-lt"/>
                <a:ea typeface="+mn-ea"/>
                <a:cs typeface="Helvetica Neue"/>
              </a:rPr>
              <a:t>+</a:t>
            </a:r>
            <a:endParaRPr lang="ru-RU" sz="7200" dirty="0">
              <a:solidFill>
                <a:prstClr val="white">
                  <a:lumMod val="65000"/>
                </a:prstClr>
              </a:solidFill>
              <a:latin typeface="+mn-lt"/>
              <a:ea typeface="+mn-ea"/>
              <a:cs typeface="Helvetica Neue"/>
            </a:endParaRPr>
          </a:p>
        </p:txBody>
      </p:sp>
      <p:sp>
        <p:nvSpPr>
          <p:cNvPr id="14" name="TextBox 13"/>
          <p:cNvSpPr txBox="1"/>
          <p:nvPr/>
        </p:nvSpPr>
        <p:spPr>
          <a:xfrm>
            <a:off x="8399508" y="2151305"/>
            <a:ext cx="1109288" cy="1231074"/>
          </a:xfrm>
          <a:prstGeom prst="rect">
            <a:avLst/>
          </a:prstGeom>
          <a:noFill/>
        </p:spPr>
        <p:txBody>
          <a:bodyPr wrap="square" lIns="121890" tIns="60944" rIns="121890" bIns="60944" rtlCol="0">
            <a:spAutoFit/>
          </a:bodyPr>
          <a:lstStyle/>
          <a:p>
            <a:pPr defTabSz="1219200" fontAlgn="auto">
              <a:spcBef>
                <a:spcPts val="0"/>
              </a:spcBef>
              <a:spcAft>
                <a:spcPts val="0"/>
              </a:spcAft>
            </a:pPr>
            <a:r>
              <a:rPr lang="en-US" sz="7200" dirty="0">
                <a:solidFill>
                  <a:prstClr val="white">
                    <a:lumMod val="65000"/>
                  </a:prstClr>
                </a:solidFill>
                <a:latin typeface="+mn-lt"/>
                <a:ea typeface="+mn-ea"/>
                <a:cs typeface="Helvetica Neue"/>
              </a:rPr>
              <a:t>=</a:t>
            </a:r>
            <a:endParaRPr lang="ru-RU" sz="7200" dirty="0">
              <a:solidFill>
                <a:prstClr val="white">
                  <a:lumMod val="65000"/>
                </a:prstClr>
              </a:solidFill>
              <a:latin typeface="+mn-lt"/>
              <a:ea typeface="+mn-ea"/>
              <a:cs typeface="Helvetica Neue"/>
            </a:endParaRPr>
          </a:p>
        </p:txBody>
      </p:sp>
      <p:sp>
        <p:nvSpPr>
          <p:cNvPr id="15" name="TextBox 14"/>
          <p:cNvSpPr txBox="1"/>
          <p:nvPr/>
        </p:nvSpPr>
        <p:spPr>
          <a:xfrm>
            <a:off x="708913" y="4274853"/>
            <a:ext cx="2410350" cy="307775"/>
          </a:xfrm>
          <a:prstGeom prst="rect">
            <a:avLst/>
          </a:prstGeom>
          <a:noFill/>
        </p:spPr>
        <p:txBody>
          <a:bodyPr wrap="square" lIns="0" tIns="60958" rIns="0" bIns="0" rtlCol="0">
            <a:spAutoFit/>
          </a:bodyPr>
          <a:lstStyle/>
          <a:p>
            <a:pPr defTabSz="1219200" fontAlgn="auto">
              <a:spcBef>
                <a:spcPts val="0"/>
              </a:spcBef>
              <a:spcAft>
                <a:spcPts val="0"/>
              </a:spcAft>
              <a:tabLst>
                <a:tab pos="1367155" algn="l"/>
              </a:tabLst>
            </a:pPr>
            <a:r>
              <a:rPr lang="zh-CN" altLang="en-US" sz="1600" dirty="0">
                <a:solidFill>
                  <a:srgbClr val="C00000"/>
                </a:solidFill>
                <a:latin typeface="微软雅黑" panose="020B0503020204020204" charset="-122"/>
                <a:ea typeface="微软雅黑" panose="020B0503020204020204" charset="-122"/>
                <a:cs typeface="Calibri" panose="020F0502020204030204"/>
              </a:rPr>
              <a:t>填加文字标题</a:t>
            </a:r>
            <a:endParaRPr lang="en-US" sz="1600" dirty="0">
              <a:solidFill>
                <a:srgbClr val="C00000"/>
              </a:solidFill>
              <a:latin typeface="微软雅黑" panose="020B0503020204020204" charset="-122"/>
              <a:ea typeface="微软雅黑" panose="020B0503020204020204" charset="-122"/>
              <a:cs typeface="Calibri" panose="020F0502020204030204"/>
            </a:endParaRPr>
          </a:p>
        </p:txBody>
      </p:sp>
      <p:sp>
        <p:nvSpPr>
          <p:cNvPr id="16" name="TextBox 15"/>
          <p:cNvSpPr txBox="1"/>
          <p:nvPr/>
        </p:nvSpPr>
        <p:spPr>
          <a:xfrm>
            <a:off x="877697" y="4680544"/>
            <a:ext cx="2063618" cy="841767"/>
          </a:xfrm>
          <a:prstGeom prst="rect">
            <a:avLst/>
          </a:prstGeom>
          <a:noFill/>
        </p:spPr>
        <p:txBody>
          <a:bodyPr wrap="square" lIns="0" tIns="60958" rIns="0" bIns="0" rtlCol="0">
            <a:spAutoFit/>
          </a:bodyPr>
          <a:lstStyle/>
          <a:p>
            <a:pPr defTabSz="1219200" fontAlgn="auto">
              <a:lnSpc>
                <a:spcPct val="130000"/>
              </a:lnSpc>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sz="1300" b="0" dirty="0">
              <a:solidFill>
                <a:prstClr val="black">
                  <a:lumMod val="75000"/>
                  <a:lumOff val="25000"/>
                </a:prstClr>
              </a:solidFill>
              <a:latin typeface="微软雅黑" panose="020B0503020204020204" charset="-122"/>
              <a:ea typeface="微软雅黑" panose="020B0503020204020204" charset="-122"/>
              <a:cs typeface="Calibri" panose="020F0502020204030204"/>
            </a:endParaRPr>
          </a:p>
        </p:txBody>
      </p:sp>
      <p:sp>
        <p:nvSpPr>
          <p:cNvPr id="17" name="TextBox 16"/>
          <p:cNvSpPr txBox="1"/>
          <p:nvPr/>
        </p:nvSpPr>
        <p:spPr>
          <a:xfrm>
            <a:off x="3501095" y="4271457"/>
            <a:ext cx="2410350" cy="307775"/>
          </a:xfrm>
          <a:prstGeom prst="rect">
            <a:avLst/>
          </a:prstGeom>
          <a:noFill/>
        </p:spPr>
        <p:txBody>
          <a:bodyPr wrap="square" lIns="0" tIns="60958" rIns="0" bIns="0" rtlCol="0">
            <a:spAutoFit/>
          </a:bodyPr>
          <a:lstStyle/>
          <a:p>
            <a:pPr defTabSz="1219200" fontAlgn="auto">
              <a:spcBef>
                <a:spcPts val="0"/>
              </a:spcBef>
              <a:spcAft>
                <a:spcPts val="0"/>
              </a:spcAft>
              <a:tabLst>
                <a:tab pos="1367155" algn="l"/>
              </a:tabLst>
            </a:pPr>
            <a:r>
              <a:rPr lang="zh-CN" altLang="en-US" sz="1600" dirty="0">
                <a:solidFill>
                  <a:srgbClr val="C00000"/>
                </a:solidFill>
                <a:latin typeface="微软雅黑" panose="020B0503020204020204" charset="-122"/>
                <a:ea typeface="微软雅黑" panose="020B0503020204020204" charset="-122"/>
                <a:cs typeface="Calibri" panose="020F0502020204030204"/>
              </a:rPr>
              <a:t>填加文字标题</a:t>
            </a:r>
            <a:endParaRPr lang="en-US" altLang="zh-CN" sz="1600" dirty="0">
              <a:solidFill>
                <a:srgbClr val="C00000"/>
              </a:solidFill>
              <a:latin typeface="微软雅黑" panose="020B0503020204020204" charset="-122"/>
              <a:ea typeface="微软雅黑" panose="020B0503020204020204" charset="-122"/>
              <a:cs typeface="Calibri" panose="020F0502020204030204"/>
            </a:endParaRPr>
          </a:p>
        </p:txBody>
      </p:sp>
      <p:sp>
        <p:nvSpPr>
          <p:cNvPr id="18" name="TextBox 17"/>
          <p:cNvSpPr txBox="1"/>
          <p:nvPr/>
        </p:nvSpPr>
        <p:spPr>
          <a:xfrm>
            <a:off x="3669880" y="4677150"/>
            <a:ext cx="2063618" cy="841767"/>
          </a:xfrm>
          <a:prstGeom prst="rect">
            <a:avLst/>
          </a:prstGeom>
          <a:noFill/>
        </p:spPr>
        <p:txBody>
          <a:bodyPr wrap="square" lIns="0" tIns="60958" rIns="0" bIns="0" rtlCol="0">
            <a:spAutoFit/>
          </a:bodyPr>
          <a:lstStyle/>
          <a:p>
            <a:pPr defTabSz="1219200" fontAlgn="auto">
              <a:lnSpc>
                <a:spcPct val="130000"/>
              </a:lnSpc>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300" b="0" dirty="0">
              <a:solidFill>
                <a:prstClr val="black">
                  <a:lumMod val="75000"/>
                  <a:lumOff val="25000"/>
                </a:prstClr>
              </a:solidFill>
              <a:latin typeface="微软雅黑" panose="020B0503020204020204" charset="-122"/>
              <a:ea typeface="微软雅黑" panose="020B0503020204020204" charset="-122"/>
              <a:cs typeface="Calibri" panose="020F0502020204030204"/>
            </a:endParaRPr>
          </a:p>
        </p:txBody>
      </p:sp>
      <p:sp>
        <p:nvSpPr>
          <p:cNvPr id="19" name="TextBox 18"/>
          <p:cNvSpPr txBox="1"/>
          <p:nvPr/>
        </p:nvSpPr>
        <p:spPr>
          <a:xfrm>
            <a:off x="6342619" y="4268064"/>
            <a:ext cx="2410350" cy="307775"/>
          </a:xfrm>
          <a:prstGeom prst="rect">
            <a:avLst/>
          </a:prstGeom>
          <a:noFill/>
        </p:spPr>
        <p:txBody>
          <a:bodyPr wrap="square" lIns="0" tIns="60958" rIns="0" bIns="0" rtlCol="0">
            <a:spAutoFit/>
          </a:bodyPr>
          <a:lstStyle/>
          <a:p>
            <a:pPr defTabSz="1219200" fontAlgn="auto">
              <a:spcBef>
                <a:spcPts val="0"/>
              </a:spcBef>
              <a:spcAft>
                <a:spcPts val="0"/>
              </a:spcAft>
              <a:tabLst>
                <a:tab pos="1367155" algn="l"/>
              </a:tabLst>
            </a:pPr>
            <a:r>
              <a:rPr lang="zh-CN" altLang="en-US" sz="1600" dirty="0">
                <a:solidFill>
                  <a:srgbClr val="C00000"/>
                </a:solidFill>
                <a:latin typeface="微软雅黑" panose="020B0503020204020204" charset="-122"/>
                <a:ea typeface="微软雅黑" panose="020B0503020204020204" charset="-122"/>
                <a:cs typeface="Calibri" panose="020F0502020204030204"/>
              </a:rPr>
              <a:t>填加文字标题</a:t>
            </a:r>
            <a:endParaRPr lang="en-US" altLang="zh-CN" sz="1600" dirty="0">
              <a:solidFill>
                <a:srgbClr val="C00000"/>
              </a:solidFill>
              <a:latin typeface="微软雅黑" panose="020B0503020204020204" charset="-122"/>
              <a:ea typeface="微软雅黑" panose="020B0503020204020204" charset="-122"/>
              <a:cs typeface="Calibri" panose="020F0502020204030204"/>
            </a:endParaRPr>
          </a:p>
        </p:txBody>
      </p:sp>
      <p:sp>
        <p:nvSpPr>
          <p:cNvPr id="20" name="TextBox 19"/>
          <p:cNvSpPr txBox="1"/>
          <p:nvPr/>
        </p:nvSpPr>
        <p:spPr>
          <a:xfrm>
            <a:off x="6511404" y="4673757"/>
            <a:ext cx="2063618" cy="841767"/>
          </a:xfrm>
          <a:prstGeom prst="rect">
            <a:avLst/>
          </a:prstGeom>
          <a:noFill/>
        </p:spPr>
        <p:txBody>
          <a:bodyPr wrap="square" lIns="0" tIns="60958" rIns="0" bIns="0" rtlCol="0">
            <a:spAutoFit/>
          </a:bodyPr>
          <a:lstStyle/>
          <a:p>
            <a:pPr defTabSz="1219200" fontAlgn="auto">
              <a:lnSpc>
                <a:spcPct val="130000"/>
              </a:lnSpc>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300" b="0" dirty="0">
              <a:solidFill>
                <a:prstClr val="black">
                  <a:lumMod val="75000"/>
                  <a:lumOff val="25000"/>
                </a:prstClr>
              </a:solidFill>
              <a:latin typeface="微软雅黑" panose="020B0503020204020204" charset="-122"/>
              <a:ea typeface="微软雅黑" panose="020B0503020204020204" charset="-122"/>
              <a:cs typeface="Calibri" panose="020F0502020204030204"/>
            </a:endParaRPr>
          </a:p>
        </p:txBody>
      </p:sp>
      <p:sp>
        <p:nvSpPr>
          <p:cNvPr id="21" name="TextBox 20"/>
          <p:cNvSpPr txBox="1"/>
          <p:nvPr/>
        </p:nvSpPr>
        <p:spPr>
          <a:xfrm>
            <a:off x="9252750" y="4274852"/>
            <a:ext cx="2410350" cy="307775"/>
          </a:xfrm>
          <a:prstGeom prst="rect">
            <a:avLst/>
          </a:prstGeom>
          <a:noFill/>
        </p:spPr>
        <p:txBody>
          <a:bodyPr wrap="square" lIns="0" tIns="60958" rIns="0" bIns="0" rtlCol="0">
            <a:spAutoFit/>
          </a:bodyPr>
          <a:lstStyle/>
          <a:p>
            <a:pPr defTabSz="1219200" fontAlgn="auto">
              <a:spcBef>
                <a:spcPts val="0"/>
              </a:spcBef>
              <a:spcAft>
                <a:spcPts val="0"/>
              </a:spcAft>
              <a:tabLst>
                <a:tab pos="1367155" algn="l"/>
              </a:tabLst>
            </a:pPr>
            <a:r>
              <a:rPr lang="zh-CN" altLang="en-US" sz="1600" dirty="0">
                <a:solidFill>
                  <a:srgbClr val="C00000"/>
                </a:solidFill>
                <a:latin typeface="微软雅黑" panose="020B0503020204020204" charset="-122"/>
                <a:ea typeface="微软雅黑" panose="020B0503020204020204" charset="-122"/>
                <a:cs typeface="Calibri" panose="020F0502020204030204"/>
              </a:rPr>
              <a:t>填加文字标题</a:t>
            </a:r>
            <a:endParaRPr lang="en-US" altLang="zh-CN" sz="1600" dirty="0">
              <a:solidFill>
                <a:srgbClr val="C00000"/>
              </a:solidFill>
              <a:latin typeface="微软雅黑" panose="020B0503020204020204" charset="-122"/>
              <a:ea typeface="微软雅黑" panose="020B0503020204020204" charset="-122"/>
              <a:cs typeface="Calibri" panose="020F0502020204030204"/>
            </a:endParaRPr>
          </a:p>
        </p:txBody>
      </p:sp>
      <p:sp>
        <p:nvSpPr>
          <p:cNvPr id="22" name="TextBox 21"/>
          <p:cNvSpPr txBox="1"/>
          <p:nvPr/>
        </p:nvSpPr>
        <p:spPr>
          <a:xfrm>
            <a:off x="9421535" y="4680544"/>
            <a:ext cx="2063618" cy="841767"/>
          </a:xfrm>
          <a:prstGeom prst="rect">
            <a:avLst/>
          </a:prstGeom>
          <a:noFill/>
        </p:spPr>
        <p:txBody>
          <a:bodyPr wrap="square" lIns="0" tIns="60958" rIns="0" bIns="0" rtlCol="0">
            <a:spAutoFit/>
          </a:bodyPr>
          <a:lstStyle/>
          <a:p>
            <a:pPr defTabSz="1219200" fontAlgn="auto">
              <a:lnSpc>
                <a:spcPct val="130000"/>
              </a:lnSpc>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300" b="0" dirty="0">
              <a:solidFill>
                <a:prstClr val="black">
                  <a:lumMod val="75000"/>
                  <a:lumOff val="25000"/>
                </a:prstClr>
              </a:solidFill>
              <a:latin typeface="微软雅黑" panose="020B0503020204020204" charset="-122"/>
              <a:ea typeface="微软雅黑" panose="020B0503020204020204" charset="-122"/>
              <a:cs typeface="Calibri" panose="020F0502020204030204"/>
            </a:endParaRPr>
          </a:p>
        </p:txBody>
      </p:sp>
      <p:sp>
        <p:nvSpPr>
          <p:cNvPr id="23" name="Freeform 12"/>
          <p:cNvSpPr>
            <a:spLocks noEditPoints="1"/>
          </p:cNvSpPr>
          <p:nvPr/>
        </p:nvSpPr>
        <p:spPr bwMode="auto">
          <a:xfrm>
            <a:off x="7055189" y="2299795"/>
            <a:ext cx="1064855" cy="972610"/>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121917" tIns="60958" rIns="121917" bIns="6095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dirty="0">
              <a:solidFill>
                <a:prstClr val="black"/>
              </a:solidFill>
            </a:endParaRPr>
          </a:p>
        </p:txBody>
      </p:sp>
      <p:grpSp>
        <p:nvGrpSpPr>
          <p:cNvPr id="24" name="Group 71"/>
          <p:cNvGrpSpPr/>
          <p:nvPr/>
        </p:nvGrpSpPr>
        <p:grpSpPr>
          <a:xfrm>
            <a:off x="4321547" y="2393365"/>
            <a:ext cx="778861" cy="777792"/>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26"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31"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32"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33"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34"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35"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36"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grpSp>
      <p:grpSp>
        <p:nvGrpSpPr>
          <p:cNvPr id="37" name="Group 173"/>
          <p:cNvGrpSpPr/>
          <p:nvPr/>
        </p:nvGrpSpPr>
        <p:grpSpPr>
          <a:xfrm>
            <a:off x="9956337" y="2345633"/>
            <a:ext cx="863984" cy="858000"/>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grpSp>
      <p:grpSp>
        <p:nvGrpSpPr>
          <p:cNvPr id="43" name="Group 162"/>
          <p:cNvGrpSpPr/>
          <p:nvPr/>
        </p:nvGrpSpPr>
        <p:grpSpPr>
          <a:xfrm>
            <a:off x="1499271" y="2309221"/>
            <a:ext cx="805614" cy="861936"/>
            <a:chOff x="4267200" y="1196975"/>
            <a:chExt cx="593725" cy="635001"/>
          </a:xfrm>
          <a:solidFill>
            <a:schemeClr val="bg1"/>
          </a:solidFill>
        </p:grpSpPr>
        <p:sp>
          <p:nvSpPr>
            <p:cNvPr id="44"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sp>
          <p:nvSpPr>
            <p:cNvPr id="4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b="0">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3023270" y="1413107"/>
            <a:ext cx="1923571" cy="1127049"/>
            <a:chOff x="0" y="0"/>
            <a:chExt cx="9801" cy="6692"/>
          </a:xfrm>
          <a:solidFill>
            <a:srgbClr val="C00000"/>
          </a:solidFill>
          <a:effectLst>
            <a:outerShdw blurRad="127000" dist="38100" dir="8100000" algn="tr" rotWithShape="0">
              <a:prstClr val="black">
                <a:alpha val="40000"/>
              </a:prstClr>
            </a:outerShdw>
          </a:effectLst>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grpSp>
      <p:grpSp>
        <p:nvGrpSpPr>
          <p:cNvPr id="25" name="Group 12"/>
          <p:cNvGrpSpPr/>
          <p:nvPr/>
        </p:nvGrpSpPr>
        <p:grpSpPr bwMode="auto">
          <a:xfrm>
            <a:off x="7018266" y="1413107"/>
            <a:ext cx="1923571" cy="1127049"/>
            <a:chOff x="0" y="0"/>
            <a:chExt cx="9801" cy="6692"/>
          </a:xfrm>
          <a:solidFill>
            <a:srgbClr val="C00000"/>
          </a:solidFill>
          <a:effectLst>
            <a:outerShdw blurRad="127000" dist="38100" dir="8100000" algn="tr" rotWithShape="0">
              <a:prstClr val="black">
                <a:alpha val="40000"/>
              </a:prstClr>
            </a:outerShdw>
          </a:effectLst>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pPr defTabSz="1219200" fontAlgn="auto">
                <a:spcBef>
                  <a:spcPts val="0"/>
                </a:spcBef>
                <a:spcAft>
                  <a:spcPts val="0"/>
                </a:spcAft>
              </a:pPr>
              <a:endParaRPr lang="zh-CN" altLang="en-US" sz="1900">
                <a:solidFill>
                  <a:srgbClr val="F8F8F8"/>
                </a:solidFill>
                <a:latin typeface="Calibri" panose="020F0502020204030204"/>
                <a:ea typeface="微软雅黑" panose="020B0503020204020204"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pPr defTabSz="1219200" fontAlgn="auto">
                <a:spcBef>
                  <a:spcPts val="0"/>
                </a:spcBef>
                <a:spcAft>
                  <a:spcPts val="0"/>
                </a:spcAft>
              </a:pPr>
              <a:endParaRPr lang="zh-CN" altLang="en-US" sz="1900">
                <a:solidFill>
                  <a:srgbClr val="F8F8F8"/>
                </a:solidFill>
                <a:latin typeface="Calibri" panose="020F0502020204030204"/>
                <a:ea typeface="微软雅黑" panose="020B0503020204020204"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pPr defTabSz="1219200" fontAlgn="auto">
                <a:spcBef>
                  <a:spcPts val="0"/>
                </a:spcBef>
                <a:spcAft>
                  <a:spcPts val="0"/>
                </a:spcAft>
              </a:pPr>
              <a:endParaRPr lang="zh-CN" altLang="en-US" sz="1900">
                <a:solidFill>
                  <a:srgbClr val="F8F8F8"/>
                </a:solidFill>
                <a:latin typeface="Calibri" panose="020F0502020204030204"/>
                <a:ea typeface="微软雅黑" panose="020B0503020204020204" charset="-122"/>
              </a:endParaRPr>
            </a:p>
          </p:txBody>
        </p:sp>
      </p:grpSp>
      <p:sp>
        <p:nvSpPr>
          <p:cNvPr id="48" name="Text Box 16"/>
          <p:cNvSpPr txBox="1">
            <a:spLocks noChangeArrowheads="1"/>
          </p:cNvSpPr>
          <p:nvPr/>
        </p:nvSpPr>
        <p:spPr bwMode="auto">
          <a:xfrm>
            <a:off x="3023265" y="2692670"/>
            <a:ext cx="2148886" cy="334870"/>
          </a:xfrm>
          <a:prstGeom prst="rect">
            <a:avLst/>
          </a:prstGeom>
          <a:solidFill>
            <a:srgbClr val="C00000"/>
          </a:solidFill>
          <a:ln w="38100" cap="flat" cmpd="sng">
            <a:solidFill>
              <a:schemeClr val="bg1"/>
            </a:solidFill>
            <a:bevel/>
          </a:ln>
          <a:effectLst>
            <a:outerShdw blurRad="127000" dist="38100" dir="8100000" algn="tr" rotWithShape="0">
              <a:prstClr val="black">
                <a:alpha val="40000"/>
              </a:prstClr>
            </a:outerShdw>
          </a:effectLst>
        </p:spPr>
        <p:txBody>
          <a:bodyPr lIns="82822" tIns="41410" rIns="82822" bIns="41410" anchor="ctr"/>
          <a:lstStyle>
            <a:defPPr>
              <a:defRPr lang="zh-CN"/>
            </a:defPPr>
          </a:lstStyle>
          <a:p>
            <a:pPr defTabSz="1219200" fontAlgn="auto">
              <a:lnSpc>
                <a:spcPct val="130000"/>
              </a:lnSpc>
              <a:spcBef>
                <a:spcPts val="0"/>
              </a:spcBef>
              <a:spcAft>
                <a:spcPts val="0"/>
              </a:spcAft>
            </a:pPr>
            <a:r>
              <a:rPr lang="en-US" altLang="zh-CN" sz="1500" dirty="0">
                <a:solidFill>
                  <a:srgbClr val="F8F8F8"/>
                </a:solidFill>
                <a:latin typeface="微软雅黑" panose="020B0503020204020204" charset="-122"/>
                <a:ea typeface="微软雅黑" panose="020B0503020204020204" charset="-122"/>
              </a:rPr>
              <a:t>A</a:t>
            </a:r>
            <a:r>
              <a:rPr lang="zh-CN" altLang="en-US" sz="1500" dirty="0">
                <a:solidFill>
                  <a:srgbClr val="F8F8F8"/>
                </a:solidFill>
                <a:latin typeface="微软雅黑" panose="020B0503020204020204" charset="-122"/>
                <a:ea typeface="微软雅黑" panose="020B0503020204020204" charset="-122"/>
              </a:rPr>
              <a:t>团队</a:t>
            </a:r>
            <a:endParaRPr lang="zh-CN" altLang="en-US" sz="1500" dirty="0">
              <a:solidFill>
                <a:srgbClr val="F8F8F8"/>
              </a:solidFill>
              <a:latin typeface="微软雅黑" panose="020B0503020204020204" charset="-122"/>
              <a:ea typeface="微软雅黑" panose="020B0503020204020204" charset="-122"/>
            </a:endParaRPr>
          </a:p>
        </p:txBody>
      </p:sp>
      <p:sp>
        <p:nvSpPr>
          <p:cNvPr id="49" name="Rectangle 17"/>
          <p:cNvSpPr>
            <a:spLocks noChangeArrowheads="1"/>
          </p:cNvSpPr>
          <p:nvPr/>
        </p:nvSpPr>
        <p:spPr bwMode="auto">
          <a:xfrm>
            <a:off x="3023270" y="3187106"/>
            <a:ext cx="2150324" cy="1950075"/>
          </a:xfrm>
          <a:prstGeom prst="rect">
            <a:avLst/>
          </a:prstGeom>
          <a:solidFill>
            <a:srgbClr val="C00000"/>
          </a:solidFill>
          <a:ln w="38100">
            <a:solidFill>
              <a:schemeClr val="bg1"/>
            </a:solidFill>
          </a:ln>
          <a:effectLst>
            <a:outerShdw blurRad="127000" dist="38100" dir="8100000" algn="tr" rotWithShape="0">
              <a:prstClr val="black">
                <a:alpha val="40000"/>
              </a:prstClr>
            </a:outerShdw>
          </a:effectLst>
        </p:spPr>
        <p:txBody>
          <a:bodyPr lIns="82822" tIns="41410" rIns="82822" bIns="41410" anchor="ctr"/>
          <a:lstStyle/>
          <a:p>
            <a:pPr algn="l" defTabSz="1219200" fontAlgn="auto">
              <a:lnSpc>
                <a:spcPct val="130000"/>
              </a:lnSpc>
              <a:spcBef>
                <a:spcPts val="0"/>
              </a:spcBef>
              <a:spcAft>
                <a:spcPts val="0"/>
              </a:spcAft>
            </a:pPr>
            <a:endParaRPr lang="zh-CN" altLang="en-US" sz="1300" b="0">
              <a:solidFill>
                <a:prstClr val="black"/>
              </a:solidFill>
              <a:latin typeface="微软雅黑" panose="020B0503020204020204" charset="-122"/>
              <a:ea typeface="微软雅黑" panose="020B0503020204020204" charset="-122"/>
            </a:endParaRPr>
          </a:p>
        </p:txBody>
      </p:sp>
      <p:sp>
        <p:nvSpPr>
          <p:cNvPr id="50" name="Text Box 18"/>
          <p:cNvSpPr txBox="1">
            <a:spLocks noChangeArrowheads="1"/>
          </p:cNvSpPr>
          <p:nvPr/>
        </p:nvSpPr>
        <p:spPr bwMode="auto">
          <a:xfrm>
            <a:off x="7016828" y="2692673"/>
            <a:ext cx="2150324" cy="362776"/>
          </a:xfrm>
          <a:prstGeom prst="rect">
            <a:avLst/>
          </a:prstGeom>
          <a:solidFill>
            <a:srgbClr val="C00000"/>
          </a:solidFill>
          <a:ln w="38100" cap="flat" cmpd="sng">
            <a:solidFill>
              <a:schemeClr val="bg1"/>
            </a:solidFill>
            <a:bevel/>
          </a:ln>
          <a:effectLst>
            <a:outerShdw blurRad="127000" dist="38100" dir="8100000" algn="tr" rotWithShape="0">
              <a:prstClr val="black">
                <a:alpha val="40000"/>
              </a:prstClr>
            </a:outerShdw>
          </a:effectLst>
        </p:spPr>
        <p:txBody>
          <a:bodyPr lIns="82822" tIns="41410" rIns="82822" bIns="41410" anchor="ctr"/>
          <a:lstStyle>
            <a:defPPr>
              <a:defRPr lang="zh-CN"/>
            </a:defPPr>
            <a:lvl1pPr algn="ctr">
              <a:defRPr sz="2000" b="1">
                <a:solidFill>
                  <a:srgbClr val="F8F8F8"/>
                </a:solidFill>
                <a:ea typeface="微软雅黑" panose="020B0503020204020204" charset="-122"/>
              </a:defRPr>
            </a:lvl1pPr>
          </a:lstStyle>
          <a:p>
            <a:pPr defTabSz="1219200" fontAlgn="auto">
              <a:lnSpc>
                <a:spcPct val="130000"/>
              </a:lnSpc>
              <a:spcBef>
                <a:spcPts val="0"/>
              </a:spcBef>
              <a:spcAft>
                <a:spcPts val="0"/>
              </a:spcAft>
            </a:pPr>
            <a:r>
              <a:rPr lang="en-US" altLang="zh-CN" sz="1500" dirty="0">
                <a:latin typeface="微软雅黑" panose="020B0503020204020204" charset="-122"/>
              </a:rPr>
              <a:t>B</a:t>
            </a:r>
            <a:r>
              <a:rPr lang="zh-CN" altLang="en-US" sz="1500" dirty="0">
                <a:latin typeface="微软雅黑" panose="020B0503020204020204" charset="-122"/>
              </a:rPr>
              <a:t>团队</a:t>
            </a:r>
            <a:endParaRPr lang="zh-CN" altLang="en-US" sz="1500" dirty="0">
              <a:latin typeface="微软雅黑" panose="020B0503020204020204" charset="-122"/>
            </a:endParaRPr>
          </a:p>
        </p:txBody>
      </p:sp>
      <p:sp>
        <p:nvSpPr>
          <p:cNvPr id="51" name="Rectangle 19"/>
          <p:cNvSpPr>
            <a:spLocks noChangeArrowheads="1"/>
          </p:cNvSpPr>
          <p:nvPr/>
        </p:nvSpPr>
        <p:spPr bwMode="auto">
          <a:xfrm>
            <a:off x="7016828" y="3208313"/>
            <a:ext cx="2150324" cy="1950075"/>
          </a:xfrm>
          <a:prstGeom prst="rect">
            <a:avLst/>
          </a:prstGeom>
          <a:solidFill>
            <a:srgbClr val="C00000"/>
          </a:solidFill>
          <a:ln w="38100">
            <a:solidFill>
              <a:schemeClr val="bg1"/>
            </a:solidFill>
          </a:ln>
          <a:effectLst>
            <a:outerShdw blurRad="127000" dist="38100" dir="8100000" algn="tr" rotWithShape="0">
              <a:prstClr val="black">
                <a:alpha val="40000"/>
              </a:prstClr>
            </a:outerShdw>
          </a:effectLst>
        </p:spPr>
        <p:txBody>
          <a:bodyPr lIns="82822" tIns="41410" rIns="82822" bIns="41410" anchor="ctr"/>
          <a:lstStyle/>
          <a:p>
            <a:pPr algn="l" defTabSz="1219200" fontAlgn="auto">
              <a:lnSpc>
                <a:spcPct val="130000"/>
              </a:lnSpc>
              <a:spcBef>
                <a:spcPts val="0"/>
              </a:spcBef>
              <a:spcAft>
                <a:spcPts val="0"/>
              </a:spcAft>
            </a:pPr>
            <a:endParaRPr lang="zh-CN" altLang="en-US" sz="1300" b="0">
              <a:solidFill>
                <a:prstClr val="black"/>
              </a:solidFill>
              <a:latin typeface="微软雅黑" panose="020B0503020204020204" charset="-122"/>
              <a:ea typeface="微软雅黑" panose="020B0503020204020204" charset="-122"/>
            </a:endParaRPr>
          </a:p>
        </p:txBody>
      </p:sp>
      <p:sp>
        <p:nvSpPr>
          <p:cNvPr id="52" name="Text Box 20"/>
          <p:cNvSpPr txBox="1">
            <a:spLocks noChangeArrowheads="1"/>
          </p:cNvSpPr>
          <p:nvPr/>
        </p:nvSpPr>
        <p:spPr bwMode="auto">
          <a:xfrm>
            <a:off x="3182817" y="3316670"/>
            <a:ext cx="1868598" cy="1363979"/>
          </a:xfrm>
          <a:prstGeom prst="rect">
            <a:avLst/>
          </a:prstGeom>
          <a:noFill/>
          <a:ln>
            <a:noFill/>
          </a:ln>
          <a:effectLst/>
        </p:spPr>
        <p:txBody>
          <a:bodyPr lIns="82822" tIns="41410" rIns="82822" bIns="41410">
            <a:spAutoFit/>
          </a:bodyPr>
          <a:lstStyle/>
          <a:p>
            <a:pPr algn="l" defTabSz="1219200" fontAlgn="auto">
              <a:lnSpc>
                <a:spcPct val="130000"/>
              </a:lnSpc>
              <a:spcBef>
                <a:spcPts val="0"/>
              </a:spcBef>
              <a:spcAft>
                <a:spcPts val="0"/>
              </a:spcAft>
            </a:pPr>
            <a:r>
              <a:rPr lang="zh-CN" altLang="en-US" sz="1600" b="0" dirty="0" smtClean="0">
                <a:solidFill>
                  <a:srgbClr val="F8F8F8"/>
                </a:solidFill>
                <a:latin typeface="微软雅黑" panose="020B0503020204020204" charset="-122"/>
                <a:ea typeface="微软雅黑" panose="020B0503020204020204" charset="-122"/>
              </a:rPr>
              <a:t>设计师</a:t>
            </a:r>
            <a:r>
              <a:rPr lang="zh-CN" altLang="en-US" sz="1600" b="0" dirty="0">
                <a:solidFill>
                  <a:srgbClr val="F8F8F8"/>
                </a:solidFill>
                <a:latin typeface="微软雅黑" panose="020B0503020204020204" charset="-122"/>
                <a:ea typeface="微软雅黑" panose="020B0503020204020204" charset="-122"/>
              </a:rPr>
              <a:t>原创作品，盗卖者将被追究相应的法律责任，请勿以身试法！</a:t>
            </a:r>
            <a:endParaRPr lang="zh-CN" altLang="en-US" sz="1600" b="0" dirty="0">
              <a:solidFill>
                <a:srgbClr val="F8F8F8"/>
              </a:solidFill>
              <a:latin typeface="微软雅黑" panose="020B0503020204020204" charset="-122"/>
              <a:ea typeface="微软雅黑" panose="020B0503020204020204" charset="-122"/>
            </a:endParaRPr>
          </a:p>
        </p:txBody>
      </p:sp>
      <p:sp>
        <p:nvSpPr>
          <p:cNvPr id="53" name="Text Box 21"/>
          <p:cNvSpPr txBox="1">
            <a:spLocks noChangeArrowheads="1"/>
          </p:cNvSpPr>
          <p:nvPr/>
        </p:nvSpPr>
        <p:spPr bwMode="auto">
          <a:xfrm>
            <a:off x="7177811" y="3316670"/>
            <a:ext cx="1868598" cy="1363979"/>
          </a:xfrm>
          <a:prstGeom prst="rect">
            <a:avLst/>
          </a:prstGeom>
          <a:noFill/>
          <a:ln>
            <a:noFill/>
          </a:ln>
          <a:effectLst/>
        </p:spPr>
        <p:txBody>
          <a:bodyPr lIns="82822" tIns="41410" rIns="82822" bIns="41410">
            <a:spAutoFit/>
          </a:bodyPr>
          <a:lstStyle/>
          <a:p>
            <a:pPr algn="l" defTabSz="1219200" fontAlgn="auto">
              <a:lnSpc>
                <a:spcPct val="130000"/>
              </a:lnSpc>
              <a:spcBef>
                <a:spcPts val="0"/>
              </a:spcBef>
              <a:spcAft>
                <a:spcPts val="0"/>
              </a:spcAft>
            </a:pPr>
            <a:r>
              <a:rPr lang="zh-CN" altLang="en-US" sz="1600" b="0" dirty="0" smtClean="0">
                <a:solidFill>
                  <a:srgbClr val="F8F8F8"/>
                </a:solidFill>
                <a:latin typeface="微软雅黑" panose="020B0503020204020204" charset="-122"/>
                <a:ea typeface="微软雅黑" panose="020B0503020204020204" charset="-122"/>
              </a:rPr>
              <a:t>设计师</a:t>
            </a:r>
            <a:r>
              <a:rPr lang="zh-CN" altLang="en-US" sz="1600" b="0" dirty="0">
                <a:solidFill>
                  <a:srgbClr val="F8F8F8"/>
                </a:solidFill>
                <a:latin typeface="微软雅黑" panose="020B0503020204020204" charset="-122"/>
                <a:ea typeface="微软雅黑" panose="020B0503020204020204" charset="-122"/>
              </a:rPr>
              <a:t>原创作品，盗卖者将被追究相应的法律责任，请勿以身试法！</a:t>
            </a:r>
            <a:endParaRPr lang="zh-CN" altLang="en-US" sz="1600" b="0" dirty="0">
              <a:solidFill>
                <a:srgbClr val="F8F8F8"/>
              </a:solidFill>
              <a:latin typeface="微软雅黑" panose="020B0503020204020204" charset="-122"/>
              <a:ea typeface="微软雅黑" panose="020B0503020204020204" charset="-122"/>
            </a:endParaRPr>
          </a:p>
        </p:txBody>
      </p:sp>
      <p:grpSp>
        <p:nvGrpSpPr>
          <p:cNvPr id="54" name="Group 22"/>
          <p:cNvGrpSpPr/>
          <p:nvPr/>
        </p:nvGrpSpPr>
        <p:grpSpPr bwMode="auto">
          <a:xfrm>
            <a:off x="5598839" y="2739122"/>
            <a:ext cx="977419" cy="978772"/>
            <a:chOff x="0" y="0"/>
            <a:chExt cx="1700" cy="1700"/>
          </a:xfrm>
          <a:solidFill>
            <a:srgbClr val="C00000"/>
          </a:solidFill>
        </p:grpSpPr>
        <p:sp>
          <p:nvSpPr>
            <p:cNvPr id="55" name="Oval 23"/>
            <p:cNvSpPr>
              <a:spLocks noChangeArrowheads="1"/>
            </p:cNvSpPr>
            <p:nvPr/>
          </p:nvSpPr>
          <p:spPr bwMode="auto">
            <a:xfrm>
              <a:off x="0" y="0"/>
              <a:ext cx="1700" cy="1700"/>
            </a:xfrm>
            <a:prstGeom prst="ellipse">
              <a:avLst/>
            </a:prstGeom>
            <a:grpFill/>
            <a:ln w="50800">
              <a:solidFill>
                <a:schemeClr val="bg1"/>
              </a:solidFill>
              <a:round/>
            </a:ln>
            <a:effectLst>
              <a:outerShdw blurRad="127000" dist="38100" dir="8100000" algn="tr" rotWithShape="0">
                <a:prstClr val="black">
                  <a:alpha val="40000"/>
                </a:prstClr>
              </a:outerShdw>
            </a:effectLst>
          </p:spPr>
          <p:txBody>
            <a:bodyPr anchor="ctr"/>
            <a:lstStyle/>
            <a:p>
              <a:pPr algn="l" defTabSz="1219200" fontAlgn="auto">
                <a:lnSpc>
                  <a:spcPct val="130000"/>
                </a:lnSpc>
                <a:spcBef>
                  <a:spcPts val="0"/>
                </a:spcBef>
                <a:spcAft>
                  <a:spcPts val="0"/>
                </a:spcAft>
              </a:pPr>
              <a:endParaRPr lang="zh-CN" altLang="en-US" sz="1300" b="0">
                <a:solidFill>
                  <a:prstClr val="black"/>
                </a:solidFill>
                <a:latin typeface="微软雅黑" panose="020B0503020204020204" charset="-122"/>
                <a:ea typeface="微软雅黑" panose="020B0503020204020204" charset="-122"/>
              </a:endParaRPr>
            </a:p>
          </p:txBody>
        </p:sp>
        <p:sp>
          <p:nvSpPr>
            <p:cNvPr id="56" name="WordArt 24"/>
            <p:cNvSpPr>
              <a:spLocks noChangeArrowheads="1" noChangeShapeType="1"/>
            </p:cNvSpPr>
            <p:nvPr/>
          </p:nvSpPr>
          <p:spPr bwMode="auto">
            <a:xfrm>
              <a:off x="269" y="459"/>
              <a:ext cx="1149" cy="877"/>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219200" fontAlgn="auto">
                <a:lnSpc>
                  <a:spcPct val="130000"/>
                </a:lnSpc>
                <a:spcBef>
                  <a:spcPts val="0"/>
                </a:spcBef>
                <a:spcAft>
                  <a:spcPts val="0"/>
                </a:spcAft>
              </a:pPr>
              <a:r>
                <a:rPr lang="en-US" altLang="zh-CN" sz="400" dirty="0">
                  <a:solidFill>
                    <a:srgbClr val="F8F8F8"/>
                  </a:solidFill>
                  <a:latin typeface="微软雅黑" panose="020B0503020204020204" charset="-122"/>
                  <a:ea typeface="微软雅黑" panose="020B0503020204020204" charset="-122"/>
                </a:rPr>
                <a:t>VS</a:t>
              </a:r>
              <a:endParaRPr lang="zh-CN" altLang="en-US" sz="400" dirty="0">
                <a:solidFill>
                  <a:srgbClr val="F8F8F8"/>
                </a:solidFill>
                <a:latin typeface="微软雅黑" panose="020B0503020204020204" charset="-122"/>
                <a:ea typeface="微软雅黑" panose="020B0503020204020204" charset="-122"/>
              </a:endParaRPr>
            </a:p>
          </p:txBody>
        </p:sp>
      </p:grpSp>
      <p:sp>
        <p:nvSpPr>
          <p:cNvPr id="57" name="Rectangle 269"/>
          <p:cNvSpPr/>
          <p:nvPr/>
        </p:nvSpPr>
        <p:spPr>
          <a:xfrm>
            <a:off x="1487298" y="5446487"/>
            <a:ext cx="9311822" cy="892395"/>
          </a:xfrm>
          <a:prstGeom prst="rect">
            <a:avLst/>
          </a:prstGeom>
          <a:solidFill>
            <a:srgbClr val="C00000"/>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22" tIns="41410" rIns="82822" bIns="41410" rtlCol="0" anchor="ctr"/>
          <a:lstStyle/>
          <a:p>
            <a:pPr defTabSz="1219200" fontAlgn="auto">
              <a:spcBef>
                <a:spcPts val="0"/>
              </a:spcBef>
              <a:spcAft>
                <a:spcPts val="0"/>
              </a:spcAft>
            </a:pPr>
            <a:endParaRPr lang="en-US" sz="900" b="0">
              <a:solidFill>
                <a:srgbClr val="002161">
                  <a:lumMod val="75000"/>
                </a:srgbClr>
              </a:solidFill>
              <a:latin typeface="微软雅黑" panose="020B0503020204020204" charset="-122"/>
              <a:ea typeface="微软雅黑" panose="020B0503020204020204" charset="-122"/>
            </a:endParaRPr>
          </a:p>
        </p:txBody>
      </p:sp>
      <p:sp>
        <p:nvSpPr>
          <p:cNvPr id="58" name="Text Box 7"/>
          <p:cNvSpPr txBox="1">
            <a:spLocks noChangeArrowheads="1"/>
          </p:cNvSpPr>
          <p:nvPr/>
        </p:nvSpPr>
        <p:spPr bwMode="auto">
          <a:xfrm>
            <a:off x="2063287" y="5555094"/>
            <a:ext cx="7981149" cy="681992"/>
          </a:xfrm>
          <a:prstGeom prst="rect">
            <a:avLst/>
          </a:prstGeom>
          <a:noFill/>
          <a:ln w="9525">
            <a:noFill/>
            <a:miter lim="800000"/>
          </a:ln>
        </p:spPr>
        <p:txBody>
          <a:bodyPr wrap="square" lIns="41410" tIns="20706" rIns="41410" bIns="20706" anchor="ctr">
            <a:spAutoFit/>
          </a:bodyPr>
          <a:lstStyle/>
          <a:p>
            <a:pPr defTabSz="985520" fontAlgn="auto">
              <a:lnSpc>
                <a:spcPct val="130000"/>
              </a:lnSpc>
              <a:spcBef>
                <a:spcPts val="0"/>
              </a:spcBef>
              <a:spcAft>
                <a:spcPts val="0"/>
              </a:spcAft>
            </a:pPr>
            <a:r>
              <a:rPr lang="zh-CN" altLang="en-US" sz="1600" b="0" dirty="0" smtClean="0">
                <a:solidFill>
                  <a:prstClr val="white"/>
                </a:solidFill>
                <a:latin typeface="微软雅黑" panose="020B0503020204020204" charset="-122"/>
                <a:ea typeface="微软雅黑" panose="020B0503020204020204" charset="-122"/>
                <a:cs typeface="Open Sans Semibold" pitchFamily="34" charset="0"/>
              </a:rPr>
              <a:t>设计师</a:t>
            </a:r>
            <a:r>
              <a:rPr lang="zh-CN" altLang="en-US" sz="1600" b="0" dirty="0">
                <a:solidFill>
                  <a:prstClr val="white"/>
                </a:solidFill>
                <a:latin typeface="微软雅黑" panose="020B0503020204020204" charset="-122"/>
                <a:ea typeface="微软雅黑" panose="020B0503020204020204" charset="-122"/>
                <a:cs typeface="Open Sans Semibold" pitchFamily="34" charset="0"/>
              </a:rPr>
              <a:t>原创作品，盗卖者将被追究相应的法律责任，请勿以身试法</a:t>
            </a:r>
            <a:r>
              <a:rPr lang="zh-CN" altLang="en-US" sz="1600" b="0" dirty="0" smtClean="0">
                <a:solidFill>
                  <a:prstClr val="white"/>
                </a:solidFill>
                <a:latin typeface="微软雅黑" panose="020B0503020204020204" charset="-122"/>
                <a:ea typeface="微软雅黑" panose="020B0503020204020204" charset="-122"/>
                <a:cs typeface="Open Sans Semibold" pitchFamily="34" charset="0"/>
              </a:rPr>
              <a:t>！设计师</a:t>
            </a:r>
            <a:r>
              <a:rPr lang="zh-CN" altLang="en-US" sz="1600" b="0" dirty="0">
                <a:solidFill>
                  <a:prstClr val="white"/>
                </a:solidFill>
                <a:latin typeface="微软雅黑" panose="020B0503020204020204" charset="-122"/>
                <a:ea typeface="微软雅黑" panose="020B0503020204020204" charset="-122"/>
                <a:cs typeface="Open Sans Semibold" pitchFamily="34" charset="0"/>
              </a:rPr>
              <a:t>原创作品，盗卖者将被追究相应的法律责任，请勿以身试法！</a:t>
            </a:r>
            <a:endParaRPr lang="en-US" sz="1600" b="0" dirty="0">
              <a:solidFill>
                <a:prstClr val="white"/>
              </a:solidFill>
              <a:latin typeface="微软雅黑" panose="020B0503020204020204" charset="-122"/>
              <a:ea typeface="微软雅黑" panose="020B0503020204020204" charset="-122"/>
              <a:cs typeface="Open Sans Semibold" pitchFamily="34" charset="0"/>
            </a:endParaRPr>
          </a:p>
        </p:txBody>
      </p:sp>
      <p:sp>
        <p:nvSpPr>
          <p:cNvPr id="28" name="TextBox 27"/>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18965" y="1703615"/>
            <a:ext cx="3841657" cy="2305827"/>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1"/>
            </a:graphicData>
          </a:graphic>
        </p:graphicFrame>
        <p:sp>
          <p:nvSpPr>
            <p:cNvPr id="5" name="矩形 4"/>
            <p:cNvSpPr/>
            <p:nvPr/>
          </p:nvSpPr>
          <p:spPr>
            <a:xfrm>
              <a:off x="5502981" y="3230412"/>
              <a:ext cx="1444550" cy="787236"/>
            </a:xfrm>
            <a:prstGeom prst="rect">
              <a:avLst/>
            </a:prstGeom>
          </p:spPr>
          <p:txBody>
            <a:bodyPr wrap="none">
              <a:spAutoFit/>
            </a:bodyPr>
            <a:lstStyle/>
            <a:p>
              <a:pPr defTabSz="1219200" fontAlgn="auto">
                <a:spcBef>
                  <a:spcPts val="0"/>
                </a:spcBef>
                <a:spcAft>
                  <a:spcPts val="0"/>
                </a:spcAft>
              </a:pPr>
              <a:r>
                <a:rPr lang="en-US" altLang="zh-CN" sz="3700" dirty="0">
                  <a:solidFill>
                    <a:prstClr val="black">
                      <a:lumMod val="75000"/>
                      <a:lumOff val="25000"/>
                    </a:prstClr>
                  </a:solidFill>
                  <a:latin typeface="微软雅黑" panose="020B0503020204020204" charset="-122"/>
                  <a:ea typeface="微软雅黑" panose="020B0503020204020204" charset="-122"/>
                </a:rPr>
                <a:t>90%</a:t>
              </a:r>
              <a:endParaRPr lang="zh-CN" altLang="en-US" sz="370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6" name="组合 5"/>
          <p:cNvGrpSpPr/>
          <p:nvPr/>
        </p:nvGrpSpPr>
        <p:grpSpPr>
          <a:xfrm>
            <a:off x="1764970" y="1725876"/>
            <a:ext cx="2873967" cy="2305827"/>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矩形 8"/>
            <p:cNvSpPr/>
            <p:nvPr/>
          </p:nvSpPr>
          <p:spPr>
            <a:xfrm>
              <a:off x="1662649" y="3131923"/>
              <a:ext cx="1444551" cy="787236"/>
            </a:xfrm>
            <a:prstGeom prst="rect">
              <a:avLst/>
            </a:prstGeom>
          </p:spPr>
          <p:txBody>
            <a:bodyPr wrap="none">
              <a:spAutoFit/>
            </a:bodyPr>
            <a:lstStyle/>
            <a:p>
              <a:pPr defTabSz="1219200" fontAlgn="auto">
                <a:spcBef>
                  <a:spcPts val="0"/>
                </a:spcBef>
                <a:spcAft>
                  <a:spcPts val="0"/>
                </a:spcAft>
              </a:pPr>
              <a:r>
                <a:rPr lang="en-US" altLang="zh-CN" sz="3700" dirty="0">
                  <a:solidFill>
                    <a:prstClr val="black">
                      <a:lumMod val="75000"/>
                      <a:lumOff val="25000"/>
                    </a:prstClr>
                  </a:solidFill>
                  <a:latin typeface="微软雅黑" panose="020B0503020204020204" charset="-122"/>
                  <a:ea typeface="微软雅黑" panose="020B0503020204020204" charset="-122"/>
                </a:rPr>
                <a:t>50%</a:t>
              </a:r>
              <a:endParaRPr lang="zh-CN" altLang="en-US" sz="370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10" name="组合 9"/>
          <p:cNvGrpSpPr/>
          <p:nvPr/>
        </p:nvGrpSpPr>
        <p:grpSpPr>
          <a:xfrm>
            <a:off x="6690404" y="1701205"/>
            <a:ext cx="3841657" cy="2305827"/>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矩形 11"/>
            <p:cNvSpPr/>
            <p:nvPr/>
          </p:nvSpPr>
          <p:spPr>
            <a:xfrm>
              <a:off x="8968466" y="3219166"/>
              <a:ext cx="1444550" cy="787236"/>
            </a:xfrm>
            <a:prstGeom prst="rect">
              <a:avLst/>
            </a:prstGeom>
          </p:spPr>
          <p:txBody>
            <a:bodyPr wrap="none">
              <a:spAutoFit/>
            </a:bodyPr>
            <a:lstStyle/>
            <a:p>
              <a:pPr defTabSz="1219200" fontAlgn="auto">
                <a:spcBef>
                  <a:spcPts val="0"/>
                </a:spcBef>
                <a:spcAft>
                  <a:spcPts val="0"/>
                </a:spcAft>
              </a:pPr>
              <a:r>
                <a:rPr lang="en-US" altLang="zh-CN" sz="3700" dirty="0">
                  <a:solidFill>
                    <a:prstClr val="black">
                      <a:lumMod val="75000"/>
                      <a:lumOff val="25000"/>
                    </a:prstClr>
                  </a:solidFill>
                  <a:latin typeface="微软雅黑" panose="020B0503020204020204" charset="-122"/>
                  <a:ea typeface="微软雅黑" panose="020B0503020204020204" charset="-122"/>
                </a:rPr>
                <a:t>23%</a:t>
              </a:r>
              <a:endParaRPr lang="zh-CN" altLang="en-US" sz="370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13" name="组合 12"/>
          <p:cNvGrpSpPr/>
          <p:nvPr/>
        </p:nvGrpSpPr>
        <p:grpSpPr>
          <a:xfrm>
            <a:off x="1992612" y="4156126"/>
            <a:ext cx="2581945" cy="1220034"/>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pPr algn="l"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编辑数据比例点击数据，右键，编辑数据，输入数据即可</a:t>
              </a:r>
              <a:endParaRPr lang="en-US" altLang="zh-CN" sz="16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15" name="文本框 15"/>
            <p:cNvSpPr txBox="1"/>
            <p:nvPr/>
          </p:nvSpPr>
          <p:spPr>
            <a:xfrm>
              <a:off x="1494651" y="3223483"/>
              <a:ext cx="1936711" cy="271165"/>
            </a:xfrm>
            <a:prstGeom prst="rect">
              <a:avLst/>
            </a:prstGeom>
            <a:noFill/>
          </p:spPr>
          <p:txBody>
            <a:bodyPr wrap="square" lIns="68580" tIns="34290" rIns="68580" bIns="34290" rtlCol="0">
              <a:spAutoFit/>
            </a:bodyPr>
            <a:lstStyle/>
            <a:p>
              <a:pPr algn="l" defTabSz="1219200" fontAlgn="auto">
                <a:spcBef>
                  <a:spcPts val="0"/>
                </a:spcBef>
                <a:spcAft>
                  <a:spcPts val="0"/>
                </a:spcAft>
              </a:pPr>
              <a:r>
                <a:rPr lang="zh-CN" altLang="en-US" sz="1900" dirty="0">
                  <a:solidFill>
                    <a:srgbClr val="C00000"/>
                  </a:solidFill>
                  <a:latin typeface="微软雅黑" panose="020B0503020204020204" charset="-122"/>
                  <a:ea typeface="微软雅黑" panose="020B0503020204020204" charset="-122"/>
                </a:rPr>
                <a:t>销售量全年提高</a:t>
              </a:r>
              <a:r>
                <a:rPr lang="en-US" altLang="zh-CN" sz="1900" dirty="0">
                  <a:solidFill>
                    <a:srgbClr val="C00000"/>
                  </a:solidFill>
                  <a:latin typeface="微软雅黑" panose="020B0503020204020204" charset="-122"/>
                  <a:ea typeface="微软雅黑" panose="020B0503020204020204" charset="-122"/>
                </a:rPr>
                <a:t>50%</a:t>
              </a:r>
              <a:endParaRPr lang="zh-CN" altLang="en-US" sz="1900" dirty="0">
                <a:solidFill>
                  <a:srgbClr val="C00000"/>
                </a:solidFill>
                <a:latin typeface="微软雅黑" panose="020B0503020204020204" charset="-122"/>
                <a:ea typeface="微软雅黑" panose="020B0503020204020204" charset="-122"/>
              </a:endParaRPr>
            </a:p>
          </p:txBody>
        </p:sp>
      </p:grpSp>
      <p:grpSp>
        <p:nvGrpSpPr>
          <p:cNvPr id="16" name="组合 15"/>
          <p:cNvGrpSpPr/>
          <p:nvPr/>
        </p:nvGrpSpPr>
        <p:grpSpPr>
          <a:xfrm>
            <a:off x="4917330" y="4156126"/>
            <a:ext cx="2581945" cy="1220034"/>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pPr algn="l"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编辑数据比例点击数据，右键，编辑数据，输入数据即可</a:t>
              </a:r>
              <a:endParaRPr lang="en-US" altLang="zh-CN" sz="16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18" name="文本框 17"/>
            <p:cNvSpPr txBox="1"/>
            <p:nvPr/>
          </p:nvSpPr>
          <p:spPr>
            <a:xfrm>
              <a:off x="3688474" y="3223483"/>
              <a:ext cx="1936711" cy="271165"/>
            </a:xfrm>
            <a:prstGeom prst="rect">
              <a:avLst/>
            </a:prstGeom>
            <a:noFill/>
          </p:spPr>
          <p:txBody>
            <a:bodyPr wrap="square" lIns="68580" tIns="34290" rIns="68580" bIns="34290" rtlCol="0">
              <a:spAutoFit/>
            </a:bodyPr>
            <a:lstStyle/>
            <a:p>
              <a:pPr algn="l" defTabSz="1219200" fontAlgn="auto">
                <a:spcBef>
                  <a:spcPts val="0"/>
                </a:spcBef>
                <a:spcAft>
                  <a:spcPts val="0"/>
                </a:spcAft>
              </a:pPr>
              <a:r>
                <a:rPr lang="zh-CN" altLang="en-US" sz="1900" dirty="0">
                  <a:solidFill>
                    <a:srgbClr val="C00000"/>
                  </a:solidFill>
                  <a:latin typeface="微软雅黑" panose="020B0503020204020204" charset="-122"/>
                  <a:ea typeface="微软雅黑" panose="020B0503020204020204" charset="-122"/>
                </a:rPr>
                <a:t>签约成功率达</a:t>
              </a:r>
              <a:r>
                <a:rPr lang="en-US" altLang="zh-CN" sz="1900" dirty="0">
                  <a:solidFill>
                    <a:srgbClr val="C00000"/>
                  </a:solidFill>
                  <a:latin typeface="微软雅黑" panose="020B0503020204020204" charset="-122"/>
                  <a:ea typeface="微软雅黑" panose="020B0503020204020204" charset="-122"/>
                </a:rPr>
                <a:t>90%</a:t>
              </a:r>
              <a:endParaRPr lang="zh-CN" altLang="en-US" sz="1900" dirty="0">
                <a:solidFill>
                  <a:srgbClr val="C00000"/>
                </a:solidFill>
                <a:latin typeface="微软雅黑" panose="020B0503020204020204" charset="-122"/>
                <a:ea typeface="微软雅黑" panose="020B0503020204020204" charset="-122"/>
              </a:endParaRPr>
            </a:p>
          </p:txBody>
        </p:sp>
      </p:grpSp>
      <p:grpSp>
        <p:nvGrpSpPr>
          <p:cNvPr id="19" name="组合 18"/>
          <p:cNvGrpSpPr/>
          <p:nvPr/>
        </p:nvGrpSpPr>
        <p:grpSpPr>
          <a:xfrm>
            <a:off x="7842046" y="4156126"/>
            <a:ext cx="2669081" cy="1220034"/>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pPr algn="l" defTabSz="1219200" fontAlgn="auto">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编辑数据比例点击数据，右键，编辑数据，输入数据即可</a:t>
              </a:r>
              <a:endParaRPr lang="en-US" altLang="zh-CN" sz="1600" b="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endParaRPr>
            </a:p>
          </p:txBody>
        </p:sp>
        <p:sp>
          <p:nvSpPr>
            <p:cNvPr id="21" name="文本框 19"/>
            <p:cNvSpPr txBox="1"/>
            <p:nvPr/>
          </p:nvSpPr>
          <p:spPr>
            <a:xfrm>
              <a:off x="5882297" y="3223483"/>
              <a:ext cx="2002071" cy="271165"/>
            </a:xfrm>
            <a:prstGeom prst="rect">
              <a:avLst/>
            </a:prstGeom>
            <a:noFill/>
          </p:spPr>
          <p:txBody>
            <a:bodyPr wrap="square" lIns="68580" tIns="34290" rIns="68580" bIns="34290" rtlCol="0">
              <a:spAutoFit/>
            </a:bodyPr>
            <a:lstStyle/>
            <a:p>
              <a:pPr algn="l" defTabSz="1219200" fontAlgn="auto">
                <a:spcBef>
                  <a:spcPts val="0"/>
                </a:spcBef>
                <a:spcAft>
                  <a:spcPts val="0"/>
                </a:spcAft>
              </a:pPr>
              <a:r>
                <a:rPr lang="zh-CN" altLang="en-US" sz="1900" dirty="0">
                  <a:solidFill>
                    <a:srgbClr val="C00000"/>
                  </a:solidFill>
                  <a:latin typeface="微软雅黑" panose="020B0503020204020204" charset="-122"/>
                  <a:ea typeface="微软雅黑" panose="020B0503020204020204" charset="-122"/>
                </a:rPr>
                <a:t>公司利润提高</a:t>
              </a:r>
              <a:r>
                <a:rPr lang="en-US" altLang="zh-CN" sz="1900" dirty="0">
                  <a:solidFill>
                    <a:srgbClr val="C00000"/>
                  </a:solidFill>
                  <a:latin typeface="微软雅黑" panose="020B0503020204020204" charset="-122"/>
                  <a:ea typeface="微软雅黑" panose="020B0503020204020204" charset="-122"/>
                </a:rPr>
                <a:t>23%</a:t>
              </a:r>
              <a:endParaRPr lang="zh-CN" altLang="en-US" sz="1900" dirty="0">
                <a:solidFill>
                  <a:srgbClr val="C00000"/>
                </a:solidFill>
                <a:latin typeface="微软雅黑" panose="020B0503020204020204" charset="-122"/>
                <a:ea typeface="微软雅黑" panose="020B0503020204020204" charset="-122"/>
              </a:endParaRPr>
            </a:p>
          </p:txBody>
        </p:sp>
      </p:grpSp>
      <p:sp>
        <p:nvSpPr>
          <p:cNvPr id="24" name="TextBox 23"/>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
        <p:nvSpPr>
          <p:cNvPr id="22" name="Shape 1624"/>
          <p:cNvSpPr/>
          <p:nvPr/>
        </p:nvSpPr>
        <p:spPr>
          <a:xfrm>
            <a:off x="2612776" y="2237968"/>
            <a:ext cx="6927374" cy="38807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C00000"/>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23" name="Text Placeholder 3"/>
          <p:cNvSpPr txBox="1"/>
          <p:nvPr/>
        </p:nvSpPr>
        <p:spPr>
          <a:xfrm>
            <a:off x="623311" y="3976988"/>
            <a:ext cx="2085576" cy="408840"/>
          </a:xfrm>
          <a:prstGeom prst="rect">
            <a:avLst/>
          </a:prstGeom>
        </p:spPr>
        <p:txBody>
          <a:bodyPr lIns="121917" tIns="60958" rIns="121917" bIns="60958"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 typeface="Arial" panose="020B0604020202020204" pitchFamily="34" charset="0"/>
              <a:buNone/>
            </a:pPr>
            <a:r>
              <a:rPr lang="zh-CN" altLang="en-US" sz="1600" dirty="0">
                <a:solidFill>
                  <a:prstClr val="black">
                    <a:lumMod val="75000"/>
                    <a:lumOff val="25000"/>
                  </a:prstClr>
                </a:solidFill>
                <a:latin typeface="微软雅黑" panose="020B0503020204020204" charset="-122"/>
                <a:ea typeface="微软雅黑" panose="020B0503020204020204" charset="-122"/>
              </a:rPr>
              <a:t>点击输入标题文本</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sp>
        <p:nvSpPr>
          <p:cNvPr id="25" name="Text Placeholder 4"/>
          <p:cNvSpPr txBox="1"/>
          <p:nvPr/>
        </p:nvSpPr>
        <p:spPr>
          <a:xfrm>
            <a:off x="719309" y="4385028"/>
            <a:ext cx="2000496" cy="621237"/>
          </a:xfrm>
          <a:prstGeom prst="rect">
            <a:avLst/>
          </a:prstGeom>
        </p:spPr>
        <p:txBody>
          <a:bodyPr lIns="121917" tIns="60958" rIns="121917" bIns="6095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20000"/>
              </a:lnSpc>
              <a:spcAft>
                <a:spcPts val="0"/>
              </a:spcAft>
              <a:buNone/>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sz="1300" b="0" dirty="0">
              <a:solidFill>
                <a:prstClr val="black">
                  <a:lumMod val="75000"/>
                  <a:lumOff val="25000"/>
                </a:prstClr>
              </a:solidFill>
              <a:latin typeface="微软雅黑" panose="020B0503020204020204" charset="-122"/>
              <a:ea typeface="微软雅黑" panose="020B0503020204020204" charset="-122"/>
            </a:endParaRPr>
          </a:p>
        </p:txBody>
      </p:sp>
      <p:sp>
        <p:nvSpPr>
          <p:cNvPr id="26" name="Shape 1626"/>
          <p:cNvSpPr/>
          <p:nvPr/>
        </p:nvSpPr>
        <p:spPr>
          <a:xfrm flipV="1">
            <a:off x="3128759" y="4190544"/>
            <a:ext cx="1" cy="1387276"/>
          </a:xfrm>
          <a:prstGeom prst="line">
            <a:avLst/>
          </a:prstGeom>
          <a:ln w="12700">
            <a:solidFill>
              <a:srgbClr val="A6AAA9"/>
            </a:solidFill>
            <a:miter lim="400000"/>
          </a:ln>
        </p:spPr>
        <p:txBody>
          <a:bodyPr lIns="25399" tIns="25399" rIns="25399" bIns="25399" anchor="ctr"/>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27" name="Shape 1627"/>
          <p:cNvSpPr/>
          <p:nvPr/>
        </p:nvSpPr>
        <p:spPr>
          <a:xfrm flipV="1">
            <a:off x="4456841" y="2675546"/>
            <a:ext cx="1" cy="1970156"/>
          </a:xfrm>
          <a:prstGeom prst="line">
            <a:avLst/>
          </a:prstGeom>
          <a:ln w="12700">
            <a:solidFill>
              <a:srgbClr val="A6AAA9"/>
            </a:solidFill>
            <a:miter lim="400000"/>
          </a:ln>
        </p:spPr>
        <p:txBody>
          <a:bodyPr lIns="25399" tIns="25399" rIns="25399" bIns="25399" anchor="ctr"/>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28" name="Shape 1628"/>
          <p:cNvSpPr/>
          <p:nvPr/>
        </p:nvSpPr>
        <p:spPr>
          <a:xfrm flipV="1">
            <a:off x="5737277" y="2004249"/>
            <a:ext cx="1" cy="2050024"/>
          </a:xfrm>
          <a:prstGeom prst="line">
            <a:avLst/>
          </a:prstGeom>
          <a:ln w="12700">
            <a:solidFill>
              <a:srgbClr val="A6AAA9"/>
            </a:solidFill>
            <a:miter lim="400000"/>
          </a:ln>
        </p:spPr>
        <p:txBody>
          <a:bodyPr lIns="25399" tIns="25399" rIns="25399" bIns="25399" anchor="ctr"/>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29" name="Shape 1629"/>
          <p:cNvSpPr/>
          <p:nvPr/>
        </p:nvSpPr>
        <p:spPr>
          <a:xfrm flipV="1">
            <a:off x="7531299" y="3497709"/>
            <a:ext cx="1" cy="1361266"/>
          </a:xfrm>
          <a:prstGeom prst="line">
            <a:avLst/>
          </a:prstGeom>
          <a:ln w="12700">
            <a:solidFill>
              <a:srgbClr val="A6AAA9"/>
            </a:solidFill>
            <a:miter lim="400000"/>
          </a:ln>
        </p:spPr>
        <p:txBody>
          <a:bodyPr lIns="25399" tIns="25399" rIns="25399" bIns="25399" anchor="ctr"/>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30" name="Shape 1630"/>
          <p:cNvSpPr/>
          <p:nvPr/>
        </p:nvSpPr>
        <p:spPr>
          <a:xfrm>
            <a:off x="2903773" y="3938698"/>
            <a:ext cx="478503" cy="4786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38100" cap="flat">
            <a:solidFill>
              <a:schemeClr val="bg1"/>
            </a:solidFill>
            <a:miter lim="400000"/>
          </a:ln>
          <a:effectLst>
            <a:outerShdw blurRad="127000" dist="38100" dir="8100000" algn="tr" rotWithShape="0">
              <a:prstClr val="black">
                <a:alpha val="40000"/>
              </a:prstClr>
            </a:outerShdw>
          </a:effectLst>
        </p:spPr>
        <p:txBody>
          <a:bodyPr wrap="square" lIns="19050" tIns="19050" rIns="19050" bIns="19050" numCol="1" anchor="ctr">
            <a:noAutofit/>
          </a:bodyPr>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31" name="Shape 1636"/>
          <p:cNvSpPr/>
          <p:nvPr/>
        </p:nvSpPr>
        <p:spPr>
          <a:xfrm>
            <a:off x="4228516" y="2402505"/>
            <a:ext cx="478504" cy="4786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38100" cap="flat">
            <a:solidFill>
              <a:schemeClr val="bg1"/>
            </a:solidFill>
            <a:miter lim="400000"/>
          </a:ln>
          <a:effectLst>
            <a:outerShdw blurRad="127000" dist="38100" dir="8100000" algn="tr" rotWithShape="0">
              <a:prstClr val="black">
                <a:alpha val="40000"/>
              </a:prstClr>
            </a:outerShdw>
          </a:effectLst>
        </p:spPr>
        <p:txBody>
          <a:bodyPr wrap="square" lIns="19050" tIns="19050" rIns="19050" bIns="19050" numCol="1" anchor="ctr">
            <a:noAutofit/>
          </a:bodyPr>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32" name="Shape 1642"/>
          <p:cNvSpPr/>
          <p:nvPr/>
        </p:nvSpPr>
        <p:spPr>
          <a:xfrm>
            <a:off x="5515118" y="1564627"/>
            <a:ext cx="478504" cy="4786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38100" cap="flat">
            <a:solidFill>
              <a:schemeClr val="bg1"/>
            </a:solidFill>
            <a:miter lim="400000"/>
          </a:ln>
          <a:effectLst>
            <a:outerShdw blurRad="127000" dist="38100" dir="8100000" algn="tr" rotWithShape="0">
              <a:prstClr val="black">
                <a:alpha val="40000"/>
              </a:prstClr>
            </a:outerShdw>
          </a:effectLst>
        </p:spPr>
        <p:txBody>
          <a:bodyPr wrap="square" lIns="19050" tIns="19050" rIns="19050" bIns="19050" numCol="1" anchor="ctr">
            <a:noAutofit/>
          </a:bodyPr>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33" name="Shape 1648"/>
          <p:cNvSpPr/>
          <p:nvPr/>
        </p:nvSpPr>
        <p:spPr>
          <a:xfrm>
            <a:off x="7304537" y="4645705"/>
            <a:ext cx="478504" cy="4786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38100" cap="flat">
            <a:solidFill>
              <a:schemeClr val="bg1"/>
            </a:solidFill>
            <a:miter lim="400000"/>
          </a:ln>
          <a:effectLst>
            <a:outerShdw blurRad="127000" dist="38100" dir="8100000" algn="tr" rotWithShape="0">
              <a:prstClr val="black">
                <a:alpha val="40000"/>
              </a:prstClr>
            </a:outerShdw>
          </a:effectLst>
        </p:spPr>
        <p:txBody>
          <a:bodyPr wrap="square" lIns="19050" tIns="19050" rIns="19050" bIns="19050" numCol="1" anchor="ctr">
            <a:noAutofit/>
          </a:bodyPr>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34" name="Shape 1653"/>
          <p:cNvSpPr/>
          <p:nvPr/>
        </p:nvSpPr>
        <p:spPr>
          <a:xfrm>
            <a:off x="3070991" y="5528258"/>
            <a:ext cx="115532" cy="1155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35" name="Shape 1654"/>
          <p:cNvSpPr/>
          <p:nvPr/>
        </p:nvSpPr>
        <p:spPr>
          <a:xfrm>
            <a:off x="4366971" y="4558254"/>
            <a:ext cx="179741" cy="1798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36" name="Shape 1655"/>
          <p:cNvSpPr/>
          <p:nvPr/>
        </p:nvSpPr>
        <p:spPr>
          <a:xfrm>
            <a:off x="5621756" y="3942331"/>
            <a:ext cx="231043" cy="2311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37" name="Shape 1656"/>
          <p:cNvSpPr/>
          <p:nvPr/>
        </p:nvSpPr>
        <p:spPr>
          <a:xfrm>
            <a:off x="7385324" y="3357634"/>
            <a:ext cx="285713" cy="2858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38" name="Text Placeholder 3"/>
          <p:cNvSpPr txBox="1"/>
          <p:nvPr/>
        </p:nvSpPr>
        <p:spPr>
          <a:xfrm>
            <a:off x="1775291" y="2456948"/>
            <a:ext cx="2250202" cy="40884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点击输入标题文本</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sp>
        <p:nvSpPr>
          <p:cNvPr id="39" name="Text Placeholder 4"/>
          <p:cNvSpPr txBox="1"/>
          <p:nvPr/>
        </p:nvSpPr>
        <p:spPr>
          <a:xfrm>
            <a:off x="1730557" y="2860224"/>
            <a:ext cx="2252691" cy="621237"/>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20000"/>
              </a:lnSpc>
              <a:spcAft>
                <a:spcPts val="0"/>
              </a:spcAft>
            </a:pPr>
            <a:r>
              <a:rPr lang="zh-CN" altLang="en-US"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b="0" dirty="0">
              <a:solidFill>
                <a:prstClr val="black">
                  <a:lumMod val="75000"/>
                  <a:lumOff val="25000"/>
                </a:prstClr>
              </a:solidFill>
              <a:latin typeface="微软雅黑" panose="020B0503020204020204" charset="-122"/>
              <a:ea typeface="微软雅黑" panose="020B0503020204020204" charset="-122"/>
            </a:endParaRPr>
          </a:p>
        </p:txBody>
      </p:sp>
      <p:sp>
        <p:nvSpPr>
          <p:cNvPr id="40" name="Text Placeholder 3"/>
          <p:cNvSpPr txBox="1"/>
          <p:nvPr/>
        </p:nvSpPr>
        <p:spPr>
          <a:xfrm>
            <a:off x="6159959" y="1636214"/>
            <a:ext cx="1855210" cy="40884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点击输入标题文本</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sp>
        <p:nvSpPr>
          <p:cNvPr id="41" name="Text Placeholder 4"/>
          <p:cNvSpPr txBox="1"/>
          <p:nvPr/>
        </p:nvSpPr>
        <p:spPr>
          <a:xfrm>
            <a:off x="6146476" y="2038236"/>
            <a:ext cx="1868697" cy="621237"/>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20000"/>
              </a:lnSpc>
              <a:spcAft>
                <a:spcPts val="0"/>
              </a:spcAft>
            </a:pPr>
            <a:r>
              <a:rPr lang="zh-CN" altLang="en-US"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b="0" dirty="0">
              <a:solidFill>
                <a:prstClr val="black">
                  <a:lumMod val="75000"/>
                  <a:lumOff val="25000"/>
                </a:prstClr>
              </a:solidFill>
              <a:latin typeface="微软雅黑" panose="020B0503020204020204" charset="-122"/>
              <a:ea typeface="微软雅黑" panose="020B0503020204020204" charset="-122"/>
            </a:endParaRPr>
          </a:p>
        </p:txBody>
      </p:sp>
      <p:sp>
        <p:nvSpPr>
          <p:cNvPr id="42" name="Text Placeholder 3"/>
          <p:cNvSpPr txBox="1"/>
          <p:nvPr/>
        </p:nvSpPr>
        <p:spPr>
          <a:xfrm>
            <a:off x="7951598" y="4715540"/>
            <a:ext cx="1854049" cy="40884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点击输入标题文本</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sp>
        <p:nvSpPr>
          <p:cNvPr id="43" name="Text Placeholder 4"/>
          <p:cNvSpPr txBox="1"/>
          <p:nvPr/>
        </p:nvSpPr>
        <p:spPr>
          <a:xfrm>
            <a:off x="7919172" y="5110419"/>
            <a:ext cx="2252691" cy="621237"/>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20000"/>
              </a:lnSpc>
              <a:spcAft>
                <a:spcPts val="0"/>
              </a:spcAft>
            </a:pPr>
            <a:r>
              <a:rPr lang="zh-CN" altLang="en-US"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en-US" altLang="zh-CN" b="0" dirty="0">
              <a:solidFill>
                <a:prstClr val="black">
                  <a:lumMod val="75000"/>
                  <a:lumOff val="25000"/>
                </a:prstClr>
              </a:solidFill>
              <a:latin typeface="微软雅黑" panose="020B0503020204020204" charset="-122"/>
              <a:ea typeface="微软雅黑" panose="020B0503020204020204" charset="-122"/>
            </a:endParaRPr>
          </a:p>
        </p:txBody>
      </p:sp>
      <p:sp>
        <p:nvSpPr>
          <p:cNvPr id="44" name="Text Placeholder 4"/>
          <p:cNvSpPr txBox="1"/>
          <p:nvPr/>
        </p:nvSpPr>
        <p:spPr>
          <a:xfrm>
            <a:off x="3010803" y="4030615"/>
            <a:ext cx="257107" cy="309124"/>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pPr>
            <a:r>
              <a:rPr lang="id-ID" sz="1600" dirty="0">
                <a:solidFill>
                  <a:srgbClr val="FCFCFC"/>
                </a:solidFill>
                <a:latin typeface="微软雅黑" panose="020B0503020204020204" charset="-122"/>
                <a:ea typeface="微软雅黑" panose="020B0503020204020204" charset="-122"/>
              </a:rPr>
              <a:t>01</a:t>
            </a:r>
            <a:endParaRPr lang="id-ID" sz="1600" dirty="0">
              <a:solidFill>
                <a:srgbClr val="FCFCFC"/>
              </a:solidFill>
              <a:latin typeface="微软雅黑" panose="020B0503020204020204" charset="-122"/>
              <a:ea typeface="微软雅黑" panose="020B0503020204020204" charset="-122"/>
            </a:endParaRPr>
          </a:p>
        </p:txBody>
      </p:sp>
      <p:sp>
        <p:nvSpPr>
          <p:cNvPr id="45" name="Text Placeholder 4"/>
          <p:cNvSpPr txBox="1"/>
          <p:nvPr/>
        </p:nvSpPr>
        <p:spPr>
          <a:xfrm>
            <a:off x="4335547" y="2480345"/>
            <a:ext cx="257107" cy="309124"/>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pPr>
            <a:r>
              <a:rPr lang="id-ID" sz="1600" dirty="0">
                <a:solidFill>
                  <a:srgbClr val="FCFCFC"/>
                </a:solidFill>
                <a:latin typeface="微软雅黑" panose="020B0503020204020204" charset="-122"/>
                <a:ea typeface="微软雅黑" panose="020B0503020204020204" charset="-122"/>
              </a:rPr>
              <a:t>02</a:t>
            </a:r>
            <a:endParaRPr lang="id-ID" sz="1600" dirty="0">
              <a:solidFill>
                <a:srgbClr val="FCFCFC"/>
              </a:solidFill>
              <a:latin typeface="微软雅黑" panose="020B0503020204020204" charset="-122"/>
              <a:ea typeface="微软雅黑" panose="020B0503020204020204" charset="-122"/>
            </a:endParaRPr>
          </a:p>
        </p:txBody>
      </p:sp>
      <p:sp>
        <p:nvSpPr>
          <p:cNvPr id="46" name="Text Placeholder 4"/>
          <p:cNvSpPr txBox="1"/>
          <p:nvPr/>
        </p:nvSpPr>
        <p:spPr>
          <a:xfrm>
            <a:off x="5625931" y="1642470"/>
            <a:ext cx="257107" cy="309124"/>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pPr>
            <a:r>
              <a:rPr lang="id-ID" sz="1600" dirty="0">
                <a:solidFill>
                  <a:srgbClr val="FCFCFC"/>
                </a:solidFill>
                <a:latin typeface="微软雅黑" panose="020B0503020204020204" charset="-122"/>
                <a:ea typeface="微软雅黑" panose="020B0503020204020204" charset="-122"/>
              </a:rPr>
              <a:t>03</a:t>
            </a:r>
            <a:endParaRPr lang="id-ID" sz="1600" dirty="0">
              <a:solidFill>
                <a:srgbClr val="FCFCFC"/>
              </a:solidFill>
              <a:latin typeface="微软雅黑" panose="020B0503020204020204" charset="-122"/>
              <a:ea typeface="微软雅黑" panose="020B0503020204020204" charset="-122"/>
            </a:endParaRPr>
          </a:p>
        </p:txBody>
      </p:sp>
      <p:sp>
        <p:nvSpPr>
          <p:cNvPr id="47" name="Text Placeholder 4"/>
          <p:cNvSpPr txBox="1"/>
          <p:nvPr/>
        </p:nvSpPr>
        <p:spPr>
          <a:xfrm>
            <a:off x="7411569" y="4744192"/>
            <a:ext cx="257107" cy="309124"/>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pPr>
            <a:r>
              <a:rPr lang="id-ID" sz="1600" dirty="0">
                <a:solidFill>
                  <a:srgbClr val="FCFCFC"/>
                </a:solidFill>
                <a:latin typeface="微软雅黑" panose="020B0503020204020204" charset="-122"/>
                <a:ea typeface="微软雅黑" panose="020B0503020204020204" charset="-122"/>
              </a:rPr>
              <a:t>04</a:t>
            </a:r>
            <a:endParaRPr lang="id-ID" sz="1600" dirty="0">
              <a:solidFill>
                <a:srgbClr val="FCFCFC"/>
              </a:solidFill>
              <a:latin typeface="微软雅黑" panose="020B0503020204020204" charset="-122"/>
              <a:ea typeface="微软雅黑" panose="020B0503020204020204" charset="-122"/>
            </a:endParaRPr>
          </a:p>
        </p:txBody>
      </p:sp>
      <p:sp>
        <p:nvSpPr>
          <p:cNvPr id="48" name="Shape 1625"/>
          <p:cNvSpPr/>
          <p:nvPr/>
        </p:nvSpPr>
        <p:spPr>
          <a:xfrm>
            <a:off x="9647142" y="2178908"/>
            <a:ext cx="1386775" cy="13872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00000"/>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49" name="Shape 1657"/>
          <p:cNvSpPr/>
          <p:nvPr/>
        </p:nvSpPr>
        <p:spPr>
          <a:xfrm>
            <a:off x="10133914" y="2405247"/>
            <a:ext cx="413477" cy="42284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algn="l" defTabSz="1219200" fontAlgn="auto">
              <a:spcBef>
                <a:spcPts val="0"/>
              </a:spcBef>
              <a:spcAft>
                <a:spcPts val="0"/>
              </a:spcAft>
            </a:pPr>
            <a:endParaRPr sz="1700" b="0">
              <a:solidFill>
                <a:prstClr val="black"/>
              </a:solidFill>
              <a:latin typeface="Calibri" panose="020F0502020204030204"/>
              <a:ea typeface="+mn-ea"/>
            </a:endParaRPr>
          </a:p>
        </p:txBody>
      </p:sp>
      <p:sp>
        <p:nvSpPr>
          <p:cNvPr id="50" name="Text Placeholder 3"/>
          <p:cNvSpPr txBox="1"/>
          <p:nvPr/>
        </p:nvSpPr>
        <p:spPr>
          <a:xfrm>
            <a:off x="9822036" y="2885410"/>
            <a:ext cx="1019883" cy="40884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pPr>
            <a:r>
              <a:rPr lang="zh-CN" altLang="en-US" sz="1900" dirty="0">
                <a:solidFill>
                  <a:prstClr val="white"/>
                </a:solidFill>
                <a:latin typeface="微软雅黑" panose="020B0503020204020204" charset="-122"/>
                <a:ea typeface="微软雅黑" panose="020B0503020204020204" charset="-122"/>
              </a:rPr>
              <a:t>输入文本</a:t>
            </a:r>
            <a:endParaRPr lang="id-ID" sz="1900" dirty="0">
              <a:solidFill>
                <a:prstClr val="whit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strips(downLeft)">
                                      <p:cBhvr>
                                        <p:cTn id="30" dur="500"/>
                                        <p:tgtEl>
                                          <p:spTgt spid="2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strips(downLeft)">
                                      <p:cBhvr>
                                        <p:cTn id="33" dur="500"/>
                                        <p:tgtEl>
                                          <p:spTgt spid="25">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strips(downLeft)">
                                      <p:cBhvr>
                                        <p:cTn id="56" dur="500"/>
                                        <p:tgtEl>
                                          <p:spTgt spid="3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Left)">
                                      <p:cBhvr>
                                        <p:cTn id="59" dur="500"/>
                                        <p:tgtEl>
                                          <p:spTgt spid="39"/>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strips(downRight)">
                                      <p:cBhvr>
                                        <p:cTn id="82" dur="500"/>
                                        <p:tgtEl>
                                          <p:spTgt spid="4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strips(downRight)">
                                      <p:cBhvr>
                                        <p:cTn id="85" dur="500"/>
                                        <p:tgtEl>
                                          <p:spTgt spid="41"/>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animEffect transition="in" filter="fade">
                                      <p:cBhvr>
                                        <p:cTn id="99" dur="500"/>
                                        <p:tgtEl>
                                          <p:spTgt spid="33"/>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strips(downRight)">
                                      <p:cBhvr>
                                        <p:cTn id="108" dur="500"/>
                                        <p:tgtEl>
                                          <p:spTgt spid="4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strips(downRight)">
                                      <p:cBhvr>
                                        <p:cTn id="111" dur="500"/>
                                        <p:tgtEl>
                                          <p:spTgt spid="43"/>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48"/>
                                        </p:tgtEl>
                                        <p:attrNameLst>
                                          <p:attrName>style.color</p:attrName>
                                        </p:attrNameLst>
                                      </p:cBhvr>
                                      <p:to>
                                        <a:schemeClr val="bg1"/>
                                      </p:to>
                                    </p:animClr>
                                    <p:animClr clrSpc="rgb" dir="cw">
                                      <p:cBhvr>
                                        <p:cTn id="117" dur="250" autoRev="1" fill="remove"/>
                                        <p:tgtEl>
                                          <p:spTgt spid="48"/>
                                        </p:tgtEl>
                                        <p:attrNameLst>
                                          <p:attrName>fillcolor</p:attrName>
                                        </p:attrNameLst>
                                      </p:cBhvr>
                                      <p:to>
                                        <a:schemeClr val="bg1"/>
                                      </p:to>
                                    </p:animClr>
                                    <p:set>
                                      <p:cBhvr>
                                        <p:cTn id="118" dur="250" autoRev="1" fill="remove"/>
                                        <p:tgtEl>
                                          <p:spTgt spid="48"/>
                                        </p:tgtEl>
                                        <p:attrNameLst>
                                          <p:attrName>fill.type</p:attrName>
                                        </p:attrNameLst>
                                      </p:cBhvr>
                                      <p:to>
                                        <p:strVal val="solid"/>
                                      </p:to>
                                    </p:set>
                                    <p:set>
                                      <p:cBhvr>
                                        <p:cTn id="119" dur="250" autoRev="1" fill="remove"/>
                                        <p:tgtEl>
                                          <p:spTgt spid="48"/>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build="p"/>
      <p:bldP spid="25" grpId="0" build="p"/>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8" grpId="0" animBg="1"/>
      <p:bldP spid="48" grpId="1" animBg="1"/>
      <p:bldP spid="49" grpId="0" animBg="1"/>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11000" r="-11000"/>
          </a:stretch>
        </a:blipFill>
        <a:effectLst/>
      </p:bgPr>
    </p:bg>
    <p:spTree>
      <p:nvGrpSpPr>
        <p:cNvPr id="1" name=""/>
        <p:cNvGrpSpPr/>
        <p:nvPr/>
      </p:nvGrpSpPr>
      <p:grpSpPr>
        <a:xfrm>
          <a:off x="0" y="0"/>
          <a:ext cx="0" cy="0"/>
          <a:chOff x="0" y="0"/>
          <a:chExt cx="0" cy="0"/>
        </a:xfrm>
      </p:grpSpPr>
      <p:grpSp>
        <p:nvGrpSpPr>
          <p:cNvPr id="83" name="6"/>
          <p:cNvGrpSpPr/>
          <p:nvPr/>
        </p:nvGrpSpPr>
        <p:grpSpPr>
          <a:xfrm>
            <a:off x="8308006" y="1296194"/>
            <a:ext cx="1749600" cy="2860358"/>
            <a:chOff x="7314523" y="690460"/>
            <a:chExt cx="2081664" cy="3840216"/>
          </a:xfrm>
        </p:grpSpPr>
        <p:grpSp>
          <p:nvGrpSpPr>
            <p:cNvPr id="84" name="组合 83"/>
            <p:cNvGrpSpPr/>
            <p:nvPr/>
          </p:nvGrpSpPr>
          <p:grpSpPr>
            <a:xfrm flipH="1">
              <a:off x="7314523" y="1440019"/>
              <a:ext cx="2081664" cy="2081664"/>
              <a:chOff x="2848130" y="1860030"/>
              <a:chExt cx="3807502" cy="3807503"/>
            </a:xfrm>
          </p:grpSpPr>
          <p:sp>
            <p:nvSpPr>
              <p:cNvPr id="86" name="六边形 8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prstClr val="white"/>
                  </a:solidFill>
                </a:endParaRPr>
              </a:p>
            </p:txBody>
          </p:sp>
          <p:sp>
            <p:nvSpPr>
              <p:cNvPr id="87" name="六边形 86"/>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prstClr val="white"/>
                  </a:solidFill>
                </a:endParaRPr>
              </a:p>
            </p:txBody>
          </p:sp>
        </p:grpSp>
        <p:sp>
          <p:nvSpPr>
            <p:cNvPr id="85" name="文本框 36"/>
            <p:cNvSpPr txBox="1"/>
            <p:nvPr/>
          </p:nvSpPr>
          <p:spPr>
            <a:xfrm>
              <a:off x="7415344" y="690460"/>
              <a:ext cx="1974202" cy="3840216"/>
            </a:xfrm>
            <a:prstGeom prst="heart">
              <a:avLst/>
            </a:prstGeom>
            <a:noFill/>
          </p:spPr>
          <p:txBody>
            <a:bodyPr wrap="none" rtlCol="0">
              <a:spAutoFit/>
            </a:bodyPr>
            <a:lstStyle/>
            <a:p>
              <a:pPr algn="l" defTabSz="914400" fontAlgn="auto">
                <a:spcBef>
                  <a:spcPts val="0"/>
                </a:spcBef>
                <a:spcAft>
                  <a:spcPts val="0"/>
                </a:spcAft>
              </a:pPr>
              <a:r>
                <a:rPr lang="zh-CN" altLang="en-US" sz="7200" dirty="0">
                  <a:solidFill>
                    <a:srgbClr val="C00000"/>
                  </a:solidFill>
                  <a:effectLst>
                    <a:innerShdw blurRad="63500" dist="50800" dir="13500000">
                      <a:prstClr val="black">
                        <a:alpha val="50000"/>
                      </a:prstClr>
                    </a:innerShdw>
                  </a:effectLst>
                  <a:latin typeface="Agency FB"/>
                </a:rPr>
                <a:t>看</a:t>
              </a:r>
              <a:endParaRPr lang="zh-CN" altLang="en-US" sz="7200" dirty="0">
                <a:solidFill>
                  <a:srgbClr val="C00000"/>
                </a:solidFill>
                <a:effectLst>
                  <a:innerShdw blurRad="63500" dist="50800" dir="13500000">
                    <a:prstClr val="black">
                      <a:alpha val="50000"/>
                    </a:prstClr>
                  </a:innerShdw>
                </a:effectLst>
                <a:latin typeface="Agency FB"/>
              </a:endParaRPr>
            </a:p>
          </p:txBody>
        </p:sp>
      </p:grpSp>
      <p:grpSp>
        <p:nvGrpSpPr>
          <p:cNvPr id="78" name="6"/>
          <p:cNvGrpSpPr/>
          <p:nvPr/>
        </p:nvGrpSpPr>
        <p:grpSpPr>
          <a:xfrm>
            <a:off x="6403007" y="1255236"/>
            <a:ext cx="1749599" cy="2860358"/>
            <a:chOff x="7314523" y="662795"/>
            <a:chExt cx="2081664" cy="3840218"/>
          </a:xfrm>
        </p:grpSpPr>
        <p:grpSp>
          <p:nvGrpSpPr>
            <p:cNvPr id="79" name="组合 78"/>
            <p:cNvGrpSpPr/>
            <p:nvPr/>
          </p:nvGrpSpPr>
          <p:grpSpPr>
            <a:xfrm flipH="1">
              <a:off x="7314523" y="1440019"/>
              <a:ext cx="2081664" cy="2081664"/>
              <a:chOff x="2848130" y="1860030"/>
              <a:chExt cx="3807502" cy="3807503"/>
            </a:xfrm>
          </p:grpSpPr>
          <p:sp>
            <p:nvSpPr>
              <p:cNvPr id="81" name="六边形 80"/>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prstClr val="white"/>
                  </a:solidFill>
                </a:endParaRPr>
              </a:p>
            </p:txBody>
          </p:sp>
          <p:sp>
            <p:nvSpPr>
              <p:cNvPr id="82" name="六边形 81"/>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prstClr val="white"/>
                  </a:solidFill>
                </a:endParaRPr>
              </a:p>
            </p:txBody>
          </p:sp>
        </p:grpSp>
        <p:sp>
          <p:nvSpPr>
            <p:cNvPr id="80" name="文本框 36"/>
            <p:cNvSpPr txBox="1"/>
            <p:nvPr/>
          </p:nvSpPr>
          <p:spPr>
            <a:xfrm>
              <a:off x="7411777" y="662795"/>
              <a:ext cx="1974203" cy="3840218"/>
            </a:xfrm>
            <a:prstGeom prst="heart">
              <a:avLst/>
            </a:prstGeom>
            <a:noFill/>
          </p:spPr>
          <p:txBody>
            <a:bodyPr wrap="none" rtlCol="0">
              <a:spAutoFit/>
            </a:bodyPr>
            <a:lstStyle/>
            <a:p>
              <a:pPr algn="l" defTabSz="914400" fontAlgn="auto">
                <a:spcBef>
                  <a:spcPts val="0"/>
                </a:spcBef>
                <a:spcAft>
                  <a:spcPts val="0"/>
                </a:spcAft>
              </a:pPr>
              <a:r>
                <a:rPr lang="zh-CN" altLang="en-US" sz="7200" dirty="0" smtClean="0">
                  <a:solidFill>
                    <a:srgbClr val="C00000"/>
                  </a:solidFill>
                  <a:effectLst>
                    <a:innerShdw blurRad="63500" dist="50800" dir="13500000">
                      <a:prstClr val="black">
                        <a:alpha val="50000"/>
                      </a:prstClr>
                    </a:innerShdw>
                  </a:effectLst>
                  <a:latin typeface="Agency FB"/>
                </a:rPr>
                <a:t>观</a:t>
              </a:r>
              <a:endParaRPr lang="zh-CN" altLang="en-US" sz="7200" dirty="0">
                <a:solidFill>
                  <a:srgbClr val="C00000"/>
                </a:solidFill>
                <a:effectLst>
                  <a:innerShdw blurRad="63500" dist="50800" dir="13500000">
                    <a:prstClr val="black">
                      <a:alpha val="50000"/>
                    </a:prstClr>
                  </a:innerShdw>
                </a:effectLst>
                <a:latin typeface="Agency FB"/>
              </a:endParaRPr>
            </a:p>
          </p:txBody>
        </p:sp>
      </p:grpSp>
      <p:grpSp>
        <p:nvGrpSpPr>
          <p:cNvPr id="68" name="6"/>
          <p:cNvGrpSpPr/>
          <p:nvPr/>
        </p:nvGrpSpPr>
        <p:grpSpPr>
          <a:xfrm>
            <a:off x="4495007" y="1219994"/>
            <a:ext cx="1761182" cy="2860358"/>
            <a:chOff x="7300743" y="621595"/>
            <a:chExt cx="2095444" cy="3840215"/>
          </a:xfrm>
        </p:grpSpPr>
        <p:grpSp>
          <p:nvGrpSpPr>
            <p:cNvPr id="69" name="组合 68"/>
            <p:cNvGrpSpPr/>
            <p:nvPr/>
          </p:nvGrpSpPr>
          <p:grpSpPr>
            <a:xfrm flipH="1">
              <a:off x="7314523" y="1440019"/>
              <a:ext cx="2081664" cy="2081664"/>
              <a:chOff x="2848130" y="1860030"/>
              <a:chExt cx="3807502" cy="3807503"/>
            </a:xfrm>
          </p:grpSpPr>
          <p:sp>
            <p:nvSpPr>
              <p:cNvPr id="71" name="六边形 70"/>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srgbClr val="F17445"/>
                  </a:solidFill>
                </a:endParaRPr>
              </a:p>
            </p:txBody>
          </p:sp>
          <p:sp>
            <p:nvSpPr>
              <p:cNvPr id="72" name="六边形 71"/>
              <p:cNvSpPr/>
              <p:nvPr/>
            </p:nvSpPr>
            <p:spPr>
              <a:xfrm>
                <a:off x="2936815" y="1860030"/>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7200" b="0">
                  <a:solidFill>
                    <a:srgbClr val="F17445"/>
                  </a:solidFill>
                </a:endParaRPr>
              </a:p>
            </p:txBody>
          </p:sp>
        </p:grpSp>
        <p:sp>
          <p:nvSpPr>
            <p:cNvPr id="70" name="文本框 36"/>
            <p:cNvSpPr txBox="1"/>
            <p:nvPr/>
          </p:nvSpPr>
          <p:spPr>
            <a:xfrm>
              <a:off x="7300743" y="621595"/>
              <a:ext cx="1974202" cy="3840215"/>
            </a:xfrm>
            <a:prstGeom prst="heart">
              <a:avLst/>
            </a:prstGeom>
            <a:noFill/>
          </p:spPr>
          <p:txBody>
            <a:bodyPr wrap="none" rtlCol="0">
              <a:spAutoFit/>
            </a:bodyPr>
            <a:lstStyle/>
            <a:p>
              <a:pPr algn="l" defTabSz="914400" fontAlgn="auto">
                <a:spcBef>
                  <a:spcPts val="0"/>
                </a:spcBef>
                <a:spcAft>
                  <a:spcPts val="0"/>
                </a:spcAft>
              </a:pPr>
              <a:r>
                <a:rPr lang="zh-CN" altLang="en-US" sz="7200" dirty="0" smtClean="0">
                  <a:solidFill>
                    <a:srgbClr val="C00000"/>
                  </a:solidFill>
                  <a:effectLst>
                    <a:innerShdw blurRad="63500" dist="50800" dir="13500000">
                      <a:prstClr val="black">
                        <a:alpha val="50000"/>
                      </a:prstClr>
                    </a:innerShdw>
                  </a:effectLst>
                  <a:latin typeface="Agency FB"/>
                </a:rPr>
                <a:t>谢</a:t>
              </a:r>
              <a:endParaRPr lang="zh-CN" altLang="en-US" sz="7200" dirty="0">
                <a:solidFill>
                  <a:srgbClr val="C00000"/>
                </a:solidFill>
                <a:effectLst>
                  <a:innerShdw blurRad="63500" dist="50800" dir="13500000">
                    <a:prstClr val="black">
                      <a:alpha val="50000"/>
                    </a:prstClr>
                  </a:innerShdw>
                </a:effectLst>
                <a:latin typeface="Agency FB"/>
              </a:endParaRPr>
            </a:p>
          </p:txBody>
        </p:sp>
      </p:grpSp>
      <p:grpSp>
        <p:nvGrpSpPr>
          <p:cNvPr id="73" name="6"/>
          <p:cNvGrpSpPr/>
          <p:nvPr/>
        </p:nvGrpSpPr>
        <p:grpSpPr>
          <a:xfrm>
            <a:off x="2590006" y="1255236"/>
            <a:ext cx="1749600" cy="2860358"/>
            <a:chOff x="7314523" y="689680"/>
            <a:chExt cx="2081664" cy="3840215"/>
          </a:xfrm>
        </p:grpSpPr>
        <p:grpSp>
          <p:nvGrpSpPr>
            <p:cNvPr id="74" name="组合 73"/>
            <p:cNvGrpSpPr/>
            <p:nvPr/>
          </p:nvGrpSpPr>
          <p:grpSpPr>
            <a:xfrm flipH="1">
              <a:off x="7314523" y="1440019"/>
              <a:ext cx="2081664" cy="2081664"/>
              <a:chOff x="2848130" y="1860030"/>
              <a:chExt cx="3807502" cy="3807503"/>
            </a:xfrm>
          </p:grpSpPr>
          <p:sp>
            <p:nvSpPr>
              <p:cNvPr id="76" name="六边形 7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sp>
            <p:nvSpPr>
              <p:cNvPr id="77" name="六边形 76"/>
              <p:cNvSpPr/>
              <p:nvPr/>
            </p:nvSpPr>
            <p:spPr>
              <a:xfrm>
                <a:off x="2936815" y="1948723"/>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9600" b="0">
                  <a:solidFill>
                    <a:srgbClr val="E94744"/>
                  </a:solidFill>
                </a:endParaRPr>
              </a:p>
            </p:txBody>
          </p:sp>
        </p:grpSp>
        <p:sp>
          <p:nvSpPr>
            <p:cNvPr id="75" name="文本框 36"/>
            <p:cNvSpPr txBox="1"/>
            <p:nvPr/>
          </p:nvSpPr>
          <p:spPr>
            <a:xfrm>
              <a:off x="7321109" y="689680"/>
              <a:ext cx="1974202" cy="3840215"/>
            </a:xfrm>
            <a:prstGeom prst="heart">
              <a:avLst/>
            </a:prstGeom>
            <a:noFill/>
          </p:spPr>
          <p:txBody>
            <a:bodyPr wrap="none" rtlCol="0">
              <a:spAutoFit/>
            </a:bodyPr>
            <a:lstStyle/>
            <a:p>
              <a:pPr algn="l" defTabSz="914400" fontAlgn="auto">
                <a:spcBef>
                  <a:spcPts val="0"/>
                </a:spcBef>
                <a:spcAft>
                  <a:spcPts val="0"/>
                </a:spcAft>
              </a:pPr>
              <a:r>
                <a:rPr lang="zh-CN" altLang="en-US" sz="7200" dirty="0" smtClean="0">
                  <a:solidFill>
                    <a:srgbClr val="C00000"/>
                  </a:solidFill>
                  <a:effectLst>
                    <a:innerShdw blurRad="63500" dist="50800" dir="13500000">
                      <a:prstClr val="black">
                        <a:alpha val="50000"/>
                      </a:prstClr>
                    </a:innerShdw>
                  </a:effectLst>
                  <a:latin typeface="Agency FB"/>
                </a:rPr>
                <a:t>谢</a:t>
              </a:r>
              <a:endParaRPr lang="zh-CN" altLang="en-US" sz="7200" dirty="0">
                <a:solidFill>
                  <a:srgbClr val="C00000"/>
                </a:solidFill>
                <a:effectLst>
                  <a:innerShdw blurRad="63500" dist="50800" dir="13500000">
                    <a:prstClr val="black">
                      <a:alpha val="50000"/>
                    </a:prstClr>
                  </a:innerShdw>
                </a:effectLst>
                <a:latin typeface="Agency FB"/>
              </a:endParaRPr>
            </a:p>
          </p:txBody>
        </p:sp>
      </p:grpSp>
      <p:sp>
        <p:nvSpPr>
          <p:cNvPr id="114" name="六边形 113"/>
          <p:cNvSpPr/>
          <p:nvPr/>
        </p:nvSpPr>
        <p:spPr>
          <a:xfrm>
            <a:off x="1897524" y="4005991"/>
            <a:ext cx="8464882" cy="913756"/>
          </a:xfrm>
          <a:prstGeom prst="hexagon">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2" tIns="60950" rIns="121902" bIns="60950" rtlCol="0" anchor="ctr"/>
          <a:lstStyle/>
          <a:p>
            <a:pPr defTabSz="914400" fontAlgn="auto">
              <a:spcBef>
                <a:spcPts val="0"/>
              </a:spcBef>
              <a:spcAft>
                <a:spcPts val="0"/>
              </a:spcAft>
            </a:pPr>
            <a:endParaRPr lang="zh-CN" altLang="en-US" sz="1900" b="0">
              <a:solidFill>
                <a:prstClr val="white"/>
              </a:solidFill>
            </a:endParaRPr>
          </a:p>
        </p:txBody>
      </p:sp>
      <p:sp>
        <p:nvSpPr>
          <p:cNvPr id="115" name="圆角矩形 114"/>
          <p:cNvSpPr/>
          <p:nvPr/>
        </p:nvSpPr>
        <p:spPr>
          <a:xfrm>
            <a:off x="2056606" y="3846816"/>
            <a:ext cx="8290519" cy="11844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906" tIns="54454" rIns="108906" bIns="54454" anchor="ctr"/>
          <a:lstStyle/>
          <a:p>
            <a:pPr defTabSz="914400" fontAlgn="auto">
              <a:spcBef>
                <a:spcPts val="0"/>
              </a:spcBef>
              <a:spcAft>
                <a:spcPts val="0"/>
              </a:spcAft>
            </a:pPr>
            <a:r>
              <a:rPr lang="zh-CN" altLang="en-US" sz="4300" dirty="0" smtClean="0">
                <a:solidFill>
                  <a:srgbClr val="C00000"/>
                </a:solidFill>
                <a:latin typeface="微软雅黑" panose="020B0503020204020204" charset="-122"/>
                <a:ea typeface="微软雅黑" panose="020B0503020204020204" charset="-122"/>
              </a:rPr>
              <a:t>公益慈善志愿者机构宣传</a:t>
            </a:r>
            <a:r>
              <a:rPr lang="en-US" altLang="zh-CN" sz="4300" dirty="0" smtClean="0">
                <a:solidFill>
                  <a:srgbClr val="C00000"/>
                </a:solidFill>
                <a:latin typeface="微软雅黑" panose="020B0503020204020204" charset="-122"/>
                <a:ea typeface="微软雅黑" panose="020B0503020204020204" charset="-122"/>
              </a:rPr>
              <a:t>PPT</a:t>
            </a:r>
            <a:endParaRPr lang="zh-CN" altLang="en-US" sz="4300" dirty="0">
              <a:solidFill>
                <a:srgbClr val="C00000"/>
              </a:solidFill>
              <a:latin typeface="微软雅黑" panose="020B0503020204020204" charset="-122"/>
              <a:ea typeface="微软雅黑" panose="020B0503020204020204" charset="-122"/>
            </a:endParaRPr>
          </a:p>
        </p:txBody>
      </p:sp>
      <p:grpSp>
        <p:nvGrpSpPr>
          <p:cNvPr id="116" name="组合 115"/>
          <p:cNvGrpSpPr/>
          <p:nvPr/>
        </p:nvGrpSpPr>
        <p:grpSpPr>
          <a:xfrm>
            <a:off x="9771037" y="3909959"/>
            <a:ext cx="1219727" cy="1102868"/>
            <a:chOff x="304799" y="673099"/>
            <a:chExt cx="4000501" cy="4000500"/>
          </a:xfrm>
          <a:effectLst>
            <a:outerShdw blurRad="444500" dist="254000" dir="8100000" algn="tr" rotWithShape="0">
              <a:prstClr val="black">
                <a:alpha val="50000"/>
              </a:prstClr>
            </a:outerShdw>
          </a:effectLst>
        </p:grpSpPr>
        <p:sp>
          <p:nvSpPr>
            <p:cNvPr id="117" name="六边形 116"/>
            <p:cNvSpPr/>
            <p:nvPr/>
          </p:nvSpPr>
          <p:spPr>
            <a:xfrm>
              <a:off x="304799" y="673099"/>
              <a:ext cx="4000501"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black"/>
                </a:solidFill>
              </a:endParaRPr>
            </a:p>
          </p:txBody>
        </p:sp>
        <p:sp>
          <p:nvSpPr>
            <p:cNvPr id="118" name="六边形 117"/>
            <p:cNvSpPr/>
            <p:nvPr/>
          </p:nvSpPr>
          <p:spPr>
            <a:xfrm>
              <a:off x="392112" y="760412"/>
              <a:ext cx="3825876"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zh-CN" altLang="en-US" sz="1900" b="0">
                <a:solidFill>
                  <a:prstClr val="white"/>
                </a:solidFill>
              </a:endParaRPr>
            </a:p>
          </p:txBody>
        </p:sp>
      </p:grpSp>
      <p:pic>
        <p:nvPicPr>
          <p:cNvPr id="119" name="Picture 6" descr="D:\360data\重要数据\桌面\未标题-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4051" y="4432125"/>
            <a:ext cx="1303757" cy="2454853"/>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06" y="5182394"/>
            <a:ext cx="1226437" cy="1524794"/>
          </a:xfrm>
          <a:prstGeom prst="rect">
            <a:avLst/>
          </a:prstGeom>
        </p:spPr>
      </p:pic>
      <p:sp>
        <p:nvSpPr>
          <p:cNvPr id="31" name="圆角矩形 30"/>
          <p:cNvSpPr/>
          <p:nvPr/>
        </p:nvSpPr>
        <p:spPr>
          <a:xfrm>
            <a:off x="304006" y="5487194"/>
            <a:ext cx="4572000" cy="11844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906" tIns="54454" rIns="108906" bIns="54454" anchor="ctr"/>
          <a:lstStyle/>
          <a:p>
            <a:pPr defTabSz="914400" fontAlgn="auto">
              <a:spcBef>
                <a:spcPts val="0"/>
              </a:spcBef>
              <a:spcAft>
                <a:spcPts val="0"/>
              </a:spcAft>
            </a:pPr>
            <a:r>
              <a:rPr lang="zh-CN" altLang="en-US" sz="2400" dirty="0">
                <a:solidFill>
                  <a:srgbClr val="C00000"/>
                </a:solidFill>
                <a:latin typeface="微软雅黑" panose="020B0503020204020204" charset="-122"/>
                <a:ea typeface="微软雅黑" panose="020B0503020204020204" charset="-122"/>
              </a:rPr>
              <a:t>汇报</a:t>
            </a:r>
            <a:r>
              <a:rPr lang="zh-CN" altLang="en-US" sz="2400" dirty="0" smtClean="0">
                <a:solidFill>
                  <a:srgbClr val="C00000"/>
                </a:solidFill>
                <a:latin typeface="微软雅黑" panose="020B0503020204020204" charset="-122"/>
                <a:ea typeface="微软雅黑" panose="020B0503020204020204" charset="-122"/>
              </a:rPr>
              <a:t>人：</a:t>
            </a:r>
            <a:r>
              <a:rPr lang="en-US" altLang="zh-CN" sz="2400" dirty="0" smtClean="0">
                <a:solidFill>
                  <a:srgbClr val="C00000"/>
                </a:solidFill>
                <a:latin typeface="微软雅黑" panose="020B0503020204020204" charset="-122"/>
                <a:ea typeface="微软雅黑" panose="020B0503020204020204" charset="-122"/>
              </a:rPr>
              <a:t>PPT</a:t>
            </a:r>
            <a:r>
              <a:rPr lang="zh-CN" altLang="en-US" sz="2400" dirty="0" smtClean="0">
                <a:solidFill>
                  <a:srgbClr val="C00000"/>
                </a:solidFill>
                <a:latin typeface="微软雅黑" panose="020B0503020204020204" charset="-122"/>
                <a:ea typeface="微软雅黑" panose="020B0503020204020204" charset="-122"/>
              </a:rPr>
              <a:t>营</a:t>
            </a:r>
            <a:endParaRPr lang="zh-CN" altLang="en-US" sz="2400" dirty="0" smtClean="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par>
                                <p:cTn id="10" presetID="53" presetClass="entr" presetSubtype="16" fill="hold" nodeType="withEffect">
                                  <p:stCondLst>
                                    <p:cond delay="25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53" presetClass="entr" presetSubtype="16" fill="hold" nodeType="withEffect">
                                  <p:stCondLst>
                                    <p:cond delay="50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nodeType="withEffect">
                                  <p:stCondLst>
                                    <p:cond delay="750"/>
                                  </p:stCondLst>
                                  <p:childTnLst>
                                    <p:set>
                                      <p:cBhvr>
                                        <p:cTn id="21" dur="1" fill="hold">
                                          <p:stCondLst>
                                            <p:cond delay="0"/>
                                          </p:stCondLst>
                                        </p:cTn>
                                        <p:tgtEl>
                                          <p:spTgt spid="83"/>
                                        </p:tgtEl>
                                        <p:attrNameLst>
                                          <p:attrName>style.visibility</p:attrName>
                                        </p:attrNameLst>
                                      </p:cBhvr>
                                      <p:to>
                                        <p:strVal val="visible"/>
                                      </p:to>
                                    </p:set>
                                    <p:anim calcmode="lin" valueType="num">
                                      <p:cBhvr>
                                        <p:cTn id="22" dur="500" fill="hold"/>
                                        <p:tgtEl>
                                          <p:spTgt spid="83"/>
                                        </p:tgtEl>
                                        <p:attrNameLst>
                                          <p:attrName>ppt_w</p:attrName>
                                        </p:attrNameLst>
                                      </p:cBhvr>
                                      <p:tavLst>
                                        <p:tav tm="0">
                                          <p:val>
                                            <p:fltVal val="0"/>
                                          </p:val>
                                        </p:tav>
                                        <p:tav tm="100000">
                                          <p:val>
                                            <p:strVal val="#ppt_w"/>
                                          </p:val>
                                        </p:tav>
                                      </p:tavLst>
                                    </p:anim>
                                    <p:anim calcmode="lin" valueType="num">
                                      <p:cBhvr>
                                        <p:cTn id="23" dur="500" fill="hold"/>
                                        <p:tgtEl>
                                          <p:spTgt spid="83"/>
                                        </p:tgtEl>
                                        <p:attrNameLst>
                                          <p:attrName>ppt_h</p:attrName>
                                        </p:attrNameLst>
                                      </p:cBhvr>
                                      <p:tavLst>
                                        <p:tav tm="0">
                                          <p:val>
                                            <p:fltVal val="0"/>
                                          </p:val>
                                        </p:tav>
                                        <p:tav tm="100000">
                                          <p:val>
                                            <p:strVal val="#ppt_h"/>
                                          </p:val>
                                        </p:tav>
                                      </p:tavLst>
                                    </p:anim>
                                    <p:animEffect transition="in" filter="fade">
                                      <p:cBhvr>
                                        <p:cTn id="24" dur="500"/>
                                        <p:tgtEl>
                                          <p:spTgt spid="8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nodeType="withEffect">
                                  <p:stCondLst>
                                    <p:cond delay="750"/>
                                  </p:stCondLst>
                                  <p:childTnLst>
                                    <p:set>
                                      <p:cBhvr>
                                        <p:cTn id="30" dur="1" fill="hold">
                                          <p:stCondLst>
                                            <p:cond delay="0"/>
                                          </p:stCondLst>
                                        </p:cTn>
                                        <p:tgtEl>
                                          <p:spTgt spid="119"/>
                                        </p:tgtEl>
                                        <p:attrNameLst>
                                          <p:attrName>style.visibility</p:attrName>
                                        </p:attrNameLst>
                                      </p:cBhvr>
                                      <p:to>
                                        <p:strVal val="visible"/>
                                      </p:to>
                                    </p:set>
                                    <p:animEffect transition="in" filter="fade">
                                      <p:cBhvr>
                                        <p:cTn id="31" dur="500"/>
                                        <p:tgtEl>
                                          <p:spTgt spid="119"/>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1500"/>
                                        <p:tgtEl>
                                          <p:spTgt spid="115"/>
                                        </p:tgtEl>
                                      </p:cBhvr>
                                    </p:animEffect>
                                  </p:childTnLst>
                                </p:cTn>
                              </p:par>
                              <p:par>
                                <p:cTn id="35" presetID="10" presetClass="entr" presetSubtype="0" fill="hold" nodeType="withEffect">
                                  <p:stCondLst>
                                    <p:cond delay="75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500"/>
                                        <p:tgtEl>
                                          <p:spTgt spid="116"/>
                                        </p:tgtEl>
                                      </p:cBhvr>
                                    </p:animEffect>
                                  </p:childTnLst>
                                </p:cTn>
                              </p:par>
                              <p:par>
                                <p:cTn id="38" presetID="63" presetClass="path" presetSubtype="0" accel="50000" decel="50000" fill="hold" nodeType="withEffect">
                                  <p:stCondLst>
                                    <p:cond delay="750"/>
                                  </p:stCondLst>
                                  <p:childTnLst>
                                    <p:animMotion origin="layout" path="M -0.67152 1.11022E-16 L -4.44444E-6 1.11022E-16 " pathEditMode="relative" rAng="0" ptsTypes="AA">
                                      <p:cBhvr>
                                        <p:cTn id="39" dur="1750" fill="hold"/>
                                        <p:tgtEl>
                                          <p:spTgt spid="119"/>
                                        </p:tgtEl>
                                        <p:attrNameLst>
                                          <p:attrName>ppt_x</p:attrName>
                                          <p:attrName>ppt_y</p:attrName>
                                        </p:attrNameLst>
                                      </p:cBhvr>
                                      <p:rCtr x="33576" y="0"/>
                                    </p:animMotion>
                                  </p:childTnLst>
                                </p:cTn>
                              </p:par>
                              <p:par>
                                <p:cTn id="40" presetID="63" presetClass="path" presetSubtype="0" accel="50000" decel="50000" fill="hold" nodeType="withEffect">
                                  <p:stCondLst>
                                    <p:cond delay="750"/>
                                  </p:stCondLst>
                                  <p:childTnLst>
                                    <p:animMotion origin="layout" path="M -0.67205 1.35802E-6 L -2.5E-6 1.35802E-6 " pathEditMode="relative" rAng="0" ptsTypes="AA">
                                      <p:cBhvr>
                                        <p:cTn id="41" dur="1750" fill="hold"/>
                                        <p:tgtEl>
                                          <p:spTgt spid="116"/>
                                        </p:tgtEl>
                                        <p:attrNameLst>
                                          <p:attrName>ppt_x</p:attrName>
                                          <p:attrName>ppt_y</p:attrName>
                                        </p:attrNameLst>
                                      </p:cBhvr>
                                      <p:rCtr x="33594" y="0"/>
                                    </p:animMotion>
                                  </p:childTnLst>
                                </p:cTn>
                              </p:par>
                              <p:par>
                                <p:cTn id="42" presetID="10" presetClass="exit" presetSubtype="0" fill="hold" nodeType="withEffect">
                                  <p:stCondLst>
                                    <p:cond delay="2000"/>
                                  </p:stCondLst>
                                  <p:childTnLst>
                                    <p:animEffect transition="out" filter="fade">
                                      <p:cBhvr>
                                        <p:cTn id="43" dur="500"/>
                                        <p:tgtEl>
                                          <p:spTgt spid="119"/>
                                        </p:tgtEl>
                                      </p:cBhvr>
                                    </p:animEffect>
                                    <p:set>
                                      <p:cBhvr>
                                        <p:cTn id="44" dur="1" fill="hold">
                                          <p:stCondLst>
                                            <p:cond delay="499"/>
                                          </p:stCondLst>
                                        </p:cTn>
                                        <p:tgtEl>
                                          <p:spTgt spid="1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5" y="-34489"/>
            <a:ext cx="12178707" cy="689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887"/>
            <a:ext cx="12187594" cy="12372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2580" y="1401438"/>
            <a:ext cx="2504301" cy="761764"/>
          </a:xfrm>
          <a:prstGeom prst="rect">
            <a:avLst/>
          </a:prstGeom>
        </p:spPr>
      </p:pic>
      <p:sp>
        <p:nvSpPr>
          <p:cNvPr id="5" name="文本框 4"/>
          <p:cNvSpPr txBox="1"/>
          <p:nvPr/>
        </p:nvSpPr>
        <p:spPr>
          <a:xfrm>
            <a:off x="4200159" y="4134903"/>
            <a:ext cx="3799299"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椭圆 44"/>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19200" y="1947864"/>
            <a:ext cx="3810000" cy="3810001"/>
          </a:xfrm>
          <a:prstGeom prst="rect">
            <a:avLst/>
          </a:prstGeom>
          <a:noFill/>
          <a:extLst>
            <a:ext uri="{909E8E84-426E-40DD-AFC4-6F175D3DCCD1}">
              <a14:hiddenFill xmlns:a14="http://schemas.microsoft.com/office/drawing/2010/main">
                <a:solidFill>
                  <a:srgbClr val="FFFFFF"/>
                </a:solidFill>
              </a14:hiddenFill>
            </a:ext>
          </a:extLst>
        </p:spPr>
      </p:pic>
      <p:sp>
        <p:nvSpPr>
          <p:cNvPr id="5" name="空心弧 40"/>
          <p:cNvSpPr/>
          <p:nvPr/>
        </p:nvSpPr>
        <p:spPr bwMode="auto">
          <a:xfrm rot="5400000">
            <a:off x="990599" y="1676402"/>
            <a:ext cx="4090988" cy="4090988"/>
          </a:xfrm>
          <a:custGeom>
            <a:avLst/>
            <a:gdLst>
              <a:gd name="T0" fmla="*/ 25488 w 4091171"/>
              <a:gd name="T1" fmla="*/ 2045583 h 4091173"/>
              <a:gd name="T2" fmla="*/ 4065677 w 4091171"/>
              <a:gd name="T3" fmla="*/ 2049671 h 4091173"/>
              <a:gd name="T4" fmla="*/ 2045586 w 4091171"/>
              <a:gd name="T5" fmla="*/ 2045587 h 4091173"/>
              <a:gd name="T6" fmla="*/ 5898240 60000 65536"/>
              <a:gd name="T7" fmla="*/ 5898240 60000 65536"/>
              <a:gd name="T8" fmla="*/ 5898240 60000 65536"/>
              <a:gd name="T9" fmla="*/ 0 w 4091171"/>
              <a:gd name="T10" fmla="*/ 0 h 4091173"/>
              <a:gd name="T11" fmla="*/ 4091171 w 4091171"/>
              <a:gd name="T12" fmla="*/ 2049724 h 4091173"/>
            </a:gdLst>
            <a:ahLst/>
            <a:cxnLst>
              <a:cxn ang="T6">
                <a:pos x="T0" y="T1"/>
              </a:cxn>
              <a:cxn ang="T7">
                <a:pos x="T2" y="T3"/>
              </a:cxn>
              <a:cxn ang="T8">
                <a:pos x="T4" y="T5"/>
              </a:cxn>
            </a:cxnLst>
            <a:rect l="T9" t="T10" r="T11" b="T12"/>
            <a:pathLst>
              <a:path w="4091171" h="4091173">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rgbClr val="C00000"/>
          </a:solidFill>
          <a:ln>
            <a:noFill/>
          </a:ln>
        </p:spPr>
        <p:txBody>
          <a:bodyPr lIns="91431" tIns="45716" rIns="91431" bIns="45716" anchor="ctr"/>
          <a:lstStyle/>
          <a:p>
            <a:pPr algn="l" fontAlgn="auto">
              <a:spcBef>
                <a:spcPts val="0"/>
              </a:spcBef>
              <a:spcAft>
                <a:spcPts val="0"/>
              </a:spcAft>
              <a:defRPr/>
            </a:pPr>
            <a:endParaRPr lang="zh-CN" altLang="en-US" b="0" kern="0">
              <a:solidFill>
                <a:sysClr val="windowText" lastClr="000000"/>
              </a:solidFill>
              <a:latin typeface="Calibri" panose="020F0502020204030204"/>
              <a:ea typeface="宋体" panose="02010600030101010101" pitchFamily="2" charset="-122"/>
            </a:endParaRPr>
          </a:p>
        </p:txBody>
      </p:sp>
      <p:sp>
        <p:nvSpPr>
          <p:cNvPr id="6" name="椭圆 41"/>
          <p:cNvSpPr>
            <a:spLocks noChangeArrowheads="1"/>
          </p:cNvSpPr>
          <p:nvPr/>
        </p:nvSpPr>
        <p:spPr bwMode="auto">
          <a:xfrm>
            <a:off x="3798888" y="1700213"/>
            <a:ext cx="512762" cy="512762"/>
          </a:xfrm>
          <a:prstGeom prst="ellipse">
            <a:avLst/>
          </a:prstGeom>
          <a:solidFill>
            <a:srgbClr val="C00000"/>
          </a:solidFill>
          <a:ln>
            <a:noFill/>
          </a:ln>
        </p:spPr>
        <p:txBody>
          <a:bodyPr lIns="91431" tIns="45716" rIns="91431" bIns="45716" anchor="ctr"/>
          <a:lstStyle/>
          <a:p>
            <a:pPr defTabSz="913130" fontAlgn="auto">
              <a:spcBef>
                <a:spcPts val="0"/>
              </a:spcBef>
              <a:spcAft>
                <a:spcPts val="0"/>
              </a:spcAft>
            </a:pPr>
            <a:endParaRPr lang="zh-CN" altLang="en-US" sz="2400" b="0">
              <a:solidFill>
                <a:srgbClr val="006CB8"/>
              </a:solidFill>
              <a:latin typeface="Calibri" panose="020F0502020204030204"/>
              <a:ea typeface="微软雅黑" panose="020B0503020204020204" charset="-122"/>
              <a:cs typeface="Arial" panose="020B0604020202020204" pitchFamily="34" charset="0"/>
            </a:endParaRPr>
          </a:p>
        </p:txBody>
      </p:sp>
      <p:sp>
        <p:nvSpPr>
          <p:cNvPr id="7" name="椭圆 42"/>
          <p:cNvSpPr>
            <a:spLocks noChangeArrowheads="1"/>
          </p:cNvSpPr>
          <p:nvPr/>
        </p:nvSpPr>
        <p:spPr bwMode="auto">
          <a:xfrm>
            <a:off x="4662488" y="2786064"/>
            <a:ext cx="512762" cy="512762"/>
          </a:xfrm>
          <a:prstGeom prst="ellipse">
            <a:avLst/>
          </a:prstGeom>
          <a:solidFill>
            <a:srgbClr val="C00000"/>
          </a:solidFill>
          <a:ln>
            <a:noFill/>
          </a:ln>
        </p:spPr>
        <p:txBody>
          <a:bodyPr lIns="91431" tIns="45716" rIns="91431" bIns="45716" anchor="ctr"/>
          <a:lstStyle/>
          <a:p>
            <a:pPr defTabSz="913130" fontAlgn="auto">
              <a:spcBef>
                <a:spcPts val="0"/>
              </a:spcBef>
              <a:spcAft>
                <a:spcPts val="0"/>
              </a:spcAft>
            </a:pPr>
            <a:endParaRPr lang="zh-CN" altLang="en-US" sz="2400" b="0">
              <a:solidFill>
                <a:srgbClr val="006CB8"/>
              </a:solidFill>
              <a:latin typeface="Calibri" panose="020F0502020204030204"/>
              <a:ea typeface="微软雅黑" panose="020B0503020204020204" charset="-122"/>
              <a:cs typeface="Arial" panose="020B0604020202020204" pitchFamily="34" charset="0"/>
            </a:endParaRPr>
          </a:p>
        </p:txBody>
      </p:sp>
      <p:sp>
        <p:nvSpPr>
          <p:cNvPr id="8" name="椭圆 43"/>
          <p:cNvSpPr>
            <a:spLocks noChangeArrowheads="1"/>
          </p:cNvSpPr>
          <p:nvPr/>
        </p:nvSpPr>
        <p:spPr bwMode="auto">
          <a:xfrm>
            <a:off x="4673604" y="4054478"/>
            <a:ext cx="512763" cy="512763"/>
          </a:xfrm>
          <a:prstGeom prst="ellipse">
            <a:avLst/>
          </a:prstGeom>
          <a:solidFill>
            <a:srgbClr val="C00000"/>
          </a:solidFill>
          <a:ln>
            <a:noFill/>
          </a:ln>
        </p:spPr>
        <p:txBody>
          <a:bodyPr lIns="91431" tIns="45716" rIns="91431" bIns="45716" anchor="ctr"/>
          <a:lstStyle/>
          <a:p>
            <a:pPr defTabSz="913130" fontAlgn="auto">
              <a:spcBef>
                <a:spcPts val="0"/>
              </a:spcBef>
              <a:spcAft>
                <a:spcPts val="0"/>
              </a:spcAft>
            </a:pPr>
            <a:endParaRPr lang="zh-CN" altLang="en-US" sz="2400" b="0">
              <a:solidFill>
                <a:srgbClr val="006CB8"/>
              </a:solidFill>
              <a:latin typeface="Calibri" panose="020F0502020204030204"/>
              <a:ea typeface="微软雅黑" panose="020B0503020204020204" charset="-122"/>
              <a:cs typeface="Arial" panose="020B0604020202020204" pitchFamily="34" charset="0"/>
            </a:endParaRPr>
          </a:p>
        </p:txBody>
      </p:sp>
      <p:sp>
        <p:nvSpPr>
          <p:cNvPr id="9" name="椭圆 44"/>
          <p:cNvSpPr>
            <a:spLocks noChangeArrowheads="1"/>
          </p:cNvSpPr>
          <p:nvPr/>
        </p:nvSpPr>
        <p:spPr bwMode="auto">
          <a:xfrm>
            <a:off x="3803654" y="5170488"/>
            <a:ext cx="512763" cy="512762"/>
          </a:xfrm>
          <a:prstGeom prst="ellipse">
            <a:avLst/>
          </a:prstGeom>
          <a:solidFill>
            <a:srgbClr val="C00000"/>
          </a:solidFill>
          <a:ln>
            <a:noFill/>
          </a:ln>
        </p:spPr>
        <p:txBody>
          <a:bodyPr lIns="91431" tIns="45716" rIns="91431" bIns="45716" anchor="ctr"/>
          <a:lstStyle/>
          <a:p>
            <a:pPr defTabSz="913130" fontAlgn="auto">
              <a:spcBef>
                <a:spcPts val="0"/>
              </a:spcBef>
              <a:spcAft>
                <a:spcPts val="0"/>
              </a:spcAft>
            </a:pPr>
            <a:endParaRPr lang="zh-CN" altLang="en-US" sz="2400" b="0">
              <a:solidFill>
                <a:srgbClr val="006CB8"/>
              </a:solidFill>
              <a:latin typeface="Calibri" panose="020F0502020204030204"/>
              <a:ea typeface="微软雅黑" panose="020B0503020204020204" charset="-122"/>
              <a:cs typeface="Arial" panose="020B0604020202020204" pitchFamily="34" charset="0"/>
            </a:endParaRPr>
          </a:p>
        </p:txBody>
      </p:sp>
      <p:cxnSp>
        <p:nvCxnSpPr>
          <p:cNvPr id="10" name="直接连接符 52"/>
          <p:cNvCxnSpPr>
            <a:cxnSpLocks noChangeShapeType="1"/>
          </p:cNvCxnSpPr>
          <p:nvPr/>
        </p:nvCxnSpPr>
        <p:spPr bwMode="auto">
          <a:xfrm>
            <a:off x="4343400" y="1992313"/>
            <a:ext cx="1441450" cy="0"/>
          </a:xfrm>
          <a:prstGeom prst="line">
            <a:avLst/>
          </a:prstGeom>
          <a:noFill/>
          <a:ln w="25400" algn="ctr">
            <a:solidFill>
              <a:schemeClr val="tx1">
                <a:lumMod val="50000"/>
                <a:lumOff val="50000"/>
              </a:schemeClr>
            </a:solidFill>
            <a:prstDash val="sysDot"/>
            <a:miter lim="800000"/>
          </a:ln>
          <a:extLst>
            <a:ext uri="{909E8E84-426E-40DD-AFC4-6F175D3DCCD1}">
              <a14:hiddenFill xmlns:a14="http://schemas.microsoft.com/office/drawing/2010/main">
                <a:noFill/>
              </a14:hiddenFill>
            </a:ext>
          </a:extLst>
        </p:spPr>
      </p:cxnSp>
      <p:pic>
        <p:nvPicPr>
          <p:cNvPr id="11" name="椭圆 44"/>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24517" y="1358903"/>
            <a:ext cx="1370012" cy="137001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接连接符 58"/>
          <p:cNvCxnSpPr>
            <a:cxnSpLocks noChangeShapeType="1"/>
          </p:cNvCxnSpPr>
          <p:nvPr/>
        </p:nvCxnSpPr>
        <p:spPr bwMode="auto">
          <a:xfrm>
            <a:off x="4343404" y="5430838"/>
            <a:ext cx="1439862" cy="0"/>
          </a:xfrm>
          <a:prstGeom prst="line">
            <a:avLst/>
          </a:prstGeom>
          <a:noFill/>
          <a:ln w="25400" algn="ctr">
            <a:solidFill>
              <a:schemeClr val="tx1">
                <a:lumMod val="50000"/>
                <a:lumOff val="50000"/>
              </a:schemeClr>
            </a:solidFill>
            <a:prstDash val="sysDot"/>
            <a:miter lim="800000"/>
          </a:ln>
          <a:extLst>
            <a:ext uri="{909E8E84-426E-40DD-AFC4-6F175D3DCCD1}">
              <a14:hiddenFill xmlns:a14="http://schemas.microsoft.com/office/drawing/2010/main">
                <a:noFill/>
              </a14:hiddenFill>
            </a:ext>
          </a:extLst>
        </p:spPr>
      </p:cxnSp>
      <p:pic>
        <p:nvPicPr>
          <p:cNvPr id="13" name="椭圆 44"/>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24517" y="4802188"/>
            <a:ext cx="1370012" cy="137001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接连接符 62"/>
          <p:cNvCxnSpPr>
            <a:cxnSpLocks noChangeShapeType="1"/>
          </p:cNvCxnSpPr>
          <p:nvPr/>
        </p:nvCxnSpPr>
        <p:spPr bwMode="auto">
          <a:xfrm flipV="1">
            <a:off x="5181601" y="3047999"/>
            <a:ext cx="2414588" cy="7938"/>
          </a:xfrm>
          <a:prstGeom prst="line">
            <a:avLst/>
          </a:prstGeom>
          <a:noFill/>
          <a:ln w="25400" algn="ctr">
            <a:solidFill>
              <a:schemeClr val="tx1">
                <a:lumMod val="50000"/>
                <a:lumOff val="50000"/>
              </a:schemeClr>
            </a:solidFill>
            <a:prstDash val="sysDot"/>
            <a:miter lim="800000"/>
          </a:ln>
          <a:extLst>
            <a:ext uri="{909E8E84-426E-40DD-AFC4-6F175D3DCCD1}">
              <a14:hiddenFill xmlns:a14="http://schemas.microsoft.com/office/drawing/2010/main">
                <a:noFill/>
              </a14:hiddenFill>
            </a:ext>
          </a:extLst>
        </p:spPr>
      </p:cxnSp>
      <p:pic>
        <p:nvPicPr>
          <p:cNvPr id="15" name="椭圆 44"/>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34267" y="2406653"/>
            <a:ext cx="1370012" cy="137001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连接符 66"/>
          <p:cNvCxnSpPr>
            <a:cxnSpLocks noChangeShapeType="1"/>
          </p:cNvCxnSpPr>
          <p:nvPr/>
        </p:nvCxnSpPr>
        <p:spPr bwMode="auto">
          <a:xfrm>
            <a:off x="5181600" y="4343399"/>
            <a:ext cx="2371725" cy="0"/>
          </a:xfrm>
          <a:prstGeom prst="line">
            <a:avLst/>
          </a:prstGeom>
          <a:noFill/>
          <a:ln w="25400" algn="ctr">
            <a:solidFill>
              <a:schemeClr val="tx1">
                <a:lumMod val="50000"/>
                <a:lumOff val="50000"/>
              </a:schemeClr>
            </a:solidFill>
            <a:prstDash val="sysDot"/>
            <a:miter lim="800000"/>
          </a:ln>
          <a:extLst>
            <a:ext uri="{909E8E84-426E-40DD-AFC4-6F175D3DCCD1}">
              <a14:hiddenFill xmlns:a14="http://schemas.microsoft.com/office/drawing/2010/main">
                <a:noFill/>
              </a14:hiddenFill>
            </a:ext>
          </a:extLst>
        </p:spPr>
      </p:cxnSp>
      <p:pic>
        <p:nvPicPr>
          <p:cNvPr id="17" name="椭圆 44"/>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21567" y="3700464"/>
            <a:ext cx="1370012" cy="1370012"/>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6858003" y="1352553"/>
            <a:ext cx="1723531" cy="400101"/>
          </a:xfrm>
          <a:prstGeom prst="rect">
            <a:avLst/>
          </a:prstGeom>
        </p:spPr>
        <p:txBody>
          <a:bodyPr wrap="none" lIns="91431" tIns="45716" rIns="91431" bIns="45716">
            <a:spAutoFit/>
          </a:bodyPr>
          <a:lstStyle/>
          <a:p>
            <a:pPr algn="l" defTabSz="913130" fontAlgn="auto">
              <a:spcBef>
                <a:spcPts val="0"/>
              </a:spcBef>
              <a:spcAft>
                <a:spcPts val="0"/>
              </a:spcAft>
            </a:pPr>
            <a:r>
              <a:rPr lang="zh-CN" altLang="en-US" sz="2000" dirty="0">
                <a:solidFill>
                  <a:srgbClr val="C00000"/>
                </a:solidFill>
                <a:latin typeface="微软雅黑" panose="020B0503020204020204" charset="-122"/>
                <a:ea typeface="微软雅黑" panose="020B0503020204020204" charset="-122"/>
              </a:rPr>
              <a:t>添加标题内容</a:t>
            </a:r>
            <a:endParaRPr lang="zh-CN" altLang="en-US" sz="2000" dirty="0">
              <a:solidFill>
                <a:srgbClr val="C00000"/>
              </a:solidFill>
              <a:latin typeface="微软雅黑" panose="020B0503020204020204" charset="-122"/>
              <a:ea typeface="微软雅黑" panose="020B0503020204020204" charset="-122"/>
            </a:endParaRPr>
          </a:p>
        </p:txBody>
      </p:sp>
      <p:sp>
        <p:nvSpPr>
          <p:cNvPr id="19" name="矩形 47"/>
          <p:cNvSpPr>
            <a:spLocks noChangeArrowheads="1"/>
          </p:cNvSpPr>
          <p:nvPr/>
        </p:nvSpPr>
        <p:spPr bwMode="auto">
          <a:xfrm>
            <a:off x="6861175" y="1719265"/>
            <a:ext cx="3043238" cy="566301"/>
          </a:xfrm>
          <a:prstGeom prst="rect">
            <a:avLst/>
          </a:prstGeom>
          <a:noFill/>
          <a:ln>
            <a:noFill/>
          </a:ln>
        </p:spPr>
        <p:txBody>
          <a:bodyPr lIns="91431" tIns="45716" rIns="91431" bIns="45716">
            <a:spAutoFit/>
          </a:bodyPr>
          <a:lstStyle/>
          <a:p>
            <a:pPr algn="l" defTabSz="913130" fontAlgn="auto">
              <a:lnSpc>
                <a:spcPct val="110000"/>
              </a:lnSpc>
              <a:spcBef>
                <a:spcPts val="0"/>
              </a:spcBef>
              <a:spcAft>
                <a:spcPts val="0"/>
              </a:spcAft>
            </a:pPr>
            <a:r>
              <a:rPr lang="zh-CN" altLang="en-US" sz="1400" b="0" dirty="0" smtClean="0">
                <a:solidFill>
                  <a:prstClr val="black"/>
                </a:solidFill>
                <a:latin typeface="微软雅黑" panose="020B0503020204020204" charset="-122"/>
                <a:ea typeface="微软雅黑" panose="020B0503020204020204" charset="-122"/>
                <a:sym typeface="微软雅黑" panose="020B0503020204020204" charset="-122"/>
              </a:rPr>
              <a:t>设计师</a:t>
            </a:r>
            <a:r>
              <a:rPr lang="zh-CN" altLang="en-US" sz="1400" b="0" dirty="0">
                <a:solidFill>
                  <a:prstClr val="black"/>
                </a:solidFill>
                <a:latin typeface="微软雅黑" panose="020B0503020204020204" charset="-122"/>
                <a:ea typeface="微软雅黑" panose="020B0503020204020204" charset="-122"/>
                <a:sym typeface="微软雅黑" panose="020B0503020204020204" charset="-122"/>
              </a:rPr>
              <a:t>原创作品，盗卖者将被追究相应的法律责任，请勿以身试法！</a:t>
            </a:r>
            <a:endParaRPr lang="zh-CN" altLang="en-US" sz="1400" b="0" dirty="0">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20" name="矩形 19"/>
          <p:cNvSpPr/>
          <p:nvPr/>
        </p:nvSpPr>
        <p:spPr>
          <a:xfrm>
            <a:off x="6858003" y="4902203"/>
            <a:ext cx="1723531" cy="400101"/>
          </a:xfrm>
          <a:prstGeom prst="rect">
            <a:avLst/>
          </a:prstGeom>
        </p:spPr>
        <p:txBody>
          <a:bodyPr wrap="none" lIns="91431" tIns="45716" rIns="91431" bIns="45716">
            <a:spAutoFit/>
          </a:bodyPr>
          <a:lstStyle/>
          <a:p>
            <a:pPr algn="l" defTabSz="913130" fontAlgn="auto">
              <a:spcBef>
                <a:spcPts val="0"/>
              </a:spcBef>
              <a:spcAft>
                <a:spcPts val="0"/>
              </a:spcAft>
            </a:pPr>
            <a:r>
              <a:rPr lang="zh-CN" altLang="en-US" sz="2000">
                <a:solidFill>
                  <a:srgbClr val="C00000"/>
                </a:solidFill>
                <a:latin typeface="微软雅黑" panose="020B0503020204020204" charset="-122"/>
                <a:ea typeface="微软雅黑" panose="020B0503020204020204" charset="-122"/>
              </a:rPr>
              <a:t>添加标题内容</a:t>
            </a:r>
            <a:endParaRPr lang="zh-CN" altLang="en-US" sz="2000">
              <a:solidFill>
                <a:srgbClr val="C00000"/>
              </a:solidFill>
              <a:latin typeface="微软雅黑" panose="020B0503020204020204" charset="-122"/>
              <a:ea typeface="微软雅黑" panose="020B0503020204020204" charset="-122"/>
            </a:endParaRPr>
          </a:p>
        </p:txBody>
      </p:sp>
      <p:sp>
        <p:nvSpPr>
          <p:cNvPr id="21" name="矩形 47"/>
          <p:cNvSpPr>
            <a:spLocks noChangeArrowheads="1"/>
          </p:cNvSpPr>
          <p:nvPr/>
        </p:nvSpPr>
        <p:spPr bwMode="auto">
          <a:xfrm>
            <a:off x="6861175" y="5270503"/>
            <a:ext cx="3043238" cy="566301"/>
          </a:xfrm>
          <a:prstGeom prst="rect">
            <a:avLst/>
          </a:prstGeom>
          <a:noFill/>
          <a:ln>
            <a:noFill/>
          </a:ln>
        </p:spPr>
        <p:txBody>
          <a:bodyPr lIns="91431" tIns="45716" rIns="91431" bIns="45716">
            <a:spAutoFit/>
          </a:bodyPr>
          <a:lstStyle/>
          <a:p>
            <a:pPr algn="l" defTabSz="913130" fontAlgn="auto">
              <a:lnSpc>
                <a:spcPct val="110000"/>
              </a:lnSpc>
              <a:spcBef>
                <a:spcPts val="0"/>
              </a:spcBef>
              <a:spcAft>
                <a:spcPts val="0"/>
              </a:spcAft>
            </a:pPr>
            <a:r>
              <a:rPr lang="zh-CN" altLang="en-US" sz="1400" b="0" dirty="0" smtClean="0">
                <a:solidFill>
                  <a:prstClr val="black"/>
                </a:solidFill>
                <a:latin typeface="微软雅黑" panose="020B0503020204020204" charset="-122"/>
                <a:ea typeface="微软雅黑" panose="020B0503020204020204" charset="-122"/>
                <a:sym typeface="微软雅黑" panose="020B0503020204020204" charset="-122"/>
              </a:rPr>
              <a:t>设计师</a:t>
            </a:r>
            <a:r>
              <a:rPr lang="zh-CN" altLang="en-US" sz="1400" b="0" dirty="0">
                <a:solidFill>
                  <a:prstClr val="black"/>
                </a:solidFill>
                <a:latin typeface="微软雅黑" panose="020B0503020204020204" charset="-122"/>
                <a:ea typeface="微软雅黑" panose="020B0503020204020204" charset="-122"/>
                <a:sym typeface="微软雅黑" panose="020B0503020204020204" charset="-122"/>
              </a:rPr>
              <a:t>原创作品，盗卖者将被追究相应的法律责任，请勿以身试法！</a:t>
            </a:r>
            <a:endParaRPr lang="zh-CN" altLang="en-US" sz="1400" b="0" dirty="0">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22" name="矩形 21"/>
          <p:cNvSpPr/>
          <p:nvPr/>
        </p:nvSpPr>
        <p:spPr>
          <a:xfrm>
            <a:off x="8685216" y="2590803"/>
            <a:ext cx="1723531" cy="400101"/>
          </a:xfrm>
          <a:prstGeom prst="rect">
            <a:avLst/>
          </a:prstGeom>
        </p:spPr>
        <p:txBody>
          <a:bodyPr wrap="none" lIns="91431" tIns="45716" rIns="91431" bIns="45716">
            <a:spAutoFit/>
          </a:bodyPr>
          <a:lstStyle/>
          <a:p>
            <a:pPr algn="l" defTabSz="913130" fontAlgn="auto">
              <a:spcBef>
                <a:spcPts val="0"/>
              </a:spcBef>
              <a:spcAft>
                <a:spcPts val="0"/>
              </a:spcAft>
            </a:pPr>
            <a:r>
              <a:rPr lang="zh-CN" altLang="en-US" sz="2000" dirty="0">
                <a:solidFill>
                  <a:srgbClr val="C00000"/>
                </a:solidFill>
                <a:latin typeface="微软雅黑" panose="020B0503020204020204" charset="-122"/>
                <a:ea typeface="微软雅黑" panose="020B0503020204020204" charset="-122"/>
              </a:rPr>
              <a:t>添加标题内容</a:t>
            </a:r>
            <a:endParaRPr lang="zh-CN" altLang="en-US" sz="2000" dirty="0">
              <a:solidFill>
                <a:srgbClr val="C00000"/>
              </a:solidFill>
              <a:latin typeface="微软雅黑" panose="020B0503020204020204" charset="-122"/>
              <a:ea typeface="微软雅黑" panose="020B0503020204020204" charset="-122"/>
            </a:endParaRPr>
          </a:p>
        </p:txBody>
      </p:sp>
      <p:sp>
        <p:nvSpPr>
          <p:cNvPr id="23" name="矩形 47"/>
          <p:cNvSpPr>
            <a:spLocks noChangeArrowheads="1"/>
          </p:cNvSpPr>
          <p:nvPr/>
        </p:nvSpPr>
        <p:spPr bwMode="auto">
          <a:xfrm>
            <a:off x="8688391" y="2957515"/>
            <a:ext cx="2549525" cy="803289"/>
          </a:xfrm>
          <a:prstGeom prst="rect">
            <a:avLst/>
          </a:prstGeom>
          <a:noFill/>
          <a:ln>
            <a:noFill/>
          </a:ln>
        </p:spPr>
        <p:txBody>
          <a:bodyPr lIns="91431" tIns="45716" rIns="91431" bIns="45716">
            <a:spAutoFit/>
          </a:bodyPr>
          <a:lstStyle/>
          <a:p>
            <a:pPr algn="l" defTabSz="913130" fontAlgn="auto">
              <a:lnSpc>
                <a:spcPct val="110000"/>
              </a:lnSpc>
              <a:spcBef>
                <a:spcPts val="0"/>
              </a:spcBef>
              <a:spcAft>
                <a:spcPts val="0"/>
              </a:spcAft>
            </a:pPr>
            <a:r>
              <a:rPr lang="zh-CN" altLang="en-US" sz="1400" b="0" dirty="0" smtClean="0">
                <a:solidFill>
                  <a:prstClr val="black"/>
                </a:solidFill>
                <a:latin typeface="微软雅黑" panose="020B0503020204020204" charset="-122"/>
                <a:ea typeface="微软雅黑" panose="020B0503020204020204" charset="-122"/>
                <a:sym typeface="微软雅黑" panose="020B0503020204020204" charset="-122"/>
              </a:rPr>
              <a:t>设计师</a:t>
            </a:r>
            <a:r>
              <a:rPr lang="zh-CN" altLang="en-US" sz="1400" b="0" dirty="0">
                <a:solidFill>
                  <a:prstClr val="black"/>
                </a:solidFill>
                <a:latin typeface="微软雅黑" panose="020B0503020204020204" charset="-122"/>
                <a:ea typeface="微软雅黑" panose="020B0503020204020204" charset="-122"/>
                <a:sym typeface="微软雅黑" panose="020B0503020204020204" charset="-122"/>
              </a:rPr>
              <a:t>原创作品，盗卖者将被追究相应的法律责任，请勿以身试法！</a:t>
            </a:r>
            <a:endParaRPr lang="zh-CN" altLang="en-US" sz="1400" b="0" dirty="0">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24" name="矩形 23"/>
          <p:cNvSpPr/>
          <p:nvPr/>
        </p:nvSpPr>
        <p:spPr>
          <a:xfrm>
            <a:off x="8685216" y="3935414"/>
            <a:ext cx="1723531" cy="400101"/>
          </a:xfrm>
          <a:prstGeom prst="rect">
            <a:avLst/>
          </a:prstGeom>
        </p:spPr>
        <p:txBody>
          <a:bodyPr wrap="none" lIns="91431" tIns="45716" rIns="91431" bIns="45716">
            <a:spAutoFit/>
          </a:bodyPr>
          <a:lstStyle/>
          <a:p>
            <a:pPr algn="l" defTabSz="913130" fontAlgn="auto">
              <a:spcBef>
                <a:spcPts val="0"/>
              </a:spcBef>
              <a:spcAft>
                <a:spcPts val="0"/>
              </a:spcAft>
            </a:pPr>
            <a:r>
              <a:rPr lang="zh-CN" altLang="en-US" sz="2000" dirty="0">
                <a:solidFill>
                  <a:srgbClr val="C00000"/>
                </a:solidFill>
                <a:latin typeface="微软雅黑" panose="020B0503020204020204" charset="-122"/>
                <a:ea typeface="微软雅黑" panose="020B0503020204020204" charset="-122"/>
              </a:rPr>
              <a:t>添加标题内容</a:t>
            </a:r>
            <a:endParaRPr lang="zh-CN" altLang="en-US" sz="2000" dirty="0">
              <a:solidFill>
                <a:srgbClr val="C00000"/>
              </a:solidFill>
              <a:latin typeface="微软雅黑" panose="020B0503020204020204" charset="-122"/>
              <a:ea typeface="微软雅黑" panose="020B0503020204020204" charset="-122"/>
            </a:endParaRPr>
          </a:p>
        </p:txBody>
      </p:sp>
      <p:sp>
        <p:nvSpPr>
          <p:cNvPr id="25" name="矩形 47"/>
          <p:cNvSpPr>
            <a:spLocks noChangeArrowheads="1"/>
          </p:cNvSpPr>
          <p:nvPr/>
        </p:nvSpPr>
        <p:spPr bwMode="auto">
          <a:xfrm>
            <a:off x="8688391" y="4302127"/>
            <a:ext cx="2549525" cy="803289"/>
          </a:xfrm>
          <a:prstGeom prst="rect">
            <a:avLst/>
          </a:prstGeom>
          <a:noFill/>
          <a:ln>
            <a:noFill/>
          </a:ln>
        </p:spPr>
        <p:txBody>
          <a:bodyPr lIns="91431" tIns="45716" rIns="91431" bIns="45716">
            <a:spAutoFit/>
          </a:bodyPr>
          <a:lstStyle/>
          <a:p>
            <a:pPr algn="l" defTabSz="913130" fontAlgn="auto">
              <a:lnSpc>
                <a:spcPct val="110000"/>
              </a:lnSpc>
              <a:spcBef>
                <a:spcPts val="0"/>
              </a:spcBef>
              <a:spcAft>
                <a:spcPts val="0"/>
              </a:spcAft>
            </a:pPr>
            <a:r>
              <a:rPr lang="zh-CN" altLang="en-US" sz="1400" b="0" dirty="0" smtClean="0">
                <a:solidFill>
                  <a:prstClr val="black"/>
                </a:solidFill>
                <a:latin typeface="微软雅黑" panose="020B0503020204020204" charset="-122"/>
                <a:ea typeface="微软雅黑" panose="020B0503020204020204" charset="-122"/>
                <a:sym typeface="微软雅黑" panose="020B0503020204020204" charset="-122"/>
              </a:rPr>
              <a:t>设计师</a:t>
            </a:r>
            <a:r>
              <a:rPr lang="zh-CN" altLang="en-US" sz="1400" b="0" dirty="0">
                <a:solidFill>
                  <a:prstClr val="black"/>
                </a:solidFill>
                <a:latin typeface="微软雅黑" panose="020B0503020204020204" charset="-122"/>
                <a:ea typeface="微软雅黑" panose="020B0503020204020204" charset="-122"/>
                <a:sym typeface="微软雅黑" panose="020B0503020204020204" charset="-122"/>
              </a:rPr>
              <a:t>原创作品，盗卖者将被追究相应的法律责任，请勿以身试法！</a:t>
            </a:r>
            <a:endParaRPr lang="zh-CN" altLang="en-US" sz="1400" b="0" dirty="0">
              <a:solidFill>
                <a:prstClr val="black"/>
              </a:solidFill>
              <a:latin typeface="微软雅黑" panose="020B0503020204020204" charset="-122"/>
              <a:ea typeface="微软雅黑" panose="020B0503020204020204" charset="-122"/>
              <a:sym typeface="微软雅黑" panose="020B0503020204020204" charset="-122"/>
            </a:endParaRPr>
          </a:p>
        </p:txBody>
      </p:sp>
      <p:pic>
        <p:nvPicPr>
          <p:cNvPr id="26" name="Picture 126"/>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60512" y="2362994"/>
            <a:ext cx="2951162" cy="275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矩形 71"/>
          <p:cNvSpPr>
            <a:spLocks noChangeArrowheads="1"/>
          </p:cNvSpPr>
          <p:nvPr/>
        </p:nvSpPr>
        <p:spPr bwMode="auto">
          <a:xfrm>
            <a:off x="6056315" y="1676401"/>
            <a:ext cx="419101"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l" defTabSz="913130" fontAlgn="auto">
              <a:spcBef>
                <a:spcPts val="0"/>
              </a:spcBef>
              <a:spcAft>
                <a:spcPts val="0"/>
              </a:spcAft>
            </a:pPr>
            <a:r>
              <a:rPr lang="en-US" altLang="zh-CN" sz="3000" dirty="0">
                <a:solidFill>
                  <a:srgbClr val="C00000"/>
                </a:solidFill>
                <a:latin typeface="微软雅黑" panose="020B0503020204020204" charset="-122"/>
                <a:ea typeface="微软雅黑" panose="020B0503020204020204" charset="-122"/>
              </a:rPr>
              <a:t>1</a:t>
            </a:r>
            <a:endParaRPr lang="en-US" altLang="zh-CN" sz="3000" dirty="0">
              <a:solidFill>
                <a:srgbClr val="C00000"/>
              </a:solidFill>
              <a:latin typeface="微软雅黑" panose="020B0503020204020204" charset="-122"/>
              <a:ea typeface="微软雅黑" panose="020B0503020204020204" charset="-122"/>
            </a:endParaRPr>
          </a:p>
        </p:txBody>
      </p:sp>
      <p:sp>
        <p:nvSpPr>
          <p:cNvPr id="28" name="矩形 71"/>
          <p:cNvSpPr>
            <a:spLocks noChangeArrowheads="1"/>
          </p:cNvSpPr>
          <p:nvPr/>
        </p:nvSpPr>
        <p:spPr bwMode="auto">
          <a:xfrm>
            <a:off x="7847016" y="2743202"/>
            <a:ext cx="419101"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l" defTabSz="913130" fontAlgn="auto">
              <a:spcBef>
                <a:spcPts val="0"/>
              </a:spcBef>
              <a:spcAft>
                <a:spcPts val="0"/>
              </a:spcAft>
            </a:pPr>
            <a:r>
              <a:rPr lang="en-US" altLang="zh-CN" sz="3000" dirty="0">
                <a:solidFill>
                  <a:srgbClr val="C00000"/>
                </a:solidFill>
                <a:latin typeface="微软雅黑" panose="020B0503020204020204" charset="-122"/>
                <a:ea typeface="微软雅黑" panose="020B0503020204020204" charset="-122"/>
              </a:rPr>
              <a:t>2</a:t>
            </a:r>
            <a:endParaRPr lang="en-US" altLang="zh-CN" sz="3000" dirty="0">
              <a:solidFill>
                <a:srgbClr val="C00000"/>
              </a:solidFill>
              <a:latin typeface="微软雅黑" panose="020B0503020204020204" charset="-122"/>
              <a:ea typeface="微软雅黑" panose="020B0503020204020204" charset="-122"/>
            </a:endParaRPr>
          </a:p>
        </p:txBody>
      </p:sp>
      <p:sp>
        <p:nvSpPr>
          <p:cNvPr id="29" name="矩形 71"/>
          <p:cNvSpPr>
            <a:spLocks noChangeArrowheads="1"/>
          </p:cNvSpPr>
          <p:nvPr/>
        </p:nvSpPr>
        <p:spPr bwMode="auto">
          <a:xfrm>
            <a:off x="7847016" y="4038602"/>
            <a:ext cx="419101"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l" defTabSz="913130" fontAlgn="auto">
              <a:spcBef>
                <a:spcPts val="0"/>
              </a:spcBef>
              <a:spcAft>
                <a:spcPts val="0"/>
              </a:spcAft>
            </a:pPr>
            <a:r>
              <a:rPr lang="en-US" altLang="zh-CN" sz="3000">
                <a:solidFill>
                  <a:srgbClr val="C00000"/>
                </a:solidFill>
                <a:latin typeface="微软雅黑" panose="020B0503020204020204" charset="-122"/>
                <a:ea typeface="微软雅黑" panose="020B0503020204020204" charset="-122"/>
              </a:rPr>
              <a:t>3</a:t>
            </a:r>
            <a:endParaRPr lang="en-US" altLang="zh-CN" sz="3000">
              <a:solidFill>
                <a:srgbClr val="C00000"/>
              </a:solidFill>
              <a:latin typeface="微软雅黑" panose="020B0503020204020204" charset="-122"/>
              <a:ea typeface="微软雅黑" panose="020B0503020204020204" charset="-122"/>
            </a:endParaRPr>
          </a:p>
        </p:txBody>
      </p:sp>
      <p:sp>
        <p:nvSpPr>
          <p:cNvPr id="30" name="矩形 71"/>
          <p:cNvSpPr>
            <a:spLocks noChangeArrowheads="1"/>
          </p:cNvSpPr>
          <p:nvPr/>
        </p:nvSpPr>
        <p:spPr bwMode="auto">
          <a:xfrm>
            <a:off x="6056315" y="5165727"/>
            <a:ext cx="419101"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l" defTabSz="913130" fontAlgn="auto">
              <a:spcBef>
                <a:spcPts val="0"/>
              </a:spcBef>
              <a:spcAft>
                <a:spcPts val="0"/>
              </a:spcAft>
            </a:pPr>
            <a:r>
              <a:rPr lang="en-US" altLang="zh-CN" sz="3000">
                <a:solidFill>
                  <a:srgbClr val="C00000"/>
                </a:solidFill>
                <a:latin typeface="微软雅黑" panose="020B0503020204020204" charset="-122"/>
                <a:ea typeface="微软雅黑" panose="020B0503020204020204" charset="-122"/>
              </a:rPr>
              <a:t>4</a:t>
            </a:r>
            <a:endParaRPr lang="en-US" altLang="zh-CN" sz="3000">
              <a:solidFill>
                <a:srgbClr val="C00000"/>
              </a:solidFill>
              <a:latin typeface="微软雅黑" panose="020B0503020204020204" charset="-122"/>
              <a:ea typeface="微软雅黑" panose="020B0503020204020204" charset="-122"/>
            </a:endParaRPr>
          </a:p>
        </p:txBody>
      </p:sp>
      <p:sp>
        <p:nvSpPr>
          <p:cNvPr id="31" name="TextBox 30"/>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par>
                                <p:cTn id="14" presetID="22" presetClass="entr" presetSubtype="1"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350"/>
                                        <p:tgtEl>
                                          <p:spTgt spid="5"/>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2"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1+#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12" presetClass="entr" presetSubtype="4"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lide(fromBottom)">
                                      <p:cBhvr>
                                        <p:cTn id="53" dur="500"/>
                                        <p:tgtEl>
                                          <p:spTgt spid="27"/>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7000"/>
                            </p:stCondLst>
                            <p:childTnLst>
                              <p:par>
                                <p:cTn id="63" presetID="2" presetClass="entr" presetSubtype="2"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1+#ppt_w/2"/>
                                          </p:val>
                                        </p:tav>
                                        <p:tav tm="100000">
                                          <p:val>
                                            <p:strVal val="#ppt_x"/>
                                          </p:val>
                                        </p:tav>
                                      </p:tavLst>
                                    </p:anim>
                                    <p:anim calcmode="lin" valueType="num">
                                      <p:cBhvr additive="base">
                                        <p:cTn id="70" dur="500" fill="hold"/>
                                        <p:tgtEl>
                                          <p:spTgt spid="15"/>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12" presetClass="entr" presetSubtype="4"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slide(fromBottom)">
                                      <p:cBhvr>
                                        <p:cTn id="74" dur="500"/>
                                        <p:tgtEl>
                                          <p:spTgt spid="28"/>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par>
                                <p:cTn id="83" presetID="2" presetClass="entr" presetSubtype="2"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1+#ppt_w/2"/>
                                          </p:val>
                                        </p:tav>
                                        <p:tav tm="100000">
                                          <p:val>
                                            <p:strVal val="#ppt_x"/>
                                          </p:val>
                                        </p:tav>
                                      </p:tavLst>
                                    </p:anim>
                                    <p:anim calcmode="lin" valueType="num">
                                      <p:cBhvr additive="base">
                                        <p:cTn id="86" dur="500" fill="hold"/>
                                        <p:tgtEl>
                                          <p:spTgt spid="16"/>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1+#ppt_w/2"/>
                                          </p:val>
                                        </p:tav>
                                        <p:tav tm="100000">
                                          <p:val>
                                            <p:strVal val="#ppt_x"/>
                                          </p:val>
                                        </p:tav>
                                      </p:tavLst>
                                    </p:anim>
                                    <p:anim calcmode="lin" valueType="num">
                                      <p:cBhvr additive="base">
                                        <p:cTn id="90" dur="500" fill="hold"/>
                                        <p:tgtEl>
                                          <p:spTgt spid="17"/>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12" presetClass="entr" presetSubtype="4"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slide(fromBottom)">
                                      <p:cBhvr>
                                        <p:cTn id="94" dur="500"/>
                                        <p:tgtEl>
                                          <p:spTgt spid="29"/>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left)">
                                      <p:cBhvr>
                                        <p:cTn id="98" dur="500"/>
                                        <p:tgtEl>
                                          <p:spTgt spid="24"/>
                                        </p:tgtEl>
                                      </p:cBhvr>
                                    </p:animEffect>
                                  </p:childTnLst>
                                </p:cTn>
                              </p:par>
                            </p:childTnLst>
                          </p:cTn>
                        </p:par>
                        <p:par>
                          <p:cTn id="99" fill="hold">
                            <p:stCondLst>
                              <p:cond delay="10000"/>
                            </p:stCondLst>
                            <p:childTnLst>
                              <p:par>
                                <p:cTn id="100" presetID="22" presetClass="entr" presetSubtype="8"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par>
                          <p:cTn id="103" fill="hold">
                            <p:stCondLst>
                              <p:cond delay="10500"/>
                            </p:stCondLst>
                            <p:childTnLst>
                              <p:par>
                                <p:cTn id="104" presetID="2" presetClass="entr" presetSubtype="2" fill="hold" nodeType="afterEffect">
                                  <p:stCondLst>
                                    <p:cond delay="0"/>
                                  </p:stCondLst>
                                  <p:childTnLst>
                                    <p:set>
                                      <p:cBhvr>
                                        <p:cTn id="105" dur="1" fill="hold">
                                          <p:stCondLst>
                                            <p:cond delay="0"/>
                                          </p:stCondLst>
                                        </p:cTn>
                                        <p:tgtEl>
                                          <p:spTgt spid="12"/>
                                        </p:tgtEl>
                                        <p:attrNameLst>
                                          <p:attrName>style.visibility</p:attrName>
                                        </p:attrNameLst>
                                      </p:cBhvr>
                                      <p:to>
                                        <p:strVal val="visible"/>
                                      </p:to>
                                    </p:set>
                                    <p:anim calcmode="lin" valueType="num">
                                      <p:cBhvr additive="base">
                                        <p:cTn id="106" dur="500" fill="hold"/>
                                        <p:tgtEl>
                                          <p:spTgt spid="12"/>
                                        </p:tgtEl>
                                        <p:attrNameLst>
                                          <p:attrName>ppt_x</p:attrName>
                                        </p:attrNameLst>
                                      </p:cBhvr>
                                      <p:tavLst>
                                        <p:tav tm="0">
                                          <p:val>
                                            <p:strVal val="1+#ppt_w/2"/>
                                          </p:val>
                                        </p:tav>
                                        <p:tav tm="100000">
                                          <p:val>
                                            <p:strVal val="#ppt_x"/>
                                          </p:val>
                                        </p:tav>
                                      </p:tavLst>
                                    </p:anim>
                                    <p:anim calcmode="lin" valueType="num">
                                      <p:cBhvr additive="base">
                                        <p:cTn id="107" dur="500" fill="hold"/>
                                        <p:tgtEl>
                                          <p:spTgt spid="12"/>
                                        </p:tgtEl>
                                        <p:attrNameLst>
                                          <p:attrName>ppt_y</p:attrName>
                                        </p:attrNameLst>
                                      </p:cBhvr>
                                      <p:tavLst>
                                        <p:tav tm="0">
                                          <p:val>
                                            <p:strVal val="#ppt_y"/>
                                          </p:val>
                                        </p:tav>
                                        <p:tav tm="100000">
                                          <p:val>
                                            <p:strVal val="#ppt_y"/>
                                          </p:val>
                                        </p:tav>
                                      </p:tavLst>
                                    </p:anim>
                                  </p:childTnLst>
                                </p:cTn>
                              </p:par>
                              <p:par>
                                <p:cTn id="108" presetID="2" presetClass="entr" presetSubtype="2" fill="hold" nodeType="with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additive="base">
                                        <p:cTn id="110" dur="500" fill="hold"/>
                                        <p:tgtEl>
                                          <p:spTgt spid="13"/>
                                        </p:tgtEl>
                                        <p:attrNameLst>
                                          <p:attrName>ppt_x</p:attrName>
                                        </p:attrNameLst>
                                      </p:cBhvr>
                                      <p:tavLst>
                                        <p:tav tm="0">
                                          <p:val>
                                            <p:strVal val="1+#ppt_w/2"/>
                                          </p:val>
                                        </p:tav>
                                        <p:tav tm="100000">
                                          <p:val>
                                            <p:strVal val="#ppt_x"/>
                                          </p:val>
                                        </p:tav>
                                      </p:tavLst>
                                    </p:anim>
                                    <p:anim calcmode="lin" valueType="num">
                                      <p:cBhvr additive="base">
                                        <p:cTn id="111" dur="500" fill="hold"/>
                                        <p:tgtEl>
                                          <p:spTgt spid="13"/>
                                        </p:tgtEl>
                                        <p:attrNameLst>
                                          <p:attrName>ppt_y</p:attrName>
                                        </p:attrNameLst>
                                      </p:cBhvr>
                                      <p:tavLst>
                                        <p:tav tm="0">
                                          <p:val>
                                            <p:strVal val="#ppt_y"/>
                                          </p:val>
                                        </p:tav>
                                        <p:tav tm="100000">
                                          <p:val>
                                            <p:strVal val="#ppt_y"/>
                                          </p:val>
                                        </p:tav>
                                      </p:tavLst>
                                    </p:anim>
                                  </p:childTnLst>
                                </p:cTn>
                              </p:par>
                            </p:childTnLst>
                          </p:cTn>
                        </p:par>
                        <p:par>
                          <p:cTn id="112" fill="hold">
                            <p:stCondLst>
                              <p:cond delay="11000"/>
                            </p:stCondLst>
                            <p:childTnLst>
                              <p:par>
                                <p:cTn id="113" presetID="12" presetClass="entr" presetSubtype="4"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slide(fromBottom)">
                                      <p:cBhvr>
                                        <p:cTn id="115" dur="500"/>
                                        <p:tgtEl>
                                          <p:spTgt spid="30"/>
                                        </p:tgtEl>
                                      </p:cBhvr>
                                    </p:animEffect>
                                  </p:childTnLst>
                                </p:cTn>
                              </p:par>
                            </p:childTnLst>
                          </p:cTn>
                        </p:par>
                        <p:par>
                          <p:cTn id="116" fill="hold">
                            <p:stCondLst>
                              <p:cond delay="11500"/>
                            </p:stCondLst>
                            <p:childTnLst>
                              <p:par>
                                <p:cTn id="117" presetID="22" presetClass="entr" presetSubtype="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wipe(left)">
                                      <p:cBhvr>
                                        <p:cTn id="119" dur="500"/>
                                        <p:tgtEl>
                                          <p:spTgt spid="20"/>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wipe(left)">
                                      <p:cBhvr>
                                        <p:cTn id="1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9" grpId="0"/>
      <p:bldP spid="20" grpId="0"/>
      <p:bldP spid="21" grpId="0"/>
      <p:bldP spid="22" grpId="0"/>
      <p:bldP spid="23" grpId="0"/>
      <p:bldP spid="24" grpId="0"/>
      <p:bldP spid="25"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56248" y="1568920"/>
            <a:ext cx="10686794" cy="1231102"/>
          </a:xfrm>
          <a:prstGeom prst="rect">
            <a:avLst/>
          </a:prstGeom>
        </p:spPr>
        <p:txBody>
          <a:bodyPr wrap="square" lIns="121917" tIns="60958" rIns="121917" bIns="60958">
            <a:spAutoFit/>
          </a:bodyPr>
          <a:lstStyle/>
          <a:p>
            <a:pPr algn="l" defTabSz="1219200" fontAlgn="auto">
              <a:lnSpc>
                <a:spcPct val="150000"/>
              </a:lnSpc>
              <a:spcBef>
                <a:spcPts val="800"/>
              </a:spcBef>
              <a:spcAft>
                <a:spcPts val="800"/>
              </a:spcAft>
              <a:defRPr/>
            </a:pPr>
            <a:r>
              <a:rPr lang="zh-CN" altLang="en-US" sz="1600" b="0" dirty="0" smtClean="0">
                <a:solidFill>
                  <a:prstClr val="black">
                    <a:lumMod val="85000"/>
                    <a:lumOff val="15000"/>
                  </a:prstClr>
                </a:solidFill>
                <a:latin typeface="微软雅黑" panose="020B0503020204020204" charset="-122"/>
                <a:ea typeface="微软雅黑" panose="020B0503020204020204" charset="-122"/>
              </a:rPr>
              <a:t>设计师</a:t>
            </a:r>
            <a:r>
              <a:rPr lang="zh-CN" altLang="en-US" sz="1600" b="0" dirty="0">
                <a:solidFill>
                  <a:prstClr val="black">
                    <a:lumMod val="85000"/>
                    <a:lumOff val="15000"/>
                  </a:prstClr>
                </a:solidFill>
                <a:latin typeface="微软雅黑" panose="020B0503020204020204" charset="-122"/>
                <a:ea typeface="微软雅黑" panose="020B0503020204020204" charset="-122"/>
              </a:rPr>
              <a:t>原创作品，盗卖者将被追究相应的法律责任，请勿以身试法</a:t>
            </a:r>
            <a:r>
              <a:rPr lang="zh-CN" altLang="en-US" sz="1600" b="0" dirty="0" smtClean="0">
                <a:solidFill>
                  <a:prstClr val="black">
                    <a:lumMod val="85000"/>
                    <a:lumOff val="15000"/>
                  </a:prstClr>
                </a:solidFill>
                <a:latin typeface="微软雅黑" panose="020B0503020204020204" charset="-122"/>
                <a:ea typeface="微软雅黑" panose="020B0503020204020204" charset="-122"/>
              </a:rPr>
              <a:t>！设计师</a:t>
            </a:r>
            <a:r>
              <a:rPr lang="zh-CN" altLang="en-US" sz="1600" b="0" dirty="0">
                <a:solidFill>
                  <a:prstClr val="black">
                    <a:lumMod val="85000"/>
                    <a:lumOff val="15000"/>
                  </a:prstClr>
                </a:solidFill>
                <a:latin typeface="微软雅黑" panose="020B0503020204020204" charset="-122"/>
                <a:ea typeface="微软雅黑" panose="020B0503020204020204" charset="-122"/>
              </a:rPr>
              <a:t>原创作品，盗卖者将被追究相应的法律责任，请勿以身试法</a:t>
            </a:r>
            <a:r>
              <a:rPr lang="zh-CN" altLang="en-US" sz="1600" b="0" dirty="0" smtClean="0">
                <a:solidFill>
                  <a:prstClr val="black">
                    <a:lumMod val="85000"/>
                    <a:lumOff val="15000"/>
                  </a:prstClr>
                </a:solidFill>
                <a:latin typeface="微软雅黑" panose="020B0503020204020204" charset="-122"/>
                <a:ea typeface="微软雅黑" panose="020B0503020204020204" charset="-122"/>
              </a:rPr>
              <a:t>！设计师</a:t>
            </a:r>
            <a:r>
              <a:rPr lang="zh-CN" altLang="en-US" sz="1600" b="0" dirty="0">
                <a:solidFill>
                  <a:prstClr val="black">
                    <a:lumMod val="85000"/>
                    <a:lumOff val="15000"/>
                  </a:prstClr>
                </a:solidFill>
                <a:latin typeface="微软雅黑" panose="020B0503020204020204" charset="-122"/>
                <a:ea typeface="微软雅黑" panose="020B0503020204020204" charset="-122"/>
              </a:rPr>
              <a:t>原创作品，盗卖者将被追究相应的法律责任，请勿以身试法</a:t>
            </a:r>
            <a:r>
              <a:rPr lang="zh-CN" altLang="en-US" sz="1600" b="0" dirty="0" smtClean="0">
                <a:solidFill>
                  <a:prstClr val="black">
                    <a:lumMod val="85000"/>
                    <a:lumOff val="15000"/>
                  </a:prstClr>
                </a:solidFill>
                <a:latin typeface="微软雅黑" panose="020B0503020204020204" charset="-122"/>
                <a:ea typeface="微软雅黑" panose="020B0503020204020204" charset="-122"/>
              </a:rPr>
              <a:t>！设计师</a:t>
            </a:r>
            <a:r>
              <a:rPr lang="zh-CN" altLang="en-US" sz="1600" b="0" dirty="0">
                <a:solidFill>
                  <a:prstClr val="black">
                    <a:lumMod val="85000"/>
                    <a:lumOff val="15000"/>
                  </a:prstClr>
                </a:solidFill>
                <a:latin typeface="微软雅黑" panose="020B0503020204020204" charset="-122"/>
                <a:ea typeface="微软雅黑" panose="020B0503020204020204" charset="-122"/>
              </a:rPr>
              <a:t>原创作品，盗卖者将被追究相应的法律责任，请勿以身试法！</a:t>
            </a:r>
            <a:endParaRPr lang="zh-CN" altLang="en-US" sz="1600" b="0" dirty="0">
              <a:solidFill>
                <a:prstClr val="black">
                  <a:lumMod val="85000"/>
                  <a:lumOff val="15000"/>
                </a:prstClr>
              </a:solidFill>
              <a:latin typeface="微软雅黑" panose="020B0503020204020204" charset="-122"/>
              <a:ea typeface="微软雅黑" panose="020B0503020204020204" charset="-122"/>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006" y="2591594"/>
            <a:ext cx="6400800" cy="365765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grpSp>
        <p:nvGrpSpPr>
          <p:cNvPr id="7" name="组合 6"/>
          <p:cNvGrpSpPr/>
          <p:nvPr/>
        </p:nvGrpSpPr>
        <p:grpSpPr>
          <a:xfrm>
            <a:off x="8159274" y="2853597"/>
            <a:ext cx="552616" cy="552816"/>
            <a:chOff x="3543574" y="4265651"/>
            <a:chExt cx="414516" cy="414516"/>
          </a:xfrm>
        </p:grpSpPr>
        <p:sp>
          <p:nvSpPr>
            <p:cNvPr id="9" name="椭圆 8"/>
            <p:cNvSpPr/>
            <p:nvPr/>
          </p:nvSpPr>
          <p:spPr>
            <a:xfrm>
              <a:off x="3543574"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1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grpSp>
      </p:grpSp>
      <p:grpSp>
        <p:nvGrpSpPr>
          <p:cNvPr id="13" name="组合 12"/>
          <p:cNvGrpSpPr/>
          <p:nvPr/>
        </p:nvGrpSpPr>
        <p:grpSpPr>
          <a:xfrm>
            <a:off x="8159274" y="3741274"/>
            <a:ext cx="552616" cy="552816"/>
            <a:chOff x="4102125" y="4265651"/>
            <a:chExt cx="414516" cy="414516"/>
          </a:xfrm>
        </p:grpSpPr>
        <p:sp>
          <p:nvSpPr>
            <p:cNvPr id="14" name="椭圆 13"/>
            <p:cNvSpPr/>
            <p:nvPr/>
          </p:nvSpPr>
          <p:spPr>
            <a:xfrm>
              <a:off x="4102125"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17"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18"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19"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20"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2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grpSp>
      </p:grpSp>
      <p:grpSp>
        <p:nvGrpSpPr>
          <p:cNvPr id="22" name="组合 21"/>
          <p:cNvGrpSpPr/>
          <p:nvPr/>
        </p:nvGrpSpPr>
        <p:grpSpPr>
          <a:xfrm>
            <a:off x="8159274" y="5469866"/>
            <a:ext cx="552616" cy="552816"/>
            <a:chOff x="5181486" y="4265651"/>
            <a:chExt cx="414516" cy="414516"/>
          </a:xfrm>
        </p:grpSpPr>
        <p:sp>
          <p:nvSpPr>
            <p:cNvPr id="23" name="椭圆 22"/>
            <p:cNvSpPr/>
            <p:nvPr/>
          </p:nvSpPr>
          <p:spPr>
            <a:xfrm>
              <a:off x="5181486"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srgbClr val="FFFFFF"/>
                </a:solidFill>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3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grpSp>
      </p:grpSp>
      <p:grpSp>
        <p:nvGrpSpPr>
          <p:cNvPr id="38" name="组合 37"/>
          <p:cNvGrpSpPr/>
          <p:nvPr/>
        </p:nvGrpSpPr>
        <p:grpSpPr>
          <a:xfrm>
            <a:off x="8159274" y="4605570"/>
            <a:ext cx="552616" cy="552816"/>
            <a:chOff x="4626437" y="4265651"/>
            <a:chExt cx="414516" cy="414516"/>
          </a:xfrm>
        </p:grpSpPr>
        <p:sp>
          <p:nvSpPr>
            <p:cNvPr id="39" name="椭圆 38"/>
            <p:cNvSpPr/>
            <p:nvPr/>
          </p:nvSpPr>
          <p:spPr>
            <a:xfrm>
              <a:off x="4626437" y="4265651"/>
              <a:ext cx="414516" cy="414516"/>
            </a:xfrm>
            <a:prstGeom prst="ellipse">
              <a:avLst/>
            </a:prstGeom>
            <a:solidFill>
              <a:srgbClr val="C0000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fontAlgn="auto">
                <a:spcBef>
                  <a:spcPts val="0"/>
                </a:spcBef>
                <a:spcAft>
                  <a:spcPts val="0"/>
                </a:spcAft>
                <a:defRPr/>
              </a:pPr>
              <a:endParaRPr lang="zh-CN" altLang="en-US" sz="2400" b="0">
                <a:solidFill>
                  <a:prstClr val="white"/>
                </a:solidFill>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sp>
            <p:nvSpPr>
              <p:cNvPr id="47"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1219200" fontAlgn="auto">
                  <a:spcBef>
                    <a:spcPts val="0"/>
                  </a:spcBef>
                  <a:spcAft>
                    <a:spcPts val="0"/>
                  </a:spcAft>
                </a:pPr>
                <a:endParaRPr lang="zh-CN" altLang="en-US" sz="2400" b="0">
                  <a:solidFill>
                    <a:srgbClr val="000000"/>
                  </a:solidFill>
                  <a:latin typeface="Calibri" panose="020F0502020204030204"/>
                  <a:ea typeface="宋体" panose="02010600030101010101" pitchFamily="2" charset="-122"/>
                </a:endParaRPr>
              </a:p>
            </p:txBody>
          </p:sp>
        </p:grpSp>
      </p:grpSp>
      <p:sp>
        <p:nvSpPr>
          <p:cNvPr id="48" name="Content Placeholder 2"/>
          <p:cNvSpPr txBox="1"/>
          <p:nvPr/>
        </p:nvSpPr>
        <p:spPr>
          <a:xfrm>
            <a:off x="8933609" y="2835568"/>
            <a:ext cx="2633497" cy="576197"/>
          </a:xfrm>
          <a:prstGeom prst="rect">
            <a:avLst/>
          </a:prstGeom>
        </p:spPr>
        <p:txBody>
          <a:bodyPr vert="horz" lIns="121917" tIns="60958" rIns="121917" bIns="6095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buClr>
                <a:srgbClr val="002161">
                  <a:lumMod val="75000"/>
                </a:srgbClr>
              </a:buClr>
            </a:pPr>
            <a:r>
              <a:rPr lang="zh-CN" altLang="en-US" sz="1500" b="0" dirty="0">
                <a:solidFill>
                  <a:prstClr val="black">
                    <a:lumMod val="75000"/>
                    <a:lumOff val="25000"/>
                  </a:prstClr>
                </a:solidFill>
                <a:latin typeface="微软雅黑" panose="020B0503020204020204" charset="-122"/>
                <a:ea typeface="微软雅黑" panose="020B0503020204020204" charset="-122"/>
              </a:rPr>
              <a:t>单击添加文本单击添加文本单击添加文本单击添加文本</a:t>
            </a:r>
            <a:endParaRPr lang="en-US" altLang="zh-CN" sz="1500" b="0" dirty="0">
              <a:solidFill>
                <a:prstClr val="black">
                  <a:lumMod val="75000"/>
                  <a:lumOff val="25000"/>
                </a:prstClr>
              </a:solidFill>
              <a:latin typeface="微软雅黑" panose="020B0503020204020204" charset="-122"/>
              <a:ea typeface="微软雅黑" panose="020B0503020204020204" charset="-122"/>
            </a:endParaRPr>
          </a:p>
        </p:txBody>
      </p:sp>
      <p:sp>
        <p:nvSpPr>
          <p:cNvPr id="49" name="Content Placeholder 2"/>
          <p:cNvSpPr txBox="1"/>
          <p:nvPr/>
        </p:nvSpPr>
        <p:spPr>
          <a:xfrm>
            <a:off x="8933609" y="3685887"/>
            <a:ext cx="2633497" cy="576197"/>
          </a:xfrm>
          <a:prstGeom prst="rect">
            <a:avLst/>
          </a:prstGeom>
        </p:spPr>
        <p:txBody>
          <a:bodyPr vert="horz" lIns="121917" tIns="60958" rIns="121917" bIns="6095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buClr>
                <a:srgbClr val="002161">
                  <a:lumMod val="75000"/>
                </a:srgbClr>
              </a:buClr>
            </a:pPr>
            <a:r>
              <a:rPr lang="zh-CN" altLang="en-US" sz="1500" b="0" dirty="0">
                <a:solidFill>
                  <a:prstClr val="black">
                    <a:lumMod val="75000"/>
                    <a:lumOff val="25000"/>
                  </a:prstClr>
                </a:solidFill>
                <a:latin typeface="微软雅黑" panose="020B0503020204020204" charset="-122"/>
                <a:ea typeface="微软雅黑" panose="020B0503020204020204" charset="-122"/>
              </a:rPr>
              <a:t>单击添加文本单击添加文本单击添加文本单击添加文本</a:t>
            </a:r>
            <a:endParaRPr lang="en-US" altLang="zh-CN" sz="1500" b="0" dirty="0">
              <a:solidFill>
                <a:prstClr val="black">
                  <a:lumMod val="75000"/>
                  <a:lumOff val="25000"/>
                </a:prstClr>
              </a:solidFill>
              <a:latin typeface="微软雅黑" panose="020B0503020204020204" charset="-122"/>
              <a:ea typeface="微软雅黑" panose="020B0503020204020204" charset="-122"/>
            </a:endParaRPr>
          </a:p>
        </p:txBody>
      </p:sp>
      <p:sp>
        <p:nvSpPr>
          <p:cNvPr id="50" name="Content Placeholder 2"/>
          <p:cNvSpPr txBox="1"/>
          <p:nvPr/>
        </p:nvSpPr>
        <p:spPr>
          <a:xfrm>
            <a:off x="8933609" y="4587541"/>
            <a:ext cx="2633497" cy="576197"/>
          </a:xfrm>
          <a:prstGeom prst="rect">
            <a:avLst/>
          </a:prstGeom>
        </p:spPr>
        <p:txBody>
          <a:bodyPr vert="horz" lIns="121917" tIns="60958" rIns="121917" bIns="6095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buClr>
                <a:srgbClr val="002161">
                  <a:lumMod val="75000"/>
                </a:srgbClr>
              </a:buClr>
            </a:pPr>
            <a:r>
              <a:rPr lang="zh-CN" altLang="en-US" sz="1500" b="0" dirty="0">
                <a:solidFill>
                  <a:prstClr val="black">
                    <a:lumMod val="75000"/>
                    <a:lumOff val="25000"/>
                  </a:prstClr>
                </a:solidFill>
                <a:latin typeface="微软雅黑" panose="020B0503020204020204" charset="-122"/>
                <a:ea typeface="微软雅黑" panose="020B0503020204020204" charset="-122"/>
              </a:rPr>
              <a:t>单击添加文本单击添加文本单击添加文本单击添加文本</a:t>
            </a:r>
            <a:endParaRPr lang="en-US" altLang="zh-CN" sz="1500" b="0" dirty="0">
              <a:solidFill>
                <a:prstClr val="black">
                  <a:lumMod val="75000"/>
                  <a:lumOff val="25000"/>
                </a:prstClr>
              </a:solidFill>
              <a:latin typeface="微软雅黑" panose="020B0503020204020204" charset="-122"/>
              <a:ea typeface="微软雅黑" panose="020B0503020204020204" charset="-122"/>
            </a:endParaRPr>
          </a:p>
        </p:txBody>
      </p:sp>
      <p:sp>
        <p:nvSpPr>
          <p:cNvPr id="51" name="Content Placeholder 2"/>
          <p:cNvSpPr txBox="1"/>
          <p:nvPr/>
        </p:nvSpPr>
        <p:spPr>
          <a:xfrm>
            <a:off x="8933609" y="5446488"/>
            <a:ext cx="2633497" cy="576197"/>
          </a:xfrm>
          <a:prstGeom prst="rect">
            <a:avLst/>
          </a:prstGeom>
        </p:spPr>
        <p:txBody>
          <a:bodyPr vert="horz" lIns="121917" tIns="60958" rIns="121917" bIns="6095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buClr>
                <a:srgbClr val="002161">
                  <a:lumMod val="75000"/>
                </a:srgbClr>
              </a:buClr>
            </a:pPr>
            <a:r>
              <a:rPr lang="zh-CN" altLang="en-US" sz="1500" b="0" dirty="0">
                <a:solidFill>
                  <a:prstClr val="black">
                    <a:lumMod val="75000"/>
                    <a:lumOff val="25000"/>
                  </a:prstClr>
                </a:solidFill>
                <a:latin typeface="微软雅黑" panose="020B0503020204020204" charset="-122"/>
                <a:ea typeface="微软雅黑" panose="020B0503020204020204" charset="-122"/>
              </a:rPr>
              <a:t>单击添加文本单击添加文本单击添加文本单击添加文本</a:t>
            </a:r>
            <a:endParaRPr lang="en-US" altLang="zh-CN" sz="1500" b="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3156"/>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3656"/>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6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4156"/>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P spid="49"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
        <p:nvSpPr>
          <p:cNvPr id="3" name="圆角矩形 2"/>
          <p:cNvSpPr/>
          <p:nvPr/>
        </p:nvSpPr>
        <p:spPr>
          <a:xfrm>
            <a:off x="1198724" y="1664601"/>
            <a:ext cx="9792966" cy="186122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zh-CN" altLang="en-US" sz="2400" b="0">
              <a:solidFill>
                <a:prstClr val="white"/>
              </a:solidFill>
            </a:endParaRPr>
          </a:p>
        </p:txBody>
      </p:sp>
      <p:sp>
        <p:nvSpPr>
          <p:cNvPr id="4" name="TextBox 3"/>
          <p:cNvSpPr txBox="1"/>
          <p:nvPr/>
        </p:nvSpPr>
        <p:spPr>
          <a:xfrm>
            <a:off x="1595293" y="1989301"/>
            <a:ext cx="8999828" cy="1181862"/>
          </a:xfrm>
          <a:prstGeom prst="rect">
            <a:avLst/>
          </a:prstGeom>
          <a:noFill/>
        </p:spPr>
        <p:txBody>
          <a:bodyPr wrap="square" lIns="0" tIns="0" rIns="0" bIns="0" rtlCol="0">
            <a:spAutoFit/>
          </a:bodyPr>
          <a:lstStyle/>
          <a:p>
            <a:pPr algn="just" defTabSz="1219200" fontAlgn="auto">
              <a:lnSpc>
                <a:spcPct val="120000"/>
              </a:lnSpc>
              <a:spcBef>
                <a:spcPts val="0"/>
              </a:spcBef>
              <a:spcAft>
                <a:spcPts val="0"/>
              </a:spcAft>
            </a:pPr>
            <a:r>
              <a:rPr lang="zh-CN" altLang="en-US" sz="1600" b="0" dirty="0">
                <a:solidFill>
                  <a:prstClr val="black">
                    <a:lumMod val="75000"/>
                    <a:lumOff val="25000"/>
                  </a:prstClr>
                </a:solidFill>
                <a:latin typeface="微软雅黑" panose="020B0503020204020204" charset="-122"/>
                <a:ea typeface="微软雅黑" panose="020B0503020204020204" charset="-122"/>
              </a:rPr>
              <a:t>写内容</a:t>
            </a:r>
            <a:r>
              <a:rPr lang="en-US" altLang="zh-CN" sz="1600" b="0" dirty="0">
                <a:solidFill>
                  <a:prstClr val="black">
                    <a:lumMod val="75000"/>
                    <a:lumOff val="25000"/>
                  </a:prstClr>
                </a:solidFill>
                <a:latin typeface="微软雅黑" panose="020B0503020204020204" charset="-122"/>
                <a:ea typeface="微软雅黑" panose="020B0503020204020204" charset="-122"/>
              </a:rPr>
              <a:t>……</a:t>
            </a:r>
            <a:r>
              <a:rPr lang="zh-CN" altLang="en-US" sz="1600" b="0" dirty="0">
                <a:solidFill>
                  <a:prstClr val="black">
                    <a:lumMod val="75000"/>
                    <a:lumOff val="25000"/>
                  </a:prstClr>
                </a:solidFill>
                <a:latin typeface="微软雅黑" panose="020B0503020204020204" charset="-122"/>
                <a:ea typeface="微软雅黑" panose="020B0503020204020204" charset="-122"/>
              </a:rPr>
              <a:t>点击输入本栏的具体文字，简明扼要的说明分项内容，此为概念图解，请根据您的具体内容酌情修改。写内容</a:t>
            </a:r>
            <a:r>
              <a:rPr lang="en-US" altLang="zh-CN" sz="1600" b="0" dirty="0">
                <a:solidFill>
                  <a:prstClr val="black">
                    <a:lumMod val="75000"/>
                    <a:lumOff val="25000"/>
                  </a:prstClr>
                </a:solidFill>
                <a:latin typeface="微软雅黑" panose="020B0503020204020204" charset="-122"/>
                <a:ea typeface="微软雅黑" panose="020B0503020204020204" charset="-122"/>
              </a:rPr>
              <a:t>……</a:t>
            </a:r>
            <a:r>
              <a:rPr lang="zh-CN" altLang="en-US" sz="1600" b="0" dirty="0">
                <a:solidFill>
                  <a:prstClr val="black">
                    <a:lumMod val="75000"/>
                    <a:lumOff val="25000"/>
                  </a:prstClr>
                </a:solidFill>
                <a:latin typeface="微软雅黑" panose="020B0503020204020204" charset="-122"/>
                <a:ea typeface="微软雅黑" panose="020B0503020204020204" charset="-122"/>
              </a:rPr>
              <a:t>点击输入本栏的具体文字，简明扼要的说明分项内容，此为概念图解，请根据您的具体内容酌情修改。写内容</a:t>
            </a:r>
            <a:r>
              <a:rPr lang="en-US" altLang="zh-CN" sz="1600" b="0" dirty="0">
                <a:solidFill>
                  <a:prstClr val="black">
                    <a:lumMod val="75000"/>
                    <a:lumOff val="25000"/>
                  </a:prstClr>
                </a:solidFill>
                <a:latin typeface="微软雅黑" panose="020B0503020204020204" charset="-122"/>
                <a:ea typeface="微软雅黑" panose="020B0503020204020204" charset="-122"/>
              </a:rPr>
              <a:t>……</a:t>
            </a:r>
            <a:r>
              <a:rPr lang="zh-CN" altLang="en-US" sz="1600" b="0" dirty="0">
                <a:solidFill>
                  <a:prstClr val="black">
                    <a:lumMod val="75000"/>
                    <a:lumOff val="25000"/>
                  </a:prst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b="0" dirty="0">
              <a:solidFill>
                <a:prstClr val="black">
                  <a:lumMod val="75000"/>
                  <a:lumOff val="25000"/>
                </a:prstClr>
              </a:solidFill>
              <a:latin typeface="微软雅黑" panose="020B0503020204020204" charset="-122"/>
              <a:ea typeface="微软雅黑" panose="020B0503020204020204" charset="-122"/>
            </a:endParaRPr>
          </a:p>
        </p:txBody>
      </p:sp>
      <p:sp>
        <p:nvSpPr>
          <p:cNvPr id="5" name="矩形 93"/>
          <p:cNvSpPr/>
          <p:nvPr/>
        </p:nvSpPr>
        <p:spPr>
          <a:xfrm>
            <a:off x="1148507" y="1605170"/>
            <a:ext cx="383993"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zh-CN" altLang="en-US" sz="2400" b="0">
              <a:solidFill>
                <a:prstClr val="white"/>
              </a:solidFill>
            </a:endParaRPr>
          </a:p>
        </p:txBody>
      </p:sp>
      <p:sp>
        <p:nvSpPr>
          <p:cNvPr id="6" name="矩形 93"/>
          <p:cNvSpPr/>
          <p:nvPr/>
        </p:nvSpPr>
        <p:spPr>
          <a:xfrm rot="10800000">
            <a:off x="10660574" y="3200878"/>
            <a:ext cx="383993"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zh-CN" altLang="en-US" sz="2400" b="0">
              <a:solidFill>
                <a:prstClr val="white"/>
              </a:solidFill>
            </a:endParaRPr>
          </a:p>
        </p:txBody>
      </p:sp>
      <p:sp>
        <p:nvSpPr>
          <p:cNvPr id="7" name="Freeform 5"/>
          <p:cNvSpPr/>
          <p:nvPr/>
        </p:nvSpPr>
        <p:spPr bwMode="auto">
          <a:xfrm>
            <a:off x="4006116" y="4005995"/>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17" tIns="60958" rIns="121917" bIns="60958"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8" name="TextBox 7"/>
          <p:cNvSpPr txBox="1"/>
          <p:nvPr/>
        </p:nvSpPr>
        <p:spPr>
          <a:xfrm>
            <a:off x="4316687" y="4515585"/>
            <a:ext cx="1291879"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defTabSz="1219200" fontAlgn="auto">
              <a:spcBef>
                <a:spcPts val="0"/>
              </a:spcBef>
              <a:spcAft>
                <a:spcPts val="0"/>
              </a:spcAft>
            </a:pPr>
            <a:r>
              <a:rPr lang="zh-CN" altLang="en-US" sz="2400" dirty="0">
                <a:solidFill>
                  <a:prstClr val="white"/>
                </a:solidFill>
              </a:rPr>
              <a:t>添加</a:t>
            </a:r>
            <a:endParaRPr lang="en-US" altLang="zh-CN" sz="2400" dirty="0">
              <a:solidFill>
                <a:prstClr val="white"/>
              </a:solidFill>
            </a:endParaRPr>
          </a:p>
          <a:p>
            <a:pPr defTabSz="1219200" fontAlgn="auto">
              <a:spcBef>
                <a:spcPts val="0"/>
              </a:spcBef>
              <a:spcAft>
                <a:spcPts val="0"/>
              </a:spcAft>
            </a:pPr>
            <a:r>
              <a:rPr lang="zh-CN" altLang="en-US" sz="2400" dirty="0">
                <a:solidFill>
                  <a:prstClr val="white"/>
                </a:solidFill>
              </a:rPr>
              <a:t>关键字</a:t>
            </a:r>
            <a:endParaRPr lang="zh-CN" altLang="en-US" sz="2400" dirty="0">
              <a:solidFill>
                <a:prstClr val="white"/>
              </a:solidFill>
            </a:endParaRPr>
          </a:p>
        </p:txBody>
      </p:sp>
      <p:sp>
        <p:nvSpPr>
          <p:cNvPr id="9" name="Freeform 5"/>
          <p:cNvSpPr/>
          <p:nvPr/>
        </p:nvSpPr>
        <p:spPr bwMode="auto">
          <a:xfrm>
            <a:off x="1880990" y="4005995"/>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17" tIns="60958" rIns="121917" bIns="60958"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10" name="Freeform 5"/>
          <p:cNvSpPr/>
          <p:nvPr/>
        </p:nvSpPr>
        <p:spPr bwMode="auto">
          <a:xfrm>
            <a:off x="6131243" y="4005995"/>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17" tIns="60958" rIns="121917" bIns="60958"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11" name="Freeform 5"/>
          <p:cNvSpPr/>
          <p:nvPr/>
        </p:nvSpPr>
        <p:spPr bwMode="auto">
          <a:xfrm>
            <a:off x="8256369" y="4005995"/>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17" tIns="60958" rIns="121917" bIns="60958" numCol="1" anchor="t" anchorCtr="0" compatLnSpc="1"/>
          <a:lstStyle/>
          <a:p>
            <a:pPr algn="l" defTabSz="1219200" fontAlgn="auto">
              <a:spcBef>
                <a:spcPts val="0"/>
              </a:spcBef>
              <a:spcAft>
                <a:spcPts val="0"/>
              </a:spcAft>
            </a:pPr>
            <a:endParaRPr lang="zh-CN" altLang="en-US" sz="2400" b="0">
              <a:solidFill>
                <a:prstClr val="white"/>
              </a:solidFill>
              <a:latin typeface="Calibri" panose="020F0502020204030204"/>
              <a:ea typeface="宋体" panose="02010600030101010101" pitchFamily="2" charset="-122"/>
            </a:endParaRPr>
          </a:p>
        </p:txBody>
      </p:sp>
      <p:sp>
        <p:nvSpPr>
          <p:cNvPr id="12" name="TextBox 11"/>
          <p:cNvSpPr txBox="1"/>
          <p:nvPr/>
        </p:nvSpPr>
        <p:spPr>
          <a:xfrm>
            <a:off x="2213578" y="4515585"/>
            <a:ext cx="1291879"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defTabSz="1219200" fontAlgn="auto">
              <a:spcBef>
                <a:spcPts val="0"/>
              </a:spcBef>
              <a:spcAft>
                <a:spcPts val="0"/>
              </a:spcAft>
            </a:pPr>
            <a:r>
              <a:rPr lang="zh-CN" altLang="en-US" sz="2400" dirty="0">
                <a:solidFill>
                  <a:prstClr val="white"/>
                </a:solidFill>
              </a:rPr>
              <a:t>添加</a:t>
            </a:r>
            <a:endParaRPr lang="en-US" altLang="zh-CN" sz="2400" dirty="0">
              <a:solidFill>
                <a:prstClr val="white"/>
              </a:solidFill>
            </a:endParaRPr>
          </a:p>
          <a:p>
            <a:pPr defTabSz="1219200" fontAlgn="auto">
              <a:spcBef>
                <a:spcPts val="0"/>
              </a:spcBef>
              <a:spcAft>
                <a:spcPts val="0"/>
              </a:spcAft>
            </a:pPr>
            <a:r>
              <a:rPr lang="zh-CN" altLang="en-US" sz="2400" dirty="0">
                <a:solidFill>
                  <a:prstClr val="white"/>
                </a:solidFill>
              </a:rPr>
              <a:t>关键字</a:t>
            </a:r>
            <a:endParaRPr lang="zh-CN" altLang="en-US" sz="2400" dirty="0">
              <a:solidFill>
                <a:prstClr val="white"/>
              </a:solidFill>
            </a:endParaRPr>
          </a:p>
        </p:txBody>
      </p:sp>
      <p:sp>
        <p:nvSpPr>
          <p:cNvPr id="13" name="TextBox 12"/>
          <p:cNvSpPr txBox="1"/>
          <p:nvPr/>
        </p:nvSpPr>
        <p:spPr>
          <a:xfrm>
            <a:off x="6463831" y="4515585"/>
            <a:ext cx="1291879"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defTabSz="1219200" fontAlgn="auto">
              <a:spcBef>
                <a:spcPts val="0"/>
              </a:spcBef>
              <a:spcAft>
                <a:spcPts val="0"/>
              </a:spcAft>
            </a:pPr>
            <a:r>
              <a:rPr lang="zh-CN" altLang="en-US" sz="2400" dirty="0">
                <a:solidFill>
                  <a:prstClr val="white"/>
                </a:solidFill>
              </a:rPr>
              <a:t>添加</a:t>
            </a:r>
            <a:endParaRPr lang="en-US" altLang="zh-CN" sz="2400" dirty="0">
              <a:solidFill>
                <a:prstClr val="white"/>
              </a:solidFill>
            </a:endParaRPr>
          </a:p>
          <a:p>
            <a:pPr defTabSz="1219200" fontAlgn="auto">
              <a:spcBef>
                <a:spcPts val="0"/>
              </a:spcBef>
              <a:spcAft>
                <a:spcPts val="0"/>
              </a:spcAft>
            </a:pPr>
            <a:r>
              <a:rPr lang="zh-CN" altLang="en-US" sz="2400" dirty="0">
                <a:solidFill>
                  <a:prstClr val="white"/>
                </a:solidFill>
              </a:rPr>
              <a:t>关键字</a:t>
            </a:r>
            <a:endParaRPr lang="zh-CN" altLang="en-US" sz="2400" dirty="0">
              <a:solidFill>
                <a:prstClr val="white"/>
              </a:solidFill>
            </a:endParaRPr>
          </a:p>
        </p:txBody>
      </p:sp>
      <p:sp>
        <p:nvSpPr>
          <p:cNvPr id="14" name="TextBox 13"/>
          <p:cNvSpPr txBox="1"/>
          <p:nvPr/>
        </p:nvSpPr>
        <p:spPr>
          <a:xfrm>
            <a:off x="8588957" y="4515585"/>
            <a:ext cx="1291879"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defTabSz="1219200" fontAlgn="auto">
              <a:spcBef>
                <a:spcPts val="0"/>
              </a:spcBef>
              <a:spcAft>
                <a:spcPts val="0"/>
              </a:spcAft>
            </a:pPr>
            <a:r>
              <a:rPr lang="zh-CN" altLang="en-US" sz="2400" dirty="0">
                <a:solidFill>
                  <a:prstClr val="white"/>
                </a:solidFill>
              </a:rPr>
              <a:t>添加</a:t>
            </a:r>
            <a:endParaRPr lang="en-US" altLang="zh-CN" sz="2400" dirty="0">
              <a:solidFill>
                <a:prstClr val="white"/>
              </a:solidFill>
            </a:endParaRPr>
          </a:p>
          <a:p>
            <a:pPr defTabSz="1219200" fontAlgn="auto">
              <a:spcBef>
                <a:spcPts val="0"/>
              </a:spcBef>
              <a:spcAft>
                <a:spcPts val="0"/>
              </a:spcAft>
            </a:pPr>
            <a:r>
              <a:rPr lang="zh-CN" altLang="en-US" sz="2400" dirty="0">
                <a:solidFill>
                  <a:prstClr val="white"/>
                </a:solidFill>
              </a:rPr>
              <a:t>关键字</a:t>
            </a:r>
            <a:endParaRPr lang="zh-CN" altLang="en-US" sz="24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49427" y="1370468"/>
            <a:ext cx="5208509" cy="1250420"/>
            <a:chOff x="903371" y="249943"/>
            <a:chExt cx="2831223" cy="679699"/>
          </a:xfrm>
        </p:grpSpPr>
        <p:sp>
          <p:nvSpPr>
            <p:cNvPr id="3" name="任意多边形 2"/>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solidFill>
              <a:srgbClr val="C00000"/>
            </a:soli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pPr algn="l" fontAlgn="auto">
                <a:spcBef>
                  <a:spcPts val="0"/>
                </a:spcBef>
                <a:spcAft>
                  <a:spcPts val="0"/>
                </a:spcAft>
                <a:defRPr/>
              </a:pPr>
              <a:endParaRPr lang="zh-CN" altLang="en-US" b="0" kern="0">
                <a:solidFill>
                  <a:prstClr val="black"/>
                </a:solidFill>
                <a:latin typeface="Calibri" panose="020F0502020204030204"/>
                <a:ea typeface="宋体" panose="02010600030101010101" pitchFamily="2" charset="-122"/>
              </a:endParaRPr>
            </a:p>
          </p:txBody>
        </p:sp>
        <p:sp>
          <p:nvSpPr>
            <p:cNvPr id="4" name="任意多边形 3"/>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pPr algn="l" fontAlgn="auto">
                <a:spcBef>
                  <a:spcPts val="0"/>
                </a:spcBef>
                <a:spcAft>
                  <a:spcPts val="0"/>
                </a:spcAft>
                <a:defRPr/>
              </a:pPr>
              <a:endParaRPr lang="zh-CN" altLang="en-US" b="0" kern="0">
                <a:solidFill>
                  <a:srgbClr val="FFFFFF">
                    <a:lumMod val="95000"/>
                  </a:srgbClr>
                </a:solidFill>
                <a:latin typeface="Calibri" panose="020F0502020204030204"/>
                <a:ea typeface="宋体" panose="02010600030101010101" pitchFamily="2" charset="-122"/>
              </a:endParaRPr>
            </a:p>
          </p:txBody>
        </p:sp>
      </p:grpSp>
      <p:grpSp>
        <p:nvGrpSpPr>
          <p:cNvPr id="5" name="组合 4"/>
          <p:cNvGrpSpPr/>
          <p:nvPr/>
        </p:nvGrpSpPr>
        <p:grpSpPr>
          <a:xfrm rot="16200000">
            <a:off x="2451090" y="1025060"/>
            <a:ext cx="1791292" cy="2021107"/>
            <a:chOff x="8439634" y="3544648"/>
            <a:chExt cx="1611146" cy="1817848"/>
          </a:xfrm>
        </p:grpSpPr>
        <p:sp>
          <p:nvSpPr>
            <p:cNvPr id="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lgn="l" fontAlgn="auto">
                <a:spcBef>
                  <a:spcPts val="0"/>
                </a:spcBef>
                <a:spcAft>
                  <a:spcPts val="0"/>
                </a:spcAft>
                <a:defRPr/>
              </a:pPr>
              <a:endParaRPr lang="zh-CN" altLang="en-US" b="0" kern="0">
                <a:solidFill>
                  <a:prstClr val="black"/>
                </a:solidFill>
                <a:latin typeface="Calibri" panose="020F0502020204030204"/>
                <a:ea typeface="宋体" panose="02010600030101010101" pitchFamily="2" charset="-122"/>
              </a:endParaRPr>
            </a:p>
          </p:txBody>
        </p:sp>
        <p:sp>
          <p:nvSpPr>
            <p:cNvPr id="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FFFF">
                <a:lumMod val="95000"/>
              </a:srgbClr>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l" fontAlgn="auto">
                <a:spcBef>
                  <a:spcPts val="0"/>
                </a:spcBef>
                <a:spcAft>
                  <a:spcPts val="0"/>
                </a:spcAft>
                <a:defRPr/>
              </a:pPr>
              <a:endParaRPr lang="zh-CN" altLang="en-US" b="0" kern="0">
                <a:solidFill>
                  <a:prstClr val="black"/>
                </a:solidFill>
                <a:latin typeface="Calibri" panose="020F0502020204030204"/>
                <a:ea typeface="宋体" panose="02010600030101010101" pitchFamily="2" charset="-122"/>
              </a:endParaRPr>
            </a:p>
          </p:txBody>
        </p:sp>
      </p:grpSp>
      <p:grpSp>
        <p:nvGrpSpPr>
          <p:cNvPr id="8" name="组合 7"/>
          <p:cNvGrpSpPr/>
          <p:nvPr/>
        </p:nvGrpSpPr>
        <p:grpSpPr>
          <a:xfrm>
            <a:off x="4059002" y="3189742"/>
            <a:ext cx="5208509" cy="1250420"/>
            <a:chOff x="903371" y="249943"/>
            <a:chExt cx="2831223" cy="679699"/>
          </a:xfrm>
        </p:grpSpPr>
        <p:sp>
          <p:nvSpPr>
            <p:cNvPr id="9" name="任意多边形 8"/>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solidFill>
              <a:srgbClr val="C00000"/>
            </a:soli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pPr algn="l" fontAlgn="auto">
                <a:spcBef>
                  <a:spcPts val="0"/>
                </a:spcBef>
                <a:spcAft>
                  <a:spcPts val="0"/>
                </a:spcAft>
                <a:defRPr/>
              </a:pPr>
              <a:endParaRPr lang="zh-CN" altLang="en-US" b="0" kern="0">
                <a:solidFill>
                  <a:prstClr val="black"/>
                </a:solidFill>
                <a:latin typeface="Calibri" panose="020F0502020204030204"/>
                <a:ea typeface="宋体" panose="02010600030101010101" pitchFamily="2" charset="-122"/>
              </a:endParaRPr>
            </a:p>
          </p:txBody>
        </p:sp>
        <p:sp>
          <p:nvSpPr>
            <p:cNvPr id="10" name="任意多边形 9"/>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pPr algn="l" fontAlgn="auto">
                <a:spcBef>
                  <a:spcPts val="0"/>
                </a:spcBef>
                <a:spcAft>
                  <a:spcPts val="0"/>
                </a:spcAft>
                <a:defRPr/>
              </a:pPr>
              <a:endParaRPr lang="zh-CN" altLang="en-US" b="0" kern="0">
                <a:solidFill>
                  <a:srgbClr val="FFFFFF">
                    <a:lumMod val="95000"/>
                  </a:srgbClr>
                </a:solidFill>
                <a:latin typeface="Calibri" panose="020F0502020204030204"/>
                <a:ea typeface="宋体" panose="02010600030101010101" pitchFamily="2" charset="-122"/>
              </a:endParaRPr>
            </a:p>
          </p:txBody>
        </p:sp>
      </p:grpSp>
      <p:grpSp>
        <p:nvGrpSpPr>
          <p:cNvPr id="11" name="组合 10"/>
          <p:cNvGrpSpPr/>
          <p:nvPr/>
        </p:nvGrpSpPr>
        <p:grpSpPr>
          <a:xfrm>
            <a:off x="3649427" y="4851641"/>
            <a:ext cx="5208509" cy="1250420"/>
            <a:chOff x="903371" y="249943"/>
            <a:chExt cx="2831223" cy="679699"/>
          </a:xfrm>
        </p:grpSpPr>
        <p:sp>
          <p:nvSpPr>
            <p:cNvPr id="12" name="任意多边形 1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solidFill>
              <a:srgbClr val="C00000"/>
            </a:soli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pPr algn="l" fontAlgn="auto">
                <a:spcBef>
                  <a:spcPts val="0"/>
                </a:spcBef>
                <a:spcAft>
                  <a:spcPts val="0"/>
                </a:spcAft>
                <a:defRPr/>
              </a:pPr>
              <a:endParaRPr lang="zh-CN" altLang="en-US" b="0" kern="0">
                <a:solidFill>
                  <a:prstClr val="black"/>
                </a:solidFill>
                <a:latin typeface="Calibri" panose="020F0502020204030204"/>
                <a:ea typeface="宋体" panose="02010600030101010101" pitchFamily="2" charset="-122"/>
              </a:endParaRPr>
            </a:p>
          </p:txBody>
        </p:sp>
        <p:sp>
          <p:nvSpPr>
            <p:cNvPr id="13" name="任意多边形 1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pPr algn="l" fontAlgn="auto">
                <a:spcBef>
                  <a:spcPts val="0"/>
                </a:spcBef>
                <a:spcAft>
                  <a:spcPts val="0"/>
                </a:spcAft>
                <a:defRPr/>
              </a:pPr>
              <a:endParaRPr lang="zh-CN" altLang="en-US" b="0" kern="0">
                <a:solidFill>
                  <a:srgbClr val="FFFFFF">
                    <a:lumMod val="95000"/>
                  </a:srgbClr>
                </a:solidFill>
                <a:latin typeface="Calibri" panose="020F0502020204030204"/>
                <a:ea typeface="宋体" panose="02010600030101010101" pitchFamily="2" charset="-122"/>
              </a:endParaRPr>
            </a:p>
          </p:txBody>
        </p:sp>
      </p:grpSp>
      <p:grpSp>
        <p:nvGrpSpPr>
          <p:cNvPr id="14" name="组合 13"/>
          <p:cNvGrpSpPr/>
          <p:nvPr/>
        </p:nvGrpSpPr>
        <p:grpSpPr>
          <a:xfrm rot="16200000">
            <a:off x="2451090" y="4506234"/>
            <a:ext cx="1791292" cy="2021107"/>
            <a:chOff x="8439634" y="3544648"/>
            <a:chExt cx="1611146" cy="1817848"/>
          </a:xfrm>
        </p:grpSpPr>
        <p:sp>
          <p:nvSpPr>
            <p:cNvPr id="1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lgn="l" fontAlgn="auto">
                <a:spcBef>
                  <a:spcPts val="0"/>
                </a:spcBef>
                <a:spcAft>
                  <a:spcPts val="0"/>
                </a:spcAft>
                <a:defRPr/>
              </a:pPr>
              <a:endParaRPr lang="zh-CN" altLang="en-US" b="0" kern="0">
                <a:solidFill>
                  <a:prstClr val="black"/>
                </a:solidFill>
                <a:latin typeface="Calibri" panose="020F0502020204030204"/>
                <a:ea typeface="宋体" panose="02010600030101010101" pitchFamily="2" charset="-122"/>
              </a:endParaRPr>
            </a:p>
          </p:txBody>
        </p:sp>
        <p:sp>
          <p:nvSpPr>
            <p:cNvPr id="1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FFFF">
                <a:lumMod val="95000"/>
              </a:srgbClr>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l" fontAlgn="auto">
                <a:spcBef>
                  <a:spcPts val="0"/>
                </a:spcBef>
                <a:spcAft>
                  <a:spcPts val="0"/>
                </a:spcAft>
                <a:defRPr/>
              </a:pPr>
              <a:endParaRPr lang="zh-CN" altLang="en-US" b="0" kern="0">
                <a:solidFill>
                  <a:prstClr val="black"/>
                </a:solidFill>
                <a:latin typeface="Calibri" panose="020F0502020204030204"/>
                <a:ea typeface="宋体" panose="02010600030101010101" pitchFamily="2" charset="-122"/>
              </a:endParaRPr>
            </a:p>
          </p:txBody>
        </p:sp>
      </p:grpSp>
      <p:grpSp>
        <p:nvGrpSpPr>
          <p:cNvPr id="17" name="组合 16"/>
          <p:cNvGrpSpPr/>
          <p:nvPr/>
        </p:nvGrpSpPr>
        <p:grpSpPr>
          <a:xfrm rot="16200000">
            <a:off x="8594715" y="2844335"/>
            <a:ext cx="1791292" cy="2021107"/>
            <a:chOff x="8439634" y="3544648"/>
            <a:chExt cx="1611146" cy="1817848"/>
          </a:xfrm>
        </p:grpSpPr>
        <p:sp>
          <p:nvSpPr>
            <p:cNvPr id="1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lgn="l" fontAlgn="auto">
                <a:spcBef>
                  <a:spcPts val="0"/>
                </a:spcBef>
                <a:spcAft>
                  <a:spcPts val="0"/>
                </a:spcAft>
                <a:defRPr/>
              </a:pPr>
              <a:endParaRPr lang="zh-CN" altLang="en-US" b="0" kern="0">
                <a:solidFill>
                  <a:prstClr val="black"/>
                </a:solidFill>
                <a:latin typeface="Calibri" panose="020F0502020204030204"/>
                <a:ea typeface="宋体" panose="02010600030101010101" pitchFamily="2" charset="-122"/>
              </a:endParaRPr>
            </a:p>
          </p:txBody>
        </p:sp>
        <p:sp>
          <p:nvSpPr>
            <p:cNvPr id="1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FFFF">
                <a:lumMod val="95000"/>
              </a:srgbClr>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l" fontAlgn="auto">
                <a:spcBef>
                  <a:spcPts val="0"/>
                </a:spcBef>
                <a:spcAft>
                  <a:spcPts val="0"/>
                </a:spcAft>
                <a:defRPr/>
              </a:pPr>
              <a:endParaRPr lang="zh-CN" altLang="en-US" b="0" kern="0">
                <a:solidFill>
                  <a:prstClr val="black"/>
                </a:solidFill>
                <a:latin typeface="Calibri" panose="020F0502020204030204"/>
                <a:ea typeface="宋体" panose="02010600030101010101" pitchFamily="2" charset="-122"/>
              </a:endParaRPr>
            </a:p>
          </p:txBody>
        </p:sp>
      </p:grpSp>
      <p:sp>
        <p:nvSpPr>
          <p:cNvPr id="20" name="Rectangle 31"/>
          <p:cNvSpPr>
            <a:spLocks noChangeArrowheads="1"/>
          </p:cNvSpPr>
          <p:nvPr/>
        </p:nvSpPr>
        <p:spPr bwMode="auto">
          <a:xfrm>
            <a:off x="4357288" y="1627131"/>
            <a:ext cx="4122518" cy="738664"/>
          </a:xfrm>
          <a:prstGeom prst="rect">
            <a:avLst/>
          </a:prstGeom>
          <a:noFill/>
          <a:ln w="9525">
            <a:noFill/>
            <a:miter lim="800000"/>
          </a:ln>
        </p:spPr>
        <p:txBody>
          <a:bodyPr wrap="square">
            <a:spAutoFit/>
          </a:bodyPr>
          <a:lstStyle/>
          <a:p>
            <a:pPr algn="l" defTabSz="1219200" fontAlgn="auto">
              <a:lnSpc>
                <a:spcPct val="150000"/>
              </a:lnSpc>
              <a:spcBef>
                <a:spcPts val="0"/>
              </a:spcBef>
              <a:spcAft>
                <a:spcPts val="0"/>
              </a:spcAft>
            </a:pPr>
            <a:r>
              <a:rPr lang="zh-CN" altLang="en-US" sz="1400" b="0" dirty="0" smtClean="0">
                <a:solidFill>
                  <a:prstClr val="black"/>
                </a:solidFill>
                <a:latin typeface="微软雅黑" panose="020B0503020204020204" charset="-122"/>
                <a:ea typeface="微软雅黑" panose="020B0503020204020204" charset="-122"/>
              </a:rPr>
              <a:t>设计师</a:t>
            </a:r>
            <a:r>
              <a:rPr lang="zh-CN" altLang="en-US" sz="1400" b="0" dirty="0">
                <a:solidFill>
                  <a:prstClr val="black"/>
                </a:solidFill>
                <a:latin typeface="微软雅黑" panose="020B0503020204020204" charset="-122"/>
                <a:ea typeface="微软雅黑" panose="020B0503020204020204" charset="-122"/>
              </a:rPr>
              <a:t>原创作品，盗卖者将被追究相应的法律责任，请勿以身试法！</a:t>
            </a:r>
            <a:endParaRPr lang="zh-CN" altLang="en-US" sz="1400" b="0" dirty="0">
              <a:solidFill>
                <a:prstClr val="black"/>
              </a:solidFill>
              <a:latin typeface="Calibri" panose="020F0502020204030204"/>
              <a:ea typeface="微软雅黑" panose="020B0503020204020204" charset="-122"/>
            </a:endParaRPr>
          </a:p>
        </p:txBody>
      </p:sp>
      <p:sp>
        <p:nvSpPr>
          <p:cNvPr id="21" name="Text Box 38"/>
          <p:cNvSpPr txBox="1">
            <a:spLocks noChangeArrowheads="1"/>
          </p:cNvSpPr>
          <p:nvPr/>
        </p:nvSpPr>
        <p:spPr bwMode="auto">
          <a:xfrm>
            <a:off x="2940334" y="1634816"/>
            <a:ext cx="946150" cy="830997"/>
          </a:xfrm>
          <a:prstGeom prst="rect">
            <a:avLst/>
          </a:prstGeom>
          <a:noFill/>
          <a:ln w="9525">
            <a:noFill/>
            <a:miter lim="800000"/>
          </a:ln>
        </p:spPr>
        <p:txBody>
          <a:bodyPr>
            <a:spAutoFit/>
          </a:bodyPr>
          <a:lstStyle/>
          <a:p>
            <a:pPr algn="l" defTabSz="1219200" fontAlgn="auto">
              <a:spcBef>
                <a:spcPts val="0"/>
              </a:spcBef>
              <a:spcAft>
                <a:spcPts val="0"/>
              </a:spcAft>
            </a:pPr>
            <a:r>
              <a:rPr lang="zh-CN" altLang="en-US" sz="2400" b="0" dirty="0">
                <a:solidFill>
                  <a:prstClr val="black"/>
                </a:solidFill>
                <a:latin typeface="Calibri" panose="020F0502020204030204"/>
                <a:ea typeface="方正兰亭大黑_GBK" pitchFamily="2" charset="-122"/>
              </a:rPr>
              <a:t>添加</a:t>
            </a:r>
            <a:endParaRPr lang="zh-CN" altLang="en-US" sz="2400" b="0" dirty="0">
              <a:solidFill>
                <a:prstClr val="black"/>
              </a:solidFill>
              <a:latin typeface="Calibri" panose="020F0502020204030204"/>
              <a:ea typeface="方正兰亭大黑_GBK" pitchFamily="2" charset="-122"/>
            </a:endParaRPr>
          </a:p>
          <a:p>
            <a:pPr algn="l" defTabSz="1219200" fontAlgn="auto">
              <a:spcBef>
                <a:spcPts val="0"/>
              </a:spcBef>
              <a:spcAft>
                <a:spcPts val="0"/>
              </a:spcAft>
            </a:pPr>
            <a:r>
              <a:rPr lang="zh-CN" altLang="en-US" sz="2400" b="0" dirty="0">
                <a:solidFill>
                  <a:prstClr val="black"/>
                </a:solidFill>
                <a:latin typeface="Calibri" panose="020F0502020204030204"/>
                <a:ea typeface="方正兰亭大黑_GBK" pitchFamily="2" charset="-122"/>
              </a:rPr>
              <a:t>标题</a:t>
            </a:r>
            <a:endParaRPr lang="zh-CN" altLang="en-US" sz="2400" b="0" dirty="0">
              <a:solidFill>
                <a:prstClr val="black"/>
              </a:solidFill>
              <a:latin typeface="Calibri" panose="020F0502020204030204"/>
              <a:ea typeface="方正兰亭大黑_GBK" pitchFamily="2" charset="-122"/>
            </a:endParaRPr>
          </a:p>
        </p:txBody>
      </p:sp>
      <p:sp>
        <p:nvSpPr>
          <p:cNvPr id="22" name="Rectangle 31"/>
          <p:cNvSpPr>
            <a:spLocks noChangeArrowheads="1"/>
          </p:cNvSpPr>
          <p:nvPr/>
        </p:nvSpPr>
        <p:spPr bwMode="auto">
          <a:xfrm>
            <a:off x="4411663" y="3445621"/>
            <a:ext cx="4122518" cy="738664"/>
          </a:xfrm>
          <a:prstGeom prst="rect">
            <a:avLst/>
          </a:prstGeom>
          <a:noFill/>
          <a:ln w="9525">
            <a:noFill/>
            <a:miter lim="800000"/>
          </a:ln>
        </p:spPr>
        <p:txBody>
          <a:bodyPr wrap="square">
            <a:spAutoFit/>
          </a:bodyPr>
          <a:lstStyle/>
          <a:p>
            <a:pPr algn="l" defTabSz="1219200" fontAlgn="auto">
              <a:lnSpc>
                <a:spcPct val="150000"/>
              </a:lnSpc>
              <a:spcBef>
                <a:spcPts val="0"/>
              </a:spcBef>
              <a:spcAft>
                <a:spcPts val="0"/>
              </a:spcAft>
            </a:pPr>
            <a:r>
              <a:rPr lang="zh-CN" altLang="en-US" sz="1400" b="0" dirty="0" smtClean="0">
                <a:solidFill>
                  <a:prstClr val="black"/>
                </a:solidFill>
                <a:latin typeface="微软雅黑" panose="020B0503020204020204" charset="-122"/>
                <a:ea typeface="微软雅黑" panose="020B0503020204020204" charset="-122"/>
              </a:rPr>
              <a:t>设计师</a:t>
            </a:r>
            <a:r>
              <a:rPr lang="zh-CN" altLang="en-US" sz="1400" b="0" dirty="0">
                <a:solidFill>
                  <a:prstClr val="black"/>
                </a:solidFill>
                <a:latin typeface="微软雅黑" panose="020B0503020204020204" charset="-122"/>
                <a:ea typeface="微软雅黑" panose="020B0503020204020204" charset="-122"/>
              </a:rPr>
              <a:t>原创作品，盗卖者将被追究相应的法律责任，请勿以身试法！</a:t>
            </a:r>
            <a:endParaRPr lang="zh-CN" altLang="en-US" sz="1400" b="0" dirty="0">
              <a:solidFill>
                <a:prstClr val="black"/>
              </a:solidFill>
              <a:latin typeface="Calibri" panose="020F0502020204030204"/>
              <a:ea typeface="微软雅黑" panose="020B0503020204020204" charset="-122"/>
            </a:endParaRPr>
          </a:p>
        </p:txBody>
      </p:sp>
      <p:sp>
        <p:nvSpPr>
          <p:cNvPr id="23" name="Text Box 38"/>
          <p:cNvSpPr txBox="1">
            <a:spLocks noChangeArrowheads="1"/>
          </p:cNvSpPr>
          <p:nvPr/>
        </p:nvSpPr>
        <p:spPr bwMode="auto">
          <a:xfrm>
            <a:off x="9093413" y="3443782"/>
            <a:ext cx="946150" cy="830997"/>
          </a:xfrm>
          <a:prstGeom prst="rect">
            <a:avLst/>
          </a:prstGeom>
          <a:noFill/>
          <a:ln w="9525">
            <a:noFill/>
            <a:miter lim="800000"/>
          </a:ln>
        </p:spPr>
        <p:txBody>
          <a:bodyPr>
            <a:spAutoFit/>
          </a:bodyPr>
          <a:lstStyle/>
          <a:p>
            <a:pPr algn="l" defTabSz="1219200" fontAlgn="auto">
              <a:spcBef>
                <a:spcPts val="0"/>
              </a:spcBef>
              <a:spcAft>
                <a:spcPts val="0"/>
              </a:spcAft>
            </a:pPr>
            <a:r>
              <a:rPr lang="zh-CN" altLang="en-US" sz="2400" b="0" dirty="0">
                <a:solidFill>
                  <a:prstClr val="black"/>
                </a:solidFill>
                <a:latin typeface="Calibri" panose="020F0502020204030204"/>
                <a:ea typeface="方正兰亭大黑_GBK" pitchFamily="2" charset="-122"/>
              </a:rPr>
              <a:t>添加</a:t>
            </a:r>
            <a:endParaRPr lang="zh-CN" altLang="en-US" sz="2400" b="0" dirty="0">
              <a:solidFill>
                <a:prstClr val="black"/>
              </a:solidFill>
              <a:latin typeface="Calibri" panose="020F0502020204030204"/>
              <a:ea typeface="方正兰亭大黑_GBK" pitchFamily="2" charset="-122"/>
            </a:endParaRPr>
          </a:p>
          <a:p>
            <a:pPr algn="l" defTabSz="1219200" fontAlgn="auto">
              <a:spcBef>
                <a:spcPts val="0"/>
              </a:spcBef>
              <a:spcAft>
                <a:spcPts val="0"/>
              </a:spcAft>
            </a:pPr>
            <a:r>
              <a:rPr lang="zh-CN" altLang="en-US" sz="2400" b="0" dirty="0">
                <a:solidFill>
                  <a:prstClr val="black"/>
                </a:solidFill>
                <a:latin typeface="Calibri" panose="020F0502020204030204"/>
                <a:ea typeface="方正兰亭大黑_GBK" pitchFamily="2" charset="-122"/>
              </a:rPr>
              <a:t>标题</a:t>
            </a:r>
            <a:endParaRPr lang="zh-CN" altLang="en-US" sz="2400" b="0" dirty="0">
              <a:solidFill>
                <a:prstClr val="black"/>
              </a:solidFill>
              <a:latin typeface="Calibri" panose="020F0502020204030204"/>
              <a:ea typeface="方正兰亭大黑_GBK" pitchFamily="2" charset="-122"/>
            </a:endParaRPr>
          </a:p>
        </p:txBody>
      </p:sp>
      <p:sp>
        <p:nvSpPr>
          <p:cNvPr id="24" name="Rectangle 31"/>
          <p:cNvSpPr>
            <a:spLocks noChangeArrowheads="1"/>
          </p:cNvSpPr>
          <p:nvPr/>
        </p:nvSpPr>
        <p:spPr bwMode="auto">
          <a:xfrm>
            <a:off x="4256593" y="5147454"/>
            <a:ext cx="4122518" cy="738664"/>
          </a:xfrm>
          <a:prstGeom prst="rect">
            <a:avLst/>
          </a:prstGeom>
          <a:noFill/>
          <a:ln w="9525">
            <a:noFill/>
            <a:miter lim="800000"/>
          </a:ln>
        </p:spPr>
        <p:txBody>
          <a:bodyPr wrap="square">
            <a:spAutoFit/>
          </a:bodyPr>
          <a:lstStyle/>
          <a:p>
            <a:pPr algn="l" defTabSz="1219200" fontAlgn="auto">
              <a:lnSpc>
                <a:spcPct val="150000"/>
              </a:lnSpc>
              <a:spcBef>
                <a:spcPts val="0"/>
              </a:spcBef>
              <a:spcAft>
                <a:spcPts val="0"/>
              </a:spcAft>
            </a:pPr>
            <a:r>
              <a:rPr lang="zh-CN" altLang="en-US" sz="1400" b="0" dirty="0" smtClean="0">
                <a:solidFill>
                  <a:prstClr val="black"/>
                </a:solidFill>
                <a:latin typeface="微软雅黑" panose="020B0503020204020204" charset="-122"/>
                <a:ea typeface="微软雅黑" panose="020B0503020204020204" charset="-122"/>
              </a:rPr>
              <a:t>设计师</a:t>
            </a:r>
            <a:r>
              <a:rPr lang="zh-CN" altLang="en-US" sz="1400" b="0" dirty="0">
                <a:solidFill>
                  <a:prstClr val="black"/>
                </a:solidFill>
                <a:latin typeface="微软雅黑" panose="020B0503020204020204" charset="-122"/>
                <a:ea typeface="微软雅黑" panose="020B0503020204020204" charset="-122"/>
              </a:rPr>
              <a:t>原创作品，盗卖者将被追究相应的法律责任，请勿以身试法！</a:t>
            </a:r>
            <a:endParaRPr lang="zh-CN" altLang="en-US" sz="1400" b="0" dirty="0">
              <a:solidFill>
                <a:prstClr val="black"/>
              </a:solidFill>
              <a:latin typeface="Calibri" panose="020F0502020204030204"/>
              <a:ea typeface="微软雅黑" panose="020B0503020204020204" charset="-122"/>
            </a:endParaRPr>
          </a:p>
        </p:txBody>
      </p:sp>
      <p:sp>
        <p:nvSpPr>
          <p:cNvPr id="25" name="Text Box 38"/>
          <p:cNvSpPr txBox="1">
            <a:spLocks noChangeArrowheads="1"/>
          </p:cNvSpPr>
          <p:nvPr/>
        </p:nvSpPr>
        <p:spPr bwMode="auto">
          <a:xfrm>
            <a:off x="2839638" y="5155139"/>
            <a:ext cx="946150" cy="830997"/>
          </a:xfrm>
          <a:prstGeom prst="rect">
            <a:avLst/>
          </a:prstGeom>
          <a:noFill/>
          <a:ln w="9525">
            <a:noFill/>
            <a:miter lim="800000"/>
          </a:ln>
        </p:spPr>
        <p:txBody>
          <a:bodyPr>
            <a:spAutoFit/>
          </a:bodyPr>
          <a:lstStyle/>
          <a:p>
            <a:pPr algn="l" defTabSz="1219200" fontAlgn="auto">
              <a:spcBef>
                <a:spcPts val="0"/>
              </a:spcBef>
              <a:spcAft>
                <a:spcPts val="0"/>
              </a:spcAft>
            </a:pPr>
            <a:r>
              <a:rPr lang="zh-CN" altLang="en-US" sz="2400" b="0" dirty="0">
                <a:solidFill>
                  <a:prstClr val="black"/>
                </a:solidFill>
                <a:latin typeface="Calibri" panose="020F0502020204030204"/>
                <a:ea typeface="方正兰亭大黑_GBK" pitchFamily="2" charset="-122"/>
              </a:rPr>
              <a:t>添加</a:t>
            </a:r>
            <a:endParaRPr lang="zh-CN" altLang="en-US" sz="2400" b="0" dirty="0">
              <a:solidFill>
                <a:prstClr val="black"/>
              </a:solidFill>
              <a:latin typeface="Calibri" panose="020F0502020204030204"/>
              <a:ea typeface="方正兰亭大黑_GBK" pitchFamily="2" charset="-122"/>
            </a:endParaRPr>
          </a:p>
          <a:p>
            <a:pPr algn="l" defTabSz="1219200" fontAlgn="auto">
              <a:spcBef>
                <a:spcPts val="0"/>
              </a:spcBef>
              <a:spcAft>
                <a:spcPts val="0"/>
              </a:spcAft>
            </a:pPr>
            <a:r>
              <a:rPr lang="zh-CN" altLang="en-US" sz="2400" b="0" dirty="0">
                <a:solidFill>
                  <a:prstClr val="black"/>
                </a:solidFill>
                <a:latin typeface="Calibri" panose="020F0502020204030204"/>
                <a:ea typeface="方正兰亭大黑_GBK" pitchFamily="2" charset="-122"/>
              </a:rPr>
              <a:t>标题</a:t>
            </a:r>
            <a:endParaRPr lang="zh-CN" altLang="en-US" sz="2400" b="0" dirty="0">
              <a:solidFill>
                <a:prstClr val="black"/>
              </a:solidFill>
              <a:latin typeface="Calibri" panose="020F0502020204030204"/>
              <a:ea typeface="方正兰亭大黑_GBK" pitchFamily="2" charset="-122"/>
            </a:endParaRPr>
          </a:p>
        </p:txBody>
      </p:sp>
      <p:sp>
        <p:nvSpPr>
          <p:cNvPr id="26" name="TextBox 25"/>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000"/>
                            </p:stCondLst>
                            <p:childTnLst>
                              <p:par>
                                <p:cTn id="35" presetID="5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Scale>
                                      <p:cBhvr>
                                        <p:cTn id="3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1"/>
                                        </p:tgtEl>
                                        <p:attrNameLst>
                                          <p:attrName>ppt_x</p:attrName>
                                          <p:attrName>ppt_y</p:attrName>
                                        </p:attrNameLst>
                                      </p:cBhvr>
                                    </p:animMotion>
                                    <p:animEffect transition="in" filter="fade">
                                      <p:cBhvr>
                                        <p:cTn id="39" dur="1000"/>
                                        <p:tgtEl>
                                          <p:spTgt spid="21"/>
                                        </p:tgtEl>
                                      </p:cBhvr>
                                    </p:animEffect>
                                  </p:childTnLst>
                                </p:cTn>
                              </p:par>
                            </p:childTnLst>
                          </p:cTn>
                        </p:par>
                        <p:par>
                          <p:cTn id="40" fill="hold">
                            <p:stCondLst>
                              <p:cond delay="4000"/>
                            </p:stCondLst>
                            <p:childTnLst>
                              <p:par>
                                <p:cTn id="41" presetID="29"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ppt_x</p:attrName>
                                        </p:attrNameLst>
                                      </p:cBhvr>
                                      <p:tavLst>
                                        <p:tav tm="0">
                                          <p:val>
                                            <p:strVal val="#ppt_x-.2"/>
                                          </p:val>
                                        </p:tav>
                                        <p:tav tm="100000">
                                          <p:val>
                                            <p:strVal val="#ppt_x"/>
                                          </p:val>
                                        </p:tav>
                                      </p:tavLst>
                                    </p:anim>
                                    <p:anim calcmode="lin" valueType="num">
                                      <p:cBhvr>
                                        <p:cTn id="44"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0"/>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Scale>
                                      <p:cBhvr>
                                        <p:cTn id="4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3"/>
                                        </p:tgtEl>
                                        <p:attrNameLst>
                                          <p:attrName>ppt_x</p:attrName>
                                          <p:attrName>ppt_y</p:attrName>
                                        </p:attrNameLst>
                                      </p:cBhvr>
                                    </p:animMotion>
                                    <p:animEffect transition="in" filter="fade">
                                      <p:cBhvr>
                                        <p:cTn id="51" dur="1000"/>
                                        <p:tgtEl>
                                          <p:spTgt spid="23"/>
                                        </p:tgtEl>
                                      </p:cBhvr>
                                    </p:animEffect>
                                  </p:childTnLst>
                                </p:cTn>
                              </p:par>
                            </p:childTnLst>
                          </p:cTn>
                        </p:par>
                        <p:par>
                          <p:cTn id="52" fill="hold">
                            <p:stCondLst>
                              <p:cond delay="6000"/>
                            </p:stCondLst>
                            <p:childTnLst>
                              <p:par>
                                <p:cTn id="53" presetID="29"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ppt_x</p:attrName>
                                        </p:attrNameLst>
                                      </p:cBhvr>
                                      <p:tavLst>
                                        <p:tav tm="0">
                                          <p:val>
                                            <p:strVal val="#ppt_x-.2"/>
                                          </p:val>
                                        </p:tav>
                                        <p:tav tm="100000">
                                          <p:val>
                                            <p:strVal val="#ppt_x"/>
                                          </p:val>
                                        </p:tav>
                                      </p:tavLst>
                                    </p:anim>
                                    <p:anim calcmode="lin" valueType="num">
                                      <p:cBhvr>
                                        <p:cTn id="56"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2"/>
                                        </p:tgtEl>
                                      </p:cBhvr>
                                    </p:animEffect>
                                  </p:childTnLst>
                                </p:cTn>
                              </p:par>
                            </p:childTnLst>
                          </p:cTn>
                        </p:par>
                        <p:par>
                          <p:cTn id="58" fill="hold">
                            <p:stCondLst>
                              <p:cond delay="7000"/>
                            </p:stCondLst>
                            <p:childTnLst>
                              <p:par>
                                <p:cTn id="59" presetID="5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Scale>
                                      <p:cBhvr>
                                        <p:cTn id="6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25"/>
                                        </p:tgtEl>
                                        <p:attrNameLst>
                                          <p:attrName>ppt_x</p:attrName>
                                          <p:attrName>ppt_y</p:attrName>
                                        </p:attrNameLst>
                                      </p:cBhvr>
                                    </p:animMotion>
                                    <p:animEffect transition="in" filter="fade">
                                      <p:cBhvr>
                                        <p:cTn id="63" dur="1000"/>
                                        <p:tgtEl>
                                          <p:spTgt spid="25"/>
                                        </p:tgtEl>
                                      </p:cBhvr>
                                    </p:animEffect>
                                  </p:childTnLst>
                                </p:cTn>
                              </p:par>
                            </p:childTnLst>
                          </p:cTn>
                        </p:par>
                        <p:par>
                          <p:cTn id="64" fill="hold">
                            <p:stCondLst>
                              <p:cond delay="8000"/>
                            </p:stCondLst>
                            <p:childTnLst>
                              <p:par>
                                <p:cTn id="65" presetID="29"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1000" fill="hold"/>
                                        <p:tgtEl>
                                          <p:spTgt spid="24"/>
                                        </p:tgtEl>
                                        <p:attrNameLst>
                                          <p:attrName>ppt_x</p:attrName>
                                        </p:attrNameLst>
                                      </p:cBhvr>
                                      <p:tavLst>
                                        <p:tav tm="0">
                                          <p:val>
                                            <p:strVal val="#ppt_x-.2"/>
                                          </p:val>
                                        </p:tav>
                                        <p:tav tm="100000">
                                          <p:val>
                                            <p:strVal val="#ppt_x"/>
                                          </p:val>
                                        </p:tav>
                                      </p:tavLst>
                                    </p:anim>
                                    <p:anim calcmode="lin" valueType="num">
                                      <p:cBhvr>
                                        <p:cTn id="6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2172" b="17447"/>
          <a:stretch>
            <a:fillRect/>
          </a:stretch>
        </p:blipFill>
        <p:spPr>
          <a:xfrm>
            <a:off x="0" y="2717681"/>
            <a:ext cx="12190413" cy="4141911"/>
          </a:xfrm>
          <a:prstGeom prst="rect">
            <a:avLst/>
          </a:prstGeom>
        </p:spPr>
      </p:pic>
      <p:grpSp>
        <p:nvGrpSpPr>
          <p:cNvPr id="7" name="组合 6"/>
          <p:cNvGrpSpPr/>
          <p:nvPr/>
        </p:nvGrpSpPr>
        <p:grpSpPr>
          <a:xfrm rot="1534880">
            <a:off x="600073" y="3420593"/>
            <a:ext cx="1322856" cy="1531166"/>
            <a:chOff x="450109" y="2513252"/>
            <a:chExt cx="992271" cy="1148109"/>
          </a:xfrm>
        </p:grpSpPr>
        <p:sp>
          <p:nvSpPr>
            <p:cNvPr id="10"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C00000"/>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defTabSz="1219200" fontAlgn="auto">
                <a:spcBef>
                  <a:spcPts val="0"/>
                </a:spcBef>
                <a:spcAft>
                  <a:spcPts val="0"/>
                </a:spcAft>
              </a:pPr>
              <a:endParaRPr lang="zh-CN" altLang="en-US" sz="1500" b="0" kern="0" dirty="0">
                <a:solidFill>
                  <a:srgbClr val="FFFFFF"/>
                </a:solidFill>
                <a:latin typeface="微软雅黑" panose="020B0503020204020204" charset="-122"/>
                <a:ea typeface="微软雅黑" panose="020B0503020204020204" charset="-122"/>
              </a:endParaRPr>
            </a:p>
          </p:txBody>
        </p:sp>
        <p:sp>
          <p:nvSpPr>
            <p:cNvPr id="5" name="TextBox 4"/>
            <p:cNvSpPr txBox="1"/>
            <p:nvPr/>
          </p:nvSpPr>
          <p:spPr>
            <a:xfrm rot="20065120">
              <a:off x="523873" y="2841939"/>
              <a:ext cx="749341" cy="380785"/>
            </a:xfrm>
            <a:prstGeom prst="rect">
              <a:avLst/>
            </a:prstGeom>
            <a:noFill/>
          </p:spPr>
          <p:txBody>
            <a:bodyPr wrap="none" rtlCol="0">
              <a:spAutoFit/>
            </a:bodyPr>
            <a:lstStyle/>
            <a:p>
              <a:pPr algn="l" defTabSz="1219200" fontAlgn="auto">
                <a:spcBef>
                  <a:spcPts val="0"/>
                </a:spcBef>
                <a:spcAft>
                  <a:spcPts val="0"/>
                </a:spcAft>
              </a:pPr>
              <a:r>
                <a:rPr lang="en-US" altLang="zh-CN" sz="2700" b="0" dirty="0" smtClean="0">
                  <a:solidFill>
                    <a:prstClr val="white"/>
                  </a:solidFill>
                  <a:latin typeface="微软雅黑" panose="020B0503020204020204" charset="-122"/>
                  <a:ea typeface="微软雅黑" panose="020B0503020204020204" charset="-122"/>
                </a:rPr>
                <a:t>2012</a:t>
              </a:r>
              <a:endParaRPr lang="zh-CN" altLang="en-US" sz="2700" b="0" dirty="0">
                <a:solidFill>
                  <a:prstClr val="white"/>
                </a:solidFill>
                <a:latin typeface="微软雅黑" panose="020B0503020204020204" charset="-122"/>
                <a:ea typeface="微软雅黑" panose="020B0503020204020204" charset="-122"/>
              </a:endParaRPr>
            </a:p>
          </p:txBody>
        </p:sp>
      </p:grpSp>
      <p:grpSp>
        <p:nvGrpSpPr>
          <p:cNvPr id="9" name="组合 8"/>
          <p:cNvGrpSpPr/>
          <p:nvPr/>
        </p:nvGrpSpPr>
        <p:grpSpPr>
          <a:xfrm>
            <a:off x="3204364" y="4410296"/>
            <a:ext cx="1322855" cy="1531166"/>
            <a:chOff x="2385656" y="3199375"/>
            <a:chExt cx="992271" cy="1148109"/>
          </a:xfrm>
          <a:solidFill>
            <a:srgbClr val="C00000"/>
          </a:solidFill>
        </p:grpSpPr>
        <p:sp>
          <p:nvSpPr>
            <p:cNvPr id="13"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defTabSz="1219200" fontAlgn="auto">
                <a:spcBef>
                  <a:spcPts val="0"/>
                </a:spcBef>
                <a:spcAft>
                  <a:spcPts val="0"/>
                </a:spcAft>
              </a:pPr>
              <a:endParaRPr lang="zh-CN" altLang="en-US" sz="1500" b="0" kern="0" dirty="0">
                <a:solidFill>
                  <a:srgbClr val="FFFFFF"/>
                </a:solidFill>
                <a:latin typeface="微软雅黑" panose="020B0503020204020204" charset="-122"/>
                <a:ea typeface="微软雅黑" panose="020B0503020204020204" charset="-122"/>
              </a:endParaRPr>
            </a:p>
          </p:txBody>
        </p:sp>
        <p:sp>
          <p:nvSpPr>
            <p:cNvPr id="17" name="TextBox 16"/>
            <p:cNvSpPr txBox="1"/>
            <p:nvPr/>
          </p:nvSpPr>
          <p:spPr>
            <a:xfrm>
              <a:off x="2519628" y="3642553"/>
              <a:ext cx="749341" cy="380785"/>
            </a:xfrm>
            <a:prstGeom prst="rect">
              <a:avLst/>
            </a:prstGeom>
            <a:grpFill/>
          </p:spPr>
          <p:txBody>
            <a:bodyPr wrap="none" rtlCol="0">
              <a:spAutoFit/>
            </a:bodyPr>
            <a:lstStyle/>
            <a:p>
              <a:pPr algn="l" defTabSz="1219200" fontAlgn="auto">
                <a:spcBef>
                  <a:spcPts val="0"/>
                </a:spcBef>
                <a:spcAft>
                  <a:spcPts val="0"/>
                </a:spcAft>
              </a:pPr>
              <a:r>
                <a:rPr lang="en-US" altLang="zh-CN" sz="2700" b="0" dirty="0" smtClean="0">
                  <a:solidFill>
                    <a:prstClr val="white"/>
                  </a:solidFill>
                  <a:latin typeface="微软雅黑" panose="020B0503020204020204" charset="-122"/>
                  <a:ea typeface="微软雅黑" panose="020B0503020204020204" charset="-122"/>
                </a:rPr>
                <a:t>2013</a:t>
              </a:r>
              <a:endParaRPr lang="zh-CN" altLang="en-US" sz="2700" b="0" dirty="0">
                <a:solidFill>
                  <a:prstClr val="white"/>
                </a:solidFill>
                <a:latin typeface="微软雅黑" panose="020B0503020204020204" charset="-122"/>
                <a:ea typeface="微软雅黑" panose="020B0503020204020204" charset="-122"/>
              </a:endParaRPr>
            </a:p>
          </p:txBody>
        </p:sp>
      </p:grpSp>
      <p:grpSp>
        <p:nvGrpSpPr>
          <p:cNvPr id="16" name="组合 15"/>
          <p:cNvGrpSpPr/>
          <p:nvPr/>
        </p:nvGrpSpPr>
        <p:grpSpPr>
          <a:xfrm>
            <a:off x="4112318" y="1785280"/>
            <a:ext cx="1322856" cy="1531166"/>
            <a:chOff x="3132595" y="1372556"/>
            <a:chExt cx="992271" cy="1148109"/>
          </a:xfrm>
          <a:solidFill>
            <a:srgbClr val="C00000"/>
          </a:solidFill>
        </p:grpSpPr>
        <p:sp>
          <p:nvSpPr>
            <p:cNvPr id="11"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defTabSz="1219200" fontAlgn="auto">
                <a:spcBef>
                  <a:spcPts val="0"/>
                </a:spcBef>
                <a:spcAft>
                  <a:spcPts val="0"/>
                </a:spcAft>
              </a:pPr>
              <a:endParaRPr lang="zh-CN" altLang="en-US" sz="1500" b="0" kern="0" dirty="0">
                <a:solidFill>
                  <a:srgbClr val="FFFFFF"/>
                </a:solidFill>
                <a:latin typeface="微软雅黑" panose="020B0503020204020204" charset="-122"/>
                <a:ea typeface="微软雅黑" panose="020B0503020204020204" charset="-122"/>
              </a:endParaRPr>
            </a:p>
          </p:txBody>
        </p:sp>
        <p:sp>
          <p:nvSpPr>
            <p:cNvPr id="18" name="TextBox 17"/>
            <p:cNvSpPr txBox="1"/>
            <p:nvPr/>
          </p:nvSpPr>
          <p:spPr>
            <a:xfrm>
              <a:off x="3236759" y="1671584"/>
              <a:ext cx="749341" cy="380785"/>
            </a:xfrm>
            <a:prstGeom prst="rect">
              <a:avLst/>
            </a:prstGeom>
            <a:grpFill/>
          </p:spPr>
          <p:txBody>
            <a:bodyPr wrap="none" rtlCol="0">
              <a:spAutoFit/>
            </a:bodyPr>
            <a:lstStyle/>
            <a:p>
              <a:pPr algn="l" defTabSz="1219200" fontAlgn="auto">
                <a:spcBef>
                  <a:spcPts val="0"/>
                </a:spcBef>
                <a:spcAft>
                  <a:spcPts val="0"/>
                </a:spcAft>
              </a:pPr>
              <a:r>
                <a:rPr lang="en-US" altLang="zh-CN" sz="2700" b="0" dirty="0" smtClean="0">
                  <a:solidFill>
                    <a:prstClr val="white"/>
                  </a:solidFill>
                  <a:latin typeface="微软雅黑" panose="020B0503020204020204" charset="-122"/>
                  <a:ea typeface="微软雅黑" panose="020B0503020204020204" charset="-122"/>
                </a:rPr>
                <a:t>2014</a:t>
              </a:r>
              <a:endParaRPr lang="zh-CN" altLang="en-US" sz="2700" b="0" dirty="0">
                <a:solidFill>
                  <a:prstClr val="white"/>
                </a:solidFill>
                <a:latin typeface="微软雅黑" panose="020B0503020204020204" charset="-122"/>
                <a:ea typeface="微软雅黑" panose="020B0503020204020204" charset="-122"/>
              </a:endParaRPr>
            </a:p>
          </p:txBody>
        </p:sp>
      </p:grpSp>
      <p:grpSp>
        <p:nvGrpSpPr>
          <p:cNvPr id="22" name="组合 21"/>
          <p:cNvGrpSpPr/>
          <p:nvPr/>
        </p:nvGrpSpPr>
        <p:grpSpPr>
          <a:xfrm>
            <a:off x="6463130" y="3439322"/>
            <a:ext cx="1322855" cy="1531166"/>
            <a:chOff x="4856942" y="2489243"/>
            <a:chExt cx="992271" cy="1148109"/>
          </a:xfrm>
          <a:solidFill>
            <a:srgbClr val="C00000"/>
          </a:solidFill>
        </p:grpSpPr>
        <p:sp>
          <p:nvSpPr>
            <p:cNvPr id="14"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defTabSz="1219200" fontAlgn="auto">
                <a:spcBef>
                  <a:spcPts val="0"/>
                </a:spcBef>
                <a:spcAft>
                  <a:spcPts val="0"/>
                </a:spcAft>
              </a:pPr>
              <a:endParaRPr lang="zh-CN" altLang="en-US" sz="1500" b="0" kern="0" dirty="0">
                <a:solidFill>
                  <a:srgbClr val="FFFFFF"/>
                </a:solidFill>
                <a:latin typeface="微软雅黑" panose="020B0503020204020204" charset="-122"/>
                <a:ea typeface="微软雅黑" panose="020B0503020204020204" charset="-122"/>
              </a:endParaRPr>
            </a:p>
          </p:txBody>
        </p:sp>
        <p:sp>
          <p:nvSpPr>
            <p:cNvPr id="19" name="TextBox 18"/>
            <p:cNvSpPr txBox="1"/>
            <p:nvPr/>
          </p:nvSpPr>
          <p:spPr>
            <a:xfrm>
              <a:off x="4995932" y="2947465"/>
              <a:ext cx="749341" cy="380785"/>
            </a:xfrm>
            <a:prstGeom prst="rect">
              <a:avLst/>
            </a:prstGeom>
            <a:grpFill/>
          </p:spPr>
          <p:txBody>
            <a:bodyPr wrap="none" rtlCol="0">
              <a:spAutoFit/>
            </a:bodyPr>
            <a:lstStyle/>
            <a:p>
              <a:pPr algn="l" defTabSz="1219200" fontAlgn="auto">
                <a:spcBef>
                  <a:spcPts val="0"/>
                </a:spcBef>
                <a:spcAft>
                  <a:spcPts val="0"/>
                </a:spcAft>
              </a:pPr>
              <a:r>
                <a:rPr lang="en-US" altLang="zh-CN" sz="2700" b="0" dirty="0" smtClean="0">
                  <a:solidFill>
                    <a:prstClr val="white"/>
                  </a:solidFill>
                  <a:latin typeface="微软雅黑" panose="020B0503020204020204" charset="-122"/>
                  <a:ea typeface="微软雅黑" panose="020B0503020204020204" charset="-122"/>
                </a:rPr>
                <a:t>2015</a:t>
              </a:r>
              <a:endParaRPr lang="zh-CN" altLang="en-US" sz="2700" b="0" dirty="0">
                <a:solidFill>
                  <a:prstClr val="white"/>
                </a:solidFill>
                <a:latin typeface="微软雅黑" panose="020B0503020204020204" charset="-122"/>
                <a:ea typeface="微软雅黑" panose="020B0503020204020204" charset="-122"/>
              </a:endParaRPr>
            </a:p>
          </p:txBody>
        </p:sp>
      </p:grpSp>
      <p:grpSp>
        <p:nvGrpSpPr>
          <p:cNvPr id="33" name="组合 32"/>
          <p:cNvGrpSpPr/>
          <p:nvPr/>
        </p:nvGrpSpPr>
        <p:grpSpPr>
          <a:xfrm>
            <a:off x="8268708" y="1134741"/>
            <a:ext cx="1322856" cy="1531166"/>
            <a:chOff x="6300947" y="940508"/>
            <a:chExt cx="992271" cy="1148109"/>
          </a:xfrm>
          <a:solidFill>
            <a:srgbClr val="C00000"/>
          </a:solidFill>
        </p:grpSpPr>
        <p:sp>
          <p:nvSpPr>
            <p:cNvPr id="12"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defTabSz="1219200" fontAlgn="auto">
                <a:spcBef>
                  <a:spcPts val="0"/>
                </a:spcBef>
                <a:spcAft>
                  <a:spcPts val="0"/>
                </a:spcAft>
              </a:pPr>
              <a:endParaRPr lang="zh-CN" altLang="en-US" sz="1500" b="0" kern="0" dirty="0">
                <a:solidFill>
                  <a:srgbClr val="FFFFFF"/>
                </a:solidFill>
                <a:latin typeface="微软雅黑" panose="020B0503020204020204" charset="-122"/>
                <a:ea typeface="微软雅黑" panose="020B0503020204020204" charset="-122"/>
              </a:endParaRPr>
            </a:p>
          </p:txBody>
        </p:sp>
        <p:sp>
          <p:nvSpPr>
            <p:cNvPr id="20" name="TextBox 19"/>
            <p:cNvSpPr txBox="1"/>
            <p:nvPr/>
          </p:nvSpPr>
          <p:spPr>
            <a:xfrm>
              <a:off x="6413042" y="1227242"/>
              <a:ext cx="749341" cy="380785"/>
            </a:xfrm>
            <a:prstGeom prst="rect">
              <a:avLst/>
            </a:prstGeom>
            <a:grpFill/>
          </p:spPr>
          <p:txBody>
            <a:bodyPr wrap="none" rtlCol="0">
              <a:spAutoFit/>
            </a:bodyPr>
            <a:lstStyle/>
            <a:p>
              <a:pPr algn="l" defTabSz="1219200" fontAlgn="auto">
                <a:spcBef>
                  <a:spcPts val="0"/>
                </a:spcBef>
                <a:spcAft>
                  <a:spcPts val="0"/>
                </a:spcAft>
              </a:pPr>
              <a:r>
                <a:rPr lang="en-US" altLang="zh-CN" sz="2700" b="0" dirty="0" smtClean="0">
                  <a:solidFill>
                    <a:prstClr val="white"/>
                  </a:solidFill>
                  <a:latin typeface="微软雅黑" panose="020B0503020204020204" charset="-122"/>
                  <a:ea typeface="微软雅黑" panose="020B0503020204020204" charset="-122"/>
                </a:rPr>
                <a:t>2016</a:t>
              </a:r>
              <a:endParaRPr lang="zh-CN" altLang="en-US" sz="2700" b="0" dirty="0">
                <a:solidFill>
                  <a:prstClr val="white"/>
                </a:solidFill>
                <a:latin typeface="微软雅黑" panose="020B0503020204020204" charset="-122"/>
                <a:ea typeface="微软雅黑" panose="020B0503020204020204" charset="-122"/>
              </a:endParaRPr>
            </a:p>
          </p:txBody>
        </p:sp>
      </p:grpSp>
      <p:grpSp>
        <p:nvGrpSpPr>
          <p:cNvPr id="34" name="组合 33"/>
          <p:cNvGrpSpPr/>
          <p:nvPr/>
        </p:nvGrpSpPr>
        <p:grpSpPr>
          <a:xfrm>
            <a:off x="9924573" y="3407511"/>
            <a:ext cx="1322855" cy="1531166"/>
            <a:chOff x="7525082" y="2483320"/>
            <a:chExt cx="992271" cy="1148109"/>
          </a:xfrm>
          <a:solidFill>
            <a:srgbClr val="C00000"/>
          </a:solidFill>
        </p:grpSpPr>
        <p:sp>
          <p:nvSpPr>
            <p:cNvPr id="15"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defTabSz="1219200" fontAlgn="auto">
                <a:spcBef>
                  <a:spcPts val="0"/>
                </a:spcBef>
                <a:spcAft>
                  <a:spcPts val="0"/>
                </a:spcAft>
              </a:pPr>
              <a:endParaRPr lang="zh-CN" altLang="en-US" sz="1500" b="0" kern="0" dirty="0">
                <a:solidFill>
                  <a:srgbClr val="FFFFFF"/>
                </a:solidFill>
                <a:latin typeface="微软雅黑" panose="020B0503020204020204" charset="-122"/>
                <a:ea typeface="微软雅黑" panose="020B0503020204020204" charset="-122"/>
              </a:endParaRPr>
            </a:p>
          </p:txBody>
        </p:sp>
        <p:sp>
          <p:nvSpPr>
            <p:cNvPr id="21" name="TextBox 20"/>
            <p:cNvSpPr txBox="1"/>
            <p:nvPr/>
          </p:nvSpPr>
          <p:spPr>
            <a:xfrm>
              <a:off x="7628212" y="2933985"/>
              <a:ext cx="749341" cy="380785"/>
            </a:xfrm>
            <a:prstGeom prst="rect">
              <a:avLst/>
            </a:prstGeom>
            <a:grpFill/>
          </p:spPr>
          <p:txBody>
            <a:bodyPr wrap="none" rtlCol="0">
              <a:spAutoFit/>
            </a:bodyPr>
            <a:lstStyle/>
            <a:p>
              <a:pPr algn="l" defTabSz="1219200" fontAlgn="auto">
                <a:spcBef>
                  <a:spcPts val="0"/>
                </a:spcBef>
                <a:spcAft>
                  <a:spcPts val="0"/>
                </a:spcAft>
              </a:pPr>
              <a:r>
                <a:rPr lang="en-US" altLang="zh-CN" sz="2700" b="0" dirty="0" smtClean="0">
                  <a:solidFill>
                    <a:prstClr val="white"/>
                  </a:solidFill>
                  <a:latin typeface="微软雅黑" panose="020B0503020204020204" charset="-122"/>
                  <a:ea typeface="微软雅黑" panose="020B0503020204020204" charset="-122"/>
                </a:rPr>
                <a:t>2017</a:t>
              </a:r>
              <a:endParaRPr lang="zh-CN" altLang="en-US" sz="2700" b="0" dirty="0">
                <a:solidFill>
                  <a:prstClr val="white"/>
                </a:solidFill>
                <a:latin typeface="微软雅黑" panose="020B0503020204020204" charset="-122"/>
                <a:ea typeface="微软雅黑" panose="020B0503020204020204" charset="-122"/>
              </a:endParaRPr>
            </a:p>
          </p:txBody>
        </p:sp>
      </p:grpSp>
      <p:sp>
        <p:nvSpPr>
          <p:cNvPr id="6" name="椭圆 5"/>
          <p:cNvSpPr/>
          <p:nvPr/>
        </p:nvSpPr>
        <p:spPr>
          <a:xfrm>
            <a:off x="1245191" y="5390892"/>
            <a:ext cx="287995" cy="288099"/>
          </a:xfrm>
          <a:prstGeom prst="ellipse">
            <a:avLst/>
          </a:prstGeom>
          <a:solidFill>
            <a:srgbClr val="C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zh-CN" altLang="en-US" sz="2400" b="0">
              <a:solidFill>
                <a:prstClr val="white"/>
              </a:solidFill>
            </a:endParaRPr>
          </a:p>
        </p:txBody>
      </p:sp>
      <p:sp>
        <p:nvSpPr>
          <p:cNvPr id="24" name="椭圆 23"/>
          <p:cNvSpPr/>
          <p:nvPr/>
        </p:nvSpPr>
        <p:spPr>
          <a:xfrm>
            <a:off x="3215070" y="4092877"/>
            <a:ext cx="287995" cy="288099"/>
          </a:xfrm>
          <a:prstGeom prst="ellipse">
            <a:avLst/>
          </a:prstGeom>
          <a:solidFill>
            <a:srgbClr val="C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zh-CN" altLang="en-US" sz="2400" b="0">
              <a:solidFill>
                <a:prstClr val="white"/>
              </a:solidFill>
            </a:endParaRPr>
          </a:p>
        </p:txBody>
      </p:sp>
      <p:sp>
        <p:nvSpPr>
          <p:cNvPr id="25" name="椭圆 24"/>
          <p:cNvSpPr/>
          <p:nvPr/>
        </p:nvSpPr>
        <p:spPr>
          <a:xfrm>
            <a:off x="4981960" y="3407905"/>
            <a:ext cx="287995" cy="288099"/>
          </a:xfrm>
          <a:prstGeom prst="ellipse">
            <a:avLst/>
          </a:prstGeom>
          <a:solidFill>
            <a:srgbClr val="C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zh-CN" altLang="en-US" sz="2400" b="0">
              <a:solidFill>
                <a:prstClr val="white"/>
              </a:solidFill>
            </a:endParaRPr>
          </a:p>
        </p:txBody>
      </p:sp>
      <p:sp>
        <p:nvSpPr>
          <p:cNvPr id="26" name="椭圆 25"/>
          <p:cNvSpPr/>
          <p:nvPr/>
        </p:nvSpPr>
        <p:spPr>
          <a:xfrm>
            <a:off x="6670996" y="3009603"/>
            <a:ext cx="287995" cy="288099"/>
          </a:xfrm>
          <a:prstGeom prst="ellipse">
            <a:avLst/>
          </a:prstGeom>
          <a:solidFill>
            <a:srgbClr val="C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zh-CN" altLang="en-US" sz="2400" b="0">
              <a:solidFill>
                <a:prstClr val="white"/>
              </a:solidFill>
            </a:endParaRPr>
          </a:p>
        </p:txBody>
      </p:sp>
      <p:sp>
        <p:nvSpPr>
          <p:cNvPr id="31" name="椭圆 30"/>
          <p:cNvSpPr/>
          <p:nvPr/>
        </p:nvSpPr>
        <p:spPr>
          <a:xfrm>
            <a:off x="8787053" y="2867846"/>
            <a:ext cx="287995" cy="288099"/>
          </a:xfrm>
          <a:prstGeom prst="ellipse">
            <a:avLst/>
          </a:prstGeom>
          <a:solidFill>
            <a:srgbClr val="C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zh-CN" altLang="en-US" sz="2400" b="0">
              <a:solidFill>
                <a:prstClr val="white"/>
              </a:solidFill>
            </a:endParaRPr>
          </a:p>
        </p:txBody>
      </p:sp>
      <p:sp>
        <p:nvSpPr>
          <p:cNvPr id="32" name="椭圆 31"/>
          <p:cNvSpPr/>
          <p:nvPr/>
        </p:nvSpPr>
        <p:spPr>
          <a:xfrm>
            <a:off x="10609901" y="2948720"/>
            <a:ext cx="287995" cy="288099"/>
          </a:xfrm>
          <a:prstGeom prst="ellipse">
            <a:avLst/>
          </a:prstGeom>
          <a:solidFill>
            <a:srgbClr val="C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1219200" fontAlgn="auto">
              <a:spcBef>
                <a:spcPts val="0"/>
              </a:spcBef>
              <a:spcAft>
                <a:spcPts val="0"/>
              </a:spcAft>
            </a:pPr>
            <a:endParaRPr lang="zh-CN" altLang="en-US" sz="2400" b="0">
              <a:solidFill>
                <a:prstClr val="white"/>
              </a:solidFill>
            </a:endParaRPr>
          </a:p>
        </p:txBody>
      </p:sp>
      <p:sp>
        <p:nvSpPr>
          <p:cNvPr id="35" name="TextBox 34"/>
          <p:cNvSpPr txBox="1"/>
          <p:nvPr/>
        </p:nvSpPr>
        <p:spPr>
          <a:xfrm>
            <a:off x="1324530" y="5764013"/>
            <a:ext cx="1892843" cy="923326"/>
          </a:xfrm>
          <a:prstGeom prst="rect">
            <a:avLst/>
          </a:prstGeom>
          <a:noFill/>
        </p:spPr>
        <p:txBody>
          <a:bodyPr wrap="square" lIns="121917" tIns="60958" rIns="121917" bIns="60958" rtlCol="0">
            <a:spAutoFit/>
          </a:bodyPr>
          <a:lstStyle/>
          <a:p>
            <a:pPr algn="l" defTabSz="1219200" fontAlgn="auto">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zh-CN" altLang="en-US" sz="1300" b="0" dirty="0">
              <a:solidFill>
                <a:prstClr val="black">
                  <a:lumMod val="75000"/>
                  <a:lumOff val="25000"/>
                </a:prstClr>
              </a:solidFill>
              <a:latin typeface="Calibri" panose="020F0502020204030204"/>
              <a:ea typeface="宋体" panose="02010600030101010101" pitchFamily="2" charset="-122"/>
            </a:endParaRPr>
          </a:p>
        </p:txBody>
      </p:sp>
      <p:sp>
        <p:nvSpPr>
          <p:cNvPr id="36" name="TextBox 35"/>
          <p:cNvSpPr txBox="1"/>
          <p:nvPr/>
        </p:nvSpPr>
        <p:spPr>
          <a:xfrm>
            <a:off x="2188514" y="3075091"/>
            <a:ext cx="1892843" cy="923326"/>
          </a:xfrm>
          <a:prstGeom prst="rect">
            <a:avLst/>
          </a:prstGeom>
          <a:noFill/>
        </p:spPr>
        <p:txBody>
          <a:bodyPr wrap="square" lIns="121917" tIns="60958" rIns="121917" bIns="60958" rtlCol="0">
            <a:spAutoFit/>
          </a:bodyPr>
          <a:lstStyle/>
          <a:p>
            <a:pPr algn="l" defTabSz="1219200" fontAlgn="auto">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zh-CN" altLang="en-US" sz="1300" b="0" dirty="0">
              <a:solidFill>
                <a:prstClr val="black">
                  <a:lumMod val="75000"/>
                  <a:lumOff val="25000"/>
                </a:prstClr>
              </a:solidFill>
              <a:latin typeface="Calibri" panose="020F0502020204030204"/>
              <a:ea typeface="宋体" panose="02010600030101010101" pitchFamily="2" charset="-122"/>
            </a:endParaRPr>
          </a:p>
        </p:txBody>
      </p:sp>
      <p:sp>
        <p:nvSpPr>
          <p:cNvPr id="37" name="TextBox 36"/>
          <p:cNvSpPr txBox="1"/>
          <p:nvPr/>
        </p:nvSpPr>
        <p:spPr>
          <a:xfrm>
            <a:off x="4349585" y="3905920"/>
            <a:ext cx="1892843" cy="923326"/>
          </a:xfrm>
          <a:prstGeom prst="rect">
            <a:avLst/>
          </a:prstGeom>
          <a:noFill/>
        </p:spPr>
        <p:txBody>
          <a:bodyPr wrap="square" lIns="121917" tIns="60958" rIns="121917" bIns="60958" rtlCol="0">
            <a:spAutoFit/>
          </a:bodyPr>
          <a:lstStyle/>
          <a:p>
            <a:pPr algn="l" defTabSz="1219200" fontAlgn="auto">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zh-CN" altLang="en-US" sz="1300" b="0" dirty="0">
              <a:solidFill>
                <a:prstClr val="black">
                  <a:lumMod val="75000"/>
                  <a:lumOff val="25000"/>
                </a:prstClr>
              </a:solidFill>
              <a:latin typeface="Calibri" panose="020F0502020204030204"/>
              <a:ea typeface="宋体" panose="02010600030101010101" pitchFamily="2" charset="-122"/>
            </a:endParaRPr>
          </a:p>
        </p:txBody>
      </p:sp>
      <p:sp>
        <p:nvSpPr>
          <p:cNvPr id="38" name="TextBox 37"/>
          <p:cNvSpPr txBox="1"/>
          <p:nvPr/>
        </p:nvSpPr>
        <p:spPr>
          <a:xfrm>
            <a:off x="5807416" y="2081460"/>
            <a:ext cx="1892843" cy="923326"/>
          </a:xfrm>
          <a:prstGeom prst="rect">
            <a:avLst/>
          </a:prstGeom>
          <a:noFill/>
        </p:spPr>
        <p:txBody>
          <a:bodyPr wrap="square" lIns="121917" tIns="60958" rIns="121917" bIns="60958" rtlCol="0">
            <a:spAutoFit/>
          </a:bodyPr>
          <a:lstStyle/>
          <a:p>
            <a:pPr algn="l" defTabSz="1219200" fontAlgn="auto">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zh-CN" altLang="en-US" sz="1300" b="0" dirty="0">
              <a:solidFill>
                <a:prstClr val="black">
                  <a:lumMod val="75000"/>
                  <a:lumOff val="25000"/>
                </a:prstClr>
              </a:solidFill>
              <a:latin typeface="Calibri" panose="020F0502020204030204"/>
              <a:ea typeface="宋体" panose="02010600030101010101" pitchFamily="2" charset="-122"/>
            </a:endParaRPr>
          </a:p>
        </p:txBody>
      </p:sp>
      <p:sp>
        <p:nvSpPr>
          <p:cNvPr id="39" name="TextBox 38"/>
          <p:cNvSpPr txBox="1"/>
          <p:nvPr/>
        </p:nvSpPr>
        <p:spPr>
          <a:xfrm>
            <a:off x="7943410" y="3311590"/>
            <a:ext cx="1892843" cy="923326"/>
          </a:xfrm>
          <a:prstGeom prst="rect">
            <a:avLst/>
          </a:prstGeom>
          <a:noFill/>
        </p:spPr>
        <p:txBody>
          <a:bodyPr wrap="square" lIns="121917" tIns="60958" rIns="121917" bIns="60958" rtlCol="0">
            <a:spAutoFit/>
          </a:bodyPr>
          <a:lstStyle/>
          <a:p>
            <a:pPr algn="l" defTabSz="1219200" fontAlgn="auto">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zh-CN" altLang="en-US" sz="1300" b="0" dirty="0">
              <a:solidFill>
                <a:prstClr val="black">
                  <a:lumMod val="75000"/>
                  <a:lumOff val="25000"/>
                </a:prstClr>
              </a:solidFill>
              <a:latin typeface="Calibri" panose="020F0502020204030204"/>
              <a:ea typeface="宋体" panose="02010600030101010101" pitchFamily="2" charset="-122"/>
            </a:endParaRPr>
          </a:p>
        </p:txBody>
      </p:sp>
      <p:sp>
        <p:nvSpPr>
          <p:cNvPr id="40" name="TextBox 39"/>
          <p:cNvSpPr txBox="1"/>
          <p:nvPr/>
        </p:nvSpPr>
        <p:spPr>
          <a:xfrm>
            <a:off x="9964364" y="1926930"/>
            <a:ext cx="1892843" cy="923326"/>
          </a:xfrm>
          <a:prstGeom prst="rect">
            <a:avLst/>
          </a:prstGeom>
          <a:noFill/>
        </p:spPr>
        <p:txBody>
          <a:bodyPr wrap="square" lIns="121917" tIns="60958" rIns="121917" bIns="60958" rtlCol="0">
            <a:spAutoFit/>
          </a:bodyPr>
          <a:lstStyle/>
          <a:p>
            <a:pPr algn="l" defTabSz="1219200" fontAlgn="auto">
              <a:spcBef>
                <a:spcPts val="0"/>
              </a:spcBef>
              <a:spcAft>
                <a:spcPts val="0"/>
              </a:spcAft>
            </a:pPr>
            <a:r>
              <a:rPr lang="zh-CN" altLang="en-US" sz="1300" b="0" dirty="0" smtClean="0">
                <a:solidFill>
                  <a:prstClr val="black">
                    <a:lumMod val="75000"/>
                    <a:lumOff val="25000"/>
                  </a:prstClr>
                </a:solidFill>
                <a:latin typeface="微软雅黑" panose="020B0503020204020204" charset="-122"/>
                <a:ea typeface="微软雅黑" panose="020B0503020204020204" charset="-122"/>
              </a:rPr>
              <a:t>设计师</a:t>
            </a:r>
            <a:r>
              <a:rPr lang="zh-CN" altLang="en-US" sz="1300" b="0" dirty="0">
                <a:solidFill>
                  <a:prstClr val="black">
                    <a:lumMod val="75000"/>
                    <a:lumOff val="25000"/>
                  </a:prstClr>
                </a:solidFill>
                <a:latin typeface="微软雅黑" panose="020B0503020204020204" charset="-122"/>
                <a:ea typeface="微软雅黑" panose="020B0503020204020204" charset="-122"/>
              </a:rPr>
              <a:t>原创作品，盗卖者将被追究相应的法律责任，请勿以身试法！</a:t>
            </a:r>
            <a:endParaRPr lang="zh-CN" altLang="en-US" sz="1300" b="0" dirty="0">
              <a:solidFill>
                <a:prstClr val="black">
                  <a:lumMod val="75000"/>
                  <a:lumOff val="25000"/>
                </a:prstClr>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97620" y="274232"/>
            <a:ext cx="3016204" cy="538605"/>
          </a:xfrm>
          <a:prstGeom prst="rect">
            <a:avLst/>
          </a:prstGeom>
          <a:noFill/>
        </p:spPr>
        <p:txBody>
          <a:bodyPr wrap="none" lIns="121917" tIns="60958" rIns="121917" bIns="60958" rtlCol="0">
            <a:spAutoFit/>
          </a:bodyPr>
          <a:lstStyle/>
          <a:p>
            <a:pPr algn="l" defTabSz="1219200" fontAlgn="auto">
              <a:spcBef>
                <a:spcPts val="0"/>
              </a:spcBef>
              <a:spcAft>
                <a:spcPts val="0"/>
              </a:spcAft>
            </a:pPr>
            <a:r>
              <a:rPr lang="zh-CN" altLang="en-US" sz="2700" dirty="0">
                <a:solidFill>
                  <a:prstClr val="black">
                    <a:lumMod val="75000"/>
                    <a:lumOff val="25000"/>
                  </a:prstClr>
                </a:solidFill>
                <a:latin typeface="微软雅黑" panose="020B0503020204020204" charset="-122"/>
                <a:ea typeface="微软雅黑" panose="020B0503020204020204" charset="-122"/>
              </a:rPr>
              <a:t>点击添加标题文本</a:t>
            </a:r>
            <a:endParaRPr lang="zh-CN" altLang="en-US" sz="2700" dirty="0">
              <a:solidFill>
                <a:prstClr val="black">
                  <a:lumMod val="75000"/>
                  <a:lumOff val="25000"/>
                </a:prstClr>
              </a:solidFill>
              <a:latin typeface="微软雅黑" panose="020B0503020204020204" charset="-122"/>
              <a:ea typeface="微软雅黑" panose="020B0503020204020204" charset="-122"/>
            </a:endParaRPr>
          </a:p>
        </p:txBody>
      </p:sp>
      <p:grpSp>
        <p:nvGrpSpPr>
          <p:cNvPr id="14" name="Group 66"/>
          <p:cNvGrpSpPr/>
          <p:nvPr/>
        </p:nvGrpSpPr>
        <p:grpSpPr bwMode="auto">
          <a:xfrm>
            <a:off x="527457" y="1315353"/>
            <a:ext cx="5937250" cy="4995431"/>
            <a:chOff x="720" y="839"/>
            <a:chExt cx="3740" cy="3146"/>
          </a:xfrm>
          <a:solidFill>
            <a:schemeClr val="bg1">
              <a:lumMod val="75000"/>
            </a:schemeClr>
          </a:solidFill>
        </p:grpSpPr>
        <p:sp>
          <p:nvSpPr>
            <p:cNvPr id="1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1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1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1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1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32"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33"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34"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35"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36"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37"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38"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39"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40"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41"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42"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43"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44"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45"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46"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47"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48"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49"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50"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51"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52"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53"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54"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5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56"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57"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58"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59"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60"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61"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6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6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6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6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6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6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6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6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7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7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7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7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7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7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7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7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7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7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8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8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8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8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8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8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8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8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8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grpSp>
      <p:sp>
        <p:nvSpPr>
          <p:cNvPr id="89" name="Freeform 78"/>
          <p:cNvSpPr/>
          <p:nvPr/>
        </p:nvSpPr>
        <p:spPr bwMode="gray">
          <a:xfrm>
            <a:off x="4445406" y="5253260"/>
            <a:ext cx="895351"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C00000"/>
          </a:solidFill>
          <a:ln w="12700">
            <a:solidFill>
              <a:srgbClr val="FFFFFF"/>
            </a:solidFill>
            <a:prstDash val="solid"/>
            <a:round/>
          </a:ln>
          <a:effectLst>
            <a:outerShdw blurRad="50800" dist="38100" dir="5400000" algn="t" rotWithShape="0">
              <a:prstClr val="black">
                <a:alpha val="40000"/>
              </a:prstClr>
            </a:outerShdw>
          </a:effectLst>
        </p:spPr>
        <p:txBody>
          <a:bodyPr lIns="91420" tIns="45711" rIns="91420" bIns="45711"/>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90" name="Freeform 92"/>
          <p:cNvSpPr/>
          <p:nvPr/>
        </p:nvSpPr>
        <p:spPr bwMode="gray">
          <a:xfrm>
            <a:off x="4862920" y="3487556"/>
            <a:ext cx="782638" cy="52558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C00000"/>
          </a:solidFill>
          <a:ln w="12700">
            <a:solidFill>
              <a:srgbClr val="FFFFFF"/>
            </a:solidFill>
            <a:prstDash val="solid"/>
            <a:round/>
          </a:ln>
          <a:effectLst>
            <a:outerShdw blurRad="50800" dist="38100" dir="5400000" algn="t" rotWithShape="0">
              <a:prstClr val="black">
                <a:alpha val="40000"/>
              </a:prstClr>
            </a:outerShdw>
          </a:effectLst>
        </p:spPr>
        <p:txBody>
          <a:bodyPr lIns="91420" tIns="45711" rIns="91420" bIns="45711"/>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91" name="Freeform 100"/>
          <p:cNvSpPr/>
          <p:nvPr/>
        </p:nvSpPr>
        <p:spPr bwMode="gray">
          <a:xfrm>
            <a:off x="5167716" y="2680917"/>
            <a:ext cx="682625" cy="681195"/>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C00000"/>
          </a:solidFill>
          <a:ln w="12700">
            <a:solidFill>
              <a:srgbClr val="FFFFFF"/>
            </a:solidFill>
            <a:prstDash val="solid"/>
            <a:round/>
          </a:ln>
          <a:effectLst>
            <a:outerShdw blurRad="50800" dist="38100" dir="5400000" algn="t" rotWithShape="0">
              <a:prstClr val="black">
                <a:alpha val="40000"/>
              </a:prstClr>
            </a:outerShdw>
          </a:effectLst>
        </p:spPr>
        <p:txBody>
          <a:bodyPr lIns="91420" tIns="45711" rIns="91420" bIns="45711"/>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sp>
        <p:nvSpPr>
          <p:cNvPr id="92" name="Freeform 82"/>
          <p:cNvSpPr/>
          <p:nvPr/>
        </p:nvSpPr>
        <p:spPr bwMode="gray">
          <a:xfrm>
            <a:off x="5334530" y="4392636"/>
            <a:ext cx="449263"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C00000"/>
          </a:solidFill>
          <a:ln w="12700">
            <a:solidFill>
              <a:srgbClr val="FFFFFF"/>
            </a:solidFill>
            <a:prstDash val="solid"/>
            <a:round/>
          </a:ln>
          <a:effectLst>
            <a:outerShdw blurRad="50800" dist="38100" dir="5400000" algn="t" rotWithShape="0">
              <a:prstClr val="black">
                <a:alpha val="40000"/>
              </a:prstClr>
            </a:outerShdw>
          </a:effectLst>
        </p:spPr>
        <p:txBody>
          <a:bodyPr lIns="91420" tIns="45711" rIns="91420" bIns="45711"/>
          <a:lstStyle/>
          <a:p>
            <a:pPr algn="l" defTabSz="1219200" fontAlgn="auto">
              <a:spcBef>
                <a:spcPts val="0"/>
              </a:spcBef>
              <a:spcAft>
                <a:spcPts val="0"/>
              </a:spcAft>
            </a:pPr>
            <a:endParaRPr lang="zh-CN" altLang="en-US" sz="2400" b="0">
              <a:solidFill>
                <a:prstClr val="black"/>
              </a:solidFill>
              <a:latin typeface="Calibri" panose="020F0502020204030204"/>
              <a:ea typeface="宋体" panose="02010600030101010101" pitchFamily="2" charset="-122"/>
            </a:endParaRPr>
          </a:p>
        </p:txBody>
      </p:sp>
      <p:cxnSp>
        <p:nvCxnSpPr>
          <p:cNvPr id="93" name="直接连接符 92"/>
          <p:cNvCxnSpPr/>
          <p:nvPr/>
        </p:nvCxnSpPr>
        <p:spPr>
          <a:xfrm>
            <a:off x="5768132" y="3108849"/>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020545" y="3357348"/>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554677" y="3618471"/>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807089" y="3866971"/>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704295" y="4530783"/>
            <a:ext cx="316249"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020545" y="4530782"/>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5045482" y="5682781"/>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297893" y="5931281"/>
            <a:ext cx="28610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6702533" y="2949631"/>
            <a:ext cx="1415732" cy="338536"/>
          </a:xfrm>
          <a:prstGeom prst="rect">
            <a:avLst/>
          </a:prstGeom>
        </p:spPr>
        <p:txBody>
          <a:bodyPr wrap="none" lIns="91420" tIns="45711" rIns="91420" bIns="45711">
            <a:spAutoFit/>
          </a:bodyPr>
          <a:lstStyle/>
          <a:p>
            <a:pPr algn="l" defTabSz="1219200" fontAlgn="auto">
              <a:spcBef>
                <a:spcPts val="0"/>
              </a:spcBef>
              <a:spcAft>
                <a:spcPts val="0"/>
              </a:spcAft>
            </a:pPr>
            <a:r>
              <a:rPr lang="zh-CN" altLang="en-US" sz="1600" b="0" dirty="0">
                <a:solidFill>
                  <a:prstClr val="black">
                    <a:lumMod val="85000"/>
                    <a:lumOff val="15000"/>
                  </a:prstClr>
                </a:solidFill>
                <a:latin typeface="微软雅黑" panose="020B0503020204020204" charset="-122"/>
                <a:ea typeface="微软雅黑" panose="020B0503020204020204" charset="-122"/>
                <a:cs typeface="华文黑体" pitchFamily="2" charset="-122"/>
              </a:rPr>
              <a:t>点击添加文本</a:t>
            </a:r>
            <a:endParaRPr lang="zh-CN" altLang="en-US" sz="1600" b="0" dirty="0">
              <a:solidFill>
                <a:prstClr val="black">
                  <a:lumMod val="85000"/>
                  <a:lumOff val="15000"/>
                </a:prstClr>
              </a:solidFill>
              <a:latin typeface="微软雅黑" panose="020B0503020204020204" charset="-122"/>
              <a:ea typeface="微软雅黑" panose="020B0503020204020204" charset="-122"/>
            </a:endParaRPr>
          </a:p>
        </p:txBody>
      </p:sp>
      <p:sp>
        <p:nvSpPr>
          <p:cNvPr id="102" name="矩形 101"/>
          <p:cNvSpPr/>
          <p:nvPr/>
        </p:nvSpPr>
        <p:spPr>
          <a:xfrm>
            <a:off x="6702533" y="3525472"/>
            <a:ext cx="1415732" cy="338536"/>
          </a:xfrm>
          <a:prstGeom prst="rect">
            <a:avLst/>
          </a:prstGeom>
        </p:spPr>
        <p:txBody>
          <a:bodyPr wrap="none" lIns="91420" tIns="45711" rIns="91420" bIns="45711">
            <a:spAutoFit/>
          </a:bodyPr>
          <a:lstStyle/>
          <a:p>
            <a:pPr algn="l" defTabSz="1219200" fontAlgn="auto">
              <a:spcBef>
                <a:spcPts val="0"/>
              </a:spcBef>
              <a:spcAft>
                <a:spcPts val="0"/>
              </a:spcAft>
            </a:pPr>
            <a:r>
              <a:rPr lang="zh-CN" altLang="en-US" sz="1600" b="0">
                <a:solidFill>
                  <a:prstClr val="black">
                    <a:lumMod val="85000"/>
                    <a:lumOff val="15000"/>
                  </a:prstClr>
                </a:solidFill>
                <a:latin typeface="微软雅黑" panose="020B0503020204020204" charset="-122"/>
                <a:ea typeface="微软雅黑" panose="020B0503020204020204" charset="-122"/>
                <a:cs typeface="华文黑体" pitchFamily="2" charset="-122"/>
              </a:rPr>
              <a:t>点击添加文本</a:t>
            </a:r>
            <a:endParaRPr lang="zh-CN" altLang="en-US" sz="1600" b="0">
              <a:solidFill>
                <a:prstClr val="black">
                  <a:lumMod val="85000"/>
                  <a:lumOff val="15000"/>
                </a:prstClr>
              </a:solidFill>
              <a:latin typeface="微软雅黑" panose="020B0503020204020204" charset="-122"/>
              <a:ea typeface="微软雅黑" panose="020B0503020204020204" charset="-122"/>
            </a:endParaRPr>
          </a:p>
        </p:txBody>
      </p:sp>
      <p:sp>
        <p:nvSpPr>
          <p:cNvPr id="103" name="矩形 102"/>
          <p:cNvSpPr/>
          <p:nvPr/>
        </p:nvSpPr>
        <p:spPr>
          <a:xfrm>
            <a:off x="6702533" y="4191064"/>
            <a:ext cx="1415732" cy="338536"/>
          </a:xfrm>
          <a:prstGeom prst="rect">
            <a:avLst/>
          </a:prstGeom>
        </p:spPr>
        <p:txBody>
          <a:bodyPr wrap="none" lIns="91420" tIns="45711" rIns="91420" bIns="45711">
            <a:spAutoFit/>
          </a:bodyPr>
          <a:lstStyle/>
          <a:p>
            <a:pPr algn="l" defTabSz="1219200" fontAlgn="auto">
              <a:spcBef>
                <a:spcPts val="0"/>
              </a:spcBef>
              <a:spcAft>
                <a:spcPts val="0"/>
              </a:spcAft>
            </a:pPr>
            <a:r>
              <a:rPr lang="zh-CN" altLang="en-US" sz="1600" b="0">
                <a:solidFill>
                  <a:prstClr val="black">
                    <a:lumMod val="85000"/>
                    <a:lumOff val="15000"/>
                  </a:prstClr>
                </a:solidFill>
                <a:latin typeface="微软雅黑" panose="020B0503020204020204" charset="-122"/>
                <a:ea typeface="微软雅黑" panose="020B0503020204020204" charset="-122"/>
                <a:cs typeface="华文黑体" pitchFamily="2" charset="-122"/>
              </a:rPr>
              <a:t>点击添加文本</a:t>
            </a:r>
            <a:endParaRPr lang="zh-CN" altLang="en-US" sz="1600" b="0">
              <a:solidFill>
                <a:prstClr val="black">
                  <a:lumMod val="85000"/>
                  <a:lumOff val="15000"/>
                </a:prstClr>
              </a:solidFill>
              <a:latin typeface="微软雅黑" panose="020B0503020204020204" charset="-122"/>
              <a:ea typeface="微软雅黑" panose="020B0503020204020204" charset="-122"/>
            </a:endParaRPr>
          </a:p>
        </p:txBody>
      </p:sp>
      <p:sp>
        <p:nvSpPr>
          <p:cNvPr id="104" name="矩形 103"/>
          <p:cNvSpPr/>
          <p:nvPr/>
        </p:nvSpPr>
        <p:spPr>
          <a:xfrm>
            <a:off x="6657268" y="5521342"/>
            <a:ext cx="1415732" cy="338536"/>
          </a:xfrm>
          <a:prstGeom prst="rect">
            <a:avLst/>
          </a:prstGeom>
        </p:spPr>
        <p:txBody>
          <a:bodyPr wrap="none" lIns="91420" tIns="45711" rIns="91420" bIns="45711">
            <a:spAutoFit/>
          </a:bodyPr>
          <a:lstStyle/>
          <a:p>
            <a:pPr algn="l" defTabSz="1219200" fontAlgn="auto">
              <a:spcBef>
                <a:spcPts val="0"/>
              </a:spcBef>
              <a:spcAft>
                <a:spcPts val="0"/>
              </a:spcAft>
            </a:pPr>
            <a:r>
              <a:rPr lang="zh-CN" altLang="en-US" sz="1600" b="0" dirty="0">
                <a:solidFill>
                  <a:prstClr val="black">
                    <a:lumMod val="85000"/>
                    <a:lumOff val="15000"/>
                  </a:prstClr>
                </a:solidFill>
                <a:latin typeface="微软雅黑" panose="020B0503020204020204" charset="-122"/>
                <a:ea typeface="微软雅黑" panose="020B0503020204020204" charset="-122"/>
                <a:cs typeface="华文黑体" pitchFamily="2" charset="-122"/>
              </a:rPr>
              <a:t>点击添加文本</a:t>
            </a:r>
            <a:endParaRPr lang="zh-CN" altLang="en-US" sz="1600" b="0" dirty="0">
              <a:solidFill>
                <a:prstClr val="black">
                  <a:lumMod val="85000"/>
                  <a:lumOff val="15000"/>
                </a:prstClr>
              </a:solidFill>
              <a:latin typeface="微软雅黑" panose="020B0503020204020204" charset="-122"/>
              <a:ea typeface="微软雅黑" panose="020B0503020204020204" charset="-122"/>
            </a:endParaRPr>
          </a:p>
        </p:txBody>
      </p:sp>
      <p:sp>
        <p:nvSpPr>
          <p:cNvPr id="105" name="矩形标注 104"/>
          <p:cNvSpPr/>
          <p:nvPr/>
        </p:nvSpPr>
        <p:spPr>
          <a:xfrm>
            <a:off x="8808374" y="1998323"/>
            <a:ext cx="2609338" cy="4024361"/>
          </a:xfrm>
          <a:prstGeom prst="wedgeRectCallout">
            <a:avLst>
              <a:gd name="adj1" fmla="val -72333"/>
              <a:gd name="adj2" fmla="val 1971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defTabSz="1219200" fontAlgn="auto">
              <a:spcBef>
                <a:spcPts val="0"/>
              </a:spcBef>
              <a:spcAft>
                <a:spcPts val="0"/>
              </a:spcAft>
            </a:pPr>
            <a:endParaRPr lang="zh-CN" altLang="en-US" sz="2400" b="0">
              <a:solidFill>
                <a:prstClr val="white"/>
              </a:solidFill>
            </a:endParaRPr>
          </a:p>
        </p:txBody>
      </p:sp>
      <p:sp>
        <p:nvSpPr>
          <p:cNvPr id="106" name="TextBox 105"/>
          <p:cNvSpPr txBox="1"/>
          <p:nvPr/>
        </p:nvSpPr>
        <p:spPr>
          <a:xfrm>
            <a:off x="9040418" y="2214875"/>
            <a:ext cx="2207958" cy="3445540"/>
          </a:xfrm>
          <a:prstGeom prst="rect">
            <a:avLst/>
          </a:prstGeom>
          <a:noFill/>
        </p:spPr>
        <p:txBody>
          <a:bodyPr wrap="square" lIns="91420" tIns="45711" rIns="91420" bIns="45711" rtlCol="0">
            <a:spAutoFit/>
          </a:bodyPr>
          <a:lstStyle/>
          <a:p>
            <a:pPr algn="just" defTabSz="1219200" fontAlgn="auto">
              <a:lnSpc>
                <a:spcPct val="200000"/>
              </a:lnSpc>
              <a:spcBef>
                <a:spcPts val="0"/>
              </a:spcBef>
              <a:spcAft>
                <a:spcPts val="0"/>
              </a:spcAft>
            </a:pPr>
            <a:r>
              <a:rPr lang="zh-CN" altLang="en-US" sz="1600" dirty="0">
                <a:solidFill>
                  <a:prstClr val="white"/>
                </a:solidFill>
                <a:latin typeface="微软雅黑" panose="020B0503020204020204" charset="-122"/>
                <a:ea typeface="微软雅黑" panose="020B0503020204020204" charset="-122"/>
              </a:rPr>
              <a:t>所有省份可任意编辑</a:t>
            </a:r>
            <a:endParaRPr lang="en-US" altLang="zh-CN" sz="1500" dirty="0">
              <a:solidFill>
                <a:prstClr val="white"/>
              </a:solidFill>
              <a:latin typeface="微软雅黑" panose="020B0503020204020204" charset="-122"/>
              <a:ea typeface="微软雅黑" panose="020B0503020204020204" charset="-122"/>
            </a:endParaRPr>
          </a:p>
          <a:p>
            <a:pPr algn="just" defTabSz="1219200" fontAlgn="auto">
              <a:lnSpc>
                <a:spcPct val="130000"/>
              </a:lnSpc>
              <a:spcBef>
                <a:spcPts val="0"/>
              </a:spcBef>
              <a:spcAft>
                <a:spcPts val="0"/>
              </a:spcAft>
            </a:pPr>
            <a:r>
              <a:rPr lang="zh-CN" altLang="en-US" sz="1300" b="0" dirty="0">
                <a:solidFill>
                  <a:prstClr val="white"/>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endParaRPr lang="en-US" altLang="zh-CN" sz="1300" b="0" dirty="0">
              <a:solidFill>
                <a:prstClr val="white"/>
              </a:solidFill>
              <a:latin typeface="微软雅黑" panose="020B0503020204020204" charset="-122"/>
              <a:ea typeface="微软雅黑" panose="020B0503020204020204" charset="-122"/>
            </a:endParaRPr>
          </a:p>
          <a:p>
            <a:pPr algn="just" defTabSz="1219200" fontAlgn="auto">
              <a:lnSpc>
                <a:spcPct val="130000"/>
              </a:lnSpc>
              <a:spcBef>
                <a:spcPts val="0"/>
              </a:spcBef>
              <a:spcAft>
                <a:spcPts val="0"/>
              </a:spcAft>
            </a:pPr>
            <a:r>
              <a:rPr lang="zh-CN" altLang="en-US" sz="1300" b="0" dirty="0">
                <a:solidFill>
                  <a:prstClr val="white"/>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en-US" sz="1300" b="0" dirty="0">
              <a:solidFill>
                <a:prstClr val="whit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Fallback>
  </mc:AlternateContent>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主题​​">
  <a:themeElements>
    <a:clrScheme name="自定义 312">
      <a:dk1>
        <a:sysClr val="windowText" lastClr="000000"/>
      </a:dk1>
      <a:lt1>
        <a:sysClr val="window" lastClr="FFFFFF"/>
      </a:lt1>
      <a:dk2>
        <a:srgbClr val="44546A"/>
      </a:dk2>
      <a:lt2>
        <a:srgbClr val="E7E6E6"/>
      </a:lt2>
      <a:accent1>
        <a:srgbClr val="E94744"/>
      </a:accent1>
      <a:accent2>
        <a:srgbClr val="F17445"/>
      </a:accent2>
      <a:accent3>
        <a:srgbClr val="009288"/>
      </a:accent3>
      <a:accent4>
        <a:srgbClr val="70AD47"/>
      </a:accent4>
      <a:accent5>
        <a:srgbClr val="70AD47"/>
      </a:accent5>
      <a:accent6>
        <a:srgbClr val="015A74"/>
      </a:accent6>
      <a:hlink>
        <a:srgbClr val="0563C1"/>
      </a:hlink>
      <a:folHlink>
        <a:srgbClr val="954F72"/>
      </a:folHlink>
    </a:clrScheme>
    <a:fontScheme name="自定义 1">
      <a:majorFont>
        <a:latin typeface="Agency FB"/>
        <a:ea typeface="造字工房悦黑（非商用）常规体"/>
        <a:cs typeface=""/>
      </a:majorFont>
      <a:minorFont>
        <a:latin typeface="Agency FB"/>
        <a:ea typeface="造字工房悦黑（非商用）常规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762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58">
      <a:dk1>
        <a:sysClr val="windowText" lastClr="000000"/>
      </a:dk1>
      <a:lt1>
        <a:sysClr val="window" lastClr="FFFFFF"/>
      </a:lt1>
      <a:dk2>
        <a:srgbClr val="1F497D"/>
      </a:dk2>
      <a:lt2>
        <a:srgbClr val="EEECE1"/>
      </a:lt2>
      <a:accent1>
        <a:srgbClr val="002161"/>
      </a:accent1>
      <a:accent2>
        <a:srgbClr val="002161"/>
      </a:accent2>
      <a:accent3>
        <a:srgbClr val="002161"/>
      </a:accent3>
      <a:accent4>
        <a:srgbClr val="002161"/>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alpha val="90000"/>
          </a:schemeClr>
        </a:solidFill>
        <a:ln w="63500" cmpd="sng">
          <a:solidFill>
            <a:schemeClr val="bg1"/>
          </a:solidFill>
        </a:ln>
        <a:effectLst>
          <a:outerShdw blurRad="127000" dist="38100" dir="8100000" algn="tr" rotWithShape="0">
            <a:prstClr val="black">
              <a:alpha val="40000"/>
            </a:prstClr>
          </a:outerShdw>
        </a:effectLst>
      </a:spPr>
      <a:bodyPr rtlCol="0" anchor="ctr"/>
      <a:lstStyle>
        <a:defPPr algn="ctr">
          <a:defRPr>
            <a:latin typeface="+mn-ea"/>
          </a:defRPr>
        </a:defPPr>
      </a:lstStyle>
      <a:style>
        <a:lnRef idx="1">
          <a:schemeClr val="accent1"/>
        </a:lnRef>
        <a:fillRef idx="3">
          <a:schemeClr val="accent1"/>
        </a:fillRef>
        <a:effectRef idx="2">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312">
      <a:dk1>
        <a:sysClr val="windowText" lastClr="000000"/>
      </a:dk1>
      <a:lt1>
        <a:sysClr val="window" lastClr="FFFFFF"/>
      </a:lt1>
      <a:dk2>
        <a:srgbClr val="44546A"/>
      </a:dk2>
      <a:lt2>
        <a:srgbClr val="E7E6E6"/>
      </a:lt2>
      <a:accent1>
        <a:srgbClr val="E94744"/>
      </a:accent1>
      <a:accent2>
        <a:srgbClr val="F17445"/>
      </a:accent2>
      <a:accent3>
        <a:srgbClr val="009288"/>
      </a:accent3>
      <a:accent4>
        <a:srgbClr val="70AD47"/>
      </a:accent4>
      <a:accent5>
        <a:srgbClr val="70AD47"/>
      </a:accent5>
      <a:accent6>
        <a:srgbClr val="015A74"/>
      </a:accent6>
      <a:hlink>
        <a:srgbClr val="0563C1"/>
      </a:hlink>
      <a:folHlink>
        <a:srgbClr val="954F72"/>
      </a:folHlink>
    </a:clrScheme>
    <a:fontScheme name="自定义 1">
      <a:majorFont>
        <a:latin typeface="Agency FB"/>
        <a:ea typeface="造字工房悦黑（非商用）常规体"/>
        <a:cs typeface=""/>
      </a:majorFont>
      <a:minorFont>
        <a:latin typeface="Agency FB"/>
        <a:ea typeface="造字工房悦黑（非商用）常规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762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312">
      <a:dk1>
        <a:sysClr val="windowText" lastClr="000000"/>
      </a:dk1>
      <a:lt1>
        <a:sysClr val="window" lastClr="FFFFFF"/>
      </a:lt1>
      <a:dk2>
        <a:srgbClr val="44546A"/>
      </a:dk2>
      <a:lt2>
        <a:srgbClr val="E7E6E6"/>
      </a:lt2>
      <a:accent1>
        <a:srgbClr val="E94744"/>
      </a:accent1>
      <a:accent2>
        <a:srgbClr val="F17445"/>
      </a:accent2>
      <a:accent3>
        <a:srgbClr val="009288"/>
      </a:accent3>
      <a:accent4>
        <a:srgbClr val="70AD47"/>
      </a:accent4>
      <a:accent5>
        <a:srgbClr val="70AD47"/>
      </a:accent5>
      <a:accent6>
        <a:srgbClr val="015A74"/>
      </a:accent6>
      <a:hlink>
        <a:srgbClr val="0563C1"/>
      </a:hlink>
      <a:folHlink>
        <a:srgbClr val="954F72"/>
      </a:folHlink>
    </a:clrScheme>
    <a:fontScheme name="自定义 1">
      <a:majorFont>
        <a:latin typeface="Agency FB"/>
        <a:ea typeface="造字工房悦黑（非商用）常规体"/>
        <a:cs typeface=""/>
      </a:majorFont>
      <a:minorFont>
        <a:latin typeface="Agency FB"/>
        <a:ea typeface="造字工房悦黑（非商用）常规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762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自定义 312">
      <a:dk1>
        <a:sysClr val="windowText" lastClr="000000"/>
      </a:dk1>
      <a:lt1>
        <a:sysClr val="window" lastClr="FFFFFF"/>
      </a:lt1>
      <a:dk2>
        <a:srgbClr val="44546A"/>
      </a:dk2>
      <a:lt2>
        <a:srgbClr val="E7E6E6"/>
      </a:lt2>
      <a:accent1>
        <a:srgbClr val="E94744"/>
      </a:accent1>
      <a:accent2>
        <a:srgbClr val="F17445"/>
      </a:accent2>
      <a:accent3>
        <a:srgbClr val="009288"/>
      </a:accent3>
      <a:accent4>
        <a:srgbClr val="70AD47"/>
      </a:accent4>
      <a:accent5>
        <a:srgbClr val="70AD47"/>
      </a:accent5>
      <a:accent6>
        <a:srgbClr val="015A74"/>
      </a:accent6>
      <a:hlink>
        <a:srgbClr val="0563C1"/>
      </a:hlink>
      <a:folHlink>
        <a:srgbClr val="954F72"/>
      </a:folHlink>
    </a:clrScheme>
    <a:fontScheme name="自定义 1">
      <a:majorFont>
        <a:latin typeface="Agency FB"/>
        <a:ea typeface="造字工房悦黑（非商用）常规体"/>
        <a:cs typeface=""/>
      </a:majorFont>
      <a:minorFont>
        <a:latin typeface="Agency FB"/>
        <a:ea typeface="造字工房悦黑（非商用）常规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762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自定义 258">
      <a:dk1>
        <a:sysClr val="windowText" lastClr="000000"/>
      </a:dk1>
      <a:lt1>
        <a:sysClr val="window" lastClr="FFFFFF"/>
      </a:lt1>
      <a:dk2>
        <a:srgbClr val="1F497D"/>
      </a:dk2>
      <a:lt2>
        <a:srgbClr val="EEECE1"/>
      </a:lt2>
      <a:accent1>
        <a:srgbClr val="002161"/>
      </a:accent1>
      <a:accent2>
        <a:srgbClr val="002161"/>
      </a:accent2>
      <a:accent3>
        <a:srgbClr val="002161"/>
      </a:accent3>
      <a:accent4>
        <a:srgbClr val="002161"/>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alpha val="90000"/>
          </a:schemeClr>
        </a:solidFill>
        <a:ln w="63500" cmpd="sng">
          <a:solidFill>
            <a:schemeClr val="bg1"/>
          </a:solidFill>
        </a:ln>
        <a:effectLst>
          <a:outerShdw blurRad="127000" dist="38100" dir="8100000" algn="tr" rotWithShape="0">
            <a:prstClr val="black">
              <a:alpha val="40000"/>
            </a:prstClr>
          </a:outerShdw>
        </a:effectLst>
      </a:spPr>
      <a:bodyPr rtlCol="0" anchor="ctr"/>
      <a:lstStyle>
        <a:defPPr algn="ctr">
          <a:defRPr>
            <a:latin typeface="+mn-ea"/>
          </a:defRPr>
        </a:defPPr>
      </a:lstStyle>
      <a:style>
        <a:lnRef idx="1">
          <a:schemeClr val="accent1"/>
        </a:lnRef>
        <a:fillRef idx="3">
          <a:schemeClr val="accent1"/>
        </a:fillRef>
        <a:effectRef idx="2">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5403</Words>
  <Application>WPS 演示</Application>
  <PresentationFormat>自定义</PresentationFormat>
  <Paragraphs>784</Paragraphs>
  <Slides>37</Slides>
  <Notes>37</Notes>
  <HiddenSlides>0</HiddenSlides>
  <MMClips>0</MMClips>
  <ScaleCrop>false</ScaleCrop>
  <HeadingPairs>
    <vt:vector size="6" baseType="variant">
      <vt:variant>
        <vt:lpstr>已用的字体</vt:lpstr>
      </vt:variant>
      <vt:variant>
        <vt:i4>35</vt:i4>
      </vt:variant>
      <vt:variant>
        <vt:lpstr>主题</vt:lpstr>
      </vt:variant>
      <vt:variant>
        <vt:i4>6</vt:i4>
      </vt:variant>
      <vt:variant>
        <vt:lpstr>幻灯片标题</vt:lpstr>
      </vt:variant>
      <vt:variant>
        <vt:i4>37</vt:i4>
      </vt:variant>
    </vt:vector>
  </HeadingPairs>
  <TitlesOfParts>
    <vt:vector size="78" baseType="lpstr">
      <vt:lpstr>Arial</vt:lpstr>
      <vt:lpstr>宋体</vt:lpstr>
      <vt:lpstr>Wingdings</vt:lpstr>
      <vt:lpstr>黑体</vt:lpstr>
      <vt:lpstr>Arial</vt:lpstr>
      <vt:lpstr>微软雅黑</vt:lpstr>
      <vt:lpstr>Agency FB</vt:lpstr>
      <vt:lpstr>Calibri</vt:lpstr>
      <vt:lpstr>Trebuchet MS</vt:lpstr>
      <vt:lpstr>Impact</vt:lpstr>
      <vt:lpstr>方正兰亭大黑_GBK</vt:lpstr>
      <vt:lpstr>华文黑体</vt:lpstr>
      <vt:lpstr>仿宋_GB2312</vt:lpstr>
      <vt:lpstr>仿宋</vt:lpstr>
      <vt:lpstr>Arial Unicode MS</vt:lpstr>
      <vt:lpstr>造字工房悦黑（非商用）常规体</vt:lpstr>
      <vt:lpstr>Calibri</vt:lpstr>
      <vt:lpstr>Open Sans</vt:lpstr>
      <vt:lpstr>Segoe Print</vt:lpstr>
      <vt:lpstr>Gill Sans</vt:lpstr>
      <vt:lpstr>Lato Light</vt:lpstr>
      <vt:lpstr>Helvetica Neue</vt:lpstr>
      <vt:lpstr>Calibri Light</vt:lpstr>
      <vt:lpstr>Aller Light</vt:lpstr>
      <vt:lpstr>Source Sans Pro Light</vt:lpstr>
      <vt:lpstr>张海山锐谐体2.0-授权联系：Samtype@QQ.com</vt:lpstr>
      <vt:lpstr>Broadway BT</vt:lpstr>
      <vt:lpstr>Helvetica Light</vt:lpstr>
      <vt:lpstr>Roboto Regular</vt:lpstr>
      <vt:lpstr>Open Sans Semibold</vt:lpstr>
      <vt:lpstr>Open Sans</vt:lpstr>
      <vt:lpstr>Meiryo</vt:lpstr>
      <vt:lpstr>Yu Gothic UI</vt:lpstr>
      <vt:lpstr>Arial Narrow</vt:lpstr>
      <vt:lpstr>PMingLiU</vt:lpstr>
      <vt:lpstr>Office 主题​​</vt:lpstr>
      <vt:lpstr>Office 主题</vt:lpstr>
      <vt:lpstr>1_Office 主题​​</vt:lpstr>
      <vt:lpstr>2_Office 主题​​</vt:lpstr>
      <vt:lpstr>3_Office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15</cp:revision>
  <dcterms:created xsi:type="dcterms:W3CDTF">2004-08-26T06:30:00Z</dcterms:created>
  <dcterms:modified xsi:type="dcterms:W3CDTF">2024-05-09T07:59:39Z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DFAF55FDCFCD433C838893516841A363_13</vt:lpwstr>
  </property>
  <property fmtid="{D5CDD505-2E9C-101B-9397-08002B2CF9AE}" pid="3" name="KSOProductBuildVer">
    <vt:lpwstr>2052-12.1.0.16417</vt:lpwstr>
  </property>
</Properties>
</file>