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7" r:id="rId3"/>
    <p:sldId id="258" r:id="rId5"/>
    <p:sldId id="284" r:id="rId6"/>
    <p:sldId id="259" r:id="rId7"/>
    <p:sldId id="260" r:id="rId8"/>
    <p:sldId id="261" r:id="rId9"/>
    <p:sldId id="262" r:id="rId10"/>
    <p:sldId id="263" r:id="rId11"/>
    <p:sldId id="264" r:id="rId12"/>
    <p:sldId id="285" r:id="rId13"/>
    <p:sldId id="265" r:id="rId14"/>
    <p:sldId id="266" r:id="rId15"/>
    <p:sldId id="267" r:id="rId16"/>
    <p:sldId id="268" r:id="rId17"/>
    <p:sldId id="269" r:id="rId18"/>
    <p:sldId id="270" r:id="rId19"/>
    <p:sldId id="286" r:id="rId20"/>
    <p:sldId id="271" r:id="rId21"/>
    <p:sldId id="272" r:id="rId22"/>
    <p:sldId id="273" r:id="rId23"/>
    <p:sldId id="274" r:id="rId24"/>
    <p:sldId id="275" r:id="rId25"/>
    <p:sldId id="276" r:id="rId26"/>
    <p:sldId id="287" r:id="rId27"/>
    <p:sldId id="277" r:id="rId28"/>
    <p:sldId id="278" r:id="rId29"/>
    <p:sldId id="279" r:id="rId30"/>
    <p:sldId id="280" r:id="rId31"/>
    <p:sldId id="281" r:id="rId32"/>
    <p:sldId id="282" r:id="rId33"/>
    <p:sldId id="283" r:id="rId34"/>
    <p:sldId id="313" r:id="rId35"/>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9" autoAdjust="0"/>
    <p:restoredTop sz="93200" autoAdjust="0"/>
  </p:normalViewPr>
  <p:slideViewPr>
    <p:cSldViewPr snapToGrid="0">
      <p:cViewPr varScale="1">
        <p:scale>
          <a:sx n="106" d="100"/>
          <a:sy n="106" d="100"/>
        </p:scale>
        <p:origin x="66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19A8B-5616-41EF-9FB3-F0FD5646C28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998E7-7748-47D6-909C-878DFDFD2D5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幻灯片图像占位符 1"/>
          <p:cNvSpPr>
            <a:spLocks noGrp="1" noRot="1" noChangeAspect="1" noChangeArrowheads="1" noTextEdit="1"/>
          </p:cNvSpPr>
          <p:nvPr>
            <p:ph type="sldImg" idx="4294967295"/>
          </p:nvPr>
        </p:nvSpPr>
        <p:spPr>
          <a:ln>
            <a:miter lim="800000"/>
          </a:ln>
        </p:spPr>
      </p:sp>
      <p:sp>
        <p:nvSpPr>
          <p:cNvPr id="35843" name="备注占位符 2"/>
          <p:cNvSpPr>
            <a:spLocks noGrp="1" noChangeArrowheads="1"/>
          </p:cNvSpPr>
          <p:nvPr>
            <p:ph type="body" idx="4294967295"/>
          </p:nvPr>
        </p:nvSpPr>
        <p:spPr/>
        <p:txBody>
          <a:bodyPr/>
          <a:lstStyle/>
          <a:p>
            <a:pPr>
              <a:spcBef>
                <a:spcPct val="0"/>
              </a:spcBef>
            </a:pPr>
            <a:endParaRPr lang="zh-CN" altLang="en-US"/>
          </a:p>
        </p:txBody>
      </p:sp>
      <p:sp>
        <p:nvSpPr>
          <p:cNvPr id="35844"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4530">
              <a:buFont typeface="Arial" panose="020B0604020202020204" pitchFamily="34" charset="0"/>
              <a:defRPr>
                <a:solidFill>
                  <a:schemeClr val="tx1"/>
                </a:solidFill>
                <a:latin typeface="Calibri" panose="020F0502020204030204" pitchFamily="34" charset="0"/>
                <a:ea typeface="宋体" panose="02010600030101010101" pitchFamily="2" charset="-122"/>
              </a:defRPr>
            </a:lvl1pPr>
            <a:lvl2pPr defTabSz="684530">
              <a:buFont typeface="Arial" panose="020B0604020202020204" pitchFamily="34" charset="0"/>
              <a:defRPr>
                <a:solidFill>
                  <a:schemeClr val="tx1"/>
                </a:solidFill>
                <a:latin typeface="Calibri" panose="020F0502020204030204" pitchFamily="34" charset="0"/>
                <a:ea typeface="宋体" panose="02010600030101010101" pitchFamily="2" charset="-122"/>
              </a:defRPr>
            </a:lvl2pPr>
            <a:lvl3pPr defTabSz="684530">
              <a:buFont typeface="Arial" panose="020B0604020202020204" pitchFamily="34" charset="0"/>
              <a:defRPr>
                <a:solidFill>
                  <a:schemeClr val="tx1"/>
                </a:solidFill>
                <a:latin typeface="Calibri" panose="020F0502020204030204" pitchFamily="34" charset="0"/>
                <a:ea typeface="宋体" panose="02010600030101010101" pitchFamily="2" charset="-122"/>
              </a:defRPr>
            </a:lvl3pPr>
            <a:lvl4pPr defTabSz="684530">
              <a:buFont typeface="Arial" panose="020B0604020202020204" pitchFamily="34" charset="0"/>
              <a:defRPr>
                <a:solidFill>
                  <a:schemeClr val="tx1"/>
                </a:solidFill>
                <a:latin typeface="Calibri" panose="020F0502020204030204" pitchFamily="34" charset="0"/>
                <a:ea typeface="宋体" panose="02010600030101010101" pitchFamily="2" charset="-122"/>
              </a:defRPr>
            </a:lvl4pPr>
            <a:lvl5pPr defTabSz="684530">
              <a:buFont typeface="Arial" panose="020B0604020202020204" pitchFamily="34" charset="0"/>
              <a:defRPr>
                <a:solidFill>
                  <a:schemeClr val="tx1"/>
                </a:solidFill>
                <a:latin typeface="Calibri" panose="020F0502020204030204" pitchFamily="34" charset="0"/>
                <a:ea typeface="宋体" panose="02010600030101010101" pitchFamily="2" charset="-122"/>
              </a:defRPr>
            </a:lvl5pPr>
            <a:lvl6pPr marL="3025775" indent="-739775" defTabSz="6845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6845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6845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68453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fld id="{CA91FC03-6556-4355-9608-20965991D518}" type="slidenum">
              <a:rPr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4886F769-6AF7-46D1-A411-7B0D7D6825C2}"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7EFEAE6E-7947-473D-835D-B24A265EE838}"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0"/>
            <a:ext cx="2743200" cy="365125"/>
          </a:xfrm>
          <a:prstGeom prst="rect">
            <a:avLst/>
          </a:prstGeom>
        </p:spPr>
        <p:txBody>
          <a:bodyPr/>
          <a:lstStyle>
            <a:lvl1pPr>
              <a:defRPr smtClean="0"/>
            </a:lvl1pPr>
          </a:lstStyle>
          <a:p>
            <a:pPr>
              <a:defRPr/>
            </a:pPr>
            <a:fld id="{9EB9B3ED-9A34-4FBA-8CCB-515A206B8265}" type="datetimeFigureOut">
              <a:rPr lang="en-US"/>
            </a:fld>
            <a:endParaRPr lang="en-US"/>
          </a:p>
        </p:txBody>
      </p:sp>
      <p:sp>
        <p:nvSpPr>
          <p:cNvPr id="3" name="Footer Placeholder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8610600" y="6356350"/>
            <a:ext cx="2743200" cy="365125"/>
          </a:xfrm>
          <a:prstGeom prst="rect">
            <a:avLst/>
          </a:prstGeom>
        </p:spPr>
        <p:txBody>
          <a:bodyPr/>
          <a:lstStyle>
            <a:lvl1pPr>
              <a:defRPr smtClean="0"/>
            </a:lvl1pPr>
          </a:lstStyle>
          <a:p>
            <a:pPr>
              <a:defRPr/>
            </a:pPr>
            <a:fld id="{8284EC6C-69EE-4B82-B530-FD615466A183}"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5" cstate="email"/>
          <a:srcRect l="2660" t="19764" r="2743" b="22525"/>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3.xml"/><Relationship Id="rId2" Type="http://schemas.openxmlformats.org/officeDocument/2006/relationships/hyperlink" Target="https://www.pptying.com" TargetMode="Externa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cstate="email"/>
          <a:stretch>
            <a:fillRect/>
          </a:stretch>
        </p:blipFill>
        <p:spPr>
          <a:xfrm>
            <a:off x="2667000" y="0"/>
            <a:ext cx="6858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3642965" y="2255690"/>
            <a:ext cx="2376264" cy="2025056"/>
          </a:xfrm>
          <a:prstGeom prst="triangle">
            <a:avLst/>
          </a:prstGeom>
          <a:solidFill>
            <a:schemeClr val="tx1">
              <a:lumMod val="65000"/>
              <a:lumOff val="35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TextBox 7"/>
          <p:cNvSpPr txBox="1"/>
          <p:nvPr/>
        </p:nvSpPr>
        <p:spPr>
          <a:xfrm>
            <a:off x="4032641" y="2441094"/>
            <a:ext cx="1782860" cy="1938992"/>
          </a:xfrm>
          <a:prstGeom prst="rect">
            <a:avLst/>
          </a:prstGeom>
          <a:noFill/>
        </p:spPr>
        <p:txBody>
          <a:bodyPr wrap="none" rtlCol="0">
            <a:spAutoFit/>
          </a:bodyPr>
          <a:lstStyle>
            <a:defPPr>
              <a:defRPr lang="zh-CN"/>
            </a:defPPr>
            <a:lvl1pPr>
              <a:defRPr sz="12000">
                <a:solidFill>
                  <a:schemeClr val="accent2"/>
                </a:solidFill>
                <a:latin typeface="Impact" panose="020B0806030902050204" pitchFamily="34" charset="0"/>
              </a:defRPr>
            </a:lvl1pPr>
          </a:lstStyle>
          <a:p>
            <a:r>
              <a:rPr lang="en-US" altLang="zh-CN">
                <a:solidFill>
                  <a:schemeClr val="accent1"/>
                </a:solidFill>
              </a:rPr>
              <a:t>02</a:t>
            </a:r>
            <a:endParaRPr lang="zh-CN" altLang="en-US" dirty="0">
              <a:solidFill>
                <a:schemeClr val="accent1"/>
              </a:solidFill>
            </a:endParaRPr>
          </a:p>
        </p:txBody>
      </p:sp>
      <p:sp>
        <p:nvSpPr>
          <p:cNvPr id="4" name="TextBox 8"/>
          <p:cNvSpPr txBox="1"/>
          <p:nvPr/>
        </p:nvSpPr>
        <p:spPr>
          <a:xfrm>
            <a:off x="6019229" y="3087424"/>
            <a:ext cx="3890810" cy="646331"/>
          </a:xfrm>
          <a:prstGeom prst="rect">
            <a:avLst/>
          </a:prstGeom>
          <a:noFill/>
        </p:spPr>
        <p:txBody>
          <a:bodyPr wrap="none" rtlCol="0">
            <a:spAutoFit/>
          </a:bodyPr>
          <a:lstStyle/>
          <a:p>
            <a:pPr marL="0" lvl="1" algn="ctr"/>
            <a:r>
              <a:rPr lang="zh-CN" altLang="en-US" sz="3600" b="1" dirty="0">
                <a:solidFill>
                  <a:schemeClr val="accent1"/>
                </a:solidFill>
                <a:latin typeface="+mj-ea"/>
              </a:rPr>
              <a:t>输入标题文字内容</a:t>
            </a:r>
            <a:endParaRPr lang="en-US" altLang="zh-CN" sz="3600" b="1" dirty="0">
              <a:solidFill>
                <a:schemeClr val="accent1"/>
              </a:solidFill>
              <a:latin typeface="+mj-ea"/>
            </a:endParaRPr>
          </a:p>
        </p:txBody>
      </p:sp>
      <p:sp>
        <p:nvSpPr>
          <p:cNvPr id="18" name="等腰三角形 17"/>
          <p:cNvSpPr/>
          <p:nvPr/>
        </p:nvSpPr>
        <p:spPr>
          <a:xfrm rot="18035669">
            <a:off x="3995861" y="1866555"/>
            <a:ext cx="360040" cy="31037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等腰三角形 18"/>
          <p:cNvSpPr/>
          <p:nvPr/>
        </p:nvSpPr>
        <p:spPr>
          <a:xfrm rot="21283757">
            <a:off x="3581825" y="2081753"/>
            <a:ext cx="191945" cy="16547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等腰三角形 19"/>
          <p:cNvSpPr/>
          <p:nvPr/>
        </p:nvSpPr>
        <p:spPr>
          <a:xfrm rot="15968008">
            <a:off x="3276087" y="2472856"/>
            <a:ext cx="304349" cy="22735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100" fill="hold"/>
                                        <p:tgtEl>
                                          <p:spTgt spid="18"/>
                                        </p:tgtEl>
                                        <p:attrNameLst>
                                          <p:attrName>ppt_x</p:attrName>
                                        </p:attrNameLst>
                                      </p:cBhvr>
                                      <p:tavLst>
                                        <p:tav tm="0">
                                          <p:val>
                                            <p:strVal val="0-#ppt_w/2"/>
                                          </p:val>
                                        </p:tav>
                                        <p:tav tm="100000">
                                          <p:val>
                                            <p:strVal val="#ppt_x"/>
                                          </p:val>
                                        </p:tav>
                                      </p:tavLst>
                                    </p:anim>
                                    <p:anim calcmode="lin" valueType="num">
                                      <p:cBhvr additive="base">
                                        <p:cTn id="8" dur="1100" fill="hold"/>
                                        <p:tgtEl>
                                          <p:spTgt spid="18"/>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1100" fill="hold"/>
                                        <p:tgtEl>
                                          <p:spTgt spid="18"/>
                                        </p:tgtEl>
                                        <p:attrNameLst>
                                          <p:attrName>r</p:attrName>
                                        </p:attrNameLst>
                                      </p:cBhvr>
                                    </p:animRot>
                                  </p:childTnLst>
                                </p:cTn>
                              </p:par>
                              <p:par>
                                <p:cTn id="11" presetID="2" presetClass="entr" presetSubtype="9" fill="hold" grpId="0" nodeType="withEffect">
                                  <p:stCondLst>
                                    <p:cond delay="60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1100" fill="hold"/>
                                        <p:tgtEl>
                                          <p:spTgt spid="19"/>
                                        </p:tgtEl>
                                        <p:attrNameLst>
                                          <p:attrName>ppt_x</p:attrName>
                                        </p:attrNameLst>
                                      </p:cBhvr>
                                      <p:tavLst>
                                        <p:tav tm="0">
                                          <p:val>
                                            <p:strVal val="0-#ppt_w/2"/>
                                          </p:val>
                                        </p:tav>
                                        <p:tav tm="100000">
                                          <p:val>
                                            <p:strVal val="#ppt_x"/>
                                          </p:val>
                                        </p:tav>
                                      </p:tavLst>
                                    </p:anim>
                                    <p:anim calcmode="lin" valueType="num">
                                      <p:cBhvr additive="base">
                                        <p:cTn id="14" dur="1100" fill="hold"/>
                                        <p:tgtEl>
                                          <p:spTgt spid="19"/>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600"/>
                                  </p:stCondLst>
                                  <p:childTnLst>
                                    <p:animRot by="21600000">
                                      <p:cBhvr>
                                        <p:cTn id="16" dur="1100" fill="hold"/>
                                        <p:tgtEl>
                                          <p:spTgt spid="19"/>
                                        </p:tgtEl>
                                        <p:attrNameLst>
                                          <p:attrName>r</p:attrName>
                                        </p:attrNameLst>
                                      </p:cBhvr>
                                    </p:animRot>
                                  </p:childTnLst>
                                </p:cTn>
                              </p:par>
                              <p:par>
                                <p:cTn id="17" presetID="2" presetClass="entr" presetSubtype="9" fill="hold" grpId="0" nodeType="withEffect">
                                  <p:stCondLst>
                                    <p:cond delay="12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1100" fill="hold"/>
                                        <p:tgtEl>
                                          <p:spTgt spid="20"/>
                                        </p:tgtEl>
                                        <p:attrNameLst>
                                          <p:attrName>ppt_x</p:attrName>
                                        </p:attrNameLst>
                                      </p:cBhvr>
                                      <p:tavLst>
                                        <p:tav tm="0">
                                          <p:val>
                                            <p:strVal val="0-#ppt_w/2"/>
                                          </p:val>
                                        </p:tav>
                                        <p:tav tm="100000">
                                          <p:val>
                                            <p:strVal val="#ppt_x"/>
                                          </p:val>
                                        </p:tav>
                                      </p:tavLst>
                                    </p:anim>
                                    <p:anim calcmode="lin" valueType="num">
                                      <p:cBhvr additive="base">
                                        <p:cTn id="20" dur="1100" fill="hold"/>
                                        <p:tgtEl>
                                          <p:spTgt spid="20"/>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1200"/>
                                  </p:stCondLst>
                                  <p:childTnLst>
                                    <p:animRot by="21600000">
                                      <p:cBhvr>
                                        <p:cTn id="22" dur="1100" fill="hold"/>
                                        <p:tgtEl>
                                          <p:spTgt spid="20"/>
                                        </p:tgtEl>
                                        <p:attrNameLst>
                                          <p:attrName>r</p:attrName>
                                        </p:attrNameLst>
                                      </p:cBhvr>
                                    </p:animRot>
                                  </p:childTnLst>
                                </p:cTn>
                              </p:par>
                              <p:par>
                                <p:cTn id="23" presetID="2" presetClass="entr" presetSubtype="9" fill="hold" grpId="0" nodeType="withEffect">
                                  <p:stCondLst>
                                    <p:cond delay="60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100" fill="hold"/>
                                        <p:tgtEl>
                                          <p:spTgt spid="2"/>
                                        </p:tgtEl>
                                        <p:attrNameLst>
                                          <p:attrName>ppt_x</p:attrName>
                                        </p:attrNameLst>
                                      </p:cBhvr>
                                      <p:tavLst>
                                        <p:tav tm="0">
                                          <p:val>
                                            <p:strVal val="0-#ppt_w/2"/>
                                          </p:val>
                                        </p:tav>
                                        <p:tav tm="100000">
                                          <p:val>
                                            <p:strVal val="#ppt_x"/>
                                          </p:val>
                                        </p:tav>
                                      </p:tavLst>
                                    </p:anim>
                                    <p:anim calcmode="lin" valueType="num">
                                      <p:cBhvr additive="base">
                                        <p:cTn id="26" dur="1100" fill="hold"/>
                                        <p:tgtEl>
                                          <p:spTgt spid="2"/>
                                        </p:tgtEl>
                                        <p:attrNameLst>
                                          <p:attrName>ppt_y</p:attrName>
                                        </p:attrNameLst>
                                      </p:cBhvr>
                                      <p:tavLst>
                                        <p:tav tm="0">
                                          <p:val>
                                            <p:strVal val="0-#ppt_h/2"/>
                                          </p:val>
                                        </p:tav>
                                        <p:tav tm="100000">
                                          <p:val>
                                            <p:strVal val="#ppt_y"/>
                                          </p:val>
                                        </p:tav>
                                      </p:tavLst>
                                    </p:anim>
                                  </p:childTnLst>
                                </p:cTn>
                              </p:par>
                              <p:par>
                                <p:cTn id="27" presetID="8" presetClass="emph" presetSubtype="0" fill="hold" grpId="1" nodeType="withEffect">
                                  <p:stCondLst>
                                    <p:cond delay="700"/>
                                  </p:stCondLst>
                                  <p:childTnLst>
                                    <p:animRot by="21600000">
                                      <p:cBhvr>
                                        <p:cTn id="28" dur="1100" fill="hold"/>
                                        <p:tgtEl>
                                          <p:spTgt spid="2"/>
                                        </p:tgtEl>
                                        <p:attrNameLst>
                                          <p:attrName>r</p:attrName>
                                        </p:attrNameLst>
                                      </p:cBhvr>
                                    </p:animRo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par>
                          <p:cTn id="33" fill="hold">
                            <p:stCondLst>
                              <p:cond delay="2000"/>
                            </p:stCondLst>
                            <p:childTnLst>
                              <p:par>
                                <p:cTn id="34" presetID="12" presetClass="entr" presetSubtype="1"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p:tgtEl>
                                          <p:spTgt spid="4"/>
                                        </p:tgtEl>
                                        <p:attrNameLst>
                                          <p:attrName>ppt_y</p:attrName>
                                        </p:attrNameLst>
                                      </p:cBhvr>
                                      <p:tavLst>
                                        <p:tav tm="0">
                                          <p:val>
                                            <p:strVal val="#ppt_y-#ppt_h*1.125000"/>
                                          </p:val>
                                        </p:tav>
                                        <p:tav tm="100000">
                                          <p:val>
                                            <p:strVal val="#ppt_y"/>
                                          </p:val>
                                        </p:tav>
                                      </p:tavLst>
                                    </p:anim>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p:bldP spid="18" grpId="0" animBg="1"/>
      <p:bldP spid="18" grpId="1" animBg="1"/>
      <p:bldP spid="19" grpId="0" animBg="1"/>
      <p:bldP spid="19" grpId="1" animBg="1"/>
      <p:bldP spid="20" grpId="0" animBg="1"/>
      <p:bldP spid="20"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Group 337"/>
          <p:cNvGrpSpPr/>
          <p:nvPr/>
        </p:nvGrpSpPr>
        <p:grpSpPr>
          <a:xfrm>
            <a:off x="961169" y="2256887"/>
            <a:ext cx="2316294" cy="1514496"/>
            <a:chOff x="1" y="0"/>
            <a:chExt cx="4392858" cy="2872248"/>
          </a:xfrm>
        </p:grpSpPr>
        <p:sp>
          <p:nvSpPr>
            <p:cNvPr id="7" name="Shape 333"/>
            <p:cNvSpPr/>
            <p:nvPr/>
          </p:nvSpPr>
          <p:spPr>
            <a:xfrm>
              <a:off x="1" y="0"/>
              <a:ext cx="4392858"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1"/>
            </a:solidFill>
            <a:ln w="12700" cap="flat">
              <a:noFill/>
              <a:miter lim="400000"/>
            </a:ln>
            <a:effectLst/>
          </p:spPr>
          <p:txBody>
            <a:bodyPr wrap="square" lIns="0" tIns="0" rIns="0" bIns="0" numCol="1" anchor="ctr">
              <a:noAutofit/>
            </a:bodyPr>
            <a:lstStyle/>
            <a:p>
              <a:pPr lvl="0" algn="ctr">
                <a:lnSpc>
                  <a:spcPct val="120000"/>
                </a:lnSpc>
                <a:defRPr sz="11200"/>
              </a:pPr>
              <a:endParaRPr sz="14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Shape 335"/>
            <p:cNvSpPr/>
            <p:nvPr/>
          </p:nvSpPr>
          <p:spPr>
            <a:xfrm>
              <a:off x="1498551" y="1229870"/>
              <a:ext cx="2042947" cy="447990"/>
            </a:xfrm>
            <a:prstGeom prst="rect">
              <a:avLst/>
            </a:prstGeom>
            <a:noFill/>
            <a:ln w="12700" cap="flat">
              <a:noFill/>
              <a:miter lim="400000"/>
            </a:ln>
            <a:effectLst/>
          </p:spPr>
          <p:txBody>
            <a:bodyPr wrap="none" lIns="0" tIns="0" rIns="0" bIns="0" numCol="1" anchor="ctr">
              <a:sp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lang="zh-CN" alt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输入文本内容</a:t>
              </a:r>
              <a:endParaRPr lang="id-ID" altLang="zh-CN"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9" name="Group 342"/>
          <p:cNvGrpSpPr/>
          <p:nvPr/>
        </p:nvGrpSpPr>
        <p:grpSpPr>
          <a:xfrm>
            <a:off x="2978543" y="2256887"/>
            <a:ext cx="2316294" cy="1514496"/>
            <a:chOff x="0" y="0"/>
            <a:chExt cx="4392859" cy="2872248"/>
          </a:xfrm>
          <a:solidFill>
            <a:srgbClr val="E60000"/>
          </a:solidFill>
        </p:grpSpPr>
        <p:sp>
          <p:nvSpPr>
            <p:cNvPr id="10" name="Shape 33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2"/>
            </a:solidFill>
            <a:ln w="12700" cap="flat">
              <a:noFill/>
              <a:miter lim="400000"/>
            </a:ln>
            <a:effectLst/>
          </p:spPr>
          <p:txBody>
            <a:bodyPr wrap="square" lIns="0" tIns="0" rIns="0" bIns="0" numCol="1" anchor="ctr">
              <a:noAutofit/>
            </a:bodyPr>
            <a:lstStyle/>
            <a:p>
              <a:pPr lvl="0" algn="ctr">
                <a:lnSpc>
                  <a:spcPct val="120000"/>
                </a:lnSpc>
                <a:defRPr sz="11200"/>
              </a:pPr>
              <a:endParaRPr sz="14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Shape 340"/>
            <p:cNvSpPr/>
            <p:nvPr/>
          </p:nvSpPr>
          <p:spPr>
            <a:xfrm>
              <a:off x="1194479" y="1289712"/>
              <a:ext cx="2852436"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lang="zh-CN" alt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输入文本内容</a:t>
              </a:r>
              <a:endParaRPr lang="id-ID" altLang="zh-CN"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2" name="Group 347"/>
          <p:cNvGrpSpPr/>
          <p:nvPr/>
        </p:nvGrpSpPr>
        <p:grpSpPr>
          <a:xfrm>
            <a:off x="5045757" y="2256887"/>
            <a:ext cx="2316294" cy="1514496"/>
            <a:chOff x="0" y="0"/>
            <a:chExt cx="4392859" cy="2872248"/>
          </a:xfrm>
        </p:grpSpPr>
        <p:sp>
          <p:nvSpPr>
            <p:cNvPr id="13" name="Shape 34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3"/>
            </a:solidFill>
            <a:ln w="12700" cap="flat">
              <a:noFill/>
              <a:miter lim="400000"/>
            </a:ln>
            <a:effectLst/>
          </p:spPr>
          <p:txBody>
            <a:bodyPr wrap="square" lIns="0" tIns="0" rIns="0" bIns="0" numCol="1" anchor="ctr">
              <a:noAutofit/>
            </a:bodyPr>
            <a:lstStyle/>
            <a:p>
              <a:pPr lvl="0" algn="ctr">
                <a:lnSpc>
                  <a:spcPct val="120000"/>
                </a:lnSpc>
                <a:defRPr sz="11200"/>
              </a:pPr>
              <a:endParaRPr sz="14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Shape 345"/>
            <p:cNvSpPr/>
            <p:nvPr/>
          </p:nvSpPr>
          <p:spPr>
            <a:xfrm>
              <a:off x="1086541" y="1289712"/>
              <a:ext cx="2972476"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lang="zh-CN" alt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输入文本内容</a:t>
              </a:r>
              <a:endParaRPr lang="id-ID" altLang="zh-CN"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5" name="Group 352"/>
          <p:cNvGrpSpPr/>
          <p:nvPr/>
        </p:nvGrpSpPr>
        <p:grpSpPr>
          <a:xfrm>
            <a:off x="7095943" y="2256887"/>
            <a:ext cx="2316291" cy="1514496"/>
            <a:chOff x="0" y="0"/>
            <a:chExt cx="4392859" cy="2872248"/>
          </a:xfrm>
          <a:solidFill>
            <a:srgbClr val="E60000"/>
          </a:solidFill>
        </p:grpSpPr>
        <p:sp>
          <p:nvSpPr>
            <p:cNvPr id="16" name="Shape 348"/>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4"/>
            </a:solidFill>
            <a:ln w="12700" cap="flat">
              <a:noFill/>
              <a:miter lim="400000"/>
            </a:ln>
            <a:effectLst/>
          </p:spPr>
          <p:txBody>
            <a:bodyPr wrap="square" lIns="0" tIns="0" rIns="0" bIns="0" numCol="1" anchor="ctr">
              <a:noAutofit/>
            </a:bodyPr>
            <a:lstStyle/>
            <a:p>
              <a:pPr lvl="0" algn="ctr">
                <a:lnSpc>
                  <a:spcPct val="120000"/>
                </a:lnSpc>
                <a:defRPr sz="11200"/>
              </a:pPr>
              <a:endParaRPr sz="14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Shape 350"/>
            <p:cNvSpPr/>
            <p:nvPr/>
          </p:nvSpPr>
          <p:spPr>
            <a:xfrm>
              <a:off x="1186403" y="1289712"/>
              <a:ext cx="2924718" cy="431800"/>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lang="zh-CN" alt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输入文本内容</a:t>
              </a:r>
              <a:endParaRPr lang="id-ID" altLang="zh-CN"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8" name="Group 357"/>
          <p:cNvGrpSpPr/>
          <p:nvPr/>
        </p:nvGrpSpPr>
        <p:grpSpPr>
          <a:xfrm>
            <a:off x="9174891" y="2256887"/>
            <a:ext cx="2316291" cy="1514496"/>
            <a:chOff x="0" y="0"/>
            <a:chExt cx="4392859" cy="2872248"/>
          </a:xfrm>
        </p:grpSpPr>
        <p:sp>
          <p:nvSpPr>
            <p:cNvPr id="19" name="Shape 353"/>
            <p:cNvSpPr/>
            <p:nvPr/>
          </p:nvSpPr>
          <p:spPr>
            <a:xfrm>
              <a:off x="0" y="0"/>
              <a:ext cx="4392859" cy="28722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030" y="10904"/>
                  </a:lnTo>
                  <a:lnTo>
                    <a:pt x="0" y="21600"/>
                  </a:lnTo>
                  <a:lnTo>
                    <a:pt x="16497" y="21600"/>
                  </a:lnTo>
                  <a:lnTo>
                    <a:pt x="21600" y="10886"/>
                  </a:lnTo>
                  <a:lnTo>
                    <a:pt x="16483" y="28"/>
                  </a:lnTo>
                  <a:lnTo>
                    <a:pt x="0" y="0"/>
                  </a:lnTo>
                  <a:close/>
                </a:path>
              </a:pathLst>
            </a:custGeom>
            <a:solidFill>
              <a:schemeClr val="accent5"/>
            </a:solidFill>
            <a:ln w="12700" cap="flat">
              <a:noFill/>
              <a:miter lim="400000"/>
            </a:ln>
            <a:effectLst/>
          </p:spPr>
          <p:txBody>
            <a:bodyPr wrap="square" lIns="0" tIns="0" rIns="0" bIns="0" numCol="1" anchor="ctr">
              <a:noAutofit/>
            </a:bodyPr>
            <a:lstStyle/>
            <a:p>
              <a:pPr lvl="0" algn="ctr">
                <a:lnSpc>
                  <a:spcPct val="120000"/>
                </a:lnSpc>
                <a:defRPr sz="11200"/>
              </a:pPr>
              <a:endParaRPr sz="14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Shape 355"/>
            <p:cNvSpPr/>
            <p:nvPr/>
          </p:nvSpPr>
          <p:spPr>
            <a:xfrm>
              <a:off x="1186405" y="1289715"/>
              <a:ext cx="3014432" cy="369333"/>
            </a:xfrm>
            <a:prstGeom prst="rect">
              <a:avLst/>
            </a:prstGeom>
            <a:noFill/>
            <a:ln w="12700" cap="flat">
              <a:noFill/>
              <a:miter lim="400000"/>
            </a:ln>
            <a:effectLst/>
          </p:spPr>
          <p:txBody>
            <a:bodyPr wrap="square" lIns="0" tIns="0" rIns="0" bIns="0" numCol="1" anchor="ctr">
              <a:noAutofit/>
            </a:bodyPr>
            <a:lstStyle>
              <a:lvl1pPr>
                <a:defRPr sz="2000">
                  <a:solidFill>
                    <a:srgbClr val="FAF9FC"/>
                  </a:solidFill>
                  <a:latin typeface="STIXGeneral-Bold"/>
                  <a:ea typeface="STIXGeneral-Bold"/>
                  <a:cs typeface="STIXGeneral-Bold"/>
                  <a:sym typeface="STIXGeneral-Bold"/>
                </a:defRPr>
              </a:lvl1pPr>
            </a:lstStyle>
            <a:p>
              <a:pPr algn="ctr">
                <a:lnSpc>
                  <a:spcPct val="120000"/>
                </a:lnSpc>
              </a:pPr>
              <a:r>
                <a:rPr lang="zh-CN" alt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输入文本内容</a:t>
              </a:r>
              <a:endParaRPr lang="id-ID" altLang="zh-CN"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1" name="Group 360"/>
          <p:cNvGrpSpPr/>
          <p:nvPr/>
        </p:nvGrpSpPr>
        <p:grpSpPr>
          <a:xfrm>
            <a:off x="1895063" y="3554932"/>
            <a:ext cx="448507" cy="448507"/>
            <a:chOff x="0" y="0"/>
            <a:chExt cx="850594" cy="850594"/>
          </a:xfrm>
        </p:grpSpPr>
        <p:sp>
          <p:nvSpPr>
            <p:cNvPr id="22" name="Shape 358"/>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50800" cap="flat">
              <a:solidFill>
                <a:srgbClr val="FBF9FC"/>
              </a:solidFill>
              <a:prstDash val="solid"/>
              <a:miter lim="400000"/>
            </a:ln>
            <a:effectLst/>
          </p:spPr>
          <p:txBody>
            <a:bodyPr wrap="square" lIns="0" tIns="0" rIns="0" bIns="0" numCol="1" anchor="ctr">
              <a:noAutofit/>
            </a:bodyPr>
            <a:lstStyle/>
            <a:p>
              <a:pPr lvl="0" algn="ctr">
                <a:lnSpc>
                  <a:spcPct val="120000"/>
                </a:lnSpc>
                <a:defRPr sz="11200"/>
              </a:pPr>
              <a:endParaRPr sz="109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Shape 359"/>
            <p:cNvSpPr/>
            <p:nvPr/>
          </p:nvSpPr>
          <p:spPr>
            <a:xfrm>
              <a:off x="300082" y="114147"/>
              <a:ext cx="250430" cy="622301"/>
            </a:xfrm>
            <a:prstGeom prst="rect">
              <a:avLst/>
            </a:prstGeom>
            <a:noFill/>
            <a:ln w="12700" cap="flat">
              <a:noFill/>
              <a:miter lim="400000"/>
            </a:ln>
            <a:effec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lgn="ctr">
                <a:lnSpc>
                  <a:spcPct val="120000"/>
                </a:lnSpc>
                <a:defRPr sz="1800" b="0">
                  <a:solidFill>
                    <a:srgbClr val="000000"/>
                  </a:solidFill>
                </a:defRPr>
              </a:pPr>
              <a:r>
                <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1</a:t>
              </a:r>
              <a:endPar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4" name="Group 363"/>
          <p:cNvGrpSpPr/>
          <p:nvPr/>
        </p:nvGrpSpPr>
        <p:grpSpPr>
          <a:xfrm>
            <a:off x="3916693" y="3554932"/>
            <a:ext cx="448507" cy="448507"/>
            <a:chOff x="0" y="0"/>
            <a:chExt cx="850594" cy="850594"/>
          </a:xfrm>
          <a:solidFill>
            <a:srgbClr val="E60000"/>
          </a:solidFill>
        </p:grpSpPr>
        <p:sp>
          <p:nvSpPr>
            <p:cNvPr id="25" name="Shape 361"/>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2"/>
            </a:solidFill>
            <a:ln w="50800" cap="flat">
              <a:solidFill>
                <a:srgbClr val="FBF9FC"/>
              </a:solidFill>
              <a:prstDash val="solid"/>
              <a:miter lim="400000"/>
            </a:ln>
            <a:effectLst/>
          </p:spPr>
          <p:txBody>
            <a:bodyPr wrap="square" lIns="0" tIns="0" rIns="0" bIns="0" numCol="1" anchor="ctr">
              <a:noAutofit/>
            </a:bodyPr>
            <a:lstStyle/>
            <a:p>
              <a:pPr lvl="0" algn="ctr">
                <a:lnSpc>
                  <a:spcPct val="120000"/>
                </a:lnSpc>
                <a:defRPr sz="11200"/>
              </a:pPr>
              <a:endParaRPr sz="109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Shape 362"/>
            <p:cNvSpPr/>
            <p:nvPr/>
          </p:nvSpPr>
          <p:spPr>
            <a:xfrm>
              <a:off x="331243" y="202702"/>
              <a:ext cx="188486" cy="44519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lgn="ctr">
                <a:lnSpc>
                  <a:spcPct val="120000"/>
                </a:lnSpc>
                <a:defRPr sz="1800" b="0">
                  <a:solidFill>
                    <a:srgbClr val="000000"/>
                  </a:solidFill>
                </a:defRPr>
              </a:pPr>
              <a:r>
                <a:rPr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2</a:t>
              </a:r>
              <a:endParaRPr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7" name="Group 366"/>
          <p:cNvGrpSpPr/>
          <p:nvPr/>
        </p:nvGrpSpPr>
        <p:grpSpPr>
          <a:xfrm>
            <a:off x="5979651" y="3554932"/>
            <a:ext cx="448507" cy="448507"/>
            <a:chOff x="0" y="0"/>
            <a:chExt cx="850594" cy="850594"/>
          </a:xfrm>
        </p:grpSpPr>
        <p:sp>
          <p:nvSpPr>
            <p:cNvPr id="28" name="Shape 364"/>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3"/>
            </a:solidFill>
            <a:ln w="50800" cap="flat">
              <a:solidFill>
                <a:srgbClr val="FBF9FC"/>
              </a:solidFill>
              <a:prstDash val="solid"/>
              <a:miter lim="400000"/>
            </a:ln>
            <a:effectLst/>
          </p:spPr>
          <p:txBody>
            <a:bodyPr wrap="square" lIns="0" tIns="0" rIns="0" bIns="0" numCol="1" anchor="ctr">
              <a:noAutofit/>
            </a:bodyPr>
            <a:lstStyle/>
            <a:p>
              <a:pPr lvl="0" algn="ctr">
                <a:lnSpc>
                  <a:spcPct val="120000"/>
                </a:lnSpc>
                <a:defRPr sz="11200"/>
              </a:pPr>
              <a:endParaRPr sz="109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Shape 365"/>
            <p:cNvSpPr/>
            <p:nvPr/>
          </p:nvSpPr>
          <p:spPr>
            <a:xfrm>
              <a:off x="331243" y="202702"/>
              <a:ext cx="188486" cy="44519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lgn="ctr">
                <a:lnSpc>
                  <a:spcPct val="120000"/>
                </a:lnSpc>
                <a:defRPr sz="1800" b="0">
                  <a:solidFill>
                    <a:srgbClr val="000000"/>
                  </a:solidFill>
                </a:defRPr>
              </a:pPr>
              <a:r>
                <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3</a:t>
              </a:r>
              <a:endPar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0" name="Group 369"/>
          <p:cNvGrpSpPr/>
          <p:nvPr/>
        </p:nvGrpSpPr>
        <p:grpSpPr>
          <a:xfrm>
            <a:off x="8029835" y="3554932"/>
            <a:ext cx="448507" cy="448507"/>
            <a:chOff x="0" y="0"/>
            <a:chExt cx="850594" cy="850594"/>
          </a:xfrm>
          <a:solidFill>
            <a:srgbClr val="E60000"/>
          </a:solidFill>
        </p:grpSpPr>
        <p:sp>
          <p:nvSpPr>
            <p:cNvPr id="31" name="Shape 367"/>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4"/>
            </a:solidFill>
            <a:ln w="50800" cap="flat">
              <a:solidFill>
                <a:srgbClr val="FBF9FC"/>
              </a:solidFill>
              <a:prstDash val="solid"/>
              <a:miter lim="400000"/>
            </a:ln>
            <a:effectLst/>
          </p:spPr>
          <p:txBody>
            <a:bodyPr wrap="square" lIns="0" tIns="0" rIns="0" bIns="0" numCol="1" anchor="ctr">
              <a:noAutofit/>
            </a:bodyPr>
            <a:lstStyle/>
            <a:p>
              <a:pPr lvl="0" algn="ctr">
                <a:lnSpc>
                  <a:spcPct val="120000"/>
                </a:lnSpc>
                <a:defRPr sz="11200"/>
              </a:pPr>
              <a:endParaRPr sz="109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Shape 368"/>
            <p:cNvSpPr/>
            <p:nvPr/>
          </p:nvSpPr>
          <p:spPr>
            <a:xfrm>
              <a:off x="243825" y="114147"/>
              <a:ext cx="362944" cy="622301"/>
            </a:xfrm>
            <a:prstGeom prst="rect">
              <a:avLst/>
            </a:prstGeom>
            <a:noFill/>
            <a:ln w="12700" cap="flat">
              <a:noFill/>
              <a:miter lim="400000"/>
            </a:ln>
            <a:effectLst/>
          </p:spPr>
          <p:txBody>
            <a:bodyPr wrap="square" lIns="0" tIns="0" rIns="0" bIns="0" numCol="1" anchor="ctr">
              <a:noAutofit/>
            </a:bodyPr>
            <a:lstStyle>
              <a:lvl1pPr>
                <a:defRPr sz="3200" b="1">
                  <a:solidFill>
                    <a:srgbClr val="FAF9FC"/>
                  </a:solidFill>
                  <a:latin typeface="Oxygen"/>
                  <a:ea typeface="Oxygen"/>
                  <a:cs typeface="Oxygen"/>
                  <a:sym typeface="Oxygen"/>
                </a:defRPr>
              </a:lvl1pPr>
            </a:lstStyle>
            <a:p>
              <a:pPr lvl="0" algn="ctr">
                <a:lnSpc>
                  <a:spcPct val="120000"/>
                </a:lnSpc>
                <a:defRPr sz="1800" b="0">
                  <a:solidFill>
                    <a:srgbClr val="000000"/>
                  </a:solidFill>
                </a:defRPr>
              </a:pPr>
              <a:r>
                <a:rPr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4</a:t>
              </a:r>
              <a:endParaRPr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3" name="Group 372"/>
          <p:cNvGrpSpPr/>
          <p:nvPr/>
        </p:nvGrpSpPr>
        <p:grpSpPr>
          <a:xfrm>
            <a:off x="10108784" y="3554932"/>
            <a:ext cx="448507" cy="448507"/>
            <a:chOff x="0" y="0"/>
            <a:chExt cx="850594" cy="850594"/>
          </a:xfrm>
        </p:grpSpPr>
        <p:sp>
          <p:nvSpPr>
            <p:cNvPr id="34" name="Shape 370"/>
            <p:cNvSpPr/>
            <p:nvPr/>
          </p:nvSpPr>
          <p:spPr>
            <a:xfrm>
              <a:off x="0" y="0"/>
              <a:ext cx="850594" cy="85059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5"/>
            </a:solidFill>
            <a:ln w="50800" cap="flat">
              <a:solidFill>
                <a:srgbClr val="FBF9FC"/>
              </a:solidFill>
              <a:prstDash val="solid"/>
              <a:miter lim="400000"/>
            </a:ln>
            <a:effectLst/>
          </p:spPr>
          <p:txBody>
            <a:bodyPr wrap="square" lIns="0" tIns="0" rIns="0" bIns="0" numCol="1" anchor="ctr">
              <a:noAutofit/>
            </a:bodyPr>
            <a:lstStyle/>
            <a:p>
              <a:pPr lvl="0" algn="ctr">
                <a:lnSpc>
                  <a:spcPct val="120000"/>
                </a:lnSpc>
                <a:defRPr sz="11200"/>
              </a:pPr>
              <a:endParaRPr sz="10900" b="1">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Shape 371"/>
            <p:cNvSpPr/>
            <p:nvPr/>
          </p:nvSpPr>
          <p:spPr>
            <a:xfrm>
              <a:off x="331243" y="202702"/>
              <a:ext cx="188486" cy="445192"/>
            </a:xfrm>
            <a:prstGeom prst="rect">
              <a:avLst/>
            </a:prstGeom>
            <a:noFill/>
            <a:ln w="12700" cap="flat">
              <a:noFill/>
              <a:miter lim="400000"/>
            </a:ln>
            <a:effectLst/>
          </p:spPr>
          <p:txBody>
            <a:bodyPr wrap="none" lIns="0" tIns="0" rIns="0" bIns="0" numCol="1" anchor="ctr">
              <a:spAutoFit/>
            </a:bodyPr>
            <a:lstStyle>
              <a:lvl1pPr>
                <a:defRPr sz="3200" b="1">
                  <a:solidFill>
                    <a:srgbClr val="FAF9FC"/>
                  </a:solidFill>
                  <a:latin typeface="Oxygen"/>
                  <a:ea typeface="Oxygen"/>
                  <a:cs typeface="Oxygen"/>
                  <a:sym typeface="Oxygen"/>
                </a:defRPr>
              </a:lvl1pPr>
            </a:lstStyle>
            <a:p>
              <a:pPr lvl="0" algn="ctr">
                <a:lnSpc>
                  <a:spcPct val="120000"/>
                </a:lnSpc>
                <a:defRPr sz="1800" b="0">
                  <a:solidFill>
                    <a:srgbClr val="000000"/>
                  </a:solidFill>
                </a:defRPr>
              </a:pPr>
              <a:r>
                <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5</a:t>
              </a:r>
              <a:endParaRPr sz="140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6" name="Shape 373"/>
          <p:cNvSpPr/>
          <p:nvPr/>
        </p:nvSpPr>
        <p:spPr>
          <a:xfrm>
            <a:off x="1190448" y="4370668"/>
            <a:ext cx="1804918" cy="1384995"/>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nSpc>
                <a:spcPct val="150000"/>
              </a:lnSpc>
            </a:pPr>
            <a:r>
              <a:rPr lang="zh-CN" altLang="en-US" sz="12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a:t>
            </a:r>
            <a:endParaRPr lang="zh-CN" altLang="en-US" sz="1200" dirty="0">
              <a:solidFill>
                <a:schemeClr val="tx1">
                  <a:lumMod val="65000"/>
                  <a:lumOff val="35000"/>
                </a:schemeClr>
              </a:solidFill>
              <a:cs typeface="+mn-ea"/>
              <a:sym typeface="+mn-lt"/>
            </a:endParaRPr>
          </a:p>
        </p:txBody>
      </p:sp>
      <p:sp>
        <p:nvSpPr>
          <p:cNvPr id="37" name="Shape 376"/>
          <p:cNvSpPr/>
          <p:nvPr/>
        </p:nvSpPr>
        <p:spPr>
          <a:xfrm>
            <a:off x="3251428" y="4370668"/>
            <a:ext cx="1804918" cy="1384995"/>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nSpc>
                <a:spcPct val="150000"/>
              </a:lnSpc>
            </a:pPr>
            <a:r>
              <a:rPr lang="zh-CN" altLang="en-US" sz="12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a:t>
            </a:r>
            <a:endParaRPr lang="zh-CN" altLang="en-US" sz="1200" dirty="0">
              <a:solidFill>
                <a:schemeClr val="tx1">
                  <a:lumMod val="65000"/>
                  <a:lumOff val="35000"/>
                </a:schemeClr>
              </a:solidFill>
              <a:cs typeface="+mn-ea"/>
              <a:sym typeface="+mn-lt"/>
            </a:endParaRPr>
          </a:p>
        </p:txBody>
      </p:sp>
      <p:sp>
        <p:nvSpPr>
          <p:cNvPr id="38" name="Shape 379"/>
          <p:cNvSpPr/>
          <p:nvPr/>
        </p:nvSpPr>
        <p:spPr>
          <a:xfrm>
            <a:off x="5276431" y="4370668"/>
            <a:ext cx="1804918" cy="1384995"/>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nSpc>
                <a:spcPct val="150000"/>
              </a:lnSpc>
            </a:pPr>
            <a:r>
              <a:rPr lang="zh-CN" altLang="en-US" sz="12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a:t>
            </a:r>
            <a:endParaRPr lang="zh-CN" altLang="en-US" sz="1200" dirty="0">
              <a:solidFill>
                <a:schemeClr val="tx1">
                  <a:lumMod val="65000"/>
                  <a:lumOff val="35000"/>
                </a:schemeClr>
              </a:solidFill>
              <a:cs typeface="+mn-ea"/>
              <a:sym typeface="+mn-lt"/>
            </a:endParaRPr>
          </a:p>
        </p:txBody>
      </p:sp>
      <p:sp>
        <p:nvSpPr>
          <p:cNvPr id="39" name="Shape 382"/>
          <p:cNvSpPr/>
          <p:nvPr/>
        </p:nvSpPr>
        <p:spPr>
          <a:xfrm>
            <a:off x="7366708" y="4370668"/>
            <a:ext cx="1804918" cy="1384995"/>
          </a:xfrm>
          <a:prstGeom prst="rect">
            <a:avLst/>
          </a:prstGeom>
          <a:noFill/>
          <a:ln w="12700" cap="flat">
            <a:noFill/>
            <a:miter lim="400000"/>
          </a:ln>
          <a:effectLst/>
        </p:spPr>
        <p:txBody>
          <a:bodyPr wrap="square" lIns="0" tIns="0" rIns="0" bIns="0" numCol="1" anchor="t">
            <a:spAutoFit/>
          </a:bodyPr>
          <a:lstStyle>
            <a:lvl1pPr>
              <a:defRPr sz="2000">
                <a:solidFill>
                  <a:srgbClr val="606B83"/>
                </a:solidFill>
                <a:latin typeface="STIXGeneral-Bold"/>
                <a:ea typeface="STIXGeneral-Bold"/>
                <a:cs typeface="STIXGeneral-Bold"/>
                <a:sym typeface="STIXGeneral-Bold"/>
              </a:defRPr>
            </a:lvl1pPr>
          </a:lstStyle>
          <a:p>
            <a:pPr>
              <a:lnSpc>
                <a:spcPct val="150000"/>
              </a:lnSpc>
            </a:pPr>
            <a:r>
              <a:rPr lang="zh-CN" altLang="en-US" sz="12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a:t>
            </a:r>
            <a:endParaRPr lang="zh-CN" altLang="en-US" sz="1200" dirty="0">
              <a:solidFill>
                <a:schemeClr val="tx1">
                  <a:lumMod val="65000"/>
                  <a:lumOff val="35000"/>
                </a:schemeClr>
              </a:solidFill>
              <a:cs typeface="+mn-ea"/>
              <a:sym typeface="+mn-lt"/>
            </a:endParaRPr>
          </a:p>
        </p:txBody>
      </p:sp>
      <p:sp>
        <p:nvSpPr>
          <p:cNvPr id="40" name="Shape 385"/>
          <p:cNvSpPr/>
          <p:nvPr/>
        </p:nvSpPr>
        <p:spPr>
          <a:xfrm>
            <a:off x="9427686" y="4370668"/>
            <a:ext cx="1804918" cy="1384995"/>
          </a:xfrm>
          <a:prstGeom prst="rect">
            <a:avLst/>
          </a:prstGeom>
          <a:noFill/>
          <a:ln w="12700" cap="flat">
            <a:noFill/>
            <a:miter lim="400000"/>
          </a:ln>
          <a:effectLst/>
        </p:spPr>
        <p:txBody>
          <a:bodyPr wrap="square" lIns="0" tIns="0" rIns="0" bIns="0" numCol="1" anchor="t">
            <a:spAutoFit/>
          </a:bodyPr>
          <a:lstStyle>
            <a:lvl1pPr>
              <a:defRPr sz="2000">
                <a:solidFill>
                  <a:srgbClr val="828589"/>
                </a:solidFill>
                <a:latin typeface="STIXGeneral-Bold"/>
                <a:ea typeface="STIXGeneral-Bold"/>
                <a:cs typeface="STIXGeneral-Bold"/>
                <a:sym typeface="STIXGeneral-Bold"/>
              </a:defRPr>
            </a:lvl1pPr>
          </a:lstStyle>
          <a:p>
            <a:pPr>
              <a:lnSpc>
                <a:spcPct val="150000"/>
              </a:lnSpc>
            </a:pPr>
            <a:r>
              <a:rPr lang="zh-CN" altLang="en-US" sz="1200" dirty="0">
                <a:solidFill>
                  <a:schemeClr val="tx1">
                    <a:lumMod val="65000"/>
                    <a:lumOff val="35000"/>
                  </a:schemeClr>
                </a:solidFill>
                <a:cs typeface="+mn-ea"/>
                <a:sym typeface="+mn-lt"/>
              </a:rPr>
              <a:t>这里填写文字内容这里填写文字内容这里填写文字内容这里填写文字内容这里填写文字内容这里填写文字内容</a:t>
            </a:r>
            <a:endParaRPr lang="zh-CN" altLang="en-US" sz="1200" dirty="0">
              <a:solidFill>
                <a:schemeClr val="tx1">
                  <a:lumMod val="65000"/>
                  <a:lumOff val="35000"/>
                </a:schemeClr>
              </a:solidFill>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indefinite" fill="hold"/>
                                        <p:tgtEl>
                                          <p:spTgt spid="18"/>
                                        </p:tgtEl>
                                        <p:attrNameLst>
                                          <p:attrName>style.visibility</p:attrName>
                                        </p:attrNameLst>
                                      </p:cBhvr>
                                      <p:to>
                                        <p:strVal val="visible"/>
                                      </p:to>
                                    </p:set>
                                    <p:anim calcmode="lin" valueType="num">
                                      <p:cBhvr>
                                        <p:cTn id="7" dur="800" fill="hold"/>
                                        <p:tgtEl>
                                          <p:spTgt spid="18"/>
                                        </p:tgtEl>
                                        <p:attrNameLst>
                                          <p:attrName>ppt_x</p:attrName>
                                        </p:attrNameLst>
                                      </p:cBhvr>
                                      <p:tavLst>
                                        <p:tav tm="0">
                                          <p:val>
                                            <p:strVal val="0-#ppt_w/2"/>
                                          </p:val>
                                        </p:tav>
                                        <p:tav tm="100000">
                                          <p:val>
                                            <p:strVal val="#ppt_x"/>
                                          </p:val>
                                        </p:tav>
                                      </p:tavLst>
                                    </p:anim>
                                    <p:anim calcmode="lin" valueType="num">
                                      <p:cBhvr>
                                        <p:cTn id="8" dur="800" fill="hold"/>
                                        <p:tgtEl>
                                          <p:spTgt spid="18"/>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400"/>
                                  </p:stCondLst>
                                  <p:childTnLst>
                                    <p:set>
                                      <p:cBhvr>
                                        <p:cTn id="10" dur="indefinite" fill="hold"/>
                                        <p:tgtEl>
                                          <p:spTgt spid="15"/>
                                        </p:tgtEl>
                                        <p:attrNameLst>
                                          <p:attrName>style.visibility</p:attrName>
                                        </p:attrNameLst>
                                      </p:cBhvr>
                                      <p:to>
                                        <p:strVal val="visible"/>
                                      </p:to>
                                    </p:set>
                                    <p:anim calcmode="lin" valueType="num">
                                      <p:cBhvr>
                                        <p:cTn id="11" dur="800" fill="hold"/>
                                        <p:tgtEl>
                                          <p:spTgt spid="15"/>
                                        </p:tgtEl>
                                        <p:attrNameLst>
                                          <p:attrName>ppt_x</p:attrName>
                                        </p:attrNameLst>
                                      </p:cBhvr>
                                      <p:tavLst>
                                        <p:tav tm="0">
                                          <p:val>
                                            <p:strVal val="0-#ppt_w/2"/>
                                          </p:val>
                                        </p:tav>
                                        <p:tav tm="100000">
                                          <p:val>
                                            <p:strVal val="#ppt_x"/>
                                          </p:val>
                                        </p:tav>
                                      </p:tavLst>
                                    </p:anim>
                                    <p:anim calcmode="lin" valueType="num">
                                      <p:cBhvr>
                                        <p:cTn id="12" dur="8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800"/>
                                  </p:stCondLst>
                                  <p:childTnLst>
                                    <p:set>
                                      <p:cBhvr>
                                        <p:cTn id="14" dur="indefinite" fill="hold"/>
                                        <p:tgtEl>
                                          <p:spTgt spid="12"/>
                                        </p:tgtEl>
                                        <p:attrNameLst>
                                          <p:attrName>style.visibility</p:attrName>
                                        </p:attrNameLst>
                                      </p:cBhvr>
                                      <p:to>
                                        <p:strVal val="visible"/>
                                      </p:to>
                                    </p:set>
                                    <p:anim calcmode="lin" valueType="num">
                                      <p:cBhvr>
                                        <p:cTn id="15" dur="800" fill="hold"/>
                                        <p:tgtEl>
                                          <p:spTgt spid="12"/>
                                        </p:tgtEl>
                                        <p:attrNameLst>
                                          <p:attrName>ppt_x</p:attrName>
                                        </p:attrNameLst>
                                      </p:cBhvr>
                                      <p:tavLst>
                                        <p:tav tm="0">
                                          <p:val>
                                            <p:strVal val="0-#ppt_w/2"/>
                                          </p:val>
                                        </p:tav>
                                        <p:tav tm="100000">
                                          <p:val>
                                            <p:strVal val="#ppt_x"/>
                                          </p:val>
                                        </p:tav>
                                      </p:tavLst>
                                    </p:anim>
                                    <p:anim calcmode="lin" valueType="num">
                                      <p:cBhvr>
                                        <p:cTn id="16" dur="800" fill="hold"/>
                                        <p:tgtEl>
                                          <p:spTgt spid="12"/>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1200"/>
                                  </p:stCondLst>
                                  <p:childTnLst>
                                    <p:set>
                                      <p:cBhvr>
                                        <p:cTn id="18" dur="indefinite" fill="hold"/>
                                        <p:tgtEl>
                                          <p:spTgt spid="9"/>
                                        </p:tgtEl>
                                        <p:attrNameLst>
                                          <p:attrName>style.visibility</p:attrName>
                                        </p:attrNameLst>
                                      </p:cBhvr>
                                      <p:to>
                                        <p:strVal val="visible"/>
                                      </p:to>
                                    </p:set>
                                    <p:anim calcmode="lin" valueType="num">
                                      <p:cBhvr>
                                        <p:cTn id="19" dur="800" fill="hold"/>
                                        <p:tgtEl>
                                          <p:spTgt spid="9"/>
                                        </p:tgtEl>
                                        <p:attrNameLst>
                                          <p:attrName>ppt_x</p:attrName>
                                        </p:attrNameLst>
                                      </p:cBhvr>
                                      <p:tavLst>
                                        <p:tav tm="0">
                                          <p:val>
                                            <p:strVal val="0-#ppt_w/2"/>
                                          </p:val>
                                        </p:tav>
                                        <p:tav tm="100000">
                                          <p:val>
                                            <p:strVal val="#ppt_x"/>
                                          </p:val>
                                        </p:tav>
                                      </p:tavLst>
                                    </p:anim>
                                    <p:anim calcmode="lin" valueType="num">
                                      <p:cBhvr>
                                        <p:cTn id="20" dur="800" fill="hold"/>
                                        <p:tgtEl>
                                          <p:spTgt spid="9"/>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1600"/>
                                  </p:stCondLst>
                                  <p:childTnLst>
                                    <p:set>
                                      <p:cBhvr>
                                        <p:cTn id="22" dur="indefinite" fill="hold"/>
                                        <p:tgtEl>
                                          <p:spTgt spid="6"/>
                                        </p:tgtEl>
                                        <p:attrNameLst>
                                          <p:attrName>style.visibility</p:attrName>
                                        </p:attrNameLst>
                                      </p:cBhvr>
                                      <p:to>
                                        <p:strVal val="visible"/>
                                      </p:to>
                                    </p:set>
                                    <p:anim calcmode="lin" valueType="num">
                                      <p:cBhvr>
                                        <p:cTn id="23" dur="800" fill="hold"/>
                                        <p:tgtEl>
                                          <p:spTgt spid="6"/>
                                        </p:tgtEl>
                                        <p:attrNameLst>
                                          <p:attrName>ppt_x</p:attrName>
                                        </p:attrNameLst>
                                      </p:cBhvr>
                                      <p:tavLst>
                                        <p:tav tm="0">
                                          <p:val>
                                            <p:strVal val="0-#ppt_w/2"/>
                                          </p:val>
                                        </p:tav>
                                        <p:tav tm="100000">
                                          <p:val>
                                            <p:strVal val="#ppt_x"/>
                                          </p:val>
                                        </p:tav>
                                      </p:tavLst>
                                    </p:anim>
                                    <p:anim calcmode="lin" valueType="num">
                                      <p:cBhvr>
                                        <p:cTn id="24" dur="800" fill="hold"/>
                                        <p:tgtEl>
                                          <p:spTgt spid="6"/>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2" presetClass="entr" presetSubtype="4" fill="hold" grpId="0" nodeType="afterEffect">
                                  <p:stCondLst>
                                    <p:cond delay="0"/>
                                  </p:stCondLst>
                                  <p:childTnLst>
                                    <p:set>
                                      <p:cBhvr>
                                        <p:cTn id="27" dur="indefinite" fill="hold"/>
                                        <p:tgtEl>
                                          <p:spTgt spid="21"/>
                                        </p:tgtEl>
                                        <p:attrNameLst>
                                          <p:attrName>style.visibility</p:attrName>
                                        </p:attrNameLst>
                                      </p:cBhvr>
                                      <p:to>
                                        <p:strVal val="visible"/>
                                      </p:to>
                                    </p:set>
                                    <p:anim calcmode="lin" valueType="num">
                                      <p:cBhvr>
                                        <p:cTn id="28" dur="600" fill="hold"/>
                                        <p:tgtEl>
                                          <p:spTgt spid="21"/>
                                        </p:tgtEl>
                                        <p:attrNameLst>
                                          <p:attrName>ppt_x</p:attrName>
                                        </p:attrNameLst>
                                      </p:cBhvr>
                                      <p:tavLst>
                                        <p:tav tm="0">
                                          <p:val>
                                            <p:strVal val="#ppt_x"/>
                                          </p:val>
                                        </p:tav>
                                        <p:tav tm="100000">
                                          <p:val>
                                            <p:strVal val="#ppt_x"/>
                                          </p:val>
                                        </p:tav>
                                      </p:tavLst>
                                    </p:anim>
                                    <p:anim calcmode="lin" valueType="num">
                                      <p:cBhvr>
                                        <p:cTn id="29" dur="600" fill="hold"/>
                                        <p:tgtEl>
                                          <p:spTgt spid="21"/>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200"/>
                                  </p:stCondLst>
                                  <p:childTnLst>
                                    <p:set>
                                      <p:cBhvr>
                                        <p:cTn id="31" dur="indefinite" fill="hold"/>
                                        <p:tgtEl>
                                          <p:spTgt spid="24"/>
                                        </p:tgtEl>
                                        <p:attrNameLst>
                                          <p:attrName>style.visibility</p:attrName>
                                        </p:attrNameLst>
                                      </p:cBhvr>
                                      <p:to>
                                        <p:strVal val="visible"/>
                                      </p:to>
                                    </p:set>
                                    <p:anim calcmode="lin" valueType="num">
                                      <p:cBhvr>
                                        <p:cTn id="32" dur="600" fill="hold"/>
                                        <p:tgtEl>
                                          <p:spTgt spid="24"/>
                                        </p:tgtEl>
                                        <p:attrNameLst>
                                          <p:attrName>ppt_x</p:attrName>
                                        </p:attrNameLst>
                                      </p:cBhvr>
                                      <p:tavLst>
                                        <p:tav tm="0">
                                          <p:val>
                                            <p:strVal val="#ppt_x"/>
                                          </p:val>
                                        </p:tav>
                                        <p:tav tm="100000">
                                          <p:val>
                                            <p:strVal val="#ppt_x"/>
                                          </p:val>
                                        </p:tav>
                                      </p:tavLst>
                                    </p:anim>
                                    <p:anim calcmode="lin" valueType="num">
                                      <p:cBhvr>
                                        <p:cTn id="33" dur="600" fill="hold"/>
                                        <p:tgtEl>
                                          <p:spTgt spid="24"/>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400"/>
                                  </p:stCondLst>
                                  <p:childTnLst>
                                    <p:set>
                                      <p:cBhvr>
                                        <p:cTn id="35" dur="indefinite" fill="hold"/>
                                        <p:tgtEl>
                                          <p:spTgt spid="27"/>
                                        </p:tgtEl>
                                        <p:attrNameLst>
                                          <p:attrName>style.visibility</p:attrName>
                                        </p:attrNameLst>
                                      </p:cBhvr>
                                      <p:to>
                                        <p:strVal val="visible"/>
                                      </p:to>
                                    </p:set>
                                    <p:anim calcmode="lin" valueType="num">
                                      <p:cBhvr>
                                        <p:cTn id="36" dur="600" fill="hold"/>
                                        <p:tgtEl>
                                          <p:spTgt spid="27"/>
                                        </p:tgtEl>
                                        <p:attrNameLst>
                                          <p:attrName>ppt_x</p:attrName>
                                        </p:attrNameLst>
                                      </p:cBhvr>
                                      <p:tavLst>
                                        <p:tav tm="0">
                                          <p:val>
                                            <p:strVal val="#ppt_x"/>
                                          </p:val>
                                        </p:tav>
                                        <p:tav tm="100000">
                                          <p:val>
                                            <p:strVal val="#ppt_x"/>
                                          </p:val>
                                        </p:tav>
                                      </p:tavLst>
                                    </p:anim>
                                    <p:anim calcmode="lin" valueType="num">
                                      <p:cBhvr>
                                        <p:cTn id="37" dur="600" fill="hold"/>
                                        <p:tgtEl>
                                          <p:spTgt spid="27"/>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600"/>
                                  </p:stCondLst>
                                  <p:childTnLst>
                                    <p:set>
                                      <p:cBhvr>
                                        <p:cTn id="39" dur="indefinite" fill="hold"/>
                                        <p:tgtEl>
                                          <p:spTgt spid="30"/>
                                        </p:tgtEl>
                                        <p:attrNameLst>
                                          <p:attrName>style.visibility</p:attrName>
                                        </p:attrNameLst>
                                      </p:cBhvr>
                                      <p:to>
                                        <p:strVal val="visible"/>
                                      </p:to>
                                    </p:set>
                                    <p:anim calcmode="lin" valueType="num">
                                      <p:cBhvr>
                                        <p:cTn id="40" dur="600" fill="hold"/>
                                        <p:tgtEl>
                                          <p:spTgt spid="30"/>
                                        </p:tgtEl>
                                        <p:attrNameLst>
                                          <p:attrName>ppt_x</p:attrName>
                                        </p:attrNameLst>
                                      </p:cBhvr>
                                      <p:tavLst>
                                        <p:tav tm="0">
                                          <p:val>
                                            <p:strVal val="#ppt_x"/>
                                          </p:val>
                                        </p:tav>
                                        <p:tav tm="100000">
                                          <p:val>
                                            <p:strVal val="#ppt_x"/>
                                          </p:val>
                                        </p:tav>
                                      </p:tavLst>
                                    </p:anim>
                                    <p:anim calcmode="lin" valueType="num">
                                      <p:cBhvr>
                                        <p:cTn id="41" dur="600" fill="hold"/>
                                        <p:tgtEl>
                                          <p:spTgt spid="30"/>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800"/>
                                  </p:stCondLst>
                                  <p:childTnLst>
                                    <p:set>
                                      <p:cBhvr>
                                        <p:cTn id="43" dur="indefinite" fill="hold"/>
                                        <p:tgtEl>
                                          <p:spTgt spid="33"/>
                                        </p:tgtEl>
                                        <p:attrNameLst>
                                          <p:attrName>style.visibility</p:attrName>
                                        </p:attrNameLst>
                                      </p:cBhvr>
                                      <p:to>
                                        <p:strVal val="visible"/>
                                      </p:to>
                                    </p:set>
                                    <p:anim calcmode="lin" valueType="num">
                                      <p:cBhvr>
                                        <p:cTn id="44" dur="600" fill="hold"/>
                                        <p:tgtEl>
                                          <p:spTgt spid="33"/>
                                        </p:tgtEl>
                                        <p:attrNameLst>
                                          <p:attrName>ppt_x</p:attrName>
                                        </p:attrNameLst>
                                      </p:cBhvr>
                                      <p:tavLst>
                                        <p:tav tm="0">
                                          <p:val>
                                            <p:strVal val="#ppt_x"/>
                                          </p:val>
                                        </p:tav>
                                        <p:tav tm="100000">
                                          <p:val>
                                            <p:strVal val="#ppt_x"/>
                                          </p:val>
                                        </p:tav>
                                      </p:tavLst>
                                    </p:anim>
                                    <p:anim calcmode="lin" valueType="num">
                                      <p:cBhvr>
                                        <p:cTn id="45" dur="600" fill="hold"/>
                                        <p:tgtEl>
                                          <p:spTgt spid="33"/>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fade">
                                      <p:cBhvr>
                                        <p:cTn id="49" dur="500"/>
                                        <p:tgtEl>
                                          <p:spTgt spid="36"/>
                                        </p:tgtEl>
                                      </p:cBhvr>
                                    </p:animEffect>
                                  </p:childTnLst>
                                </p:cTn>
                              </p:par>
                            </p:childTnLst>
                          </p:cTn>
                        </p:par>
                        <p:par>
                          <p:cTn id="50" fill="hold">
                            <p:stCondLst>
                              <p:cond delay="2500"/>
                            </p:stCondLst>
                            <p:childTnLst>
                              <p:par>
                                <p:cTn id="51" presetID="10"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500"/>
                                        <p:tgtEl>
                                          <p:spTgt spid="37"/>
                                        </p:tgtEl>
                                      </p:cBhvr>
                                    </p:animEffect>
                                  </p:childTnLst>
                                </p:cTn>
                              </p:par>
                            </p:childTnLst>
                          </p:cTn>
                        </p:par>
                        <p:par>
                          <p:cTn id="54" fill="hold">
                            <p:stCondLst>
                              <p:cond delay="3000"/>
                            </p:stCondLst>
                            <p:childTnLst>
                              <p:par>
                                <p:cTn id="55" presetID="10"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500"/>
                                        <p:tgtEl>
                                          <p:spTgt spid="38"/>
                                        </p:tgtEl>
                                      </p:cBhvr>
                                    </p:animEffect>
                                  </p:childTnLst>
                                </p:cTn>
                              </p:par>
                            </p:childTnLst>
                          </p:cTn>
                        </p:par>
                        <p:par>
                          <p:cTn id="58" fill="hold">
                            <p:stCondLst>
                              <p:cond delay="3500"/>
                            </p:stCondLst>
                            <p:childTnLst>
                              <p:par>
                                <p:cTn id="59" presetID="10" presetClass="entr" presetSubtype="0" fill="hold" grpId="0" nodeType="afterEffect">
                                  <p:stCondLst>
                                    <p:cond delay="0"/>
                                  </p:stCondLst>
                                  <p:childTnLst>
                                    <p:set>
                                      <p:cBhvr>
                                        <p:cTn id="60" dur="1" fill="hold">
                                          <p:stCondLst>
                                            <p:cond delay="0"/>
                                          </p:stCondLst>
                                        </p:cTn>
                                        <p:tgtEl>
                                          <p:spTgt spid="39"/>
                                        </p:tgtEl>
                                        <p:attrNameLst>
                                          <p:attrName>style.visibility</p:attrName>
                                        </p:attrNameLst>
                                      </p:cBhvr>
                                      <p:to>
                                        <p:strVal val="visible"/>
                                      </p:to>
                                    </p:set>
                                    <p:animEffect transition="in" filter="fade">
                                      <p:cBhvr>
                                        <p:cTn id="61" dur="500"/>
                                        <p:tgtEl>
                                          <p:spTgt spid="39"/>
                                        </p:tgtEl>
                                      </p:cBhvr>
                                    </p:animEffect>
                                  </p:childTnLst>
                                </p:cTn>
                              </p:par>
                            </p:childTnLst>
                          </p:cTn>
                        </p:par>
                        <p:par>
                          <p:cTn id="62" fill="hold">
                            <p:stCondLst>
                              <p:cond delay="4000"/>
                            </p:stCondLst>
                            <p:childTnLst>
                              <p:par>
                                <p:cTn id="63" presetID="10" presetClass="entr" presetSubtype="0"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Effect transition="in" filter="fade">
                                      <p:cBhvr>
                                        <p:cTn id="6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dvAuto="0"/>
      <p:bldP spid="9" grpId="0" animBg="1" advAuto="0"/>
      <p:bldP spid="12" grpId="0" advAuto="0"/>
      <p:bldP spid="15" grpId="0" animBg="1" advAuto="0"/>
      <p:bldP spid="18" grpId="0" advAuto="0"/>
      <p:bldP spid="21" grpId="0" advAuto="0"/>
      <p:bldP spid="24" grpId="0" animBg="1" advAuto="0"/>
      <p:bldP spid="27" grpId="0" advAuto="0"/>
      <p:bldP spid="30" grpId="0" animBg="1" advAuto="0"/>
      <p:bldP spid="33" grpId="0" advAuto="0"/>
      <p:bldP spid="36" grpId="0"/>
      <p:bldP spid="37" grpId="0"/>
      <p:bldP spid="38" grpId="0"/>
      <p:bldP spid="39" grpId="0"/>
      <p:bldP spid="4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组合 5"/>
          <p:cNvGrpSpPr/>
          <p:nvPr/>
        </p:nvGrpSpPr>
        <p:grpSpPr bwMode="auto">
          <a:xfrm>
            <a:off x="3683451" y="1761106"/>
            <a:ext cx="5040532" cy="3669900"/>
            <a:chOff x="2047009" y="1663503"/>
            <a:chExt cx="4100513" cy="2985932"/>
          </a:xfrm>
        </p:grpSpPr>
        <p:grpSp>
          <p:nvGrpSpPr>
            <p:cNvPr id="7" name="Group 2"/>
            <p:cNvGrpSpPr/>
            <p:nvPr/>
          </p:nvGrpSpPr>
          <p:grpSpPr bwMode="auto">
            <a:xfrm>
              <a:off x="2047009" y="3042091"/>
              <a:ext cx="4100513" cy="1607344"/>
              <a:chOff x="3381376" y="4711701"/>
              <a:chExt cx="5467350" cy="2143125"/>
            </a:xfrm>
          </p:grpSpPr>
          <p:sp>
            <p:nvSpPr>
              <p:cNvPr id="77" name="Freeform 5"/>
              <p:cNvSpPr/>
              <p:nvPr/>
            </p:nvSpPr>
            <p:spPr bwMode="auto">
              <a:xfrm>
                <a:off x="3381376" y="4711640"/>
                <a:ext cx="5467350" cy="2143186"/>
              </a:xfrm>
              <a:custGeom>
                <a:avLst/>
                <a:gdLst>
                  <a:gd name="T0" fmla="*/ 0 w 1770"/>
                  <a:gd name="T1" fmla="*/ 658 h 694"/>
                  <a:gd name="T2" fmla="*/ 0 w 1770"/>
                  <a:gd name="T3" fmla="*/ 661 h 694"/>
                  <a:gd name="T4" fmla="*/ 0 w 1770"/>
                  <a:gd name="T5" fmla="*/ 661 h 694"/>
                  <a:gd name="T6" fmla="*/ 0 w 1770"/>
                  <a:gd name="T7" fmla="*/ 661 h 694"/>
                  <a:gd name="T8" fmla="*/ 110 w 1770"/>
                  <a:gd name="T9" fmla="*/ 694 h 694"/>
                  <a:gd name="T10" fmla="*/ 1696 w 1770"/>
                  <a:gd name="T11" fmla="*/ 693 h 694"/>
                  <a:gd name="T12" fmla="*/ 1764 w 1770"/>
                  <a:gd name="T13" fmla="*/ 667 h 694"/>
                  <a:gd name="T14" fmla="*/ 1766 w 1770"/>
                  <a:gd name="T15" fmla="*/ 624 h 694"/>
                  <a:gd name="T16" fmla="*/ 1766 w 1770"/>
                  <a:gd name="T17" fmla="*/ 624 h 694"/>
                  <a:gd name="T18" fmla="*/ 1743 w 1770"/>
                  <a:gd name="T19" fmla="*/ 577 h 694"/>
                  <a:gd name="T20" fmla="*/ 1281 w 1770"/>
                  <a:gd name="T21" fmla="*/ 37 h 694"/>
                  <a:gd name="T22" fmla="*/ 1189 w 1770"/>
                  <a:gd name="T23" fmla="*/ 0 h 694"/>
                  <a:gd name="T24" fmla="*/ 557 w 1770"/>
                  <a:gd name="T25" fmla="*/ 1 h 694"/>
                  <a:gd name="T26" fmla="*/ 478 w 1770"/>
                  <a:gd name="T27" fmla="*/ 30 h 694"/>
                  <a:gd name="T28" fmla="*/ 21 w 1770"/>
                  <a:gd name="T29" fmla="*/ 578 h 694"/>
                  <a:gd name="T30" fmla="*/ 3 w 1770"/>
                  <a:gd name="T31" fmla="*/ 612 h 694"/>
                  <a:gd name="T32" fmla="*/ 3 w 1770"/>
                  <a:gd name="T33" fmla="*/ 612 h 694"/>
                  <a:gd name="T34" fmla="*/ 0 w 1770"/>
                  <a:gd name="T35" fmla="*/ 658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70" h="694">
                    <a:moveTo>
                      <a:pt x="0" y="658"/>
                    </a:moveTo>
                    <a:cubicBezTo>
                      <a:pt x="0" y="659"/>
                      <a:pt x="0" y="660"/>
                      <a:pt x="0" y="661"/>
                    </a:cubicBezTo>
                    <a:cubicBezTo>
                      <a:pt x="0" y="661"/>
                      <a:pt x="0" y="661"/>
                      <a:pt x="0" y="661"/>
                    </a:cubicBezTo>
                    <a:cubicBezTo>
                      <a:pt x="0" y="661"/>
                      <a:pt x="0" y="661"/>
                      <a:pt x="0" y="661"/>
                    </a:cubicBezTo>
                    <a:cubicBezTo>
                      <a:pt x="0" y="680"/>
                      <a:pt x="27" y="694"/>
                      <a:pt x="110" y="694"/>
                    </a:cubicBezTo>
                    <a:cubicBezTo>
                      <a:pt x="1696" y="693"/>
                      <a:pt x="1696" y="693"/>
                      <a:pt x="1696" y="693"/>
                    </a:cubicBezTo>
                    <a:cubicBezTo>
                      <a:pt x="1747" y="693"/>
                      <a:pt x="1764" y="683"/>
                      <a:pt x="1764" y="667"/>
                    </a:cubicBezTo>
                    <a:cubicBezTo>
                      <a:pt x="1766" y="624"/>
                      <a:pt x="1766" y="624"/>
                      <a:pt x="1766" y="624"/>
                    </a:cubicBezTo>
                    <a:cubicBezTo>
                      <a:pt x="1766" y="624"/>
                      <a:pt x="1766" y="624"/>
                      <a:pt x="1766" y="624"/>
                    </a:cubicBezTo>
                    <a:cubicBezTo>
                      <a:pt x="1770" y="612"/>
                      <a:pt x="1759" y="595"/>
                      <a:pt x="1743" y="577"/>
                    </a:cubicBezTo>
                    <a:cubicBezTo>
                      <a:pt x="1281" y="37"/>
                      <a:pt x="1281" y="37"/>
                      <a:pt x="1281" y="37"/>
                    </a:cubicBezTo>
                    <a:cubicBezTo>
                      <a:pt x="1263" y="16"/>
                      <a:pt x="1245" y="0"/>
                      <a:pt x="1189" y="0"/>
                    </a:cubicBezTo>
                    <a:cubicBezTo>
                      <a:pt x="557" y="1"/>
                      <a:pt x="557" y="1"/>
                      <a:pt x="557" y="1"/>
                    </a:cubicBezTo>
                    <a:cubicBezTo>
                      <a:pt x="512" y="1"/>
                      <a:pt x="495" y="9"/>
                      <a:pt x="478" y="30"/>
                    </a:cubicBezTo>
                    <a:cubicBezTo>
                      <a:pt x="21" y="578"/>
                      <a:pt x="21" y="578"/>
                      <a:pt x="21" y="578"/>
                    </a:cubicBezTo>
                    <a:cubicBezTo>
                      <a:pt x="11" y="590"/>
                      <a:pt x="4" y="602"/>
                      <a:pt x="3" y="612"/>
                    </a:cubicBezTo>
                    <a:cubicBezTo>
                      <a:pt x="3" y="612"/>
                      <a:pt x="3" y="612"/>
                      <a:pt x="3" y="612"/>
                    </a:cubicBezTo>
                    <a:lnTo>
                      <a:pt x="0" y="658"/>
                    </a:lnTo>
                    <a:close/>
                  </a:path>
                </a:pathLst>
              </a:custGeom>
              <a:solidFill>
                <a:schemeClr val="bg2">
                  <a:lumMod val="25000"/>
                </a:schemeClr>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en-US" sz="1425">
                  <a:latin typeface="+mn-lt"/>
                  <a:ea typeface="+mn-ea"/>
                </a:endParaRPr>
              </a:p>
            </p:txBody>
          </p:sp>
          <p:sp>
            <p:nvSpPr>
              <p:cNvPr id="78" name="Freeform 6"/>
              <p:cNvSpPr/>
              <p:nvPr/>
            </p:nvSpPr>
            <p:spPr bwMode="auto">
              <a:xfrm>
                <a:off x="3689351" y="4819651"/>
                <a:ext cx="4849813" cy="1701800"/>
              </a:xfrm>
              <a:custGeom>
                <a:avLst/>
                <a:gdLst>
                  <a:gd name="T0" fmla="*/ 0 w 3055"/>
                  <a:gd name="T1" fmla="*/ 1072 h 1072"/>
                  <a:gd name="T2" fmla="*/ 3055 w 3055"/>
                  <a:gd name="T3" fmla="*/ 1068 h 1072"/>
                  <a:gd name="T4" fmla="*/ 2226 w 3055"/>
                  <a:gd name="T5" fmla="*/ 0 h 1072"/>
                  <a:gd name="T6" fmla="*/ 812 w 3055"/>
                  <a:gd name="T7" fmla="*/ 2 h 1072"/>
                  <a:gd name="T8" fmla="*/ 0 w 3055"/>
                  <a:gd name="T9" fmla="*/ 1072 h 1072"/>
                </a:gdLst>
                <a:ahLst/>
                <a:cxnLst>
                  <a:cxn ang="0">
                    <a:pos x="T0" y="T1"/>
                  </a:cxn>
                  <a:cxn ang="0">
                    <a:pos x="T2" y="T3"/>
                  </a:cxn>
                  <a:cxn ang="0">
                    <a:pos x="T4" y="T5"/>
                  </a:cxn>
                  <a:cxn ang="0">
                    <a:pos x="T6" y="T7"/>
                  </a:cxn>
                  <a:cxn ang="0">
                    <a:pos x="T8" y="T9"/>
                  </a:cxn>
                </a:cxnLst>
                <a:rect l="0" t="0" r="r" b="b"/>
                <a:pathLst>
                  <a:path w="3055" h="1072">
                    <a:moveTo>
                      <a:pt x="0" y="1072"/>
                    </a:moveTo>
                    <a:lnTo>
                      <a:pt x="3055" y="1068"/>
                    </a:lnTo>
                    <a:lnTo>
                      <a:pt x="2226" y="0"/>
                    </a:lnTo>
                    <a:lnTo>
                      <a:pt x="812" y="2"/>
                    </a:lnTo>
                    <a:lnTo>
                      <a:pt x="0" y="1072"/>
                    </a:lnTo>
                    <a:close/>
                  </a:path>
                </a:pathLst>
              </a:custGeom>
              <a:blipFill>
                <a:blip r:embed="rId1" cstate="email"/>
                <a:stretch>
                  <a:fillRect/>
                </a:stretch>
              </a:bli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en-US" sz="1425">
                  <a:latin typeface="+mn-lt"/>
                  <a:ea typeface="+mn-ea"/>
                </a:endParaRPr>
              </a:p>
            </p:txBody>
          </p:sp>
          <p:sp>
            <p:nvSpPr>
              <p:cNvPr id="79" name="Freeform 7"/>
              <p:cNvSpPr/>
              <p:nvPr/>
            </p:nvSpPr>
            <p:spPr bwMode="auto">
              <a:xfrm>
                <a:off x="5664685" y="4750387"/>
                <a:ext cx="845041" cy="31481"/>
              </a:xfrm>
              <a:custGeom>
                <a:avLst/>
                <a:gdLst>
                  <a:gd name="T0" fmla="*/ 260 w 274"/>
                  <a:gd name="T1" fmla="*/ 0 h 10"/>
                  <a:gd name="T2" fmla="*/ 137 w 274"/>
                  <a:gd name="T3" fmla="*/ 0 h 10"/>
                  <a:gd name="T4" fmla="*/ 14 w 274"/>
                  <a:gd name="T5" fmla="*/ 0 h 10"/>
                  <a:gd name="T6" fmla="*/ 1 w 274"/>
                  <a:gd name="T7" fmla="*/ 5 h 10"/>
                  <a:gd name="T8" fmla="*/ 1 w 274"/>
                  <a:gd name="T9" fmla="*/ 5 h 10"/>
                  <a:gd name="T10" fmla="*/ 12 w 274"/>
                  <a:gd name="T11" fmla="*/ 10 h 10"/>
                  <a:gd name="T12" fmla="*/ 137 w 274"/>
                  <a:gd name="T13" fmla="*/ 10 h 10"/>
                  <a:gd name="T14" fmla="*/ 262 w 274"/>
                  <a:gd name="T15" fmla="*/ 10 h 10"/>
                  <a:gd name="T16" fmla="*/ 273 w 274"/>
                  <a:gd name="T17" fmla="*/ 5 h 10"/>
                  <a:gd name="T18" fmla="*/ 273 w 274"/>
                  <a:gd name="T19" fmla="*/ 5 h 10"/>
                  <a:gd name="T20" fmla="*/ 260 w 274"/>
                  <a:gd name="T21"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4" h="10">
                    <a:moveTo>
                      <a:pt x="260" y="0"/>
                    </a:moveTo>
                    <a:cubicBezTo>
                      <a:pt x="219" y="0"/>
                      <a:pt x="178" y="0"/>
                      <a:pt x="137" y="0"/>
                    </a:cubicBezTo>
                    <a:cubicBezTo>
                      <a:pt x="96" y="0"/>
                      <a:pt x="55" y="0"/>
                      <a:pt x="14" y="0"/>
                    </a:cubicBezTo>
                    <a:cubicBezTo>
                      <a:pt x="8" y="0"/>
                      <a:pt x="2" y="3"/>
                      <a:pt x="1" y="5"/>
                    </a:cubicBezTo>
                    <a:cubicBezTo>
                      <a:pt x="1" y="5"/>
                      <a:pt x="1" y="5"/>
                      <a:pt x="1" y="5"/>
                    </a:cubicBezTo>
                    <a:cubicBezTo>
                      <a:pt x="0" y="8"/>
                      <a:pt x="5" y="10"/>
                      <a:pt x="12" y="10"/>
                    </a:cubicBezTo>
                    <a:cubicBezTo>
                      <a:pt x="54" y="10"/>
                      <a:pt x="95" y="10"/>
                      <a:pt x="137" y="10"/>
                    </a:cubicBezTo>
                    <a:cubicBezTo>
                      <a:pt x="179" y="10"/>
                      <a:pt x="220" y="10"/>
                      <a:pt x="262" y="10"/>
                    </a:cubicBezTo>
                    <a:cubicBezTo>
                      <a:pt x="269" y="10"/>
                      <a:pt x="274" y="8"/>
                      <a:pt x="273" y="5"/>
                    </a:cubicBezTo>
                    <a:cubicBezTo>
                      <a:pt x="273" y="5"/>
                      <a:pt x="273" y="5"/>
                      <a:pt x="273" y="5"/>
                    </a:cubicBezTo>
                    <a:cubicBezTo>
                      <a:pt x="272" y="2"/>
                      <a:pt x="266" y="0"/>
                      <a:pt x="260" y="0"/>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en-US" sz="1425">
                  <a:latin typeface="+mn-lt"/>
                  <a:ea typeface="+mn-ea"/>
                </a:endParaRPr>
              </a:p>
            </p:txBody>
          </p:sp>
          <p:sp>
            <p:nvSpPr>
              <p:cNvPr id="80" name="Freeform 8"/>
              <p:cNvSpPr>
                <a:spLocks noEditPoints="1"/>
              </p:cNvSpPr>
              <p:nvPr/>
            </p:nvSpPr>
            <p:spPr bwMode="auto">
              <a:xfrm>
                <a:off x="5831756" y="6556960"/>
                <a:ext cx="561747" cy="101711"/>
              </a:xfrm>
              <a:custGeom>
                <a:avLst/>
                <a:gdLst>
                  <a:gd name="T0" fmla="*/ 91 w 182"/>
                  <a:gd name="T1" fmla="*/ 7 h 33"/>
                  <a:gd name="T2" fmla="*/ 119 w 182"/>
                  <a:gd name="T3" fmla="*/ 18 h 33"/>
                  <a:gd name="T4" fmla="*/ 119 w 182"/>
                  <a:gd name="T5" fmla="*/ 30 h 33"/>
                  <a:gd name="T6" fmla="*/ 98 w 182"/>
                  <a:gd name="T7" fmla="*/ 30 h 33"/>
                  <a:gd name="T8" fmla="*/ 99 w 182"/>
                  <a:gd name="T9" fmla="*/ 25 h 33"/>
                  <a:gd name="T10" fmla="*/ 90 w 182"/>
                  <a:gd name="T11" fmla="*/ 21 h 33"/>
                  <a:gd name="T12" fmla="*/ 90 w 182"/>
                  <a:gd name="T13" fmla="*/ 21 h 33"/>
                  <a:gd name="T14" fmla="*/ 90 w 182"/>
                  <a:gd name="T15" fmla="*/ 33 h 33"/>
                  <a:gd name="T16" fmla="*/ 91 w 182"/>
                  <a:gd name="T17" fmla="*/ 33 h 33"/>
                  <a:gd name="T18" fmla="*/ 181 w 182"/>
                  <a:gd name="T19" fmla="*/ 17 h 33"/>
                  <a:gd name="T20" fmla="*/ 90 w 182"/>
                  <a:gd name="T21" fmla="*/ 0 h 33"/>
                  <a:gd name="T22" fmla="*/ 90 w 182"/>
                  <a:gd name="T23" fmla="*/ 3 h 33"/>
                  <a:gd name="T24" fmla="*/ 91 w 182"/>
                  <a:gd name="T25" fmla="*/ 2 h 33"/>
                  <a:gd name="T26" fmla="*/ 130 w 182"/>
                  <a:gd name="T27" fmla="*/ 17 h 33"/>
                  <a:gd name="T28" fmla="*/ 126 w 182"/>
                  <a:gd name="T29" fmla="*/ 19 h 33"/>
                  <a:gd name="T30" fmla="*/ 91 w 182"/>
                  <a:gd name="T31" fmla="*/ 5 h 33"/>
                  <a:gd name="T32" fmla="*/ 90 w 182"/>
                  <a:gd name="T33" fmla="*/ 6 h 33"/>
                  <a:gd name="T34" fmla="*/ 90 w 182"/>
                  <a:gd name="T35" fmla="*/ 8 h 33"/>
                  <a:gd name="T36" fmla="*/ 91 w 182"/>
                  <a:gd name="T37" fmla="*/ 7 h 33"/>
                  <a:gd name="T38" fmla="*/ 90 w 182"/>
                  <a:gd name="T39" fmla="*/ 21 h 33"/>
                  <a:gd name="T40" fmla="*/ 81 w 182"/>
                  <a:gd name="T41" fmla="*/ 25 h 33"/>
                  <a:gd name="T42" fmla="*/ 81 w 182"/>
                  <a:gd name="T43" fmla="*/ 30 h 33"/>
                  <a:gd name="T44" fmla="*/ 61 w 182"/>
                  <a:gd name="T45" fmla="*/ 30 h 33"/>
                  <a:gd name="T46" fmla="*/ 62 w 182"/>
                  <a:gd name="T47" fmla="*/ 18 h 33"/>
                  <a:gd name="T48" fmla="*/ 90 w 182"/>
                  <a:gd name="T49" fmla="*/ 8 h 33"/>
                  <a:gd name="T50" fmla="*/ 90 w 182"/>
                  <a:gd name="T51" fmla="*/ 6 h 33"/>
                  <a:gd name="T52" fmla="*/ 55 w 182"/>
                  <a:gd name="T53" fmla="*/ 19 h 33"/>
                  <a:gd name="T54" fmla="*/ 51 w 182"/>
                  <a:gd name="T55" fmla="*/ 17 h 33"/>
                  <a:gd name="T56" fmla="*/ 68 w 182"/>
                  <a:gd name="T57" fmla="*/ 11 h 33"/>
                  <a:gd name="T58" fmla="*/ 68 w 182"/>
                  <a:gd name="T59" fmla="*/ 4 h 33"/>
                  <a:gd name="T60" fmla="*/ 77 w 182"/>
                  <a:gd name="T61" fmla="*/ 4 h 33"/>
                  <a:gd name="T62" fmla="*/ 77 w 182"/>
                  <a:gd name="T63" fmla="*/ 8 h 33"/>
                  <a:gd name="T64" fmla="*/ 90 w 182"/>
                  <a:gd name="T65" fmla="*/ 3 h 33"/>
                  <a:gd name="T66" fmla="*/ 90 w 182"/>
                  <a:gd name="T67" fmla="*/ 0 h 33"/>
                  <a:gd name="T68" fmla="*/ 90 w 182"/>
                  <a:gd name="T69" fmla="*/ 0 h 33"/>
                  <a:gd name="T70" fmla="*/ 0 w 182"/>
                  <a:gd name="T71" fmla="*/ 17 h 33"/>
                  <a:gd name="T72" fmla="*/ 90 w 182"/>
                  <a:gd name="T73" fmla="*/ 33 h 33"/>
                  <a:gd name="T74" fmla="*/ 90 w 182"/>
                  <a:gd name="T75" fmla="*/ 2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2" h="33">
                    <a:moveTo>
                      <a:pt x="91" y="7"/>
                    </a:moveTo>
                    <a:cubicBezTo>
                      <a:pt x="119" y="18"/>
                      <a:pt x="119" y="18"/>
                      <a:pt x="119" y="18"/>
                    </a:cubicBezTo>
                    <a:cubicBezTo>
                      <a:pt x="119" y="30"/>
                      <a:pt x="119" y="30"/>
                      <a:pt x="119" y="30"/>
                    </a:cubicBezTo>
                    <a:cubicBezTo>
                      <a:pt x="98" y="30"/>
                      <a:pt x="98" y="30"/>
                      <a:pt x="98" y="30"/>
                    </a:cubicBezTo>
                    <a:cubicBezTo>
                      <a:pt x="99" y="25"/>
                      <a:pt x="99" y="25"/>
                      <a:pt x="99" y="25"/>
                    </a:cubicBezTo>
                    <a:cubicBezTo>
                      <a:pt x="99" y="23"/>
                      <a:pt x="95" y="21"/>
                      <a:pt x="90" y="21"/>
                    </a:cubicBezTo>
                    <a:cubicBezTo>
                      <a:pt x="90" y="21"/>
                      <a:pt x="90" y="21"/>
                      <a:pt x="90" y="21"/>
                    </a:cubicBezTo>
                    <a:cubicBezTo>
                      <a:pt x="90" y="33"/>
                      <a:pt x="90" y="33"/>
                      <a:pt x="90" y="33"/>
                    </a:cubicBezTo>
                    <a:cubicBezTo>
                      <a:pt x="91" y="33"/>
                      <a:pt x="91" y="33"/>
                      <a:pt x="91" y="33"/>
                    </a:cubicBezTo>
                    <a:cubicBezTo>
                      <a:pt x="141" y="33"/>
                      <a:pt x="182" y="26"/>
                      <a:pt x="181" y="17"/>
                    </a:cubicBezTo>
                    <a:cubicBezTo>
                      <a:pt x="180" y="8"/>
                      <a:pt x="139" y="0"/>
                      <a:pt x="90" y="0"/>
                    </a:cubicBezTo>
                    <a:cubicBezTo>
                      <a:pt x="90" y="3"/>
                      <a:pt x="90" y="3"/>
                      <a:pt x="90" y="3"/>
                    </a:cubicBezTo>
                    <a:cubicBezTo>
                      <a:pt x="91" y="2"/>
                      <a:pt x="91" y="2"/>
                      <a:pt x="91" y="2"/>
                    </a:cubicBezTo>
                    <a:cubicBezTo>
                      <a:pt x="130" y="17"/>
                      <a:pt x="130" y="17"/>
                      <a:pt x="130" y="17"/>
                    </a:cubicBezTo>
                    <a:cubicBezTo>
                      <a:pt x="126" y="19"/>
                      <a:pt x="126" y="19"/>
                      <a:pt x="126" y="19"/>
                    </a:cubicBezTo>
                    <a:cubicBezTo>
                      <a:pt x="91" y="5"/>
                      <a:pt x="91" y="5"/>
                      <a:pt x="91" y="5"/>
                    </a:cubicBezTo>
                    <a:cubicBezTo>
                      <a:pt x="90" y="6"/>
                      <a:pt x="90" y="6"/>
                      <a:pt x="90" y="6"/>
                    </a:cubicBezTo>
                    <a:cubicBezTo>
                      <a:pt x="90" y="8"/>
                      <a:pt x="90" y="8"/>
                      <a:pt x="90" y="8"/>
                    </a:cubicBezTo>
                    <a:lnTo>
                      <a:pt x="91" y="7"/>
                    </a:lnTo>
                    <a:close/>
                    <a:moveTo>
                      <a:pt x="90" y="21"/>
                    </a:moveTo>
                    <a:cubicBezTo>
                      <a:pt x="85" y="21"/>
                      <a:pt x="82" y="23"/>
                      <a:pt x="81" y="25"/>
                    </a:cubicBezTo>
                    <a:cubicBezTo>
                      <a:pt x="81" y="30"/>
                      <a:pt x="81" y="30"/>
                      <a:pt x="81" y="30"/>
                    </a:cubicBezTo>
                    <a:cubicBezTo>
                      <a:pt x="61" y="30"/>
                      <a:pt x="61" y="30"/>
                      <a:pt x="61" y="30"/>
                    </a:cubicBezTo>
                    <a:cubicBezTo>
                      <a:pt x="62" y="18"/>
                      <a:pt x="62" y="18"/>
                      <a:pt x="62" y="18"/>
                    </a:cubicBezTo>
                    <a:cubicBezTo>
                      <a:pt x="90" y="8"/>
                      <a:pt x="90" y="8"/>
                      <a:pt x="90" y="8"/>
                    </a:cubicBezTo>
                    <a:cubicBezTo>
                      <a:pt x="90" y="6"/>
                      <a:pt x="90" y="6"/>
                      <a:pt x="90" y="6"/>
                    </a:cubicBezTo>
                    <a:cubicBezTo>
                      <a:pt x="55" y="19"/>
                      <a:pt x="55" y="19"/>
                      <a:pt x="55" y="19"/>
                    </a:cubicBezTo>
                    <a:cubicBezTo>
                      <a:pt x="51" y="17"/>
                      <a:pt x="51" y="17"/>
                      <a:pt x="51" y="17"/>
                    </a:cubicBezTo>
                    <a:cubicBezTo>
                      <a:pt x="68" y="11"/>
                      <a:pt x="68" y="11"/>
                      <a:pt x="68" y="11"/>
                    </a:cubicBezTo>
                    <a:cubicBezTo>
                      <a:pt x="68" y="4"/>
                      <a:pt x="68" y="4"/>
                      <a:pt x="68" y="4"/>
                    </a:cubicBezTo>
                    <a:cubicBezTo>
                      <a:pt x="77" y="4"/>
                      <a:pt x="77" y="4"/>
                      <a:pt x="77" y="4"/>
                    </a:cubicBezTo>
                    <a:cubicBezTo>
                      <a:pt x="77" y="8"/>
                      <a:pt x="77" y="8"/>
                      <a:pt x="77" y="8"/>
                    </a:cubicBezTo>
                    <a:cubicBezTo>
                      <a:pt x="90" y="3"/>
                      <a:pt x="90" y="3"/>
                      <a:pt x="90" y="3"/>
                    </a:cubicBezTo>
                    <a:cubicBezTo>
                      <a:pt x="90" y="0"/>
                      <a:pt x="90" y="0"/>
                      <a:pt x="90" y="0"/>
                    </a:cubicBezTo>
                    <a:cubicBezTo>
                      <a:pt x="90" y="0"/>
                      <a:pt x="90" y="0"/>
                      <a:pt x="90" y="0"/>
                    </a:cubicBezTo>
                    <a:cubicBezTo>
                      <a:pt x="41" y="0"/>
                      <a:pt x="1" y="8"/>
                      <a:pt x="0" y="17"/>
                    </a:cubicBezTo>
                    <a:cubicBezTo>
                      <a:pt x="0" y="26"/>
                      <a:pt x="40" y="33"/>
                      <a:pt x="90" y="33"/>
                    </a:cubicBezTo>
                    <a:lnTo>
                      <a:pt x="90" y="21"/>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en-US" sz="1425">
                  <a:latin typeface="+mn-lt"/>
                  <a:ea typeface="+mn-ea"/>
                </a:endParaRPr>
              </a:p>
            </p:txBody>
          </p:sp>
        </p:grpSp>
        <p:grpSp>
          <p:nvGrpSpPr>
            <p:cNvPr id="8" name="Group 8"/>
            <p:cNvGrpSpPr>
              <a:grpSpLocks noChangeAspect="1"/>
            </p:cNvGrpSpPr>
            <p:nvPr/>
          </p:nvGrpSpPr>
          <p:grpSpPr bwMode="auto">
            <a:xfrm>
              <a:off x="2674772" y="1663503"/>
              <a:ext cx="2418743" cy="1941806"/>
              <a:chOff x="5599580" y="500139"/>
              <a:chExt cx="5497171" cy="4413216"/>
            </a:xfrm>
          </p:grpSpPr>
          <p:sp>
            <p:nvSpPr>
              <p:cNvPr id="9" name="Oval Callout 9"/>
              <p:cNvSpPr/>
              <p:nvPr/>
            </p:nvSpPr>
            <p:spPr>
              <a:xfrm>
                <a:off x="8126772" y="3612563"/>
                <a:ext cx="1766475" cy="1180575"/>
              </a:xfrm>
              <a:prstGeom prst="wedgeEllipseCallout">
                <a:avLst/>
              </a:prstGeom>
              <a:solidFill>
                <a:schemeClr val="accent3"/>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0" name="Oval Callout 10"/>
              <p:cNvSpPr/>
              <p:nvPr/>
            </p:nvSpPr>
            <p:spPr>
              <a:xfrm>
                <a:off x="6682224" y="3199775"/>
                <a:ext cx="1341367" cy="895752"/>
              </a:xfrm>
              <a:prstGeom prst="wedgeEllipseCallout">
                <a:avLst>
                  <a:gd name="adj1" fmla="val 26187"/>
                  <a:gd name="adj2" fmla="val 625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1" name="Oval Callout 11"/>
              <p:cNvSpPr/>
              <p:nvPr/>
            </p:nvSpPr>
            <p:spPr>
              <a:xfrm>
                <a:off x="9546556" y="2526931"/>
                <a:ext cx="1543602" cy="1031971"/>
              </a:xfrm>
              <a:prstGeom prst="wedgeEllipseCallout">
                <a:avLst>
                  <a:gd name="adj1" fmla="val 23309"/>
                  <a:gd name="adj2" fmla="val 576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2" name="Oval Callout 12"/>
              <p:cNvSpPr/>
              <p:nvPr/>
            </p:nvSpPr>
            <p:spPr>
              <a:xfrm>
                <a:off x="8126772" y="2621871"/>
                <a:ext cx="1176276" cy="788427"/>
              </a:xfrm>
              <a:prstGeom prst="wedgeEllipseCallout">
                <a:avLst>
                  <a:gd name="adj1" fmla="val 11299"/>
                  <a:gd name="adj2" fmla="val 66763"/>
                </a:avLst>
              </a:pr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3" name="Oval Callout 13"/>
              <p:cNvSpPr/>
              <p:nvPr/>
            </p:nvSpPr>
            <p:spPr>
              <a:xfrm>
                <a:off x="10103739" y="1705481"/>
                <a:ext cx="994673" cy="664591"/>
              </a:xfrm>
              <a:prstGeom prst="wedgeEllipseCallout">
                <a:avLst>
                  <a:gd name="adj1" fmla="val 39098"/>
                  <a:gd name="adj2" fmla="val 650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4" name="Oval Callout 14"/>
              <p:cNvSpPr/>
              <p:nvPr/>
            </p:nvSpPr>
            <p:spPr>
              <a:xfrm>
                <a:off x="5600877" y="2370072"/>
                <a:ext cx="1287711" cy="862726"/>
              </a:xfrm>
              <a:prstGeom prst="wedgeEllipseCallout">
                <a:avLst>
                  <a:gd name="adj1" fmla="val 8488"/>
                  <a:gd name="adj2" fmla="val 70280"/>
                </a:avLst>
              </a:prstGeom>
              <a:solidFill>
                <a:srgbClr val="4A4A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5" name="Oval Callout 15"/>
              <p:cNvSpPr/>
              <p:nvPr/>
            </p:nvSpPr>
            <p:spPr>
              <a:xfrm>
                <a:off x="6727626" y="1544495"/>
                <a:ext cx="1564237" cy="1048482"/>
              </a:xfrm>
              <a:prstGeom prst="wedgeEllipseCallout">
                <a:avLst>
                  <a:gd name="adj1" fmla="val 6540"/>
                  <a:gd name="adj2" fmla="val 751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6" name="Oval Callout 16"/>
              <p:cNvSpPr/>
              <p:nvPr/>
            </p:nvSpPr>
            <p:spPr>
              <a:xfrm>
                <a:off x="8667447" y="1527983"/>
                <a:ext cx="1176273" cy="788424"/>
              </a:xfrm>
              <a:prstGeom prst="wedgeEllipseCallou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7" name="Oval Callout 17"/>
              <p:cNvSpPr/>
              <p:nvPr/>
            </p:nvSpPr>
            <p:spPr>
              <a:xfrm>
                <a:off x="9955157" y="3868492"/>
                <a:ext cx="994673" cy="664591"/>
              </a:xfrm>
              <a:prstGeom prst="wedgeEllipseCallout">
                <a:avLst>
                  <a:gd name="adj1" fmla="val -5639"/>
                  <a:gd name="adj2" fmla="val 66280"/>
                </a:avLst>
              </a:prstGeom>
              <a:solidFill>
                <a:schemeClr val="accent2"/>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8" name="Oval Callout 18"/>
              <p:cNvSpPr/>
              <p:nvPr/>
            </p:nvSpPr>
            <p:spPr>
              <a:xfrm>
                <a:off x="7111461" y="4248257"/>
                <a:ext cx="994675" cy="664591"/>
              </a:xfrm>
              <a:prstGeom prst="wedgeEllipseCallout">
                <a:avLst>
                  <a:gd name="adj1" fmla="val 39098"/>
                  <a:gd name="adj2" fmla="val 65020"/>
                </a:avLst>
              </a:prstGeom>
              <a:solidFill>
                <a:schemeClr val="accent2"/>
              </a:solidFill>
              <a:ln>
                <a:noFill/>
              </a:ln>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19" name="Oval Callout 19"/>
              <p:cNvSpPr/>
              <p:nvPr/>
            </p:nvSpPr>
            <p:spPr>
              <a:xfrm>
                <a:off x="9538301" y="500139"/>
                <a:ext cx="1341367" cy="895752"/>
              </a:xfrm>
              <a:prstGeom prst="wedgeEllipseCallout">
                <a:avLst>
                  <a:gd name="adj1" fmla="val -12056"/>
                  <a:gd name="adj2" fmla="val 6905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20" name="Oval Callout 20"/>
              <p:cNvSpPr/>
              <p:nvPr/>
            </p:nvSpPr>
            <p:spPr>
              <a:xfrm>
                <a:off x="8089628" y="690022"/>
                <a:ext cx="994673" cy="664591"/>
              </a:xfrm>
              <a:prstGeom prst="wedgeEllipseCallout">
                <a:avLst>
                  <a:gd name="adj1" fmla="val -5639"/>
                  <a:gd name="adj2" fmla="val 6628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3930" fontAlgn="auto">
                  <a:spcBef>
                    <a:spcPts val="0"/>
                  </a:spcBef>
                  <a:spcAft>
                    <a:spcPts val="0"/>
                  </a:spcAft>
                  <a:defRPr/>
                </a:pPr>
                <a:endParaRPr lang="id-ID" sz="1425"/>
              </a:p>
            </p:txBody>
          </p:sp>
          <p:sp>
            <p:nvSpPr>
              <p:cNvPr id="21" name="Freeform 45"/>
              <p:cNvSpPr>
                <a:spLocks noEditPoints="1"/>
              </p:cNvSpPr>
              <p:nvPr/>
            </p:nvSpPr>
            <p:spPr bwMode="auto">
              <a:xfrm>
                <a:off x="8481718" y="2795242"/>
                <a:ext cx="466384" cy="466452"/>
              </a:xfrm>
              <a:custGeom>
                <a:avLst/>
                <a:gdLst>
                  <a:gd name="T0" fmla="*/ 0 w 124"/>
                  <a:gd name="T1" fmla="*/ 62 h 124"/>
                  <a:gd name="T2" fmla="*/ 124 w 124"/>
                  <a:gd name="T3" fmla="*/ 62 h 124"/>
                  <a:gd name="T4" fmla="*/ 116 w 124"/>
                  <a:gd name="T5" fmla="*/ 60 h 124"/>
                  <a:gd name="T6" fmla="*/ 87 w 124"/>
                  <a:gd name="T7" fmla="*/ 35 h 124"/>
                  <a:gd name="T8" fmla="*/ 116 w 124"/>
                  <a:gd name="T9" fmla="*/ 60 h 124"/>
                  <a:gd name="T10" fmla="*/ 43 w 124"/>
                  <a:gd name="T11" fmla="*/ 95 h 124"/>
                  <a:gd name="T12" fmla="*/ 60 w 124"/>
                  <a:gd name="T13" fmla="*/ 116 h 124"/>
                  <a:gd name="T14" fmla="*/ 64 w 124"/>
                  <a:gd name="T15" fmla="*/ 8 h 124"/>
                  <a:gd name="T16" fmla="*/ 64 w 124"/>
                  <a:gd name="T17" fmla="*/ 36 h 124"/>
                  <a:gd name="T18" fmla="*/ 64 w 124"/>
                  <a:gd name="T19" fmla="*/ 8 h 124"/>
                  <a:gd name="T20" fmla="*/ 100 w 124"/>
                  <a:gd name="T21" fmla="*/ 23 h 124"/>
                  <a:gd name="T22" fmla="*/ 71 w 124"/>
                  <a:gd name="T23" fmla="*/ 9 h 124"/>
                  <a:gd name="T24" fmla="*/ 60 w 124"/>
                  <a:gd name="T25" fmla="*/ 36 h 124"/>
                  <a:gd name="T26" fmla="*/ 60 w 124"/>
                  <a:gd name="T27" fmla="*/ 8 h 124"/>
                  <a:gd name="T28" fmla="*/ 38 w 124"/>
                  <a:gd name="T29" fmla="*/ 31 h 124"/>
                  <a:gd name="T30" fmla="*/ 53 w 124"/>
                  <a:gd name="T31" fmla="*/ 9 h 124"/>
                  <a:gd name="T32" fmla="*/ 40 w 124"/>
                  <a:gd name="T33" fmla="*/ 36 h 124"/>
                  <a:gd name="T34" fmla="*/ 60 w 124"/>
                  <a:gd name="T35" fmla="*/ 60 h 124"/>
                  <a:gd name="T36" fmla="*/ 40 w 124"/>
                  <a:gd name="T37" fmla="*/ 36 h 124"/>
                  <a:gd name="T38" fmla="*/ 60 w 124"/>
                  <a:gd name="T39" fmla="*/ 88 h 124"/>
                  <a:gd name="T40" fmla="*/ 36 w 124"/>
                  <a:gd name="T41" fmla="*/ 64 h 124"/>
                  <a:gd name="T42" fmla="*/ 53 w 124"/>
                  <a:gd name="T43" fmla="*/ 115 h 124"/>
                  <a:gd name="T44" fmla="*/ 40 w 124"/>
                  <a:gd name="T45" fmla="*/ 96 h 124"/>
                  <a:gd name="T46" fmla="*/ 64 w 124"/>
                  <a:gd name="T47" fmla="*/ 116 h 124"/>
                  <a:gd name="T48" fmla="*/ 81 w 124"/>
                  <a:gd name="T49" fmla="*/ 95 h 124"/>
                  <a:gd name="T50" fmla="*/ 64 w 124"/>
                  <a:gd name="T51" fmla="*/ 116 h 124"/>
                  <a:gd name="T52" fmla="*/ 97 w 124"/>
                  <a:gd name="T53" fmla="*/ 103 h 124"/>
                  <a:gd name="T54" fmla="*/ 84 w 124"/>
                  <a:gd name="T55" fmla="*/ 96 h 124"/>
                  <a:gd name="T56" fmla="*/ 64 w 124"/>
                  <a:gd name="T57" fmla="*/ 88 h 124"/>
                  <a:gd name="T58" fmla="*/ 88 w 124"/>
                  <a:gd name="T59" fmla="*/ 64 h 124"/>
                  <a:gd name="T60" fmla="*/ 64 w 124"/>
                  <a:gd name="T61" fmla="*/ 60 h 124"/>
                  <a:gd name="T62" fmla="*/ 84 w 124"/>
                  <a:gd name="T63" fmla="*/ 36 h 124"/>
                  <a:gd name="T64" fmla="*/ 64 w 124"/>
                  <a:gd name="T65" fmla="*/ 60 h 124"/>
                  <a:gd name="T66" fmla="*/ 37 w 124"/>
                  <a:gd name="T67" fmla="*/ 35 h 124"/>
                  <a:gd name="T68" fmla="*/ 8 w 124"/>
                  <a:gd name="T69" fmla="*/ 60 h 124"/>
                  <a:gd name="T70" fmla="*/ 8 w 124"/>
                  <a:gd name="T71" fmla="*/ 64 h 124"/>
                  <a:gd name="T72" fmla="*/ 38 w 124"/>
                  <a:gd name="T73" fmla="*/ 93 h 124"/>
                  <a:gd name="T74" fmla="*/ 8 w 124"/>
                  <a:gd name="T75" fmla="*/ 64 h 124"/>
                  <a:gd name="T76" fmla="*/ 86 w 124"/>
                  <a:gd name="T77" fmla="*/ 93 h 124"/>
                  <a:gd name="T78" fmla="*/ 116 w 124"/>
                  <a:gd name="T79" fmla="*/ 6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4" h="124">
                    <a:moveTo>
                      <a:pt x="62" y="0"/>
                    </a:moveTo>
                    <a:cubicBezTo>
                      <a:pt x="28" y="0"/>
                      <a:pt x="0" y="28"/>
                      <a:pt x="0" y="62"/>
                    </a:cubicBezTo>
                    <a:cubicBezTo>
                      <a:pt x="0" y="96"/>
                      <a:pt x="28" y="124"/>
                      <a:pt x="62" y="124"/>
                    </a:cubicBezTo>
                    <a:cubicBezTo>
                      <a:pt x="96" y="124"/>
                      <a:pt x="124" y="96"/>
                      <a:pt x="124" y="62"/>
                    </a:cubicBezTo>
                    <a:cubicBezTo>
                      <a:pt x="124" y="28"/>
                      <a:pt x="96" y="0"/>
                      <a:pt x="62" y="0"/>
                    </a:cubicBezTo>
                    <a:close/>
                    <a:moveTo>
                      <a:pt x="116" y="60"/>
                    </a:moveTo>
                    <a:cubicBezTo>
                      <a:pt x="92" y="60"/>
                      <a:pt x="92" y="60"/>
                      <a:pt x="92" y="60"/>
                    </a:cubicBezTo>
                    <a:cubicBezTo>
                      <a:pt x="92" y="51"/>
                      <a:pt x="90" y="43"/>
                      <a:pt x="87" y="35"/>
                    </a:cubicBezTo>
                    <a:cubicBezTo>
                      <a:pt x="93" y="33"/>
                      <a:pt x="98" y="30"/>
                      <a:pt x="102" y="26"/>
                    </a:cubicBezTo>
                    <a:cubicBezTo>
                      <a:pt x="110" y="35"/>
                      <a:pt x="115" y="47"/>
                      <a:pt x="116" y="60"/>
                    </a:cubicBezTo>
                    <a:close/>
                    <a:moveTo>
                      <a:pt x="60" y="116"/>
                    </a:moveTo>
                    <a:cubicBezTo>
                      <a:pt x="53" y="110"/>
                      <a:pt x="48" y="103"/>
                      <a:pt x="43" y="95"/>
                    </a:cubicBezTo>
                    <a:cubicBezTo>
                      <a:pt x="49" y="93"/>
                      <a:pt x="54" y="92"/>
                      <a:pt x="60" y="92"/>
                    </a:cubicBezTo>
                    <a:cubicBezTo>
                      <a:pt x="60" y="116"/>
                      <a:pt x="60" y="116"/>
                      <a:pt x="60" y="116"/>
                    </a:cubicBezTo>
                    <a:cubicBezTo>
                      <a:pt x="60" y="116"/>
                      <a:pt x="60" y="116"/>
                      <a:pt x="60" y="116"/>
                    </a:cubicBezTo>
                    <a:close/>
                    <a:moveTo>
                      <a:pt x="64" y="8"/>
                    </a:moveTo>
                    <a:cubicBezTo>
                      <a:pt x="72" y="14"/>
                      <a:pt x="78" y="23"/>
                      <a:pt x="82" y="33"/>
                    </a:cubicBezTo>
                    <a:cubicBezTo>
                      <a:pt x="76" y="35"/>
                      <a:pt x="70" y="36"/>
                      <a:pt x="64" y="36"/>
                    </a:cubicBezTo>
                    <a:cubicBezTo>
                      <a:pt x="64" y="8"/>
                      <a:pt x="64" y="8"/>
                      <a:pt x="64" y="8"/>
                    </a:cubicBezTo>
                    <a:cubicBezTo>
                      <a:pt x="64" y="8"/>
                      <a:pt x="64" y="8"/>
                      <a:pt x="64" y="8"/>
                    </a:cubicBezTo>
                    <a:close/>
                    <a:moveTo>
                      <a:pt x="71" y="9"/>
                    </a:moveTo>
                    <a:cubicBezTo>
                      <a:pt x="82" y="11"/>
                      <a:pt x="92" y="16"/>
                      <a:pt x="100" y="23"/>
                    </a:cubicBezTo>
                    <a:cubicBezTo>
                      <a:pt x="95" y="26"/>
                      <a:pt x="91" y="29"/>
                      <a:pt x="86" y="31"/>
                    </a:cubicBezTo>
                    <a:cubicBezTo>
                      <a:pt x="82" y="23"/>
                      <a:pt x="77" y="15"/>
                      <a:pt x="71" y="9"/>
                    </a:cubicBezTo>
                    <a:close/>
                    <a:moveTo>
                      <a:pt x="60" y="8"/>
                    </a:moveTo>
                    <a:cubicBezTo>
                      <a:pt x="60" y="36"/>
                      <a:pt x="60" y="36"/>
                      <a:pt x="60" y="36"/>
                    </a:cubicBezTo>
                    <a:cubicBezTo>
                      <a:pt x="54" y="36"/>
                      <a:pt x="48" y="35"/>
                      <a:pt x="42" y="33"/>
                    </a:cubicBezTo>
                    <a:cubicBezTo>
                      <a:pt x="46" y="23"/>
                      <a:pt x="52" y="14"/>
                      <a:pt x="60" y="8"/>
                    </a:cubicBezTo>
                    <a:cubicBezTo>
                      <a:pt x="60" y="8"/>
                      <a:pt x="60" y="8"/>
                      <a:pt x="60" y="8"/>
                    </a:cubicBezTo>
                    <a:close/>
                    <a:moveTo>
                      <a:pt x="38" y="31"/>
                    </a:moveTo>
                    <a:cubicBezTo>
                      <a:pt x="33" y="29"/>
                      <a:pt x="29" y="26"/>
                      <a:pt x="24" y="23"/>
                    </a:cubicBezTo>
                    <a:cubicBezTo>
                      <a:pt x="32" y="16"/>
                      <a:pt x="42" y="11"/>
                      <a:pt x="53" y="9"/>
                    </a:cubicBezTo>
                    <a:cubicBezTo>
                      <a:pt x="47" y="15"/>
                      <a:pt x="42" y="23"/>
                      <a:pt x="38" y="31"/>
                    </a:cubicBezTo>
                    <a:close/>
                    <a:moveTo>
                      <a:pt x="40" y="36"/>
                    </a:moveTo>
                    <a:cubicBezTo>
                      <a:pt x="47" y="38"/>
                      <a:pt x="53" y="40"/>
                      <a:pt x="60" y="40"/>
                    </a:cubicBezTo>
                    <a:cubicBezTo>
                      <a:pt x="60" y="60"/>
                      <a:pt x="60" y="60"/>
                      <a:pt x="60" y="60"/>
                    </a:cubicBezTo>
                    <a:cubicBezTo>
                      <a:pt x="36" y="60"/>
                      <a:pt x="36" y="60"/>
                      <a:pt x="36" y="60"/>
                    </a:cubicBezTo>
                    <a:cubicBezTo>
                      <a:pt x="36" y="52"/>
                      <a:pt x="38" y="44"/>
                      <a:pt x="40" y="36"/>
                    </a:cubicBezTo>
                    <a:close/>
                    <a:moveTo>
                      <a:pt x="60" y="64"/>
                    </a:moveTo>
                    <a:cubicBezTo>
                      <a:pt x="60" y="88"/>
                      <a:pt x="60" y="88"/>
                      <a:pt x="60" y="88"/>
                    </a:cubicBezTo>
                    <a:cubicBezTo>
                      <a:pt x="54" y="88"/>
                      <a:pt x="48" y="89"/>
                      <a:pt x="42" y="91"/>
                    </a:cubicBezTo>
                    <a:cubicBezTo>
                      <a:pt x="38" y="83"/>
                      <a:pt x="36" y="74"/>
                      <a:pt x="36" y="64"/>
                    </a:cubicBezTo>
                    <a:lnTo>
                      <a:pt x="60" y="64"/>
                    </a:lnTo>
                    <a:close/>
                    <a:moveTo>
                      <a:pt x="53" y="115"/>
                    </a:moveTo>
                    <a:cubicBezTo>
                      <a:pt x="43" y="114"/>
                      <a:pt x="34" y="109"/>
                      <a:pt x="27" y="103"/>
                    </a:cubicBezTo>
                    <a:cubicBezTo>
                      <a:pt x="31" y="100"/>
                      <a:pt x="35" y="98"/>
                      <a:pt x="40" y="96"/>
                    </a:cubicBezTo>
                    <a:cubicBezTo>
                      <a:pt x="43" y="103"/>
                      <a:pt x="48" y="110"/>
                      <a:pt x="53" y="115"/>
                    </a:cubicBezTo>
                    <a:close/>
                    <a:moveTo>
                      <a:pt x="64" y="116"/>
                    </a:moveTo>
                    <a:cubicBezTo>
                      <a:pt x="64" y="92"/>
                      <a:pt x="64" y="92"/>
                      <a:pt x="64" y="92"/>
                    </a:cubicBezTo>
                    <a:cubicBezTo>
                      <a:pt x="70" y="92"/>
                      <a:pt x="75" y="93"/>
                      <a:pt x="81" y="95"/>
                    </a:cubicBezTo>
                    <a:cubicBezTo>
                      <a:pt x="76" y="103"/>
                      <a:pt x="71" y="110"/>
                      <a:pt x="64" y="116"/>
                    </a:cubicBezTo>
                    <a:cubicBezTo>
                      <a:pt x="64" y="116"/>
                      <a:pt x="64" y="116"/>
                      <a:pt x="64" y="116"/>
                    </a:cubicBezTo>
                    <a:close/>
                    <a:moveTo>
                      <a:pt x="84" y="96"/>
                    </a:moveTo>
                    <a:cubicBezTo>
                      <a:pt x="89" y="98"/>
                      <a:pt x="93" y="100"/>
                      <a:pt x="97" y="103"/>
                    </a:cubicBezTo>
                    <a:cubicBezTo>
                      <a:pt x="90" y="109"/>
                      <a:pt x="81" y="114"/>
                      <a:pt x="71" y="115"/>
                    </a:cubicBezTo>
                    <a:cubicBezTo>
                      <a:pt x="76" y="110"/>
                      <a:pt x="81" y="103"/>
                      <a:pt x="84" y="96"/>
                    </a:cubicBezTo>
                    <a:close/>
                    <a:moveTo>
                      <a:pt x="82" y="91"/>
                    </a:moveTo>
                    <a:cubicBezTo>
                      <a:pt x="76" y="89"/>
                      <a:pt x="70" y="88"/>
                      <a:pt x="64" y="88"/>
                    </a:cubicBezTo>
                    <a:cubicBezTo>
                      <a:pt x="64" y="64"/>
                      <a:pt x="64" y="64"/>
                      <a:pt x="64" y="64"/>
                    </a:cubicBezTo>
                    <a:cubicBezTo>
                      <a:pt x="88" y="64"/>
                      <a:pt x="88" y="64"/>
                      <a:pt x="88" y="64"/>
                    </a:cubicBezTo>
                    <a:cubicBezTo>
                      <a:pt x="88" y="74"/>
                      <a:pt x="86" y="83"/>
                      <a:pt x="82" y="91"/>
                    </a:cubicBezTo>
                    <a:close/>
                    <a:moveTo>
                      <a:pt x="64" y="60"/>
                    </a:moveTo>
                    <a:cubicBezTo>
                      <a:pt x="64" y="40"/>
                      <a:pt x="64" y="40"/>
                      <a:pt x="64" y="40"/>
                    </a:cubicBezTo>
                    <a:cubicBezTo>
                      <a:pt x="71" y="40"/>
                      <a:pt x="77" y="38"/>
                      <a:pt x="84" y="36"/>
                    </a:cubicBezTo>
                    <a:cubicBezTo>
                      <a:pt x="86" y="44"/>
                      <a:pt x="88" y="52"/>
                      <a:pt x="88" y="60"/>
                    </a:cubicBezTo>
                    <a:lnTo>
                      <a:pt x="64" y="60"/>
                    </a:lnTo>
                    <a:close/>
                    <a:moveTo>
                      <a:pt x="22" y="26"/>
                    </a:moveTo>
                    <a:cubicBezTo>
                      <a:pt x="26" y="30"/>
                      <a:pt x="31" y="33"/>
                      <a:pt x="37" y="35"/>
                    </a:cubicBezTo>
                    <a:cubicBezTo>
                      <a:pt x="34" y="43"/>
                      <a:pt x="32" y="51"/>
                      <a:pt x="32" y="60"/>
                    </a:cubicBezTo>
                    <a:cubicBezTo>
                      <a:pt x="8" y="60"/>
                      <a:pt x="8" y="60"/>
                      <a:pt x="8" y="60"/>
                    </a:cubicBezTo>
                    <a:cubicBezTo>
                      <a:pt x="9" y="47"/>
                      <a:pt x="14" y="35"/>
                      <a:pt x="22" y="26"/>
                    </a:cubicBezTo>
                    <a:close/>
                    <a:moveTo>
                      <a:pt x="8" y="64"/>
                    </a:moveTo>
                    <a:cubicBezTo>
                      <a:pt x="32" y="64"/>
                      <a:pt x="32" y="64"/>
                      <a:pt x="32" y="64"/>
                    </a:cubicBezTo>
                    <a:cubicBezTo>
                      <a:pt x="32" y="74"/>
                      <a:pt x="34" y="84"/>
                      <a:pt x="38" y="93"/>
                    </a:cubicBezTo>
                    <a:cubicBezTo>
                      <a:pt x="33" y="95"/>
                      <a:pt x="28" y="97"/>
                      <a:pt x="24" y="100"/>
                    </a:cubicBezTo>
                    <a:cubicBezTo>
                      <a:pt x="15" y="91"/>
                      <a:pt x="9" y="78"/>
                      <a:pt x="8" y="64"/>
                    </a:cubicBezTo>
                    <a:close/>
                    <a:moveTo>
                      <a:pt x="100" y="100"/>
                    </a:moveTo>
                    <a:cubicBezTo>
                      <a:pt x="96" y="97"/>
                      <a:pt x="91" y="95"/>
                      <a:pt x="86" y="93"/>
                    </a:cubicBezTo>
                    <a:cubicBezTo>
                      <a:pt x="90" y="84"/>
                      <a:pt x="92" y="74"/>
                      <a:pt x="92" y="64"/>
                    </a:cubicBezTo>
                    <a:cubicBezTo>
                      <a:pt x="116" y="64"/>
                      <a:pt x="116" y="64"/>
                      <a:pt x="116" y="64"/>
                    </a:cubicBezTo>
                    <a:cubicBezTo>
                      <a:pt x="115" y="78"/>
                      <a:pt x="109" y="91"/>
                      <a:pt x="100" y="100"/>
                    </a:cubicBezTo>
                    <a:close/>
                  </a:path>
                </a:pathLst>
              </a:custGeom>
              <a:solidFill>
                <a:schemeClr val="bg1"/>
              </a:solidFill>
              <a:ln>
                <a:noFill/>
              </a:ln>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nvGrpSpPr>
              <p:cNvPr id="22" name="Group 22"/>
              <p:cNvGrpSpPr/>
              <p:nvPr/>
            </p:nvGrpSpPr>
            <p:grpSpPr>
              <a:xfrm>
                <a:off x="7366971" y="4407847"/>
                <a:ext cx="482600" cy="392113"/>
                <a:chOff x="2974975" y="5006976"/>
                <a:chExt cx="482600" cy="392113"/>
              </a:xfrm>
              <a:solidFill>
                <a:schemeClr val="bg1"/>
              </a:solidFill>
            </p:grpSpPr>
            <p:sp>
              <p:nvSpPr>
                <p:cNvPr id="75" name="Freeform 46"/>
                <p:cNvSpPr>
                  <a:spLocks noEditPoints="1"/>
                </p:cNvSpPr>
                <p:nvPr/>
              </p:nvSpPr>
              <p:spPr bwMode="auto">
                <a:xfrm>
                  <a:off x="3306763" y="5127626"/>
                  <a:ext cx="90487" cy="120650"/>
                </a:xfrm>
                <a:custGeom>
                  <a:avLst/>
                  <a:gdLst>
                    <a:gd name="T0" fmla="*/ 11 w 24"/>
                    <a:gd name="T1" fmla="*/ 2 h 32"/>
                    <a:gd name="T2" fmla="*/ 8 w 24"/>
                    <a:gd name="T3" fmla="*/ 0 h 32"/>
                    <a:gd name="T4" fmla="*/ 4 w 24"/>
                    <a:gd name="T5" fmla="*/ 0 h 32"/>
                    <a:gd name="T6" fmla="*/ 0 w 24"/>
                    <a:gd name="T7" fmla="*/ 4 h 32"/>
                    <a:gd name="T8" fmla="*/ 0 w 24"/>
                    <a:gd name="T9" fmla="*/ 28 h 32"/>
                    <a:gd name="T10" fmla="*/ 4 w 24"/>
                    <a:gd name="T11" fmla="*/ 32 h 32"/>
                    <a:gd name="T12" fmla="*/ 20 w 24"/>
                    <a:gd name="T13" fmla="*/ 32 h 32"/>
                    <a:gd name="T14" fmla="*/ 24 w 24"/>
                    <a:gd name="T15" fmla="*/ 28 h 32"/>
                    <a:gd name="T16" fmla="*/ 24 w 24"/>
                    <a:gd name="T17" fmla="*/ 22 h 32"/>
                    <a:gd name="T18" fmla="*/ 23 w 24"/>
                    <a:gd name="T19" fmla="*/ 20 h 32"/>
                    <a:gd name="T20" fmla="*/ 11 w 24"/>
                    <a:gd name="T21" fmla="*/ 2 h 32"/>
                    <a:gd name="T22" fmla="*/ 20 w 24"/>
                    <a:gd name="T23" fmla="*/ 28 h 32"/>
                    <a:gd name="T24" fmla="*/ 4 w 24"/>
                    <a:gd name="T25" fmla="*/ 28 h 32"/>
                    <a:gd name="T26" fmla="*/ 4 w 24"/>
                    <a:gd name="T27" fmla="*/ 4 h 32"/>
                    <a:gd name="T28" fmla="*/ 8 w 24"/>
                    <a:gd name="T29" fmla="*/ 4 h 32"/>
                    <a:gd name="T30" fmla="*/ 20 w 24"/>
                    <a:gd name="T31" fmla="*/ 22 h 32"/>
                    <a:gd name="T32" fmla="*/ 20 w 24"/>
                    <a:gd name="T33" fmla="*/ 2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4" h="32">
                      <a:moveTo>
                        <a:pt x="11" y="2"/>
                      </a:moveTo>
                      <a:cubicBezTo>
                        <a:pt x="11" y="1"/>
                        <a:pt x="9" y="0"/>
                        <a:pt x="8" y="0"/>
                      </a:cubicBezTo>
                      <a:cubicBezTo>
                        <a:pt x="4" y="0"/>
                        <a:pt x="4" y="0"/>
                        <a:pt x="4" y="0"/>
                      </a:cubicBezTo>
                      <a:cubicBezTo>
                        <a:pt x="2" y="0"/>
                        <a:pt x="0" y="2"/>
                        <a:pt x="0" y="4"/>
                      </a:cubicBezTo>
                      <a:cubicBezTo>
                        <a:pt x="0" y="28"/>
                        <a:pt x="0" y="28"/>
                        <a:pt x="0" y="28"/>
                      </a:cubicBezTo>
                      <a:cubicBezTo>
                        <a:pt x="0" y="30"/>
                        <a:pt x="2" y="32"/>
                        <a:pt x="4" y="32"/>
                      </a:cubicBezTo>
                      <a:cubicBezTo>
                        <a:pt x="20" y="32"/>
                        <a:pt x="20" y="32"/>
                        <a:pt x="20" y="32"/>
                      </a:cubicBezTo>
                      <a:cubicBezTo>
                        <a:pt x="22" y="32"/>
                        <a:pt x="24" y="30"/>
                        <a:pt x="24" y="28"/>
                      </a:cubicBezTo>
                      <a:cubicBezTo>
                        <a:pt x="24" y="22"/>
                        <a:pt x="24" y="22"/>
                        <a:pt x="24" y="22"/>
                      </a:cubicBezTo>
                      <a:cubicBezTo>
                        <a:pt x="24" y="21"/>
                        <a:pt x="24" y="20"/>
                        <a:pt x="23" y="20"/>
                      </a:cubicBezTo>
                      <a:lnTo>
                        <a:pt x="11" y="2"/>
                      </a:lnTo>
                      <a:close/>
                      <a:moveTo>
                        <a:pt x="20" y="28"/>
                      </a:moveTo>
                      <a:cubicBezTo>
                        <a:pt x="4" y="28"/>
                        <a:pt x="4" y="28"/>
                        <a:pt x="4" y="28"/>
                      </a:cubicBezTo>
                      <a:cubicBezTo>
                        <a:pt x="4" y="4"/>
                        <a:pt x="4" y="4"/>
                        <a:pt x="4" y="4"/>
                      </a:cubicBezTo>
                      <a:cubicBezTo>
                        <a:pt x="8" y="4"/>
                        <a:pt x="8" y="4"/>
                        <a:pt x="8" y="4"/>
                      </a:cubicBezTo>
                      <a:cubicBezTo>
                        <a:pt x="20" y="22"/>
                        <a:pt x="20" y="22"/>
                        <a:pt x="20" y="22"/>
                      </a:cubicBezTo>
                      <a:lnTo>
                        <a:pt x="20" y="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6" name="Freeform 47"/>
                <p:cNvSpPr>
                  <a:spLocks noEditPoints="1"/>
                </p:cNvSpPr>
                <p:nvPr/>
              </p:nvSpPr>
              <p:spPr bwMode="auto">
                <a:xfrm>
                  <a:off x="2974975" y="5006976"/>
                  <a:ext cx="482600" cy="392113"/>
                </a:xfrm>
                <a:custGeom>
                  <a:avLst/>
                  <a:gdLst>
                    <a:gd name="T0" fmla="*/ 126 w 128"/>
                    <a:gd name="T1" fmla="*/ 49 h 104"/>
                    <a:gd name="T2" fmla="*/ 110 w 128"/>
                    <a:gd name="T3" fmla="*/ 25 h 104"/>
                    <a:gd name="T4" fmla="*/ 100 w 128"/>
                    <a:gd name="T5" fmla="*/ 20 h 104"/>
                    <a:gd name="T6" fmla="*/ 84 w 128"/>
                    <a:gd name="T7" fmla="*/ 20 h 104"/>
                    <a:gd name="T8" fmla="*/ 84 w 128"/>
                    <a:gd name="T9" fmla="*/ 12 h 104"/>
                    <a:gd name="T10" fmla="*/ 72 w 128"/>
                    <a:gd name="T11" fmla="*/ 0 h 104"/>
                    <a:gd name="T12" fmla="*/ 12 w 128"/>
                    <a:gd name="T13" fmla="*/ 0 h 104"/>
                    <a:gd name="T14" fmla="*/ 0 w 128"/>
                    <a:gd name="T15" fmla="*/ 12 h 104"/>
                    <a:gd name="T16" fmla="*/ 0 w 128"/>
                    <a:gd name="T17" fmla="*/ 56 h 104"/>
                    <a:gd name="T18" fmla="*/ 12 w 128"/>
                    <a:gd name="T19" fmla="*/ 68 h 104"/>
                    <a:gd name="T20" fmla="*/ 12 w 128"/>
                    <a:gd name="T21" fmla="*/ 68 h 104"/>
                    <a:gd name="T22" fmla="*/ 12 w 128"/>
                    <a:gd name="T23" fmla="*/ 80 h 104"/>
                    <a:gd name="T24" fmla="*/ 24 w 128"/>
                    <a:gd name="T25" fmla="*/ 92 h 104"/>
                    <a:gd name="T26" fmla="*/ 29 w 128"/>
                    <a:gd name="T27" fmla="*/ 92 h 104"/>
                    <a:gd name="T28" fmla="*/ 44 w 128"/>
                    <a:gd name="T29" fmla="*/ 104 h 104"/>
                    <a:gd name="T30" fmla="*/ 59 w 128"/>
                    <a:gd name="T31" fmla="*/ 92 h 104"/>
                    <a:gd name="T32" fmla="*/ 81 w 128"/>
                    <a:gd name="T33" fmla="*/ 92 h 104"/>
                    <a:gd name="T34" fmla="*/ 96 w 128"/>
                    <a:gd name="T35" fmla="*/ 104 h 104"/>
                    <a:gd name="T36" fmla="*/ 111 w 128"/>
                    <a:gd name="T37" fmla="*/ 92 h 104"/>
                    <a:gd name="T38" fmla="*/ 116 w 128"/>
                    <a:gd name="T39" fmla="*/ 92 h 104"/>
                    <a:gd name="T40" fmla="*/ 128 w 128"/>
                    <a:gd name="T41" fmla="*/ 80 h 104"/>
                    <a:gd name="T42" fmla="*/ 128 w 128"/>
                    <a:gd name="T43" fmla="*/ 56 h 104"/>
                    <a:gd name="T44" fmla="*/ 126 w 128"/>
                    <a:gd name="T45" fmla="*/ 49 h 104"/>
                    <a:gd name="T46" fmla="*/ 12 w 128"/>
                    <a:gd name="T47" fmla="*/ 60 h 104"/>
                    <a:gd name="T48" fmla="*/ 8 w 128"/>
                    <a:gd name="T49" fmla="*/ 56 h 104"/>
                    <a:gd name="T50" fmla="*/ 8 w 128"/>
                    <a:gd name="T51" fmla="*/ 12 h 104"/>
                    <a:gd name="T52" fmla="*/ 12 w 128"/>
                    <a:gd name="T53" fmla="*/ 8 h 104"/>
                    <a:gd name="T54" fmla="*/ 72 w 128"/>
                    <a:gd name="T55" fmla="*/ 8 h 104"/>
                    <a:gd name="T56" fmla="*/ 76 w 128"/>
                    <a:gd name="T57" fmla="*/ 12 h 104"/>
                    <a:gd name="T58" fmla="*/ 76 w 128"/>
                    <a:gd name="T59" fmla="*/ 20 h 104"/>
                    <a:gd name="T60" fmla="*/ 76 w 128"/>
                    <a:gd name="T61" fmla="*/ 28 h 104"/>
                    <a:gd name="T62" fmla="*/ 76 w 128"/>
                    <a:gd name="T63" fmla="*/ 56 h 104"/>
                    <a:gd name="T64" fmla="*/ 72 w 128"/>
                    <a:gd name="T65" fmla="*/ 60 h 104"/>
                    <a:gd name="T66" fmla="*/ 12 w 128"/>
                    <a:gd name="T67" fmla="*/ 60 h 104"/>
                    <a:gd name="T68" fmla="*/ 44 w 128"/>
                    <a:gd name="T69" fmla="*/ 96 h 104"/>
                    <a:gd name="T70" fmla="*/ 36 w 128"/>
                    <a:gd name="T71" fmla="*/ 88 h 104"/>
                    <a:gd name="T72" fmla="*/ 44 w 128"/>
                    <a:gd name="T73" fmla="*/ 80 h 104"/>
                    <a:gd name="T74" fmla="*/ 52 w 128"/>
                    <a:gd name="T75" fmla="*/ 88 h 104"/>
                    <a:gd name="T76" fmla="*/ 44 w 128"/>
                    <a:gd name="T77" fmla="*/ 96 h 104"/>
                    <a:gd name="T78" fmla="*/ 96 w 128"/>
                    <a:gd name="T79" fmla="*/ 96 h 104"/>
                    <a:gd name="T80" fmla="*/ 88 w 128"/>
                    <a:gd name="T81" fmla="*/ 88 h 104"/>
                    <a:gd name="T82" fmla="*/ 96 w 128"/>
                    <a:gd name="T83" fmla="*/ 80 h 104"/>
                    <a:gd name="T84" fmla="*/ 104 w 128"/>
                    <a:gd name="T85" fmla="*/ 88 h 104"/>
                    <a:gd name="T86" fmla="*/ 96 w 128"/>
                    <a:gd name="T87" fmla="*/ 96 h 104"/>
                    <a:gd name="T88" fmla="*/ 120 w 128"/>
                    <a:gd name="T89" fmla="*/ 80 h 104"/>
                    <a:gd name="T90" fmla="*/ 116 w 128"/>
                    <a:gd name="T91" fmla="*/ 84 h 104"/>
                    <a:gd name="T92" fmla="*/ 111 w 128"/>
                    <a:gd name="T93" fmla="*/ 84 h 104"/>
                    <a:gd name="T94" fmla="*/ 96 w 128"/>
                    <a:gd name="T95" fmla="*/ 72 h 104"/>
                    <a:gd name="T96" fmla="*/ 81 w 128"/>
                    <a:gd name="T97" fmla="*/ 84 h 104"/>
                    <a:gd name="T98" fmla="*/ 59 w 128"/>
                    <a:gd name="T99" fmla="*/ 84 h 104"/>
                    <a:gd name="T100" fmla="*/ 44 w 128"/>
                    <a:gd name="T101" fmla="*/ 72 h 104"/>
                    <a:gd name="T102" fmla="*/ 29 w 128"/>
                    <a:gd name="T103" fmla="*/ 84 h 104"/>
                    <a:gd name="T104" fmla="*/ 24 w 128"/>
                    <a:gd name="T105" fmla="*/ 84 h 104"/>
                    <a:gd name="T106" fmla="*/ 20 w 128"/>
                    <a:gd name="T107" fmla="*/ 80 h 104"/>
                    <a:gd name="T108" fmla="*/ 20 w 128"/>
                    <a:gd name="T109" fmla="*/ 68 h 104"/>
                    <a:gd name="T110" fmla="*/ 72 w 128"/>
                    <a:gd name="T111" fmla="*/ 68 h 104"/>
                    <a:gd name="T112" fmla="*/ 84 w 128"/>
                    <a:gd name="T113" fmla="*/ 56 h 104"/>
                    <a:gd name="T114" fmla="*/ 84 w 128"/>
                    <a:gd name="T115" fmla="*/ 28 h 104"/>
                    <a:gd name="T116" fmla="*/ 100 w 128"/>
                    <a:gd name="T117" fmla="*/ 28 h 104"/>
                    <a:gd name="T118" fmla="*/ 103 w 128"/>
                    <a:gd name="T119" fmla="*/ 30 h 104"/>
                    <a:gd name="T120" fmla="*/ 119 w 128"/>
                    <a:gd name="T121" fmla="*/ 54 h 104"/>
                    <a:gd name="T122" fmla="*/ 120 w 128"/>
                    <a:gd name="T123" fmla="*/ 56 h 104"/>
                    <a:gd name="T124" fmla="*/ 120 w 128"/>
                    <a:gd name="T125" fmla="*/ 8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28" h="104">
                      <a:moveTo>
                        <a:pt x="126" y="49"/>
                      </a:moveTo>
                      <a:cubicBezTo>
                        <a:pt x="110" y="25"/>
                        <a:pt x="110" y="25"/>
                        <a:pt x="110" y="25"/>
                      </a:cubicBezTo>
                      <a:cubicBezTo>
                        <a:pt x="108" y="22"/>
                        <a:pt x="104" y="20"/>
                        <a:pt x="100" y="20"/>
                      </a:cubicBezTo>
                      <a:cubicBezTo>
                        <a:pt x="84" y="20"/>
                        <a:pt x="84" y="20"/>
                        <a:pt x="84" y="20"/>
                      </a:cubicBezTo>
                      <a:cubicBezTo>
                        <a:pt x="84" y="12"/>
                        <a:pt x="84" y="12"/>
                        <a:pt x="84" y="12"/>
                      </a:cubicBezTo>
                      <a:cubicBezTo>
                        <a:pt x="84" y="5"/>
                        <a:pt x="79" y="0"/>
                        <a:pt x="72" y="0"/>
                      </a:cubicBezTo>
                      <a:cubicBezTo>
                        <a:pt x="12" y="0"/>
                        <a:pt x="12" y="0"/>
                        <a:pt x="12" y="0"/>
                      </a:cubicBezTo>
                      <a:cubicBezTo>
                        <a:pt x="5" y="0"/>
                        <a:pt x="0" y="5"/>
                        <a:pt x="0" y="12"/>
                      </a:cubicBezTo>
                      <a:cubicBezTo>
                        <a:pt x="0" y="56"/>
                        <a:pt x="0" y="56"/>
                        <a:pt x="0" y="56"/>
                      </a:cubicBezTo>
                      <a:cubicBezTo>
                        <a:pt x="0" y="63"/>
                        <a:pt x="5" y="68"/>
                        <a:pt x="12" y="68"/>
                      </a:cubicBezTo>
                      <a:cubicBezTo>
                        <a:pt x="12" y="68"/>
                        <a:pt x="12" y="68"/>
                        <a:pt x="12" y="68"/>
                      </a:cubicBezTo>
                      <a:cubicBezTo>
                        <a:pt x="12" y="80"/>
                        <a:pt x="12" y="80"/>
                        <a:pt x="12" y="80"/>
                      </a:cubicBezTo>
                      <a:cubicBezTo>
                        <a:pt x="12" y="87"/>
                        <a:pt x="17" y="92"/>
                        <a:pt x="24" y="92"/>
                      </a:cubicBezTo>
                      <a:cubicBezTo>
                        <a:pt x="29" y="92"/>
                        <a:pt x="29" y="92"/>
                        <a:pt x="29" y="92"/>
                      </a:cubicBezTo>
                      <a:cubicBezTo>
                        <a:pt x="30" y="99"/>
                        <a:pt x="37" y="104"/>
                        <a:pt x="44" y="104"/>
                      </a:cubicBezTo>
                      <a:cubicBezTo>
                        <a:pt x="51" y="104"/>
                        <a:pt x="58" y="99"/>
                        <a:pt x="59" y="92"/>
                      </a:cubicBezTo>
                      <a:cubicBezTo>
                        <a:pt x="81" y="92"/>
                        <a:pt x="81" y="92"/>
                        <a:pt x="81" y="92"/>
                      </a:cubicBezTo>
                      <a:cubicBezTo>
                        <a:pt x="82" y="99"/>
                        <a:pt x="89" y="104"/>
                        <a:pt x="96" y="104"/>
                      </a:cubicBezTo>
                      <a:cubicBezTo>
                        <a:pt x="103" y="104"/>
                        <a:pt x="110" y="99"/>
                        <a:pt x="111" y="92"/>
                      </a:cubicBezTo>
                      <a:cubicBezTo>
                        <a:pt x="116" y="92"/>
                        <a:pt x="116" y="92"/>
                        <a:pt x="116" y="92"/>
                      </a:cubicBezTo>
                      <a:cubicBezTo>
                        <a:pt x="123" y="92"/>
                        <a:pt x="128" y="87"/>
                        <a:pt x="128" y="80"/>
                      </a:cubicBezTo>
                      <a:cubicBezTo>
                        <a:pt x="128" y="56"/>
                        <a:pt x="128" y="56"/>
                        <a:pt x="128" y="56"/>
                      </a:cubicBezTo>
                      <a:cubicBezTo>
                        <a:pt x="128" y="54"/>
                        <a:pt x="127" y="51"/>
                        <a:pt x="126" y="49"/>
                      </a:cubicBezTo>
                      <a:close/>
                      <a:moveTo>
                        <a:pt x="12" y="60"/>
                      </a:moveTo>
                      <a:cubicBezTo>
                        <a:pt x="10" y="60"/>
                        <a:pt x="8" y="58"/>
                        <a:pt x="8" y="56"/>
                      </a:cubicBezTo>
                      <a:cubicBezTo>
                        <a:pt x="8" y="12"/>
                        <a:pt x="8" y="12"/>
                        <a:pt x="8" y="12"/>
                      </a:cubicBezTo>
                      <a:cubicBezTo>
                        <a:pt x="8" y="10"/>
                        <a:pt x="10" y="8"/>
                        <a:pt x="12" y="8"/>
                      </a:cubicBezTo>
                      <a:cubicBezTo>
                        <a:pt x="72" y="8"/>
                        <a:pt x="72" y="8"/>
                        <a:pt x="72" y="8"/>
                      </a:cubicBezTo>
                      <a:cubicBezTo>
                        <a:pt x="74" y="8"/>
                        <a:pt x="76" y="10"/>
                        <a:pt x="76" y="12"/>
                      </a:cubicBezTo>
                      <a:cubicBezTo>
                        <a:pt x="76" y="20"/>
                        <a:pt x="76" y="20"/>
                        <a:pt x="76" y="20"/>
                      </a:cubicBezTo>
                      <a:cubicBezTo>
                        <a:pt x="76" y="28"/>
                        <a:pt x="76" y="28"/>
                        <a:pt x="76" y="28"/>
                      </a:cubicBezTo>
                      <a:cubicBezTo>
                        <a:pt x="76" y="56"/>
                        <a:pt x="76" y="56"/>
                        <a:pt x="76" y="56"/>
                      </a:cubicBezTo>
                      <a:cubicBezTo>
                        <a:pt x="76" y="58"/>
                        <a:pt x="74" y="60"/>
                        <a:pt x="72" y="60"/>
                      </a:cubicBezTo>
                      <a:lnTo>
                        <a:pt x="12" y="60"/>
                      </a:lnTo>
                      <a:close/>
                      <a:moveTo>
                        <a:pt x="44" y="96"/>
                      </a:moveTo>
                      <a:cubicBezTo>
                        <a:pt x="40" y="96"/>
                        <a:pt x="36" y="92"/>
                        <a:pt x="36" y="88"/>
                      </a:cubicBezTo>
                      <a:cubicBezTo>
                        <a:pt x="36" y="84"/>
                        <a:pt x="40" y="80"/>
                        <a:pt x="44" y="80"/>
                      </a:cubicBezTo>
                      <a:cubicBezTo>
                        <a:pt x="48" y="80"/>
                        <a:pt x="52" y="84"/>
                        <a:pt x="52" y="88"/>
                      </a:cubicBezTo>
                      <a:cubicBezTo>
                        <a:pt x="52" y="92"/>
                        <a:pt x="48" y="96"/>
                        <a:pt x="44" y="96"/>
                      </a:cubicBezTo>
                      <a:close/>
                      <a:moveTo>
                        <a:pt x="96" y="96"/>
                      </a:moveTo>
                      <a:cubicBezTo>
                        <a:pt x="92" y="96"/>
                        <a:pt x="88" y="92"/>
                        <a:pt x="88" y="88"/>
                      </a:cubicBezTo>
                      <a:cubicBezTo>
                        <a:pt x="88" y="84"/>
                        <a:pt x="92" y="80"/>
                        <a:pt x="96" y="80"/>
                      </a:cubicBezTo>
                      <a:cubicBezTo>
                        <a:pt x="100" y="80"/>
                        <a:pt x="104" y="84"/>
                        <a:pt x="104" y="88"/>
                      </a:cubicBezTo>
                      <a:cubicBezTo>
                        <a:pt x="104" y="92"/>
                        <a:pt x="100" y="96"/>
                        <a:pt x="96" y="96"/>
                      </a:cubicBezTo>
                      <a:close/>
                      <a:moveTo>
                        <a:pt x="120" y="80"/>
                      </a:moveTo>
                      <a:cubicBezTo>
                        <a:pt x="120" y="82"/>
                        <a:pt x="118" y="84"/>
                        <a:pt x="116" y="84"/>
                      </a:cubicBezTo>
                      <a:cubicBezTo>
                        <a:pt x="111" y="84"/>
                        <a:pt x="111" y="84"/>
                        <a:pt x="111" y="84"/>
                      </a:cubicBezTo>
                      <a:cubicBezTo>
                        <a:pt x="110" y="77"/>
                        <a:pt x="103" y="72"/>
                        <a:pt x="96" y="72"/>
                      </a:cubicBezTo>
                      <a:cubicBezTo>
                        <a:pt x="89" y="72"/>
                        <a:pt x="82" y="77"/>
                        <a:pt x="81" y="84"/>
                      </a:cubicBezTo>
                      <a:cubicBezTo>
                        <a:pt x="59" y="84"/>
                        <a:pt x="59" y="84"/>
                        <a:pt x="59" y="84"/>
                      </a:cubicBezTo>
                      <a:cubicBezTo>
                        <a:pt x="58" y="77"/>
                        <a:pt x="51" y="72"/>
                        <a:pt x="44" y="72"/>
                      </a:cubicBezTo>
                      <a:cubicBezTo>
                        <a:pt x="37" y="72"/>
                        <a:pt x="30" y="77"/>
                        <a:pt x="29" y="84"/>
                      </a:cubicBezTo>
                      <a:cubicBezTo>
                        <a:pt x="24" y="84"/>
                        <a:pt x="24" y="84"/>
                        <a:pt x="24" y="84"/>
                      </a:cubicBezTo>
                      <a:cubicBezTo>
                        <a:pt x="22" y="84"/>
                        <a:pt x="20" y="82"/>
                        <a:pt x="20" y="80"/>
                      </a:cubicBezTo>
                      <a:cubicBezTo>
                        <a:pt x="20" y="68"/>
                        <a:pt x="20" y="68"/>
                        <a:pt x="20" y="68"/>
                      </a:cubicBezTo>
                      <a:cubicBezTo>
                        <a:pt x="72" y="68"/>
                        <a:pt x="72" y="68"/>
                        <a:pt x="72" y="68"/>
                      </a:cubicBezTo>
                      <a:cubicBezTo>
                        <a:pt x="79" y="68"/>
                        <a:pt x="84" y="63"/>
                        <a:pt x="84" y="56"/>
                      </a:cubicBezTo>
                      <a:cubicBezTo>
                        <a:pt x="84" y="28"/>
                        <a:pt x="84" y="28"/>
                        <a:pt x="84" y="28"/>
                      </a:cubicBezTo>
                      <a:cubicBezTo>
                        <a:pt x="100" y="28"/>
                        <a:pt x="100" y="28"/>
                        <a:pt x="100" y="28"/>
                      </a:cubicBezTo>
                      <a:cubicBezTo>
                        <a:pt x="101" y="28"/>
                        <a:pt x="103" y="29"/>
                        <a:pt x="103" y="30"/>
                      </a:cubicBezTo>
                      <a:cubicBezTo>
                        <a:pt x="119" y="54"/>
                        <a:pt x="119" y="54"/>
                        <a:pt x="119" y="54"/>
                      </a:cubicBezTo>
                      <a:cubicBezTo>
                        <a:pt x="120" y="54"/>
                        <a:pt x="120" y="55"/>
                        <a:pt x="120" y="56"/>
                      </a:cubicBezTo>
                      <a:lnTo>
                        <a:pt x="120" y="8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23" name="Group 23"/>
              <p:cNvGrpSpPr/>
              <p:nvPr/>
            </p:nvGrpSpPr>
            <p:grpSpPr>
              <a:xfrm>
                <a:off x="7210457" y="1807833"/>
                <a:ext cx="549275" cy="549275"/>
                <a:chOff x="1978025" y="4927601"/>
                <a:chExt cx="549275" cy="549275"/>
              </a:xfrm>
              <a:solidFill>
                <a:schemeClr val="bg1"/>
              </a:solidFill>
            </p:grpSpPr>
            <p:sp>
              <p:nvSpPr>
                <p:cNvPr id="66" name="Freeform 48"/>
                <p:cNvSpPr>
                  <a:spLocks noEditPoints="1"/>
                </p:cNvSpPr>
                <p:nvPr/>
              </p:nvSpPr>
              <p:spPr bwMode="auto">
                <a:xfrm>
                  <a:off x="1978025" y="4927601"/>
                  <a:ext cx="549275" cy="549275"/>
                </a:xfrm>
                <a:custGeom>
                  <a:avLst/>
                  <a:gdLst>
                    <a:gd name="T0" fmla="*/ 97 w 146"/>
                    <a:gd name="T1" fmla="*/ 14 h 146"/>
                    <a:gd name="T2" fmla="*/ 14 w 146"/>
                    <a:gd name="T3" fmla="*/ 49 h 146"/>
                    <a:gd name="T4" fmla="*/ 49 w 146"/>
                    <a:gd name="T5" fmla="*/ 132 h 146"/>
                    <a:gd name="T6" fmla="*/ 132 w 146"/>
                    <a:gd name="T7" fmla="*/ 97 h 146"/>
                    <a:gd name="T8" fmla="*/ 97 w 146"/>
                    <a:gd name="T9" fmla="*/ 14 h 146"/>
                    <a:gd name="T10" fmla="*/ 52 w 146"/>
                    <a:gd name="T11" fmla="*/ 125 h 146"/>
                    <a:gd name="T12" fmla="*/ 21 w 146"/>
                    <a:gd name="T13" fmla="*/ 52 h 146"/>
                    <a:gd name="T14" fmla="*/ 94 w 146"/>
                    <a:gd name="T15" fmla="*/ 21 h 146"/>
                    <a:gd name="T16" fmla="*/ 125 w 146"/>
                    <a:gd name="T17" fmla="*/ 94 h 146"/>
                    <a:gd name="T18" fmla="*/ 52 w 146"/>
                    <a:gd name="T19" fmla="*/ 125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6" h="146">
                      <a:moveTo>
                        <a:pt x="97" y="14"/>
                      </a:moveTo>
                      <a:cubicBezTo>
                        <a:pt x="64" y="0"/>
                        <a:pt x="27" y="16"/>
                        <a:pt x="14" y="49"/>
                      </a:cubicBezTo>
                      <a:cubicBezTo>
                        <a:pt x="0" y="82"/>
                        <a:pt x="16" y="119"/>
                        <a:pt x="49" y="132"/>
                      </a:cubicBezTo>
                      <a:cubicBezTo>
                        <a:pt x="82" y="146"/>
                        <a:pt x="119" y="130"/>
                        <a:pt x="132" y="97"/>
                      </a:cubicBezTo>
                      <a:cubicBezTo>
                        <a:pt x="146" y="64"/>
                        <a:pt x="130" y="27"/>
                        <a:pt x="97" y="14"/>
                      </a:cubicBezTo>
                      <a:close/>
                      <a:moveTo>
                        <a:pt x="52" y="125"/>
                      </a:moveTo>
                      <a:cubicBezTo>
                        <a:pt x="24" y="114"/>
                        <a:pt x="10" y="81"/>
                        <a:pt x="21" y="52"/>
                      </a:cubicBezTo>
                      <a:cubicBezTo>
                        <a:pt x="33" y="24"/>
                        <a:pt x="65" y="10"/>
                        <a:pt x="94" y="21"/>
                      </a:cubicBezTo>
                      <a:cubicBezTo>
                        <a:pt x="123" y="33"/>
                        <a:pt x="136" y="65"/>
                        <a:pt x="125" y="94"/>
                      </a:cubicBezTo>
                      <a:cubicBezTo>
                        <a:pt x="114" y="123"/>
                        <a:pt x="81" y="136"/>
                        <a:pt x="52" y="1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7" name="Freeform 49"/>
                <p:cNvSpPr>
                  <a:spLocks noEditPoints="1"/>
                </p:cNvSpPr>
                <p:nvPr/>
              </p:nvSpPr>
              <p:spPr bwMode="auto">
                <a:xfrm>
                  <a:off x="2219325" y="5168901"/>
                  <a:ext cx="66675" cy="68263"/>
                </a:xfrm>
                <a:custGeom>
                  <a:avLst/>
                  <a:gdLst>
                    <a:gd name="T0" fmla="*/ 12 w 18"/>
                    <a:gd name="T1" fmla="*/ 2 h 18"/>
                    <a:gd name="T2" fmla="*/ 2 w 18"/>
                    <a:gd name="T3" fmla="*/ 6 h 18"/>
                    <a:gd name="T4" fmla="*/ 6 w 18"/>
                    <a:gd name="T5" fmla="*/ 16 h 18"/>
                    <a:gd name="T6" fmla="*/ 16 w 18"/>
                    <a:gd name="T7" fmla="*/ 12 h 18"/>
                    <a:gd name="T8" fmla="*/ 12 w 18"/>
                    <a:gd name="T9" fmla="*/ 2 h 18"/>
                    <a:gd name="T10" fmla="*/ 8 w 18"/>
                    <a:gd name="T11" fmla="*/ 13 h 18"/>
                    <a:gd name="T12" fmla="*/ 5 w 18"/>
                    <a:gd name="T13" fmla="*/ 8 h 18"/>
                    <a:gd name="T14" fmla="*/ 11 w 18"/>
                    <a:gd name="T15" fmla="*/ 5 h 18"/>
                    <a:gd name="T16" fmla="*/ 13 w 18"/>
                    <a:gd name="T17" fmla="*/ 11 h 18"/>
                    <a:gd name="T18" fmla="*/ 8 w 18"/>
                    <a:gd name="T1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 h="18">
                      <a:moveTo>
                        <a:pt x="12" y="2"/>
                      </a:moveTo>
                      <a:cubicBezTo>
                        <a:pt x="8" y="0"/>
                        <a:pt x="3" y="2"/>
                        <a:pt x="2" y="6"/>
                      </a:cubicBezTo>
                      <a:cubicBezTo>
                        <a:pt x="0" y="10"/>
                        <a:pt x="2" y="15"/>
                        <a:pt x="6" y="16"/>
                      </a:cubicBezTo>
                      <a:cubicBezTo>
                        <a:pt x="10" y="18"/>
                        <a:pt x="15" y="16"/>
                        <a:pt x="16" y="12"/>
                      </a:cubicBezTo>
                      <a:cubicBezTo>
                        <a:pt x="18" y="8"/>
                        <a:pt x="16" y="3"/>
                        <a:pt x="12" y="2"/>
                      </a:cubicBezTo>
                      <a:close/>
                      <a:moveTo>
                        <a:pt x="8" y="13"/>
                      </a:moveTo>
                      <a:cubicBezTo>
                        <a:pt x="5" y="12"/>
                        <a:pt x="4" y="10"/>
                        <a:pt x="5" y="8"/>
                      </a:cubicBezTo>
                      <a:cubicBezTo>
                        <a:pt x="6" y="5"/>
                        <a:pt x="8" y="4"/>
                        <a:pt x="11" y="5"/>
                      </a:cubicBezTo>
                      <a:cubicBezTo>
                        <a:pt x="13" y="6"/>
                        <a:pt x="14" y="8"/>
                        <a:pt x="13" y="11"/>
                      </a:cubicBezTo>
                      <a:cubicBezTo>
                        <a:pt x="12" y="13"/>
                        <a:pt x="10" y="14"/>
                        <a:pt x="8"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8" name="Freeform 50"/>
                <p:cNvSpPr>
                  <a:spLocks noEditPoints="1"/>
                </p:cNvSpPr>
                <p:nvPr/>
              </p:nvSpPr>
              <p:spPr bwMode="auto">
                <a:xfrm>
                  <a:off x="2151063" y="5100638"/>
                  <a:ext cx="203200" cy="203200"/>
                </a:xfrm>
                <a:custGeom>
                  <a:avLst/>
                  <a:gdLst>
                    <a:gd name="T0" fmla="*/ 36 w 54"/>
                    <a:gd name="T1" fmla="*/ 5 h 54"/>
                    <a:gd name="T2" fmla="*/ 5 w 54"/>
                    <a:gd name="T3" fmla="*/ 18 h 54"/>
                    <a:gd name="T4" fmla="*/ 18 w 54"/>
                    <a:gd name="T5" fmla="*/ 49 h 54"/>
                    <a:gd name="T6" fmla="*/ 49 w 54"/>
                    <a:gd name="T7" fmla="*/ 36 h 54"/>
                    <a:gd name="T8" fmla="*/ 36 w 54"/>
                    <a:gd name="T9" fmla="*/ 5 h 54"/>
                    <a:gd name="T10" fmla="*/ 21 w 54"/>
                    <a:gd name="T11" fmla="*/ 42 h 54"/>
                    <a:gd name="T12" fmla="*/ 12 w 54"/>
                    <a:gd name="T13" fmla="*/ 21 h 54"/>
                    <a:gd name="T14" fmla="*/ 33 w 54"/>
                    <a:gd name="T15" fmla="*/ 12 h 54"/>
                    <a:gd name="T16" fmla="*/ 42 w 54"/>
                    <a:gd name="T17" fmla="*/ 33 h 54"/>
                    <a:gd name="T18" fmla="*/ 21 w 54"/>
                    <a:gd name="T19" fmla="*/ 42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 h="54">
                      <a:moveTo>
                        <a:pt x="36" y="5"/>
                      </a:moveTo>
                      <a:cubicBezTo>
                        <a:pt x="24" y="0"/>
                        <a:pt x="10" y="6"/>
                        <a:pt x="5" y="18"/>
                      </a:cubicBezTo>
                      <a:cubicBezTo>
                        <a:pt x="0" y="30"/>
                        <a:pt x="6" y="44"/>
                        <a:pt x="18" y="49"/>
                      </a:cubicBezTo>
                      <a:cubicBezTo>
                        <a:pt x="30" y="54"/>
                        <a:pt x="44" y="48"/>
                        <a:pt x="49" y="36"/>
                      </a:cubicBezTo>
                      <a:cubicBezTo>
                        <a:pt x="54" y="24"/>
                        <a:pt x="48" y="10"/>
                        <a:pt x="36" y="5"/>
                      </a:cubicBezTo>
                      <a:close/>
                      <a:moveTo>
                        <a:pt x="21" y="42"/>
                      </a:moveTo>
                      <a:cubicBezTo>
                        <a:pt x="13" y="39"/>
                        <a:pt x="9" y="29"/>
                        <a:pt x="12" y="21"/>
                      </a:cubicBezTo>
                      <a:cubicBezTo>
                        <a:pt x="15" y="13"/>
                        <a:pt x="25" y="9"/>
                        <a:pt x="33" y="12"/>
                      </a:cubicBezTo>
                      <a:cubicBezTo>
                        <a:pt x="41" y="15"/>
                        <a:pt x="45" y="25"/>
                        <a:pt x="42" y="33"/>
                      </a:cubicBezTo>
                      <a:cubicBezTo>
                        <a:pt x="39" y="41"/>
                        <a:pt x="29" y="45"/>
                        <a:pt x="21"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9" name="Freeform 51"/>
                <p:cNvSpPr/>
                <p:nvPr/>
              </p:nvSpPr>
              <p:spPr bwMode="auto">
                <a:xfrm>
                  <a:off x="2290763" y="5237163"/>
                  <a:ext cx="74612" cy="77788"/>
                </a:xfrm>
                <a:custGeom>
                  <a:avLst/>
                  <a:gdLst>
                    <a:gd name="T0" fmla="*/ 20 w 20"/>
                    <a:gd name="T1" fmla="*/ 3 h 21"/>
                    <a:gd name="T2" fmla="*/ 19 w 20"/>
                    <a:gd name="T3" fmla="*/ 0 h 21"/>
                    <a:gd name="T4" fmla="*/ 16 w 20"/>
                    <a:gd name="T5" fmla="*/ 1 h 21"/>
                    <a:gd name="T6" fmla="*/ 16 w 20"/>
                    <a:gd name="T7" fmla="*/ 1 h 21"/>
                    <a:gd name="T8" fmla="*/ 1 w 20"/>
                    <a:gd name="T9" fmla="*/ 17 h 21"/>
                    <a:gd name="T10" fmla="*/ 0 w 20"/>
                    <a:gd name="T11" fmla="*/ 19 h 21"/>
                    <a:gd name="T12" fmla="*/ 3 w 20"/>
                    <a:gd name="T13" fmla="*/ 20 h 21"/>
                    <a:gd name="T14" fmla="*/ 3 w 20"/>
                    <a:gd name="T15" fmla="*/ 20 h 21"/>
                    <a:gd name="T16" fmla="*/ 20 w 20"/>
                    <a:gd name="T17" fmla="*/ 3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21">
                      <a:moveTo>
                        <a:pt x="20" y="3"/>
                      </a:moveTo>
                      <a:cubicBezTo>
                        <a:pt x="20" y="2"/>
                        <a:pt x="20" y="1"/>
                        <a:pt x="19" y="0"/>
                      </a:cubicBezTo>
                      <a:cubicBezTo>
                        <a:pt x="18" y="0"/>
                        <a:pt x="16" y="0"/>
                        <a:pt x="16" y="1"/>
                      </a:cubicBezTo>
                      <a:cubicBezTo>
                        <a:pt x="16" y="1"/>
                        <a:pt x="16" y="1"/>
                        <a:pt x="16" y="1"/>
                      </a:cubicBezTo>
                      <a:cubicBezTo>
                        <a:pt x="13" y="9"/>
                        <a:pt x="8" y="14"/>
                        <a:pt x="1" y="17"/>
                      </a:cubicBezTo>
                      <a:cubicBezTo>
                        <a:pt x="0" y="17"/>
                        <a:pt x="0" y="18"/>
                        <a:pt x="0" y="19"/>
                      </a:cubicBezTo>
                      <a:cubicBezTo>
                        <a:pt x="0" y="20"/>
                        <a:pt x="2" y="21"/>
                        <a:pt x="3" y="20"/>
                      </a:cubicBezTo>
                      <a:cubicBezTo>
                        <a:pt x="3" y="20"/>
                        <a:pt x="3" y="20"/>
                        <a:pt x="3" y="20"/>
                      </a:cubicBezTo>
                      <a:cubicBezTo>
                        <a:pt x="10" y="17"/>
                        <a:pt x="16" y="11"/>
                        <a:pt x="2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0" name="Freeform 52"/>
                <p:cNvSpPr/>
                <p:nvPr/>
              </p:nvSpPr>
              <p:spPr bwMode="auto">
                <a:xfrm>
                  <a:off x="2312988" y="5259388"/>
                  <a:ext cx="109537" cy="112713"/>
                </a:xfrm>
                <a:custGeom>
                  <a:avLst/>
                  <a:gdLst>
                    <a:gd name="T0" fmla="*/ 27 w 29"/>
                    <a:gd name="T1" fmla="*/ 0 h 30"/>
                    <a:gd name="T2" fmla="*/ 25 w 29"/>
                    <a:gd name="T3" fmla="*/ 1 h 30"/>
                    <a:gd name="T4" fmla="*/ 1 w 29"/>
                    <a:gd name="T5" fmla="*/ 25 h 30"/>
                    <a:gd name="T6" fmla="*/ 0 w 29"/>
                    <a:gd name="T7" fmla="*/ 28 h 30"/>
                    <a:gd name="T8" fmla="*/ 3 w 29"/>
                    <a:gd name="T9" fmla="*/ 29 h 30"/>
                    <a:gd name="T10" fmla="*/ 3 w 29"/>
                    <a:gd name="T11" fmla="*/ 29 h 30"/>
                    <a:gd name="T12" fmla="*/ 29 w 29"/>
                    <a:gd name="T13" fmla="*/ 3 h 30"/>
                    <a:gd name="T14" fmla="*/ 27 w 29"/>
                    <a:gd name="T15" fmla="*/ 0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30">
                      <a:moveTo>
                        <a:pt x="27" y="0"/>
                      </a:moveTo>
                      <a:cubicBezTo>
                        <a:pt x="26" y="0"/>
                        <a:pt x="25" y="0"/>
                        <a:pt x="25" y="1"/>
                      </a:cubicBezTo>
                      <a:cubicBezTo>
                        <a:pt x="20" y="13"/>
                        <a:pt x="12" y="21"/>
                        <a:pt x="1" y="25"/>
                      </a:cubicBezTo>
                      <a:cubicBezTo>
                        <a:pt x="0" y="26"/>
                        <a:pt x="0" y="27"/>
                        <a:pt x="0" y="28"/>
                      </a:cubicBezTo>
                      <a:cubicBezTo>
                        <a:pt x="1" y="29"/>
                        <a:pt x="2" y="30"/>
                        <a:pt x="3" y="29"/>
                      </a:cubicBezTo>
                      <a:cubicBezTo>
                        <a:pt x="3" y="29"/>
                        <a:pt x="3" y="29"/>
                        <a:pt x="3" y="29"/>
                      </a:cubicBezTo>
                      <a:cubicBezTo>
                        <a:pt x="14" y="24"/>
                        <a:pt x="24" y="15"/>
                        <a:pt x="29" y="3"/>
                      </a:cubicBezTo>
                      <a:cubicBezTo>
                        <a:pt x="29" y="2"/>
                        <a:pt x="28" y="1"/>
                        <a:pt x="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1" name="Freeform 53"/>
                <p:cNvSpPr/>
                <p:nvPr/>
              </p:nvSpPr>
              <p:spPr bwMode="auto">
                <a:xfrm>
                  <a:off x="2301875" y="5248276"/>
                  <a:ext cx="93662" cy="93663"/>
                </a:xfrm>
                <a:custGeom>
                  <a:avLst/>
                  <a:gdLst>
                    <a:gd name="T0" fmla="*/ 23 w 25"/>
                    <a:gd name="T1" fmla="*/ 0 h 25"/>
                    <a:gd name="T2" fmla="*/ 20 w 25"/>
                    <a:gd name="T3" fmla="*/ 1 h 25"/>
                    <a:gd name="T4" fmla="*/ 1 w 25"/>
                    <a:gd name="T5" fmla="*/ 21 h 25"/>
                    <a:gd name="T6" fmla="*/ 1 w 25"/>
                    <a:gd name="T7" fmla="*/ 21 h 25"/>
                    <a:gd name="T8" fmla="*/ 0 w 25"/>
                    <a:gd name="T9" fmla="*/ 24 h 25"/>
                    <a:gd name="T10" fmla="*/ 3 w 25"/>
                    <a:gd name="T11" fmla="*/ 25 h 25"/>
                    <a:gd name="T12" fmla="*/ 3 w 25"/>
                    <a:gd name="T13" fmla="*/ 25 h 25"/>
                    <a:gd name="T14" fmla="*/ 24 w 25"/>
                    <a:gd name="T15" fmla="*/ 3 h 25"/>
                    <a:gd name="T16" fmla="*/ 23 w 25"/>
                    <a:gd name="T1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25">
                      <a:moveTo>
                        <a:pt x="23" y="0"/>
                      </a:moveTo>
                      <a:cubicBezTo>
                        <a:pt x="22" y="0"/>
                        <a:pt x="21" y="0"/>
                        <a:pt x="20" y="1"/>
                      </a:cubicBezTo>
                      <a:cubicBezTo>
                        <a:pt x="17" y="11"/>
                        <a:pt x="10" y="17"/>
                        <a:pt x="1" y="21"/>
                      </a:cubicBezTo>
                      <a:cubicBezTo>
                        <a:pt x="1" y="21"/>
                        <a:pt x="1" y="21"/>
                        <a:pt x="1" y="21"/>
                      </a:cubicBezTo>
                      <a:cubicBezTo>
                        <a:pt x="0" y="22"/>
                        <a:pt x="0" y="23"/>
                        <a:pt x="0" y="24"/>
                      </a:cubicBezTo>
                      <a:cubicBezTo>
                        <a:pt x="1" y="25"/>
                        <a:pt x="2" y="25"/>
                        <a:pt x="3" y="25"/>
                      </a:cubicBezTo>
                      <a:cubicBezTo>
                        <a:pt x="3" y="25"/>
                        <a:pt x="3" y="25"/>
                        <a:pt x="3" y="25"/>
                      </a:cubicBezTo>
                      <a:cubicBezTo>
                        <a:pt x="12" y="21"/>
                        <a:pt x="20" y="13"/>
                        <a:pt x="24" y="3"/>
                      </a:cubicBezTo>
                      <a:cubicBezTo>
                        <a:pt x="25" y="2"/>
                        <a:pt x="24" y="1"/>
                        <a:pt x="2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2" name="Freeform 54"/>
                <p:cNvSpPr/>
                <p:nvPr/>
              </p:nvSpPr>
              <p:spPr bwMode="auto">
                <a:xfrm>
                  <a:off x="2139950" y="5089526"/>
                  <a:ext cx="74612" cy="79375"/>
                </a:xfrm>
                <a:custGeom>
                  <a:avLst/>
                  <a:gdLst>
                    <a:gd name="T0" fmla="*/ 20 w 20"/>
                    <a:gd name="T1" fmla="*/ 2 h 21"/>
                    <a:gd name="T2" fmla="*/ 17 w 20"/>
                    <a:gd name="T3" fmla="*/ 1 h 21"/>
                    <a:gd name="T4" fmla="*/ 17 w 20"/>
                    <a:gd name="T5" fmla="*/ 1 h 21"/>
                    <a:gd name="T6" fmla="*/ 0 w 20"/>
                    <a:gd name="T7" fmla="*/ 18 h 21"/>
                    <a:gd name="T8" fmla="*/ 0 w 20"/>
                    <a:gd name="T9" fmla="*/ 18 h 21"/>
                    <a:gd name="T10" fmla="*/ 1 w 20"/>
                    <a:gd name="T11" fmla="*/ 21 h 21"/>
                    <a:gd name="T12" fmla="*/ 4 w 20"/>
                    <a:gd name="T13" fmla="*/ 20 h 21"/>
                    <a:gd name="T14" fmla="*/ 4 w 20"/>
                    <a:gd name="T15" fmla="*/ 20 h 21"/>
                    <a:gd name="T16" fmla="*/ 19 w 20"/>
                    <a:gd name="T17" fmla="*/ 4 h 21"/>
                    <a:gd name="T18" fmla="*/ 20 w 20"/>
                    <a:gd name="T19"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 h="21">
                      <a:moveTo>
                        <a:pt x="20" y="2"/>
                      </a:moveTo>
                      <a:cubicBezTo>
                        <a:pt x="20" y="1"/>
                        <a:pt x="18" y="0"/>
                        <a:pt x="17" y="1"/>
                      </a:cubicBezTo>
                      <a:cubicBezTo>
                        <a:pt x="17" y="1"/>
                        <a:pt x="17" y="1"/>
                        <a:pt x="17" y="1"/>
                      </a:cubicBezTo>
                      <a:cubicBezTo>
                        <a:pt x="10" y="4"/>
                        <a:pt x="4" y="10"/>
                        <a:pt x="0" y="18"/>
                      </a:cubicBezTo>
                      <a:cubicBezTo>
                        <a:pt x="0" y="18"/>
                        <a:pt x="0" y="18"/>
                        <a:pt x="0" y="18"/>
                      </a:cubicBezTo>
                      <a:cubicBezTo>
                        <a:pt x="0" y="19"/>
                        <a:pt x="0" y="20"/>
                        <a:pt x="1" y="21"/>
                      </a:cubicBezTo>
                      <a:cubicBezTo>
                        <a:pt x="2" y="21"/>
                        <a:pt x="4" y="21"/>
                        <a:pt x="4" y="20"/>
                      </a:cubicBezTo>
                      <a:cubicBezTo>
                        <a:pt x="4" y="20"/>
                        <a:pt x="4" y="20"/>
                        <a:pt x="4" y="20"/>
                      </a:cubicBezTo>
                      <a:cubicBezTo>
                        <a:pt x="7" y="12"/>
                        <a:pt x="12" y="7"/>
                        <a:pt x="19" y="4"/>
                      </a:cubicBezTo>
                      <a:cubicBezTo>
                        <a:pt x="20" y="4"/>
                        <a:pt x="20" y="3"/>
                        <a:pt x="2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3" name="Freeform 55"/>
                <p:cNvSpPr/>
                <p:nvPr/>
              </p:nvSpPr>
              <p:spPr bwMode="auto">
                <a:xfrm>
                  <a:off x="2082800" y="5033963"/>
                  <a:ext cx="109537" cy="112713"/>
                </a:xfrm>
                <a:custGeom>
                  <a:avLst/>
                  <a:gdLst>
                    <a:gd name="T0" fmla="*/ 29 w 29"/>
                    <a:gd name="T1" fmla="*/ 2 h 30"/>
                    <a:gd name="T2" fmla="*/ 26 w 29"/>
                    <a:gd name="T3" fmla="*/ 1 h 30"/>
                    <a:gd name="T4" fmla="*/ 26 w 29"/>
                    <a:gd name="T5" fmla="*/ 1 h 30"/>
                    <a:gd name="T6" fmla="*/ 0 w 29"/>
                    <a:gd name="T7" fmla="*/ 27 h 30"/>
                    <a:gd name="T8" fmla="*/ 2 w 29"/>
                    <a:gd name="T9" fmla="*/ 30 h 30"/>
                    <a:gd name="T10" fmla="*/ 4 w 29"/>
                    <a:gd name="T11" fmla="*/ 29 h 30"/>
                    <a:gd name="T12" fmla="*/ 28 w 29"/>
                    <a:gd name="T13" fmla="*/ 5 h 30"/>
                    <a:gd name="T14" fmla="*/ 29 w 29"/>
                    <a:gd name="T15" fmla="*/ 2 h 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 h="30">
                      <a:moveTo>
                        <a:pt x="29" y="2"/>
                      </a:moveTo>
                      <a:cubicBezTo>
                        <a:pt x="28" y="1"/>
                        <a:pt x="27" y="0"/>
                        <a:pt x="26" y="1"/>
                      </a:cubicBezTo>
                      <a:cubicBezTo>
                        <a:pt x="26" y="1"/>
                        <a:pt x="26" y="1"/>
                        <a:pt x="26" y="1"/>
                      </a:cubicBezTo>
                      <a:cubicBezTo>
                        <a:pt x="15" y="6"/>
                        <a:pt x="5" y="15"/>
                        <a:pt x="0" y="27"/>
                      </a:cubicBezTo>
                      <a:cubicBezTo>
                        <a:pt x="0" y="28"/>
                        <a:pt x="1" y="29"/>
                        <a:pt x="2" y="30"/>
                      </a:cubicBezTo>
                      <a:cubicBezTo>
                        <a:pt x="3" y="30"/>
                        <a:pt x="4" y="30"/>
                        <a:pt x="4" y="29"/>
                      </a:cubicBezTo>
                      <a:cubicBezTo>
                        <a:pt x="9" y="17"/>
                        <a:pt x="17" y="9"/>
                        <a:pt x="28" y="5"/>
                      </a:cubicBezTo>
                      <a:cubicBezTo>
                        <a:pt x="29" y="4"/>
                        <a:pt x="29" y="3"/>
                        <a:pt x="29"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74" name="Freeform 56"/>
                <p:cNvSpPr/>
                <p:nvPr/>
              </p:nvSpPr>
              <p:spPr bwMode="auto">
                <a:xfrm>
                  <a:off x="2109788" y="5064126"/>
                  <a:ext cx="93662" cy="93663"/>
                </a:xfrm>
                <a:custGeom>
                  <a:avLst/>
                  <a:gdLst>
                    <a:gd name="T0" fmla="*/ 24 w 25"/>
                    <a:gd name="T1" fmla="*/ 4 h 25"/>
                    <a:gd name="T2" fmla="*/ 25 w 25"/>
                    <a:gd name="T3" fmla="*/ 1 h 25"/>
                    <a:gd name="T4" fmla="*/ 22 w 25"/>
                    <a:gd name="T5" fmla="*/ 0 h 25"/>
                    <a:gd name="T6" fmla="*/ 22 w 25"/>
                    <a:gd name="T7" fmla="*/ 0 h 25"/>
                    <a:gd name="T8" fmla="*/ 1 w 25"/>
                    <a:gd name="T9" fmla="*/ 22 h 25"/>
                    <a:gd name="T10" fmla="*/ 2 w 25"/>
                    <a:gd name="T11" fmla="*/ 25 h 25"/>
                    <a:gd name="T12" fmla="*/ 5 w 25"/>
                    <a:gd name="T13" fmla="*/ 24 h 25"/>
                    <a:gd name="T14" fmla="*/ 24 w 25"/>
                    <a:gd name="T15" fmla="*/ 4 h 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25">
                      <a:moveTo>
                        <a:pt x="24" y="4"/>
                      </a:moveTo>
                      <a:cubicBezTo>
                        <a:pt x="25" y="3"/>
                        <a:pt x="25" y="2"/>
                        <a:pt x="25" y="1"/>
                      </a:cubicBezTo>
                      <a:cubicBezTo>
                        <a:pt x="24" y="0"/>
                        <a:pt x="23" y="0"/>
                        <a:pt x="22" y="0"/>
                      </a:cubicBezTo>
                      <a:cubicBezTo>
                        <a:pt x="22" y="0"/>
                        <a:pt x="22" y="0"/>
                        <a:pt x="22" y="0"/>
                      </a:cubicBezTo>
                      <a:cubicBezTo>
                        <a:pt x="13" y="4"/>
                        <a:pt x="5" y="12"/>
                        <a:pt x="1" y="22"/>
                      </a:cubicBezTo>
                      <a:cubicBezTo>
                        <a:pt x="0" y="23"/>
                        <a:pt x="1" y="24"/>
                        <a:pt x="2" y="25"/>
                      </a:cubicBezTo>
                      <a:cubicBezTo>
                        <a:pt x="3" y="25"/>
                        <a:pt x="4" y="25"/>
                        <a:pt x="5" y="24"/>
                      </a:cubicBezTo>
                      <a:cubicBezTo>
                        <a:pt x="8" y="14"/>
                        <a:pt x="15" y="8"/>
                        <a:pt x="24"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24" name="Group 24"/>
              <p:cNvGrpSpPr/>
              <p:nvPr/>
            </p:nvGrpSpPr>
            <p:grpSpPr>
              <a:xfrm>
                <a:off x="8806221" y="3987764"/>
                <a:ext cx="495300" cy="466725"/>
                <a:chOff x="1049338" y="4976813"/>
                <a:chExt cx="495300" cy="466725"/>
              </a:xfrm>
              <a:solidFill>
                <a:schemeClr val="bg1"/>
              </a:solidFill>
            </p:grpSpPr>
            <p:sp>
              <p:nvSpPr>
                <p:cNvPr id="64" name="Oval 57"/>
                <p:cNvSpPr>
                  <a:spLocks noChangeArrowheads="1"/>
                </p:cNvSpPr>
                <p:nvPr/>
              </p:nvSpPr>
              <p:spPr bwMode="auto">
                <a:xfrm>
                  <a:off x="1289050" y="5232401"/>
                  <a:ext cx="60325" cy="603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5" name="Freeform 58"/>
                <p:cNvSpPr>
                  <a:spLocks noEditPoints="1"/>
                </p:cNvSpPr>
                <p:nvPr/>
              </p:nvSpPr>
              <p:spPr bwMode="auto">
                <a:xfrm>
                  <a:off x="1049338" y="4976813"/>
                  <a:ext cx="495300" cy="466725"/>
                </a:xfrm>
                <a:custGeom>
                  <a:avLst/>
                  <a:gdLst>
                    <a:gd name="T0" fmla="*/ 116 w 132"/>
                    <a:gd name="T1" fmla="*/ 48 h 124"/>
                    <a:gd name="T2" fmla="*/ 116 w 132"/>
                    <a:gd name="T3" fmla="*/ 22 h 124"/>
                    <a:gd name="T4" fmla="*/ 104 w 132"/>
                    <a:gd name="T5" fmla="*/ 0 h 124"/>
                    <a:gd name="T6" fmla="*/ 22 w 132"/>
                    <a:gd name="T7" fmla="*/ 0 h 124"/>
                    <a:gd name="T8" fmla="*/ 0 w 132"/>
                    <a:gd name="T9" fmla="*/ 102 h 124"/>
                    <a:gd name="T10" fmla="*/ 94 w 132"/>
                    <a:gd name="T11" fmla="*/ 124 h 124"/>
                    <a:gd name="T12" fmla="*/ 116 w 132"/>
                    <a:gd name="T13" fmla="*/ 96 h 124"/>
                    <a:gd name="T14" fmla="*/ 116 w 132"/>
                    <a:gd name="T15" fmla="*/ 48 h 124"/>
                    <a:gd name="T16" fmla="*/ 88 w 132"/>
                    <a:gd name="T17" fmla="*/ 8 h 124"/>
                    <a:gd name="T18" fmla="*/ 108 w 132"/>
                    <a:gd name="T19" fmla="*/ 12 h 124"/>
                    <a:gd name="T20" fmla="*/ 108 w 132"/>
                    <a:gd name="T21" fmla="*/ 24 h 124"/>
                    <a:gd name="T22" fmla="*/ 104 w 132"/>
                    <a:gd name="T23" fmla="*/ 36 h 124"/>
                    <a:gd name="T24" fmla="*/ 104 w 132"/>
                    <a:gd name="T25" fmla="*/ 32 h 124"/>
                    <a:gd name="T26" fmla="*/ 104 w 132"/>
                    <a:gd name="T27" fmla="*/ 16 h 124"/>
                    <a:gd name="T28" fmla="*/ 16 w 132"/>
                    <a:gd name="T29" fmla="*/ 12 h 124"/>
                    <a:gd name="T30" fmla="*/ 12 w 132"/>
                    <a:gd name="T31" fmla="*/ 24 h 124"/>
                    <a:gd name="T32" fmla="*/ 8 w 132"/>
                    <a:gd name="T33" fmla="*/ 22 h 124"/>
                    <a:gd name="T34" fmla="*/ 100 w 132"/>
                    <a:gd name="T35" fmla="*/ 20 h 124"/>
                    <a:gd name="T36" fmla="*/ 16 w 132"/>
                    <a:gd name="T37" fmla="*/ 16 h 124"/>
                    <a:gd name="T38" fmla="*/ 100 w 132"/>
                    <a:gd name="T39" fmla="*/ 20 h 124"/>
                    <a:gd name="T40" fmla="*/ 100 w 132"/>
                    <a:gd name="T41" fmla="*/ 28 h 124"/>
                    <a:gd name="T42" fmla="*/ 16 w 132"/>
                    <a:gd name="T43" fmla="*/ 24 h 124"/>
                    <a:gd name="T44" fmla="*/ 100 w 132"/>
                    <a:gd name="T45" fmla="*/ 32 h 124"/>
                    <a:gd name="T46" fmla="*/ 88 w 132"/>
                    <a:gd name="T47" fmla="*/ 36 h 124"/>
                    <a:gd name="T48" fmla="*/ 16 w 132"/>
                    <a:gd name="T49" fmla="*/ 35 h 124"/>
                    <a:gd name="T50" fmla="*/ 100 w 132"/>
                    <a:gd name="T51" fmla="*/ 32 h 124"/>
                    <a:gd name="T52" fmla="*/ 94 w 132"/>
                    <a:gd name="T53" fmla="*/ 116 h 124"/>
                    <a:gd name="T54" fmla="*/ 8 w 132"/>
                    <a:gd name="T55" fmla="*/ 102 h 124"/>
                    <a:gd name="T56" fmla="*/ 22 w 132"/>
                    <a:gd name="T57" fmla="*/ 44 h 124"/>
                    <a:gd name="T58" fmla="*/ 104 w 132"/>
                    <a:gd name="T59" fmla="*/ 44 h 124"/>
                    <a:gd name="T60" fmla="*/ 108 w 132"/>
                    <a:gd name="T61" fmla="*/ 56 h 124"/>
                    <a:gd name="T62" fmla="*/ 52 w 132"/>
                    <a:gd name="T63" fmla="*/ 76 h 124"/>
                    <a:gd name="T64" fmla="*/ 108 w 132"/>
                    <a:gd name="T65" fmla="*/ 96 h 124"/>
                    <a:gd name="T66" fmla="*/ 113 w 132"/>
                    <a:gd name="T67" fmla="*/ 88 h 124"/>
                    <a:gd name="T68" fmla="*/ 60 w 132"/>
                    <a:gd name="T69" fmla="*/ 76 h 124"/>
                    <a:gd name="T70" fmla="*/ 108 w 132"/>
                    <a:gd name="T71" fmla="*/ 64 h 124"/>
                    <a:gd name="T72" fmla="*/ 115 w 132"/>
                    <a:gd name="T73" fmla="*/ 59 h 124"/>
                    <a:gd name="T74" fmla="*/ 120 w 132"/>
                    <a:gd name="T75" fmla="*/ 7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2" h="124">
                      <a:moveTo>
                        <a:pt x="116" y="48"/>
                      </a:moveTo>
                      <a:cubicBezTo>
                        <a:pt x="116" y="48"/>
                        <a:pt x="116" y="48"/>
                        <a:pt x="116" y="48"/>
                      </a:cubicBezTo>
                      <a:cubicBezTo>
                        <a:pt x="116" y="24"/>
                        <a:pt x="116" y="24"/>
                        <a:pt x="116" y="24"/>
                      </a:cubicBezTo>
                      <a:cubicBezTo>
                        <a:pt x="116" y="22"/>
                        <a:pt x="116" y="22"/>
                        <a:pt x="116" y="22"/>
                      </a:cubicBezTo>
                      <a:cubicBezTo>
                        <a:pt x="116" y="12"/>
                        <a:pt x="116" y="12"/>
                        <a:pt x="116" y="12"/>
                      </a:cubicBezTo>
                      <a:cubicBezTo>
                        <a:pt x="116" y="5"/>
                        <a:pt x="111" y="0"/>
                        <a:pt x="104" y="0"/>
                      </a:cubicBezTo>
                      <a:cubicBezTo>
                        <a:pt x="88" y="0"/>
                        <a:pt x="88" y="0"/>
                        <a:pt x="88" y="0"/>
                      </a:cubicBezTo>
                      <a:cubicBezTo>
                        <a:pt x="22" y="0"/>
                        <a:pt x="22" y="0"/>
                        <a:pt x="22" y="0"/>
                      </a:cubicBezTo>
                      <a:cubicBezTo>
                        <a:pt x="10" y="0"/>
                        <a:pt x="0" y="10"/>
                        <a:pt x="0" y="22"/>
                      </a:cubicBezTo>
                      <a:cubicBezTo>
                        <a:pt x="0" y="102"/>
                        <a:pt x="0" y="102"/>
                        <a:pt x="0" y="102"/>
                      </a:cubicBezTo>
                      <a:cubicBezTo>
                        <a:pt x="0" y="114"/>
                        <a:pt x="10" y="124"/>
                        <a:pt x="22" y="124"/>
                      </a:cubicBezTo>
                      <a:cubicBezTo>
                        <a:pt x="94" y="124"/>
                        <a:pt x="94" y="124"/>
                        <a:pt x="94" y="124"/>
                      </a:cubicBezTo>
                      <a:cubicBezTo>
                        <a:pt x="106" y="124"/>
                        <a:pt x="116" y="114"/>
                        <a:pt x="116" y="102"/>
                      </a:cubicBezTo>
                      <a:cubicBezTo>
                        <a:pt x="116" y="96"/>
                        <a:pt x="116" y="96"/>
                        <a:pt x="116" y="96"/>
                      </a:cubicBezTo>
                      <a:cubicBezTo>
                        <a:pt x="116" y="96"/>
                        <a:pt x="116" y="96"/>
                        <a:pt x="116" y="96"/>
                      </a:cubicBezTo>
                      <a:cubicBezTo>
                        <a:pt x="132" y="84"/>
                        <a:pt x="132" y="60"/>
                        <a:pt x="116" y="48"/>
                      </a:cubicBezTo>
                      <a:close/>
                      <a:moveTo>
                        <a:pt x="22" y="8"/>
                      </a:moveTo>
                      <a:cubicBezTo>
                        <a:pt x="88" y="8"/>
                        <a:pt x="88" y="8"/>
                        <a:pt x="88" y="8"/>
                      </a:cubicBezTo>
                      <a:cubicBezTo>
                        <a:pt x="104" y="8"/>
                        <a:pt x="104" y="8"/>
                        <a:pt x="104" y="8"/>
                      </a:cubicBezTo>
                      <a:cubicBezTo>
                        <a:pt x="106" y="8"/>
                        <a:pt x="108" y="10"/>
                        <a:pt x="108" y="12"/>
                      </a:cubicBezTo>
                      <a:cubicBezTo>
                        <a:pt x="108" y="22"/>
                        <a:pt x="108" y="22"/>
                        <a:pt x="108" y="22"/>
                      </a:cubicBezTo>
                      <a:cubicBezTo>
                        <a:pt x="108" y="24"/>
                        <a:pt x="108" y="24"/>
                        <a:pt x="108" y="24"/>
                      </a:cubicBezTo>
                      <a:cubicBezTo>
                        <a:pt x="108" y="37"/>
                        <a:pt x="108" y="37"/>
                        <a:pt x="108" y="37"/>
                      </a:cubicBezTo>
                      <a:cubicBezTo>
                        <a:pt x="107" y="36"/>
                        <a:pt x="105" y="36"/>
                        <a:pt x="104" y="36"/>
                      </a:cubicBezTo>
                      <a:cubicBezTo>
                        <a:pt x="104" y="36"/>
                        <a:pt x="104" y="36"/>
                        <a:pt x="104" y="36"/>
                      </a:cubicBezTo>
                      <a:cubicBezTo>
                        <a:pt x="104" y="32"/>
                        <a:pt x="104" y="32"/>
                        <a:pt x="104" y="32"/>
                      </a:cubicBezTo>
                      <a:cubicBezTo>
                        <a:pt x="104" y="24"/>
                        <a:pt x="104" y="24"/>
                        <a:pt x="104" y="24"/>
                      </a:cubicBezTo>
                      <a:cubicBezTo>
                        <a:pt x="104" y="16"/>
                        <a:pt x="104" y="16"/>
                        <a:pt x="104" y="16"/>
                      </a:cubicBezTo>
                      <a:cubicBezTo>
                        <a:pt x="104" y="14"/>
                        <a:pt x="102" y="12"/>
                        <a:pt x="100" y="12"/>
                      </a:cubicBezTo>
                      <a:cubicBezTo>
                        <a:pt x="16" y="12"/>
                        <a:pt x="16" y="12"/>
                        <a:pt x="16" y="12"/>
                      </a:cubicBezTo>
                      <a:cubicBezTo>
                        <a:pt x="14" y="12"/>
                        <a:pt x="12" y="14"/>
                        <a:pt x="12" y="16"/>
                      </a:cubicBezTo>
                      <a:cubicBezTo>
                        <a:pt x="12" y="24"/>
                        <a:pt x="12" y="24"/>
                        <a:pt x="12" y="24"/>
                      </a:cubicBezTo>
                      <a:cubicBezTo>
                        <a:pt x="12" y="32"/>
                        <a:pt x="12" y="32"/>
                        <a:pt x="12" y="32"/>
                      </a:cubicBezTo>
                      <a:cubicBezTo>
                        <a:pt x="10" y="29"/>
                        <a:pt x="8" y="26"/>
                        <a:pt x="8" y="22"/>
                      </a:cubicBezTo>
                      <a:cubicBezTo>
                        <a:pt x="8" y="14"/>
                        <a:pt x="14" y="8"/>
                        <a:pt x="22" y="8"/>
                      </a:cubicBezTo>
                      <a:close/>
                      <a:moveTo>
                        <a:pt x="100" y="20"/>
                      </a:moveTo>
                      <a:cubicBezTo>
                        <a:pt x="16" y="20"/>
                        <a:pt x="16" y="20"/>
                        <a:pt x="16" y="20"/>
                      </a:cubicBezTo>
                      <a:cubicBezTo>
                        <a:pt x="16" y="16"/>
                        <a:pt x="16" y="16"/>
                        <a:pt x="16" y="16"/>
                      </a:cubicBezTo>
                      <a:cubicBezTo>
                        <a:pt x="100" y="16"/>
                        <a:pt x="100" y="16"/>
                        <a:pt x="100" y="16"/>
                      </a:cubicBezTo>
                      <a:lnTo>
                        <a:pt x="100" y="20"/>
                      </a:lnTo>
                      <a:close/>
                      <a:moveTo>
                        <a:pt x="100" y="24"/>
                      </a:moveTo>
                      <a:cubicBezTo>
                        <a:pt x="100" y="28"/>
                        <a:pt x="100" y="28"/>
                        <a:pt x="100" y="28"/>
                      </a:cubicBezTo>
                      <a:cubicBezTo>
                        <a:pt x="16" y="28"/>
                        <a:pt x="16" y="28"/>
                        <a:pt x="16" y="28"/>
                      </a:cubicBezTo>
                      <a:cubicBezTo>
                        <a:pt x="16" y="24"/>
                        <a:pt x="16" y="24"/>
                        <a:pt x="16" y="24"/>
                      </a:cubicBezTo>
                      <a:lnTo>
                        <a:pt x="100" y="24"/>
                      </a:lnTo>
                      <a:close/>
                      <a:moveTo>
                        <a:pt x="100" y="32"/>
                      </a:moveTo>
                      <a:cubicBezTo>
                        <a:pt x="100" y="36"/>
                        <a:pt x="100" y="36"/>
                        <a:pt x="100" y="36"/>
                      </a:cubicBezTo>
                      <a:cubicBezTo>
                        <a:pt x="88" y="36"/>
                        <a:pt x="88" y="36"/>
                        <a:pt x="88" y="36"/>
                      </a:cubicBezTo>
                      <a:cubicBezTo>
                        <a:pt x="22" y="36"/>
                        <a:pt x="22" y="36"/>
                        <a:pt x="22" y="36"/>
                      </a:cubicBezTo>
                      <a:cubicBezTo>
                        <a:pt x="20" y="36"/>
                        <a:pt x="18" y="35"/>
                        <a:pt x="16" y="35"/>
                      </a:cubicBezTo>
                      <a:cubicBezTo>
                        <a:pt x="16" y="32"/>
                        <a:pt x="16" y="32"/>
                        <a:pt x="16" y="32"/>
                      </a:cubicBezTo>
                      <a:lnTo>
                        <a:pt x="100" y="32"/>
                      </a:lnTo>
                      <a:close/>
                      <a:moveTo>
                        <a:pt x="108" y="102"/>
                      </a:moveTo>
                      <a:cubicBezTo>
                        <a:pt x="108" y="110"/>
                        <a:pt x="102" y="116"/>
                        <a:pt x="94" y="116"/>
                      </a:cubicBezTo>
                      <a:cubicBezTo>
                        <a:pt x="22" y="116"/>
                        <a:pt x="22" y="116"/>
                        <a:pt x="22" y="116"/>
                      </a:cubicBezTo>
                      <a:cubicBezTo>
                        <a:pt x="14" y="116"/>
                        <a:pt x="8" y="110"/>
                        <a:pt x="8" y="102"/>
                      </a:cubicBezTo>
                      <a:cubicBezTo>
                        <a:pt x="8" y="39"/>
                        <a:pt x="8" y="39"/>
                        <a:pt x="8" y="39"/>
                      </a:cubicBezTo>
                      <a:cubicBezTo>
                        <a:pt x="12" y="42"/>
                        <a:pt x="17" y="44"/>
                        <a:pt x="22" y="44"/>
                      </a:cubicBezTo>
                      <a:cubicBezTo>
                        <a:pt x="88" y="44"/>
                        <a:pt x="88" y="44"/>
                        <a:pt x="88" y="44"/>
                      </a:cubicBezTo>
                      <a:cubicBezTo>
                        <a:pt x="104" y="44"/>
                        <a:pt x="104" y="44"/>
                        <a:pt x="104" y="44"/>
                      </a:cubicBezTo>
                      <a:cubicBezTo>
                        <a:pt x="106" y="44"/>
                        <a:pt x="108" y="46"/>
                        <a:pt x="108" y="48"/>
                      </a:cubicBezTo>
                      <a:cubicBezTo>
                        <a:pt x="108" y="56"/>
                        <a:pt x="108" y="56"/>
                        <a:pt x="108" y="56"/>
                      </a:cubicBezTo>
                      <a:cubicBezTo>
                        <a:pt x="72" y="56"/>
                        <a:pt x="72" y="56"/>
                        <a:pt x="72" y="56"/>
                      </a:cubicBezTo>
                      <a:cubicBezTo>
                        <a:pt x="61" y="56"/>
                        <a:pt x="52" y="65"/>
                        <a:pt x="52" y="76"/>
                      </a:cubicBezTo>
                      <a:cubicBezTo>
                        <a:pt x="52" y="87"/>
                        <a:pt x="61" y="96"/>
                        <a:pt x="72" y="96"/>
                      </a:cubicBezTo>
                      <a:cubicBezTo>
                        <a:pt x="108" y="96"/>
                        <a:pt x="108" y="96"/>
                        <a:pt x="108" y="96"/>
                      </a:cubicBezTo>
                      <a:lnTo>
                        <a:pt x="108" y="102"/>
                      </a:lnTo>
                      <a:close/>
                      <a:moveTo>
                        <a:pt x="113" y="88"/>
                      </a:moveTo>
                      <a:cubicBezTo>
                        <a:pt x="72" y="88"/>
                        <a:pt x="72" y="88"/>
                        <a:pt x="72" y="88"/>
                      </a:cubicBezTo>
                      <a:cubicBezTo>
                        <a:pt x="65" y="88"/>
                        <a:pt x="60" y="83"/>
                        <a:pt x="60" y="76"/>
                      </a:cubicBezTo>
                      <a:cubicBezTo>
                        <a:pt x="60" y="69"/>
                        <a:pt x="65" y="64"/>
                        <a:pt x="72" y="64"/>
                      </a:cubicBezTo>
                      <a:cubicBezTo>
                        <a:pt x="108" y="64"/>
                        <a:pt x="108" y="64"/>
                        <a:pt x="108" y="64"/>
                      </a:cubicBezTo>
                      <a:cubicBezTo>
                        <a:pt x="110" y="64"/>
                        <a:pt x="113" y="63"/>
                        <a:pt x="114" y="61"/>
                      </a:cubicBezTo>
                      <a:cubicBezTo>
                        <a:pt x="115" y="60"/>
                        <a:pt x="115" y="60"/>
                        <a:pt x="115" y="59"/>
                      </a:cubicBezTo>
                      <a:cubicBezTo>
                        <a:pt x="115" y="59"/>
                        <a:pt x="116" y="59"/>
                        <a:pt x="116" y="59"/>
                      </a:cubicBezTo>
                      <a:cubicBezTo>
                        <a:pt x="118" y="62"/>
                        <a:pt x="120" y="67"/>
                        <a:pt x="120" y="72"/>
                      </a:cubicBezTo>
                      <a:cubicBezTo>
                        <a:pt x="120" y="78"/>
                        <a:pt x="118" y="84"/>
                        <a:pt x="113" y="8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sp>
            <p:nvSpPr>
              <p:cNvPr id="25" name="Freeform 59"/>
              <p:cNvSpPr>
                <a:spLocks noEditPoints="1"/>
              </p:cNvSpPr>
              <p:nvPr/>
            </p:nvSpPr>
            <p:spPr bwMode="auto">
              <a:xfrm>
                <a:off x="10359631" y="1779783"/>
                <a:ext cx="482890" cy="478835"/>
              </a:xfrm>
              <a:custGeom>
                <a:avLst/>
                <a:gdLst>
                  <a:gd name="T0" fmla="*/ 81 w 128"/>
                  <a:gd name="T1" fmla="*/ 14 h 128"/>
                  <a:gd name="T2" fmla="*/ 53 w 128"/>
                  <a:gd name="T3" fmla="*/ 36 h 128"/>
                  <a:gd name="T4" fmla="*/ 33 w 128"/>
                  <a:gd name="T5" fmla="*/ 36 h 128"/>
                  <a:gd name="T6" fmla="*/ 0 w 128"/>
                  <a:gd name="T7" fmla="*/ 56 h 128"/>
                  <a:gd name="T8" fmla="*/ 24 w 128"/>
                  <a:gd name="T9" fmla="*/ 84 h 128"/>
                  <a:gd name="T10" fmla="*/ 32 w 128"/>
                  <a:gd name="T11" fmla="*/ 128 h 128"/>
                  <a:gd name="T12" fmla="*/ 56 w 128"/>
                  <a:gd name="T13" fmla="*/ 120 h 128"/>
                  <a:gd name="T14" fmla="*/ 52 w 128"/>
                  <a:gd name="T15" fmla="*/ 108 h 128"/>
                  <a:gd name="T16" fmla="*/ 52 w 128"/>
                  <a:gd name="T17" fmla="*/ 80 h 128"/>
                  <a:gd name="T18" fmla="*/ 53 w 128"/>
                  <a:gd name="T19" fmla="*/ 78 h 128"/>
                  <a:gd name="T20" fmla="*/ 54 w 128"/>
                  <a:gd name="T21" fmla="*/ 77 h 128"/>
                  <a:gd name="T22" fmla="*/ 55 w 128"/>
                  <a:gd name="T23" fmla="*/ 76 h 128"/>
                  <a:gd name="T24" fmla="*/ 81 w 128"/>
                  <a:gd name="T25" fmla="*/ 98 h 128"/>
                  <a:gd name="T26" fmla="*/ 128 w 128"/>
                  <a:gd name="T27" fmla="*/ 56 h 128"/>
                  <a:gd name="T28" fmla="*/ 80 w 128"/>
                  <a:gd name="T29" fmla="*/ 56 h 128"/>
                  <a:gd name="T30" fmla="*/ 92 w 128"/>
                  <a:gd name="T31" fmla="*/ 44 h 128"/>
                  <a:gd name="T32" fmla="*/ 92 w 128"/>
                  <a:gd name="T33" fmla="*/ 68 h 128"/>
                  <a:gd name="T34" fmla="*/ 80 w 128"/>
                  <a:gd name="T35" fmla="*/ 56 h 128"/>
                  <a:gd name="T36" fmla="*/ 16 w 128"/>
                  <a:gd name="T37" fmla="*/ 44 h 128"/>
                  <a:gd name="T38" fmla="*/ 40 w 128"/>
                  <a:gd name="T39" fmla="*/ 56 h 128"/>
                  <a:gd name="T40" fmla="*/ 16 w 128"/>
                  <a:gd name="T41" fmla="*/ 68 h 128"/>
                  <a:gd name="T42" fmla="*/ 48 w 128"/>
                  <a:gd name="T43" fmla="*/ 120 h 128"/>
                  <a:gd name="T44" fmla="*/ 32 w 128"/>
                  <a:gd name="T45" fmla="*/ 84 h 128"/>
                  <a:gd name="T46" fmla="*/ 33 w 128"/>
                  <a:gd name="T47" fmla="*/ 76 h 128"/>
                  <a:gd name="T48" fmla="*/ 45 w 128"/>
                  <a:gd name="T49" fmla="*/ 76 h 128"/>
                  <a:gd name="T50" fmla="*/ 44 w 128"/>
                  <a:gd name="T51" fmla="*/ 108 h 128"/>
                  <a:gd name="T52" fmla="*/ 48 w 128"/>
                  <a:gd name="T53" fmla="*/ 117 h 128"/>
                  <a:gd name="T54" fmla="*/ 53 w 128"/>
                  <a:gd name="T55" fmla="*/ 68 h 128"/>
                  <a:gd name="T56" fmla="*/ 52 w 128"/>
                  <a:gd name="T57" fmla="*/ 68 h 128"/>
                  <a:gd name="T58" fmla="*/ 52 w 128"/>
                  <a:gd name="T59" fmla="*/ 44 h 128"/>
                  <a:gd name="T60" fmla="*/ 74 w 128"/>
                  <a:gd name="T61" fmla="*/ 36 h 128"/>
                  <a:gd name="T62" fmla="*/ 74 w 128"/>
                  <a:gd name="T63" fmla="*/ 76 h 128"/>
                  <a:gd name="T64" fmla="*/ 100 w 128"/>
                  <a:gd name="T65" fmla="*/ 104 h 128"/>
                  <a:gd name="T66" fmla="*/ 92 w 128"/>
                  <a:gd name="T67" fmla="*/ 76 h 128"/>
                  <a:gd name="T68" fmla="*/ 92 w 128"/>
                  <a:gd name="T69" fmla="*/ 36 h 128"/>
                  <a:gd name="T70" fmla="*/ 100 w 128"/>
                  <a:gd name="T71" fmla="*/ 8 h 128"/>
                  <a:gd name="T72" fmla="*/ 100 w 128"/>
                  <a:gd name="T73" fmla="*/ 10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8" h="128">
                    <a:moveTo>
                      <a:pt x="100" y="0"/>
                    </a:moveTo>
                    <a:cubicBezTo>
                      <a:pt x="92" y="0"/>
                      <a:pt x="85" y="6"/>
                      <a:pt x="81" y="14"/>
                    </a:cubicBezTo>
                    <a:cubicBezTo>
                      <a:pt x="81" y="14"/>
                      <a:pt x="81" y="14"/>
                      <a:pt x="81" y="14"/>
                    </a:cubicBezTo>
                    <a:cubicBezTo>
                      <a:pt x="74" y="27"/>
                      <a:pt x="64" y="36"/>
                      <a:pt x="53" y="36"/>
                    </a:cubicBezTo>
                    <a:cubicBezTo>
                      <a:pt x="50" y="36"/>
                      <a:pt x="50" y="36"/>
                      <a:pt x="50" y="36"/>
                    </a:cubicBezTo>
                    <a:cubicBezTo>
                      <a:pt x="33" y="36"/>
                      <a:pt x="33" y="36"/>
                      <a:pt x="33" y="36"/>
                    </a:cubicBezTo>
                    <a:cubicBezTo>
                      <a:pt x="16" y="36"/>
                      <a:pt x="16" y="36"/>
                      <a:pt x="16" y="36"/>
                    </a:cubicBezTo>
                    <a:cubicBezTo>
                      <a:pt x="7" y="36"/>
                      <a:pt x="0" y="45"/>
                      <a:pt x="0" y="56"/>
                    </a:cubicBezTo>
                    <a:cubicBezTo>
                      <a:pt x="0" y="67"/>
                      <a:pt x="7" y="76"/>
                      <a:pt x="16" y="76"/>
                    </a:cubicBezTo>
                    <a:cubicBezTo>
                      <a:pt x="20" y="76"/>
                      <a:pt x="24" y="80"/>
                      <a:pt x="24" y="84"/>
                    </a:cubicBezTo>
                    <a:cubicBezTo>
                      <a:pt x="24" y="120"/>
                      <a:pt x="24" y="120"/>
                      <a:pt x="24" y="120"/>
                    </a:cubicBezTo>
                    <a:cubicBezTo>
                      <a:pt x="24" y="124"/>
                      <a:pt x="28" y="128"/>
                      <a:pt x="32" y="128"/>
                    </a:cubicBezTo>
                    <a:cubicBezTo>
                      <a:pt x="48" y="128"/>
                      <a:pt x="48" y="128"/>
                      <a:pt x="48" y="128"/>
                    </a:cubicBezTo>
                    <a:cubicBezTo>
                      <a:pt x="52" y="128"/>
                      <a:pt x="56" y="124"/>
                      <a:pt x="56" y="120"/>
                    </a:cubicBezTo>
                    <a:cubicBezTo>
                      <a:pt x="56" y="116"/>
                      <a:pt x="56" y="116"/>
                      <a:pt x="56" y="116"/>
                    </a:cubicBezTo>
                    <a:cubicBezTo>
                      <a:pt x="56" y="112"/>
                      <a:pt x="52" y="110"/>
                      <a:pt x="52" y="108"/>
                    </a:cubicBezTo>
                    <a:cubicBezTo>
                      <a:pt x="52" y="80"/>
                      <a:pt x="52" y="80"/>
                      <a:pt x="52" y="80"/>
                    </a:cubicBezTo>
                    <a:cubicBezTo>
                      <a:pt x="52" y="80"/>
                      <a:pt x="52" y="80"/>
                      <a:pt x="52" y="80"/>
                    </a:cubicBezTo>
                    <a:cubicBezTo>
                      <a:pt x="52" y="79"/>
                      <a:pt x="52" y="79"/>
                      <a:pt x="53" y="78"/>
                    </a:cubicBezTo>
                    <a:cubicBezTo>
                      <a:pt x="53" y="78"/>
                      <a:pt x="53" y="78"/>
                      <a:pt x="53" y="78"/>
                    </a:cubicBezTo>
                    <a:cubicBezTo>
                      <a:pt x="53" y="77"/>
                      <a:pt x="53" y="77"/>
                      <a:pt x="54" y="77"/>
                    </a:cubicBezTo>
                    <a:cubicBezTo>
                      <a:pt x="54" y="77"/>
                      <a:pt x="54" y="77"/>
                      <a:pt x="54" y="77"/>
                    </a:cubicBezTo>
                    <a:cubicBezTo>
                      <a:pt x="54" y="77"/>
                      <a:pt x="54" y="77"/>
                      <a:pt x="54" y="77"/>
                    </a:cubicBezTo>
                    <a:cubicBezTo>
                      <a:pt x="54" y="76"/>
                      <a:pt x="55" y="76"/>
                      <a:pt x="55" y="76"/>
                    </a:cubicBezTo>
                    <a:cubicBezTo>
                      <a:pt x="65" y="77"/>
                      <a:pt x="74" y="85"/>
                      <a:pt x="81" y="98"/>
                    </a:cubicBezTo>
                    <a:cubicBezTo>
                      <a:pt x="81" y="98"/>
                      <a:pt x="81" y="98"/>
                      <a:pt x="81" y="98"/>
                    </a:cubicBezTo>
                    <a:cubicBezTo>
                      <a:pt x="85" y="106"/>
                      <a:pt x="92" y="112"/>
                      <a:pt x="100" y="112"/>
                    </a:cubicBezTo>
                    <a:cubicBezTo>
                      <a:pt x="118" y="112"/>
                      <a:pt x="128" y="84"/>
                      <a:pt x="128" y="56"/>
                    </a:cubicBezTo>
                    <a:cubicBezTo>
                      <a:pt x="128" y="28"/>
                      <a:pt x="118" y="0"/>
                      <a:pt x="100" y="0"/>
                    </a:cubicBezTo>
                    <a:close/>
                    <a:moveTo>
                      <a:pt x="80" y="56"/>
                    </a:moveTo>
                    <a:cubicBezTo>
                      <a:pt x="80" y="52"/>
                      <a:pt x="80" y="48"/>
                      <a:pt x="81" y="44"/>
                    </a:cubicBezTo>
                    <a:cubicBezTo>
                      <a:pt x="92" y="44"/>
                      <a:pt x="92" y="44"/>
                      <a:pt x="92" y="44"/>
                    </a:cubicBezTo>
                    <a:cubicBezTo>
                      <a:pt x="96" y="44"/>
                      <a:pt x="100" y="49"/>
                      <a:pt x="100" y="56"/>
                    </a:cubicBezTo>
                    <a:cubicBezTo>
                      <a:pt x="100" y="63"/>
                      <a:pt x="96" y="68"/>
                      <a:pt x="92" y="68"/>
                    </a:cubicBezTo>
                    <a:cubicBezTo>
                      <a:pt x="81" y="68"/>
                      <a:pt x="81" y="68"/>
                      <a:pt x="81" y="68"/>
                    </a:cubicBezTo>
                    <a:cubicBezTo>
                      <a:pt x="80" y="64"/>
                      <a:pt x="80" y="60"/>
                      <a:pt x="80" y="56"/>
                    </a:cubicBezTo>
                    <a:close/>
                    <a:moveTo>
                      <a:pt x="8" y="56"/>
                    </a:moveTo>
                    <a:cubicBezTo>
                      <a:pt x="8" y="49"/>
                      <a:pt x="12" y="44"/>
                      <a:pt x="16" y="44"/>
                    </a:cubicBezTo>
                    <a:cubicBezTo>
                      <a:pt x="44" y="44"/>
                      <a:pt x="44" y="44"/>
                      <a:pt x="44" y="44"/>
                    </a:cubicBezTo>
                    <a:cubicBezTo>
                      <a:pt x="42" y="47"/>
                      <a:pt x="40" y="51"/>
                      <a:pt x="40" y="56"/>
                    </a:cubicBezTo>
                    <a:cubicBezTo>
                      <a:pt x="40" y="61"/>
                      <a:pt x="42" y="65"/>
                      <a:pt x="44" y="68"/>
                    </a:cubicBezTo>
                    <a:cubicBezTo>
                      <a:pt x="16" y="68"/>
                      <a:pt x="16" y="68"/>
                      <a:pt x="16" y="68"/>
                    </a:cubicBezTo>
                    <a:cubicBezTo>
                      <a:pt x="12" y="68"/>
                      <a:pt x="8" y="63"/>
                      <a:pt x="8" y="56"/>
                    </a:cubicBezTo>
                    <a:close/>
                    <a:moveTo>
                      <a:pt x="48" y="120"/>
                    </a:moveTo>
                    <a:cubicBezTo>
                      <a:pt x="32" y="120"/>
                      <a:pt x="32" y="120"/>
                      <a:pt x="32" y="120"/>
                    </a:cubicBezTo>
                    <a:cubicBezTo>
                      <a:pt x="32" y="84"/>
                      <a:pt x="32" y="84"/>
                      <a:pt x="32" y="84"/>
                    </a:cubicBezTo>
                    <a:cubicBezTo>
                      <a:pt x="32" y="81"/>
                      <a:pt x="31" y="78"/>
                      <a:pt x="30" y="76"/>
                    </a:cubicBezTo>
                    <a:cubicBezTo>
                      <a:pt x="33" y="76"/>
                      <a:pt x="33" y="76"/>
                      <a:pt x="33" y="76"/>
                    </a:cubicBezTo>
                    <a:cubicBezTo>
                      <a:pt x="33" y="76"/>
                      <a:pt x="33" y="76"/>
                      <a:pt x="33" y="76"/>
                    </a:cubicBezTo>
                    <a:cubicBezTo>
                      <a:pt x="45" y="76"/>
                      <a:pt x="45" y="76"/>
                      <a:pt x="45" y="76"/>
                    </a:cubicBezTo>
                    <a:cubicBezTo>
                      <a:pt x="44" y="77"/>
                      <a:pt x="44" y="79"/>
                      <a:pt x="44" y="80"/>
                    </a:cubicBezTo>
                    <a:cubicBezTo>
                      <a:pt x="44" y="108"/>
                      <a:pt x="44" y="108"/>
                      <a:pt x="44" y="108"/>
                    </a:cubicBezTo>
                    <a:cubicBezTo>
                      <a:pt x="44" y="112"/>
                      <a:pt x="46" y="114"/>
                      <a:pt x="47" y="116"/>
                    </a:cubicBezTo>
                    <a:cubicBezTo>
                      <a:pt x="48" y="116"/>
                      <a:pt x="48" y="116"/>
                      <a:pt x="48" y="117"/>
                    </a:cubicBezTo>
                    <a:lnTo>
                      <a:pt x="48" y="120"/>
                    </a:lnTo>
                    <a:close/>
                    <a:moveTo>
                      <a:pt x="53" y="68"/>
                    </a:moveTo>
                    <a:cubicBezTo>
                      <a:pt x="52" y="68"/>
                      <a:pt x="52" y="68"/>
                      <a:pt x="52" y="68"/>
                    </a:cubicBezTo>
                    <a:cubicBezTo>
                      <a:pt x="52" y="68"/>
                      <a:pt x="52" y="68"/>
                      <a:pt x="52" y="68"/>
                    </a:cubicBezTo>
                    <a:cubicBezTo>
                      <a:pt x="48" y="68"/>
                      <a:pt x="44" y="63"/>
                      <a:pt x="44" y="56"/>
                    </a:cubicBezTo>
                    <a:cubicBezTo>
                      <a:pt x="44" y="49"/>
                      <a:pt x="48" y="44"/>
                      <a:pt x="52" y="44"/>
                    </a:cubicBezTo>
                    <a:cubicBezTo>
                      <a:pt x="53" y="44"/>
                      <a:pt x="53" y="44"/>
                      <a:pt x="53" y="44"/>
                    </a:cubicBezTo>
                    <a:cubicBezTo>
                      <a:pt x="60" y="44"/>
                      <a:pt x="68" y="41"/>
                      <a:pt x="74" y="36"/>
                    </a:cubicBezTo>
                    <a:cubicBezTo>
                      <a:pt x="73" y="42"/>
                      <a:pt x="72" y="49"/>
                      <a:pt x="72" y="56"/>
                    </a:cubicBezTo>
                    <a:cubicBezTo>
                      <a:pt x="72" y="63"/>
                      <a:pt x="73" y="70"/>
                      <a:pt x="74" y="76"/>
                    </a:cubicBezTo>
                    <a:cubicBezTo>
                      <a:pt x="68" y="71"/>
                      <a:pt x="60" y="68"/>
                      <a:pt x="53" y="68"/>
                    </a:cubicBezTo>
                    <a:close/>
                    <a:moveTo>
                      <a:pt x="100" y="104"/>
                    </a:moveTo>
                    <a:cubicBezTo>
                      <a:pt x="92" y="104"/>
                      <a:pt x="85" y="93"/>
                      <a:pt x="82" y="76"/>
                    </a:cubicBezTo>
                    <a:cubicBezTo>
                      <a:pt x="92" y="76"/>
                      <a:pt x="92" y="76"/>
                      <a:pt x="92" y="76"/>
                    </a:cubicBezTo>
                    <a:cubicBezTo>
                      <a:pt x="101" y="76"/>
                      <a:pt x="108" y="67"/>
                      <a:pt x="108" y="56"/>
                    </a:cubicBezTo>
                    <a:cubicBezTo>
                      <a:pt x="108" y="45"/>
                      <a:pt x="101" y="36"/>
                      <a:pt x="92" y="36"/>
                    </a:cubicBezTo>
                    <a:cubicBezTo>
                      <a:pt x="82" y="36"/>
                      <a:pt x="82" y="36"/>
                      <a:pt x="82" y="36"/>
                    </a:cubicBezTo>
                    <a:cubicBezTo>
                      <a:pt x="85" y="19"/>
                      <a:pt x="92" y="8"/>
                      <a:pt x="100" y="8"/>
                    </a:cubicBezTo>
                    <a:cubicBezTo>
                      <a:pt x="111" y="8"/>
                      <a:pt x="120" y="29"/>
                      <a:pt x="120" y="56"/>
                    </a:cubicBezTo>
                    <a:cubicBezTo>
                      <a:pt x="120" y="83"/>
                      <a:pt x="111" y="104"/>
                      <a:pt x="100" y="104"/>
                    </a:cubicBezTo>
                    <a:close/>
                  </a:path>
                </a:pathLst>
              </a:custGeom>
              <a:solidFill>
                <a:schemeClr val="bg1"/>
              </a:solidFill>
              <a:ln>
                <a:noFill/>
              </a:ln>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26" name="Freeform 60"/>
              <p:cNvSpPr>
                <a:spLocks noEditPoints="1"/>
              </p:cNvSpPr>
              <p:nvPr/>
            </p:nvSpPr>
            <p:spPr bwMode="auto">
              <a:xfrm>
                <a:off x="5922805" y="2564081"/>
                <a:ext cx="482893" cy="482964"/>
              </a:xfrm>
              <a:custGeom>
                <a:avLst/>
                <a:gdLst>
                  <a:gd name="T0" fmla="*/ 126 w 129"/>
                  <a:gd name="T1" fmla="*/ 2 h 128"/>
                  <a:gd name="T2" fmla="*/ 121 w 129"/>
                  <a:gd name="T3" fmla="*/ 0 h 128"/>
                  <a:gd name="T4" fmla="*/ 120 w 129"/>
                  <a:gd name="T5" fmla="*/ 0 h 128"/>
                  <a:gd name="T6" fmla="*/ 52 w 129"/>
                  <a:gd name="T7" fmla="*/ 12 h 128"/>
                  <a:gd name="T8" fmla="*/ 45 w 129"/>
                  <a:gd name="T9" fmla="*/ 20 h 128"/>
                  <a:gd name="T10" fmla="*/ 45 w 129"/>
                  <a:gd name="T11" fmla="*/ 28 h 128"/>
                  <a:gd name="T12" fmla="*/ 45 w 129"/>
                  <a:gd name="T13" fmla="*/ 32 h 128"/>
                  <a:gd name="T14" fmla="*/ 45 w 129"/>
                  <a:gd name="T15" fmla="*/ 89 h 128"/>
                  <a:gd name="T16" fmla="*/ 30 w 129"/>
                  <a:gd name="T17" fmla="*/ 84 h 128"/>
                  <a:gd name="T18" fmla="*/ 20 w 129"/>
                  <a:gd name="T19" fmla="*/ 86 h 128"/>
                  <a:gd name="T20" fmla="*/ 3 w 129"/>
                  <a:gd name="T21" fmla="*/ 100 h 128"/>
                  <a:gd name="T22" fmla="*/ 2 w 129"/>
                  <a:gd name="T23" fmla="*/ 115 h 128"/>
                  <a:gd name="T24" fmla="*/ 24 w 129"/>
                  <a:gd name="T25" fmla="*/ 128 h 128"/>
                  <a:gd name="T26" fmla="*/ 34 w 129"/>
                  <a:gd name="T27" fmla="*/ 126 h 128"/>
                  <a:gd name="T28" fmla="*/ 51 w 129"/>
                  <a:gd name="T29" fmla="*/ 112 h 128"/>
                  <a:gd name="T30" fmla="*/ 53 w 129"/>
                  <a:gd name="T31" fmla="*/ 104 h 128"/>
                  <a:gd name="T32" fmla="*/ 53 w 129"/>
                  <a:gd name="T33" fmla="*/ 104 h 128"/>
                  <a:gd name="T34" fmla="*/ 53 w 129"/>
                  <a:gd name="T35" fmla="*/ 40 h 128"/>
                  <a:gd name="T36" fmla="*/ 54 w 129"/>
                  <a:gd name="T37" fmla="*/ 40 h 128"/>
                  <a:gd name="T38" fmla="*/ 121 w 129"/>
                  <a:gd name="T39" fmla="*/ 28 h 128"/>
                  <a:gd name="T40" fmla="*/ 121 w 129"/>
                  <a:gd name="T41" fmla="*/ 77 h 128"/>
                  <a:gd name="T42" fmla="*/ 106 w 129"/>
                  <a:gd name="T43" fmla="*/ 72 h 128"/>
                  <a:gd name="T44" fmla="*/ 96 w 129"/>
                  <a:gd name="T45" fmla="*/ 74 h 128"/>
                  <a:gd name="T46" fmla="*/ 79 w 129"/>
                  <a:gd name="T47" fmla="*/ 88 h 128"/>
                  <a:gd name="T48" fmla="*/ 78 w 129"/>
                  <a:gd name="T49" fmla="*/ 103 h 128"/>
                  <a:gd name="T50" fmla="*/ 100 w 129"/>
                  <a:gd name="T51" fmla="*/ 116 h 128"/>
                  <a:gd name="T52" fmla="*/ 110 w 129"/>
                  <a:gd name="T53" fmla="*/ 114 h 128"/>
                  <a:gd name="T54" fmla="*/ 127 w 129"/>
                  <a:gd name="T55" fmla="*/ 100 h 128"/>
                  <a:gd name="T56" fmla="*/ 129 w 129"/>
                  <a:gd name="T57" fmla="*/ 92 h 128"/>
                  <a:gd name="T58" fmla="*/ 129 w 129"/>
                  <a:gd name="T59" fmla="*/ 92 h 128"/>
                  <a:gd name="T60" fmla="*/ 129 w 129"/>
                  <a:gd name="T61" fmla="*/ 20 h 128"/>
                  <a:gd name="T62" fmla="*/ 129 w 129"/>
                  <a:gd name="T63" fmla="*/ 16 h 128"/>
                  <a:gd name="T64" fmla="*/ 129 w 129"/>
                  <a:gd name="T65" fmla="*/ 8 h 128"/>
                  <a:gd name="T66" fmla="*/ 126 w 129"/>
                  <a:gd name="T67" fmla="*/ 2 h 128"/>
                  <a:gd name="T68" fmla="*/ 32 w 129"/>
                  <a:gd name="T69" fmla="*/ 119 h 128"/>
                  <a:gd name="T70" fmla="*/ 10 w 129"/>
                  <a:gd name="T71" fmla="*/ 112 h 128"/>
                  <a:gd name="T72" fmla="*/ 22 w 129"/>
                  <a:gd name="T73" fmla="*/ 93 h 128"/>
                  <a:gd name="T74" fmla="*/ 44 w 129"/>
                  <a:gd name="T75" fmla="*/ 100 h 128"/>
                  <a:gd name="T76" fmla="*/ 32 w 129"/>
                  <a:gd name="T77" fmla="*/ 119 h 128"/>
                  <a:gd name="T78" fmla="*/ 108 w 129"/>
                  <a:gd name="T79" fmla="*/ 107 h 128"/>
                  <a:gd name="T80" fmla="*/ 85 w 129"/>
                  <a:gd name="T81" fmla="*/ 100 h 128"/>
                  <a:gd name="T82" fmla="*/ 98 w 129"/>
                  <a:gd name="T83" fmla="*/ 81 h 128"/>
                  <a:gd name="T84" fmla="*/ 120 w 129"/>
                  <a:gd name="T85" fmla="*/ 88 h 128"/>
                  <a:gd name="T86" fmla="*/ 108 w 129"/>
                  <a:gd name="T87" fmla="*/ 107 h 128"/>
                  <a:gd name="T88" fmla="*/ 121 w 129"/>
                  <a:gd name="T89" fmla="*/ 20 h 128"/>
                  <a:gd name="T90" fmla="*/ 53 w 129"/>
                  <a:gd name="T91" fmla="*/ 32 h 128"/>
                  <a:gd name="T92" fmla="*/ 53 w 129"/>
                  <a:gd name="T93" fmla="*/ 28 h 128"/>
                  <a:gd name="T94" fmla="*/ 53 w 129"/>
                  <a:gd name="T95" fmla="*/ 20 h 128"/>
                  <a:gd name="T96" fmla="*/ 121 w 129"/>
                  <a:gd name="T97" fmla="*/ 8 h 128"/>
                  <a:gd name="T98" fmla="*/ 121 w 129"/>
                  <a:gd name="T99" fmla="*/ 16 h 128"/>
                  <a:gd name="T100" fmla="*/ 121 w 129"/>
                  <a:gd name="T101" fmla="*/ 2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9" h="128">
                    <a:moveTo>
                      <a:pt x="126" y="2"/>
                    </a:moveTo>
                    <a:cubicBezTo>
                      <a:pt x="125" y="1"/>
                      <a:pt x="123" y="0"/>
                      <a:pt x="121" y="0"/>
                    </a:cubicBezTo>
                    <a:cubicBezTo>
                      <a:pt x="121" y="0"/>
                      <a:pt x="120" y="0"/>
                      <a:pt x="120" y="0"/>
                    </a:cubicBezTo>
                    <a:cubicBezTo>
                      <a:pt x="52" y="12"/>
                      <a:pt x="52" y="12"/>
                      <a:pt x="52" y="12"/>
                    </a:cubicBezTo>
                    <a:cubicBezTo>
                      <a:pt x="48" y="13"/>
                      <a:pt x="45" y="16"/>
                      <a:pt x="45" y="20"/>
                    </a:cubicBezTo>
                    <a:cubicBezTo>
                      <a:pt x="45" y="28"/>
                      <a:pt x="45" y="28"/>
                      <a:pt x="45" y="28"/>
                    </a:cubicBezTo>
                    <a:cubicBezTo>
                      <a:pt x="45" y="32"/>
                      <a:pt x="45" y="32"/>
                      <a:pt x="45" y="32"/>
                    </a:cubicBezTo>
                    <a:cubicBezTo>
                      <a:pt x="45" y="89"/>
                      <a:pt x="45" y="89"/>
                      <a:pt x="45" y="89"/>
                    </a:cubicBezTo>
                    <a:cubicBezTo>
                      <a:pt x="41" y="86"/>
                      <a:pt x="36" y="84"/>
                      <a:pt x="30" y="84"/>
                    </a:cubicBezTo>
                    <a:cubicBezTo>
                      <a:pt x="26" y="84"/>
                      <a:pt x="23" y="85"/>
                      <a:pt x="20" y="86"/>
                    </a:cubicBezTo>
                    <a:cubicBezTo>
                      <a:pt x="12" y="88"/>
                      <a:pt x="6" y="93"/>
                      <a:pt x="3" y="100"/>
                    </a:cubicBezTo>
                    <a:cubicBezTo>
                      <a:pt x="1" y="104"/>
                      <a:pt x="0" y="110"/>
                      <a:pt x="2" y="115"/>
                    </a:cubicBezTo>
                    <a:cubicBezTo>
                      <a:pt x="5" y="123"/>
                      <a:pt x="14" y="128"/>
                      <a:pt x="24" y="128"/>
                    </a:cubicBezTo>
                    <a:cubicBezTo>
                      <a:pt x="28" y="128"/>
                      <a:pt x="31" y="127"/>
                      <a:pt x="34" y="126"/>
                    </a:cubicBezTo>
                    <a:cubicBezTo>
                      <a:pt x="42" y="124"/>
                      <a:pt x="48" y="119"/>
                      <a:pt x="51" y="112"/>
                    </a:cubicBezTo>
                    <a:cubicBezTo>
                      <a:pt x="52" y="110"/>
                      <a:pt x="53" y="107"/>
                      <a:pt x="53" y="104"/>
                    </a:cubicBezTo>
                    <a:cubicBezTo>
                      <a:pt x="53" y="104"/>
                      <a:pt x="53" y="104"/>
                      <a:pt x="53" y="104"/>
                    </a:cubicBezTo>
                    <a:cubicBezTo>
                      <a:pt x="53" y="40"/>
                      <a:pt x="53" y="40"/>
                      <a:pt x="53" y="40"/>
                    </a:cubicBezTo>
                    <a:cubicBezTo>
                      <a:pt x="53" y="40"/>
                      <a:pt x="54" y="40"/>
                      <a:pt x="54" y="40"/>
                    </a:cubicBezTo>
                    <a:cubicBezTo>
                      <a:pt x="121" y="28"/>
                      <a:pt x="121" y="28"/>
                      <a:pt x="121" y="28"/>
                    </a:cubicBezTo>
                    <a:cubicBezTo>
                      <a:pt x="121" y="77"/>
                      <a:pt x="121" y="77"/>
                      <a:pt x="121" y="77"/>
                    </a:cubicBezTo>
                    <a:cubicBezTo>
                      <a:pt x="117" y="74"/>
                      <a:pt x="112" y="72"/>
                      <a:pt x="106" y="72"/>
                    </a:cubicBezTo>
                    <a:cubicBezTo>
                      <a:pt x="102" y="72"/>
                      <a:pt x="99" y="73"/>
                      <a:pt x="96" y="74"/>
                    </a:cubicBezTo>
                    <a:cubicBezTo>
                      <a:pt x="88" y="76"/>
                      <a:pt x="82" y="81"/>
                      <a:pt x="79" y="88"/>
                    </a:cubicBezTo>
                    <a:cubicBezTo>
                      <a:pt x="77" y="92"/>
                      <a:pt x="76" y="98"/>
                      <a:pt x="78" y="103"/>
                    </a:cubicBezTo>
                    <a:cubicBezTo>
                      <a:pt x="81" y="111"/>
                      <a:pt x="90" y="116"/>
                      <a:pt x="100" y="116"/>
                    </a:cubicBezTo>
                    <a:cubicBezTo>
                      <a:pt x="104" y="116"/>
                      <a:pt x="107" y="115"/>
                      <a:pt x="110" y="114"/>
                    </a:cubicBezTo>
                    <a:cubicBezTo>
                      <a:pt x="118" y="112"/>
                      <a:pt x="124" y="107"/>
                      <a:pt x="127" y="100"/>
                    </a:cubicBezTo>
                    <a:cubicBezTo>
                      <a:pt x="128" y="98"/>
                      <a:pt x="129" y="95"/>
                      <a:pt x="129" y="92"/>
                    </a:cubicBezTo>
                    <a:cubicBezTo>
                      <a:pt x="129" y="92"/>
                      <a:pt x="129" y="92"/>
                      <a:pt x="129" y="92"/>
                    </a:cubicBezTo>
                    <a:cubicBezTo>
                      <a:pt x="129" y="20"/>
                      <a:pt x="129" y="20"/>
                      <a:pt x="129" y="20"/>
                    </a:cubicBezTo>
                    <a:cubicBezTo>
                      <a:pt x="129" y="16"/>
                      <a:pt x="129" y="16"/>
                      <a:pt x="129" y="16"/>
                    </a:cubicBezTo>
                    <a:cubicBezTo>
                      <a:pt x="129" y="8"/>
                      <a:pt x="129" y="8"/>
                      <a:pt x="129" y="8"/>
                    </a:cubicBezTo>
                    <a:cubicBezTo>
                      <a:pt x="129" y="6"/>
                      <a:pt x="128" y="3"/>
                      <a:pt x="126" y="2"/>
                    </a:cubicBezTo>
                    <a:close/>
                    <a:moveTo>
                      <a:pt x="32" y="119"/>
                    </a:moveTo>
                    <a:cubicBezTo>
                      <a:pt x="22" y="122"/>
                      <a:pt x="12" y="119"/>
                      <a:pt x="10" y="112"/>
                    </a:cubicBezTo>
                    <a:cubicBezTo>
                      <a:pt x="7" y="105"/>
                      <a:pt x="13" y="96"/>
                      <a:pt x="22" y="93"/>
                    </a:cubicBezTo>
                    <a:cubicBezTo>
                      <a:pt x="32" y="90"/>
                      <a:pt x="42" y="93"/>
                      <a:pt x="44" y="100"/>
                    </a:cubicBezTo>
                    <a:cubicBezTo>
                      <a:pt x="47" y="107"/>
                      <a:pt x="41" y="116"/>
                      <a:pt x="32" y="119"/>
                    </a:cubicBezTo>
                    <a:close/>
                    <a:moveTo>
                      <a:pt x="108" y="107"/>
                    </a:moveTo>
                    <a:cubicBezTo>
                      <a:pt x="98" y="110"/>
                      <a:pt x="88" y="107"/>
                      <a:pt x="85" y="100"/>
                    </a:cubicBezTo>
                    <a:cubicBezTo>
                      <a:pt x="83" y="93"/>
                      <a:pt x="88" y="84"/>
                      <a:pt x="98" y="81"/>
                    </a:cubicBezTo>
                    <a:cubicBezTo>
                      <a:pt x="108" y="78"/>
                      <a:pt x="118" y="81"/>
                      <a:pt x="120" y="88"/>
                    </a:cubicBezTo>
                    <a:cubicBezTo>
                      <a:pt x="123" y="95"/>
                      <a:pt x="117" y="104"/>
                      <a:pt x="108" y="107"/>
                    </a:cubicBezTo>
                    <a:close/>
                    <a:moveTo>
                      <a:pt x="121" y="20"/>
                    </a:moveTo>
                    <a:cubicBezTo>
                      <a:pt x="53" y="32"/>
                      <a:pt x="53" y="32"/>
                      <a:pt x="53" y="32"/>
                    </a:cubicBezTo>
                    <a:cubicBezTo>
                      <a:pt x="53" y="28"/>
                      <a:pt x="53" y="28"/>
                      <a:pt x="53" y="28"/>
                    </a:cubicBezTo>
                    <a:cubicBezTo>
                      <a:pt x="53" y="20"/>
                      <a:pt x="53" y="20"/>
                      <a:pt x="53" y="20"/>
                    </a:cubicBezTo>
                    <a:cubicBezTo>
                      <a:pt x="121" y="8"/>
                      <a:pt x="121" y="8"/>
                      <a:pt x="121" y="8"/>
                    </a:cubicBezTo>
                    <a:cubicBezTo>
                      <a:pt x="121" y="16"/>
                      <a:pt x="121" y="16"/>
                      <a:pt x="121" y="16"/>
                    </a:cubicBezTo>
                    <a:lnTo>
                      <a:pt x="121" y="20"/>
                    </a:lnTo>
                    <a:close/>
                  </a:path>
                </a:pathLst>
              </a:custGeom>
              <a:solidFill>
                <a:schemeClr val="bg1"/>
              </a:solidFill>
              <a:ln>
                <a:noFill/>
              </a:ln>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nvGrpSpPr>
              <p:cNvPr id="27" name="Group 27"/>
              <p:cNvGrpSpPr/>
              <p:nvPr/>
            </p:nvGrpSpPr>
            <p:grpSpPr>
              <a:xfrm>
                <a:off x="8355201" y="767514"/>
                <a:ext cx="422275" cy="482600"/>
                <a:chOff x="2041525" y="3035301"/>
                <a:chExt cx="422275" cy="482600"/>
              </a:xfrm>
              <a:solidFill>
                <a:schemeClr val="bg1"/>
              </a:solidFill>
            </p:grpSpPr>
            <p:sp>
              <p:nvSpPr>
                <p:cNvPr id="60" name="Freeform 61"/>
                <p:cNvSpPr>
                  <a:spLocks noEditPoints="1"/>
                </p:cNvSpPr>
                <p:nvPr/>
              </p:nvSpPr>
              <p:spPr bwMode="auto">
                <a:xfrm>
                  <a:off x="2041525" y="3035301"/>
                  <a:ext cx="422275" cy="482600"/>
                </a:xfrm>
                <a:custGeom>
                  <a:avLst/>
                  <a:gdLst>
                    <a:gd name="T0" fmla="*/ 56 w 112"/>
                    <a:gd name="T1" fmla="*/ 0 h 128"/>
                    <a:gd name="T2" fmla="*/ 0 w 112"/>
                    <a:gd name="T3" fmla="*/ 26 h 128"/>
                    <a:gd name="T4" fmla="*/ 0 w 112"/>
                    <a:gd name="T5" fmla="*/ 102 h 128"/>
                    <a:gd name="T6" fmla="*/ 56 w 112"/>
                    <a:gd name="T7" fmla="*/ 128 h 128"/>
                    <a:gd name="T8" fmla="*/ 112 w 112"/>
                    <a:gd name="T9" fmla="*/ 102 h 128"/>
                    <a:gd name="T10" fmla="*/ 112 w 112"/>
                    <a:gd name="T11" fmla="*/ 26 h 128"/>
                    <a:gd name="T12" fmla="*/ 56 w 112"/>
                    <a:gd name="T13" fmla="*/ 0 h 128"/>
                    <a:gd name="T14" fmla="*/ 104 w 112"/>
                    <a:gd name="T15" fmla="*/ 102 h 128"/>
                    <a:gd name="T16" fmla="*/ 56 w 112"/>
                    <a:gd name="T17" fmla="*/ 120 h 128"/>
                    <a:gd name="T18" fmla="*/ 8 w 112"/>
                    <a:gd name="T19" fmla="*/ 102 h 128"/>
                    <a:gd name="T20" fmla="*/ 8 w 112"/>
                    <a:gd name="T21" fmla="*/ 87 h 128"/>
                    <a:gd name="T22" fmla="*/ 56 w 112"/>
                    <a:gd name="T23" fmla="*/ 100 h 128"/>
                    <a:gd name="T24" fmla="*/ 104 w 112"/>
                    <a:gd name="T25" fmla="*/ 87 h 128"/>
                    <a:gd name="T26" fmla="*/ 104 w 112"/>
                    <a:gd name="T27" fmla="*/ 102 h 128"/>
                    <a:gd name="T28" fmla="*/ 104 w 112"/>
                    <a:gd name="T29" fmla="*/ 78 h 128"/>
                    <a:gd name="T30" fmla="*/ 104 w 112"/>
                    <a:gd name="T31" fmla="*/ 78 h 128"/>
                    <a:gd name="T32" fmla="*/ 104 w 112"/>
                    <a:gd name="T33" fmla="*/ 78 h 128"/>
                    <a:gd name="T34" fmla="*/ 56 w 112"/>
                    <a:gd name="T35" fmla="*/ 96 h 128"/>
                    <a:gd name="T36" fmla="*/ 8 w 112"/>
                    <a:gd name="T37" fmla="*/ 78 h 128"/>
                    <a:gd name="T38" fmla="*/ 8 w 112"/>
                    <a:gd name="T39" fmla="*/ 78 h 128"/>
                    <a:gd name="T40" fmla="*/ 8 w 112"/>
                    <a:gd name="T41" fmla="*/ 78 h 128"/>
                    <a:gd name="T42" fmla="*/ 8 w 112"/>
                    <a:gd name="T43" fmla="*/ 63 h 128"/>
                    <a:gd name="T44" fmla="*/ 56 w 112"/>
                    <a:gd name="T45" fmla="*/ 76 h 128"/>
                    <a:gd name="T46" fmla="*/ 104 w 112"/>
                    <a:gd name="T47" fmla="*/ 63 h 128"/>
                    <a:gd name="T48" fmla="*/ 104 w 112"/>
                    <a:gd name="T49" fmla="*/ 78 h 128"/>
                    <a:gd name="T50" fmla="*/ 104 w 112"/>
                    <a:gd name="T51" fmla="*/ 54 h 128"/>
                    <a:gd name="T52" fmla="*/ 104 w 112"/>
                    <a:gd name="T53" fmla="*/ 54 h 128"/>
                    <a:gd name="T54" fmla="*/ 104 w 112"/>
                    <a:gd name="T55" fmla="*/ 54 h 128"/>
                    <a:gd name="T56" fmla="*/ 56 w 112"/>
                    <a:gd name="T57" fmla="*/ 72 h 128"/>
                    <a:gd name="T58" fmla="*/ 8 w 112"/>
                    <a:gd name="T59" fmla="*/ 54 h 128"/>
                    <a:gd name="T60" fmla="*/ 8 w 112"/>
                    <a:gd name="T61" fmla="*/ 54 h 128"/>
                    <a:gd name="T62" fmla="*/ 8 w 112"/>
                    <a:gd name="T63" fmla="*/ 54 h 128"/>
                    <a:gd name="T64" fmla="*/ 8 w 112"/>
                    <a:gd name="T65" fmla="*/ 40 h 128"/>
                    <a:gd name="T66" fmla="*/ 56 w 112"/>
                    <a:gd name="T67" fmla="*/ 52 h 128"/>
                    <a:gd name="T68" fmla="*/ 104 w 112"/>
                    <a:gd name="T69" fmla="*/ 40 h 128"/>
                    <a:gd name="T70" fmla="*/ 104 w 112"/>
                    <a:gd name="T71" fmla="*/ 54 h 128"/>
                    <a:gd name="T72" fmla="*/ 56 w 112"/>
                    <a:gd name="T73" fmla="*/ 44 h 128"/>
                    <a:gd name="T74" fmla="*/ 8 w 112"/>
                    <a:gd name="T75" fmla="*/ 26 h 128"/>
                    <a:gd name="T76" fmla="*/ 56 w 112"/>
                    <a:gd name="T77" fmla="*/ 8 h 128"/>
                    <a:gd name="T78" fmla="*/ 104 w 112"/>
                    <a:gd name="T79" fmla="*/ 26 h 128"/>
                    <a:gd name="T80" fmla="*/ 56 w 112"/>
                    <a:gd name="T81" fmla="*/ 4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28">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1" name="Oval 62"/>
                <p:cNvSpPr>
                  <a:spLocks noChangeArrowheads="1"/>
                </p:cNvSpPr>
                <p:nvPr/>
              </p:nvSpPr>
              <p:spPr bwMode="auto">
                <a:xfrm>
                  <a:off x="2373313" y="3411538"/>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2" name="Oval 63"/>
                <p:cNvSpPr>
                  <a:spLocks noChangeArrowheads="1"/>
                </p:cNvSpPr>
                <p:nvPr/>
              </p:nvSpPr>
              <p:spPr bwMode="auto">
                <a:xfrm>
                  <a:off x="2373313" y="3321051"/>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63" name="Oval 64"/>
                <p:cNvSpPr>
                  <a:spLocks noChangeArrowheads="1"/>
                </p:cNvSpPr>
                <p:nvPr/>
              </p:nvSpPr>
              <p:spPr bwMode="auto">
                <a:xfrm>
                  <a:off x="2373313" y="3230563"/>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28" name="Group 28"/>
              <p:cNvGrpSpPr/>
              <p:nvPr/>
            </p:nvGrpSpPr>
            <p:grpSpPr>
              <a:xfrm>
                <a:off x="10224381" y="3967559"/>
                <a:ext cx="488950" cy="482600"/>
                <a:chOff x="1044576" y="3035301"/>
                <a:chExt cx="488950" cy="482600"/>
              </a:xfrm>
              <a:solidFill>
                <a:schemeClr val="bg1"/>
              </a:solidFill>
            </p:grpSpPr>
            <p:sp>
              <p:nvSpPr>
                <p:cNvPr id="56" name="Freeform 65"/>
                <p:cNvSpPr>
                  <a:spLocks noEditPoints="1"/>
                </p:cNvSpPr>
                <p:nvPr/>
              </p:nvSpPr>
              <p:spPr bwMode="auto">
                <a:xfrm>
                  <a:off x="1044576" y="3035301"/>
                  <a:ext cx="488950" cy="482600"/>
                </a:xfrm>
                <a:custGeom>
                  <a:avLst/>
                  <a:gdLst>
                    <a:gd name="T0" fmla="*/ 127 w 130"/>
                    <a:gd name="T1" fmla="*/ 42 h 128"/>
                    <a:gd name="T2" fmla="*/ 87 w 130"/>
                    <a:gd name="T3" fmla="*/ 2 h 128"/>
                    <a:gd name="T4" fmla="*/ 79 w 130"/>
                    <a:gd name="T5" fmla="*/ 0 h 128"/>
                    <a:gd name="T6" fmla="*/ 75 w 130"/>
                    <a:gd name="T7" fmla="*/ 2 h 128"/>
                    <a:gd name="T8" fmla="*/ 73 w 130"/>
                    <a:gd name="T9" fmla="*/ 6 h 128"/>
                    <a:gd name="T10" fmla="*/ 64 w 130"/>
                    <a:gd name="T11" fmla="*/ 21 h 128"/>
                    <a:gd name="T12" fmla="*/ 41 w 130"/>
                    <a:gd name="T13" fmla="*/ 37 h 128"/>
                    <a:gd name="T14" fmla="*/ 15 w 130"/>
                    <a:gd name="T15" fmla="*/ 55 h 128"/>
                    <a:gd name="T16" fmla="*/ 1 w 130"/>
                    <a:gd name="T17" fmla="*/ 78 h 128"/>
                    <a:gd name="T18" fmla="*/ 3 w 130"/>
                    <a:gd name="T19" fmla="*/ 86 h 128"/>
                    <a:gd name="T20" fmla="*/ 43 w 130"/>
                    <a:gd name="T21" fmla="*/ 126 h 128"/>
                    <a:gd name="T22" fmla="*/ 51 w 130"/>
                    <a:gd name="T23" fmla="*/ 128 h 128"/>
                    <a:gd name="T24" fmla="*/ 55 w 130"/>
                    <a:gd name="T25" fmla="*/ 126 h 128"/>
                    <a:gd name="T26" fmla="*/ 57 w 130"/>
                    <a:gd name="T27" fmla="*/ 122 h 128"/>
                    <a:gd name="T28" fmla="*/ 66 w 130"/>
                    <a:gd name="T29" fmla="*/ 107 h 128"/>
                    <a:gd name="T30" fmla="*/ 89 w 130"/>
                    <a:gd name="T31" fmla="*/ 91 h 128"/>
                    <a:gd name="T32" fmla="*/ 115 w 130"/>
                    <a:gd name="T33" fmla="*/ 73 h 128"/>
                    <a:gd name="T34" fmla="*/ 129 w 130"/>
                    <a:gd name="T35" fmla="*/ 50 h 128"/>
                    <a:gd name="T36" fmla="*/ 127 w 130"/>
                    <a:gd name="T37" fmla="*/ 42 h 128"/>
                    <a:gd name="T38" fmla="*/ 49 w 130"/>
                    <a:gd name="T39" fmla="*/ 120 h 128"/>
                    <a:gd name="T40" fmla="*/ 9 w 130"/>
                    <a:gd name="T41" fmla="*/ 80 h 128"/>
                    <a:gd name="T42" fmla="*/ 81 w 130"/>
                    <a:gd name="T43" fmla="*/ 8 h 128"/>
                    <a:gd name="T44" fmla="*/ 121 w 130"/>
                    <a:gd name="T45" fmla="*/ 48 h 128"/>
                    <a:gd name="T46" fmla="*/ 49 w 130"/>
                    <a:gd name="T47" fmla="*/ 12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30" h="128">
                      <a:moveTo>
                        <a:pt x="127" y="42"/>
                      </a:moveTo>
                      <a:cubicBezTo>
                        <a:pt x="87" y="2"/>
                        <a:pt x="87" y="2"/>
                        <a:pt x="87" y="2"/>
                      </a:cubicBezTo>
                      <a:cubicBezTo>
                        <a:pt x="85" y="0"/>
                        <a:pt x="82" y="0"/>
                        <a:pt x="79" y="0"/>
                      </a:cubicBezTo>
                      <a:cubicBezTo>
                        <a:pt x="78" y="1"/>
                        <a:pt x="76" y="1"/>
                        <a:pt x="75" y="2"/>
                      </a:cubicBezTo>
                      <a:cubicBezTo>
                        <a:pt x="74" y="3"/>
                        <a:pt x="74" y="4"/>
                        <a:pt x="73" y="6"/>
                      </a:cubicBezTo>
                      <a:cubicBezTo>
                        <a:pt x="72" y="12"/>
                        <a:pt x="68" y="17"/>
                        <a:pt x="64" y="21"/>
                      </a:cubicBezTo>
                      <a:cubicBezTo>
                        <a:pt x="58" y="27"/>
                        <a:pt x="50" y="32"/>
                        <a:pt x="41" y="37"/>
                      </a:cubicBezTo>
                      <a:cubicBezTo>
                        <a:pt x="32" y="42"/>
                        <a:pt x="23" y="48"/>
                        <a:pt x="15" y="55"/>
                      </a:cubicBezTo>
                      <a:cubicBezTo>
                        <a:pt x="8" y="62"/>
                        <a:pt x="4" y="69"/>
                        <a:pt x="1" y="78"/>
                      </a:cubicBezTo>
                      <a:cubicBezTo>
                        <a:pt x="0" y="80"/>
                        <a:pt x="1" y="84"/>
                        <a:pt x="3" y="86"/>
                      </a:cubicBezTo>
                      <a:cubicBezTo>
                        <a:pt x="43" y="126"/>
                        <a:pt x="43" y="126"/>
                        <a:pt x="43" y="126"/>
                      </a:cubicBezTo>
                      <a:cubicBezTo>
                        <a:pt x="45" y="128"/>
                        <a:pt x="48" y="128"/>
                        <a:pt x="51" y="128"/>
                      </a:cubicBezTo>
                      <a:cubicBezTo>
                        <a:pt x="52" y="127"/>
                        <a:pt x="54" y="127"/>
                        <a:pt x="55" y="126"/>
                      </a:cubicBezTo>
                      <a:cubicBezTo>
                        <a:pt x="56" y="125"/>
                        <a:pt x="56" y="124"/>
                        <a:pt x="57" y="122"/>
                      </a:cubicBezTo>
                      <a:cubicBezTo>
                        <a:pt x="58" y="116"/>
                        <a:pt x="62" y="111"/>
                        <a:pt x="66" y="107"/>
                      </a:cubicBezTo>
                      <a:cubicBezTo>
                        <a:pt x="72" y="101"/>
                        <a:pt x="80" y="96"/>
                        <a:pt x="89" y="91"/>
                      </a:cubicBezTo>
                      <a:cubicBezTo>
                        <a:pt x="98" y="86"/>
                        <a:pt x="107" y="80"/>
                        <a:pt x="115" y="73"/>
                      </a:cubicBezTo>
                      <a:cubicBezTo>
                        <a:pt x="122" y="66"/>
                        <a:pt x="126" y="59"/>
                        <a:pt x="129" y="50"/>
                      </a:cubicBezTo>
                      <a:cubicBezTo>
                        <a:pt x="130" y="48"/>
                        <a:pt x="129" y="44"/>
                        <a:pt x="127" y="42"/>
                      </a:cubicBezTo>
                      <a:close/>
                      <a:moveTo>
                        <a:pt x="49" y="120"/>
                      </a:moveTo>
                      <a:cubicBezTo>
                        <a:pt x="36" y="107"/>
                        <a:pt x="22" y="93"/>
                        <a:pt x="9" y="80"/>
                      </a:cubicBezTo>
                      <a:cubicBezTo>
                        <a:pt x="20" y="43"/>
                        <a:pt x="70" y="45"/>
                        <a:pt x="81" y="8"/>
                      </a:cubicBezTo>
                      <a:cubicBezTo>
                        <a:pt x="94" y="21"/>
                        <a:pt x="108" y="35"/>
                        <a:pt x="121" y="48"/>
                      </a:cubicBezTo>
                      <a:cubicBezTo>
                        <a:pt x="110" y="85"/>
                        <a:pt x="60" y="83"/>
                        <a:pt x="49" y="1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7" name="Freeform 66"/>
                <p:cNvSpPr>
                  <a:spLocks noEditPoints="1"/>
                </p:cNvSpPr>
                <p:nvPr/>
              </p:nvSpPr>
              <p:spPr bwMode="auto">
                <a:xfrm>
                  <a:off x="1222375" y="3205163"/>
                  <a:ext cx="131762" cy="134938"/>
                </a:xfrm>
                <a:custGeom>
                  <a:avLst/>
                  <a:gdLst>
                    <a:gd name="T0" fmla="*/ 28 w 35"/>
                    <a:gd name="T1" fmla="*/ 12 h 36"/>
                    <a:gd name="T2" fmla="*/ 20 w 35"/>
                    <a:gd name="T3" fmla="*/ 13 h 36"/>
                    <a:gd name="T4" fmla="*/ 10 w 35"/>
                    <a:gd name="T5" fmla="*/ 7 h 36"/>
                    <a:gd name="T6" fmla="*/ 15 w 35"/>
                    <a:gd name="T7" fmla="*/ 6 h 36"/>
                    <a:gd name="T8" fmla="*/ 19 w 35"/>
                    <a:gd name="T9" fmla="*/ 6 h 36"/>
                    <a:gd name="T10" fmla="*/ 20 w 35"/>
                    <a:gd name="T11" fmla="*/ 2 h 36"/>
                    <a:gd name="T12" fmla="*/ 13 w 35"/>
                    <a:gd name="T13" fmla="*/ 1 h 36"/>
                    <a:gd name="T14" fmla="*/ 6 w 35"/>
                    <a:gd name="T15" fmla="*/ 4 h 36"/>
                    <a:gd name="T16" fmla="*/ 5 w 35"/>
                    <a:gd name="T17" fmla="*/ 3 h 36"/>
                    <a:gd name="T18" fmla="*/ 3 w 35"/>
                    <a:gd name="T19" fmla="*/ 5 h 36"/>
                    <a:gd name="T20" fmla="*/ 4 w 35"/>
                    <a:gd name="T21" fmla="*/ 6 h 36"/>
                    <a:gd name="T22" fmla="*/ 1 w 35"/>
                    <a:gd name="T23" fmla="*/ 15 h 36"/>
                    <a:gd name="T24" fmla="*/ 3 w 35"/>
                    <a:gd name="T25" fmla="*/ 22 h 36"/>
                    <a:gd name="T26" fmla="*/ 18 w 35"/>
                    <a:gd name="T27" fmla="*/ 21 h 36"/>
                    <a:gd name="T28" fmla="*/ 23 w 35"/>
                    <a:gd name="T29" fmla="*/ 31 h 36"/>
                    <a:gd name="T30" fmla="*/ 19 w 35"/>
                    <a:gd name="T31" fmla="*/ 30 h 36"/>
                    <a:gd name="T32" fmla="*/ 16 w 35"/>
                    <a:gd name="T33" fmla="*/ 28 h 36"/>
                    <a:gd name="T34" fmla="*/ 13 w 35"/>
                    <a:gd name="T35" fmla="*/ 31 h 36"/>
                    <a:gd name="T36" fmla="*/ 17 w 35"/>
                    <a:gd name="T37" fmla="*/ 35 h 36"/>
                    <a:gd name="T38" fmla="*/ 25 w 35"/>
                    <a:gd name="T39" fmla="*/ 36 h 36"/>
                    <a:gd name="T40" fmla="*/ 31 w 35"/>
                    <a:gd name="T41" fmla="*/ 35 h 36"/>
                    <a:gd name="T42" fmla="*/ 33 w 35"/>
                    <a:gd name="T43" fmla="*/ 34 h 36"/>
                    <a:gd name="T44" fmla="*/ 33 w 35"/>
                    <a:gd name="T45" fmla="*/ 32 h 36"/>
                    <a:gd name="T46" fmla="*/ 34 w 35"/>
                    <a:gd name="T47" fmla="*/ 26 h 36"/>
                    <a:gd name="T48" fmla="*/ 35 w 35"/>
                    <a:gd name="T49" fmla="*/ 18 h 36"/>
                    <a:gd name="T50" fmla="*/ 10 w 35"/>
                    <a:gd name="T51" fmla="*/ 17 h 36"/>
                    <a:gd name="T52" fmla="*/ 6 w 35"/>
                    <a:gd name="T53" fmla="*/ 15 h 36"/>
                    <a:gd name="T54" fmla="*/ 7 w 35"/>
                    <a:gd name="T55" fmla="*/ 11 h 36"/>
                    <a:gd name="T56" fmla="*/ 14 w 35"/>
                    <a:gd name="T57" fmla="*/ 16 h 36"/>
                    <a:gd name="T58" fmla="*/ 29 w 35"/>
                    <a:gd name="T59" fmla="*/ 25 h 36"/>
                    <a:gd name="T60" fmla="*/ 21 w 35"/>
                    <a:gd name="T61" fmla="*/ 20 h 36"/>
                    <a:gd name="T62" fmla="*/ 25 w 35"/>
                    <a:gd name="T63" fmla="*/ 18 h 36"/>
                    <a:gd name="T64" fmla="*/ 28 w 35"/>
                    <a:gd name="T65" fmla="*/ 20 h 36"/>
                    <a:gd name="T66" fmla="*/ 29 w 35"/>
                    <a:gd name="T67" fmla="*/ 23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5" h="36">
                      <a:moveTo>
                        <a:pt x="32" y="15"/>
                      </a:moveTo>
                      <a:cubicBezTo>
                        <a:pt x="31" y="14"/>
                        <a:pt x="30" y="13"/>
                        <a:pt x="28" y="12"/>
                      </a:cubicBezTo>
                      <a:cubicBezTo>
                        <a:pt x="27" y="12"/>
                        <a:pt x="26" y="12"/>
                        <a:pt x="24" y="12"/>
                      </a:cubicBezTo>
                      <a:cubicBezTo>
                        <a:pt x="23" y="12"/>
                        <a:pt x="22" y="12"/>
                        <a:pt x="20" y="13"/>
                      </a:cubicBezTo>
                      <a:cubicBezTo>
                        <a:pt x="19" y="13"/>
                        <a:pt x="18" y="14"/>
                        <a:pt x="16" y="15"/>
                      </a:cubicBezTo>
                      <a:cubicBezTo>
                        <a:pt x="14" y="12"/>
                        <a:pt x="12" y="10"/>
                        <a:pt x="10" y="7"/>
                      </a:cubicBezTo>
                      <a:cubicBezTo>
                        <a:pt x="11" y="7"/>
                        <a:pt x="12" y="6"/>
                        <a:pt x="13" y="6"/>
                      </a:cubicBezTo>
                      <a:cubicBezTo>
                        <a:pt x="14" y="6"/>
                        <a:pt x="14" y="6"/>
                        <a:pt x="15" y="6"/>
                      </a:cubicBezTo>
                      <a:cubicBezTo>
                        <a:pt x="16" y="7"/>
                        <a:pt x="17" y="7"/>
                        <a:pt x="18" y="7"/>
                      </a:cubicBezTo>
                      <a:cubicBezTo>
                        <a:pt x="18" y="7"/>
                        <a:pt x="19" y="7"/>
                        <a:pt x="19" y="6"/>
                      </a:cubicBezTo>
                      <a:cubicBezTo>
                        <a:pt x="20" y="6"/>
                        <a:pt x="20" y="5"/>
                        <a:pt x="20" y="5"/>
                      </a:cubicBezTo>
                      <a:cubicBezTo>
                        <a:pt x="20" y="4"/>
                        <a:pt x="20" y="3"/>
                        <a:pt x="20" y="2"/>
                      </a:cubicBezTo>
                      <a:cubicBezTo>
                        <a:pt x="19" y="1"/>
                        <a:pt x="18" y="1"/>
                        <a:pt x="16" y="0"/>
                      </a:cubicBezTo>
                      <a:cubicBezTo>
                        <a:pt x="15" y="0"/>
                        <a:pt x="14" y="0"/>
                        <a:pt x="13" y="1"/>
                      </a:cubicBezTo>
                      <a:cubicBezTo>
                        <a:pt x="11" y="1"/>
                        <a:pt x="10" y="1"/>
                        <a:pt x="9" y="2"/>
                      </a:cubicBezTo>
                      <a:cubicBezTo>
                        <a:pt x="8" y="3"/>
                        <a:pt x="7" y="3"/>
                        <a:pt x="6" y="4"/>
                      </a:cubicBezTo>
                      <a:cubicBezTo>
                        <a:pt x="6" y="4"/>
                        <a:pt x="6" y="3"/>
                        <a:pt x="6" y="3"/>
                      </a:cubicBezTo>
                      <a:cubicBezTo>
                        <a:pt x="5" y="3"/>
                        <a:pt x="5" y="3"/>
                        <a:pt x="5" y="3"/>
                      </a:cubicBezTo>
                      <a:cubicBezTo>
                        <a:pt x="4" y="3"/>
                        <a:pt x="4" y="3"/>
                        <a:pt x="3" y="3"/>
                      </a:cubicBezTo>
                      <a:cubicBezTo>
                        <a:pt x="3" y="4"/>
                        <a:pt x="3" y="4"/>
                        <a:pt x="3" y="5"/>
                      </a:cubicBezTo>
                      <a:cubicBezTo>
                        <a:pt x="3" y="5"/>
                        <a:pt x="3" y="5"/>
                        <a:pt x="4" y="6"/>
                      </a:cubicBezTo>
                      <a:cubicBezTo>
                        <a:pt x="4" y="6"/>
                        <a:pt x="4" y="6"/>
                        <a:pt x="4" y="6"/>
                      </a:cubicBezTo>
                      <a:cubicBezTo>
                        <a:pt x="3" y="7"/>
                        <a:pt x="2" y="9"/>
                        <a:pt x="2" y="10"/>
                      </a:cubicBezTo>
                      <a:cubicBezTo>
                        <a:pt x="1" y="12"/>
                        <a:pt x="1" y="13"/>
                        <a:pt x="1" y="15"/>
                      </a:cubicBezTo>
                      <a:cubicBezTo>
                        <a:pt x="0" y="16"/>
                        <a:pt x="1" y="17"/>
                        <a:pt x="1" y="18"/>
                      </a:cubicBezTo>
                      <a:cubicBezTo>
                        <a:pt x="1" y="20"/>
                        <a:pt x="2" y="21"/>
                        <a:pt x="3" y="22"/>
                      </a:cubicBezTo>
                      <a:cubicBezTo>
                        <a:pt x="5" y="23"/>
                        <a:pt x="8" y="24"/>
                        <a:pt x="10" y="24"/>
                      </a:cubicBezTo>
                      <a:cubicBezTo>
                        <a:pt x="13" y="23"/>
                        <a:pt x="15" y="23"/>
                        <a:pt x="18" y="21"/>
                      </a:cubicBezTo>
                      <a:cubicBezTo>
                        <a:pt x="21" y="24"/>
                        <a:pt x="23" y="27"/>
                        <a:pt x="25" y="29"/>
                      </a:cubicBezTo>
                      <a:cubicBezTo>
                        <a:pt x="24" y="30"/>
                        <a:pt x="24" y="30"/>
                        <a:pt x="23" y="31"/>
                      </a:cubicBezTo>
                      <a:cubicBezTo>
                        <a:pt x="22" y="31"/>
                        <a:pt x="21" y="31"/>
                        <a:pt x="21" y="31"/>
                      </a:cubicBezTo>
                      <a:cubicBezTo>
                        <a:pt x="20" y="30"/>
                        <a:pt x="20" y="30"/>
                        <a:pt x="19" y="30"/>
                      </a:cubicBezTo>
                      <a:cubicBezTo>
                        <a:pt x="18" y="29"/>
                        <a:pt x="18" y="29"/>
                        <a:pt x="17" y="29"/>
                      </a:cubicBezTo>
                      <a:cubicBezTo>
                        <a:pt x="17" y="28"/>
                        <a:pt x="16" y="28"/>
                        <a:pt x="16" y="28"/>
                      </a:cubicBezTo>
                      <a:cubicBezTo>
                        <a:pt x="15" y="28"/>
                        <a:pt x="15" y="29"/>
                        <a:pt x="14" y="29"/>
                      </a:cubicBezTo>
                      <a:cubicBezTo>
                        <a:pt x="13" y="30"/>
                        <a:pt x="13" y="30"/>
                        <a:pt x="13" y="31"/>
                      </a:cubicBezTo>
                      <a:cubicBezTo>
                        <a:pt x="13" y="32"/>
                        <a:pt x="13" y="33"/>
                        <a:pt x="14" y="33"/>
                      </a:cubicBezTo>
                      <a:cubicBezTo>
                        <a:pt x="15" y="34"/>
                        <a:pt x="16" y="35"/>
                        <a:pt x="17" y="35"/>
                      </a:cubicBezTo>
                      <a:cubicBezTo>
                        <a:pt x="18" y="36"/>
                        <a:pt x="19" y="36"/>
                        <a:pt x="20" y="36"/>
                      </a:cubicBezTo>
                      <a:cubicBezTo>
                        <a:pt x="22" y="36"/>
                        <a:pt x="23" y="36"/>
                        <a:pt x="25" y="36"/>
                      </a:cubicBezTo>
                      <a:cubicBezTo>
                        <a:pt x="26" y="35"/>
                        <a:pt x="27" y="34"/>
                        <a:pt x="29" y="33"/>
                      </a:cubicBezTo>
                      <a:cubicBezTo>
                        <a:pt x="30" y="33"/>
                        <a:pt x="30" y="34"/>
                        <a:pt x="31" y="35"/>
                      </a:cubicBezTo>
                      <a:cubicBezTo>
                        <a:pt x="31" y="35"/>
                        <a:pt x="32" y="35"/>
                        <a:pt x="32" y="35"/>
                      </a:cubicBezTo>
                      <a:cubicBezTo>
                        <a:pt x="33" y="35"/>
                        <a:pt x="33" y="35"/>
                        <a:pt x="33" y="34"/>
                      </a:cubicBezTo>
                      <a:cubicBezTo>
                        <a:pt x="33" y="34"/>
                        <a:pt x="34" y="34"/>
                        <a:pt x="34" y="33"/>
                      </a:cubicBezTo>
                      <a:cubicBezTo>
                        <a:pt x="34" y="33"/>
                        <a:pt x="33" y="32"/>
                        <a:pt x="33" y="32"/>
                      </a:cubicBezTo>
                      <a:cubicBezTo>
                        <a:pt x="32" y="32"/>
                        <a:pt x="32" y="31"/>
                        <a:pt x="31" y="30"/>
                      </a:cubicBezTo>
                      <a:cubicBezTo>
                        <a:pt x="32" y="29"/>
                        <a:pt x="33" y="27"/>
                        <a:pt x="34" y="26"/>
                      </a:cubicBezTo>
                      <a:cubicBezTo>
                        <a:pt x="35" y="24"/>
                        <a:pt x="35" y="23"/>
                        <a:pt x="35" y="21"/>
                      </a:cubicBezTo>
                      <a:cubicBezTo>
                        <a:pt x="35" y="20"/>
                        <a:pt x="35" y="19"/>
                        <a:pt x="35" y="18"/>
                      </a:cubicBezTo>
                      <a:cubicBezTo>
                        <a:pt x="34" y="17"/>
                        <a:pt x="33" y="16"/>
                        <a:pt x="32" y="15"/>
                      </a:cubicBezTo>
                      <a:close/>
                      <a:moveTo>
                        <a:pt x="10" y="17"/>
                      </a:moveTo>
                      <a:cubicBezTo>
                        <a:pt x="9" y="17"/>
                        <a:pt x="8" y="17"/>
                        <a:pt x="7" y="16"/>
                      </a:cubicBezTo>
                      <a:cubicBezTo>
                        <a:pt x="7" y="16"/>
                        <a:pt x="6" y="15"/>
                        <a:pt x="6" y="15"/>
                      </a:cubicBezTo>
                      <a:cubicBezTo>
                        <a:pt x="6" y="14"/>
                        <a:pt x="6" y="14"/>
                        <a:pt x="6" y="13"/>
                      </a:cubicBezTo>
                      <a:cubicBezTo>
                        <a:pt x="6" y="13"/>
                        <a:pt x="6" y="12"/>
                        <a:pt x="7" y="11"/>
                      </a:cubicBezTo>
                      <a:cubicBezTo>
                        <a:pt x="7" y="11"/>
                        <a:pt x="7" y="10"/>
                        <a:pt x="8" y="9"/>
                      </a:cubicBezTo>
                      <a:cubicBezTo>
                        <a:pt x="10" y="11"/>
                        <a:pt x="12" y="14"/>
                        <a:pt x="14" y="16"/>
                      </a:cubicBezTo>
                      <a:cubicBezTo>
                        <a:pt x="12" y="17"/>
                        <a:pt x="11" y="17"/>
                        <a:pt x="10" y="17"/>
                      </a:cubicBezTo>
                      <a:close/>
                      <a:moveTo>
                        <a:pt x="29" y="25"/>
                      </a:moveTo>
                      <a:cubicBezTo>
                        <a:pt x="28" y="26"/>
                        <a:pt x="28" y="27"/>
                        <a:pt x="27" y="27"/>
                      </a:cubicBezTo>
                      <a:cubicBezTo>
                        <a:pt x="25" y="25"/>
                        <a:pt x="23" y="22"/>
                        <a:pt x="21" y="20"/>
                      </a:cubicBezTo>
                      <a:cubicBezTo>
                        <a:pt x="21" y="20"/>
                        <a:pt x="22" y="19"/>
                        <a:pt x="23" y="19"/>
                      </a:cubicBezTo>
                      <a:cubicBezTo>
                        <a:pt x="23" y="19"/>
                        <a:pt x="24" y="19"/>
                        <a:pt x="25" y="18"/>
                      </a:cubicBezTo>
                      <a:cubicBezTo>
                        <a:pt x="25" y="18"/>
                        <a:pt x="26" y="18"/>
                        <a:pt x="27" y="19"/>
                      </a:cubicBezTo>
                      <a:cubicBezTo>
                        <a:pt x="27" y="19"/>
                        <a:pt x="28" y="19"/>
                        <a:pt x="28" y="20"/>
                      </a:cubicBezTo>
                      <a:cubicBezTo>
                        <a:pt x="29" y="20"/>
                        <a:pt x="29" y="21"/>
                        <a:pt x="29" y="21"/>
                      </a:cubicBezTo>
                      <a:cubicBezTo>
                        <a:pt x="30" y="22"/>
                        <a:pt x="30" y="23"/>
                        <a:pt x="29" y="23"/>
                      </a:cubicBezTo>
                      <a:cubicBezTo>
                        <a:pt x="29" y="24"/>
                        <a:pt x="29" y="25"/>
                        <a:pt x="29"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8" name="Freeform 67"/>
                <p:cNvSpPr/>
                <p:nvPr/>
              </p:nvSpPr>
              <p:spPr bwMode="auto">
                <a:xfrm>
                  <a:off x="1211263" y="3367088"/>
                  <a:ext cx="71437" cy="79375"/>
                </a:xfrm>
                <a:custGeom>
                  <a:avLst/>
                  <a:gdLst>
                    <a:gd name="T0" fmla="*/ 16 w 19"/>
                    <a:gd name="T1" fmla="*/ 1 h 21"/>
                    <a:gd name="T2" fmla="*/ 16 w 19"/>
                    <a:gd name="T3" fmla="*/ 1 h 21"/>
                    <a:gd name="T4" fmla="*/ 9 w 19"/>
                    <a:gd name="T5" fmla="*/ 7 h 21"/>
                    <a:gd name="T6" fmla="*/ 3 w 19"/>
                    <a:gd name="T7" fmla="*/ 14 h 21"/>
                    <a:gd name="T8" fmla="*/ 0 w 19"/>
                    <a:gd name="T9" fmla="*/ 17 h 21"/>
                    <a:gd name="T10" fmla="*/ 0 w 19"/>
                    <a:gd name="T11" fmla="*/ 17 h 21"/>
                    <a:gd name="T12" fmla="*/ 0 w 19"/>
                    <a:gd name="T13" fmla="*/ 20 h 21"/>
                    <a:gd name="T14" fmla="*/ 3 w 19"/>
                    <a:gd name="T15" fmla="*/ 20 h 21"/>
                    <a:gd name="T16" fmla="*/ 3 w 19"/>
                    <a:gd name="T17" fmla="*/ 20 h 21"/>
                    <a:gd name="T18" fmla="*/ 6 w 19"/>
                    <a:gd name="T19" fmla="*/ 16 h 21"/>
                    <a:gd name="T20" fmla="*/ 11 w 19"/>
                    <a:gd name="T21" fmla="*/ 10 h 21"/>
                    <a:gd name="T22" fmla="*/ 18 w 19"/>
                    <a:gd name="T23" fmla="*/ 4 h 21"/>
                    <a:gd name="T24" fmla="*/ 18 w 19"/>
                    <a:gd name="T25" fmla="*/ 4 h 21"/>
                    <a:gd name="T26" fmla="*/ 19 w 19"/>
                    <a:gd name="T27" fmla="*/ 4 h 21"/>
                    <a:gd name="T28" fmla="*/ 19 w 19"/>
                    <a:gd name="T29" fmla="*/ 1 h 21"/>
                    <a:gd name="T30" fmla="*/ 16 w 19"/>
                    <a:gd name="T31" fmla="*/ 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 h="21">
                      <a:moveTo>
                        <a:pt x="16" y="1"/>
                      </a:moveTo>
                      <a:cubicBezTo>
                        <a:pt x="16" y="1"/>
                        <a:pt x="16" y="1"/>
                        <a:pt x="16" y="1"/>
                      </a:cubicBezTo>
                      <a:cubicBezTo>
                        <a:pt x="13" y="3"/>
                        <a:pt x="11" y="5"/>
                        <a:pt x="9" y="7"/>
                      </a:cubicBezTo>
                      <a:cubicBezTo>
                        <a:pt x="6" y="9"/>
                        <a:pt x="5" y="11"/>
                        <a:pt x="3" y="14"/>
                      </a:cubicBezTo>
                      <a:cubicBezTo>
                        <a:pt x="0" y="17"/>
                        <a:pt x="0" y="17"/>
                        <a:pt x="0" y="17"/>
                      </a:cubicBezTo>
                      <a:cubicBezTo>
                        <a:pt x="0" y="17"/>
                        <a:pt x="0" y="17"/>
                        <a:pt x="0" y="17"/>
                      </a:cubicBezTo>
                      <a:cubicBezTo>
                        <a:pt x="0" y="18"/>
                        <a:pt x="0" y="19"/>
                        <a:pt x="0" y="20"/>
                      </a:cubicBezTo>
                      <a:cubicBezTo>
                        <a:pt x="1" y="21"/>
                        <a:pt x="2" y="21"/>
                        <a:pt x="3" y="20"/>
                      </a:cubicBezTo>
                      <a:cubicBezTo>
                        <a:pt x="3" y="20"/>
                        <a:pt x="3" y="20"/>
                        <a:pt x="3" y="20"/>
                      </a:cubicBezTo>
                      <a:cubicBezTo>
                        <a:pt x="6" y="16"/>
                        <a:pt x="6" y="16"/>
                        <a:pt x="6" y="16"/>
                      </a:cubicBezTo>
                      <a:cubicBezTo>
                        <a:pt x="8" y="14"/>
                        <a:pt x="9" y="12"/>
                        <a:pt x="11" y="10"/>
                      </a:cubicBezTo>
                      <a:cubicBezTo>
                        <a:pt x="14" y="8"/>
                        <a:pt x="16" y="6"/>
                        <a:pt x="18" y="4"/>
                      </a:cubicBezTo>
                      <a:cubicBezTo>
                        <a:pt x="18" y="4"/>
                        <a:pt x="18" y="4"/>
                        <a:pt x="18" y="4"/>
                      </a:cubicBezTo>
                      <a:cubicBezTo>
                        <a:pt x="18" y="4"/>
                        <a:pt x="18" y="4"/>
                        <a:pt x="19" y="4"/>
                      </a:cubicBezTo>
                      <a:cubicBezTo>
                        <a:pt x="19" y="3"/>
                        <a:pt x="19" y="2"/>
                        <a:pt x="19" y="1"/>
                      </a:cubicBezTo>
                      <a:cubicBezTo>
                        <a:pt x="18" y="0"/>
                        <a:pt x="17" y="0"/>
                        <a:pt x="1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9" name="Freeform 68"/>
                <p:cNvSpPr/>
                <p:nvPr/>
              </p:nvSpPr>
              <p:spPr bwMode="auto">
                <a:xfrm>
                  <a:off x="1296988" y="3111501"/>
                  <a:ext cx="74612" cy="77788"/>
                </a:xfrm>
                <a:custGeom>
                  <a:avLst/>
                  <a:gdLst>
                    <a:gd name="T0" fmla="*/ 8 w 20"/>
                    <a:gd name="T1" fmla="*/ 11 h 21"/>
                    <a:gd name="T2" fmla="*/ 1 w 20"/>
                    <a:gd name="T3" fmla="*/ 17 h 21"/>
                    <a:gd name="T4" fmla="*/ 0 w 20"/>
                    <a:gd name="T5" fmla="*/ 17 h 21"/>
                    <a:gd name="T6" fmla="*/ 0 w 20"/>
                    <a:gd name="T7" fmla="*/ 20 h 21"/>
                    <a:gd name="T8" fmla="*/ 3 w 20"/>
                    <a:gd name="T9" fmla="*/ 20 h 21"/>
                    <a:gd name="T10" fmla="*/ 3 w 20"/>
                    <a:gd name="T11" fmla="*/ 20 h 21"/>
                    <a:gd name="T12" fmla="*/ 10 w 20"/>
                    <a:gd name="T13" fmla="*/ 14 h 21"/>
                    <a:gd name="T14" fmla="*/ 16 w 20"/>
                    <a:gd name="T15" fmla="*/ 7 h 21"/>
                    <a:gd name="T16" fmla="*/ 19 w 20"/>
                    <a:gd name="T17" fmla="*/ 3 h 21"/>
                    <a:gd name="T18" fmla="*/ 19 w 20"/>
                    <a:gd name="T19" fmla="*/ 3 h 21"/>
                    <a:gd name="T20" fmla="*/ 19 w 20"/>
                    <a:gd name="T21" fmla="*/ 0 h 21"/>
                    <a:gd name="T22" fmla="*/ 16 w 20"/>
                    <a:gd name="T23" fmla="*/ 0 h 21"/>
                    <a:gd name="T24" fmla="*/ 16 w 20"/>
                    <a:gd name="T25" fmla="*/ 1 h 21"/>
                    <a:gd name="T26" fmla="*/ 13 w 20"/>
                    <a:gd name="T27" fmla="*/ 5 h 21"/>
                    <a:gd name="T28" fmla="*/ 8 w 20"/>
                    <a:gd name="T29" fmla="*/ 1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21">
                      <a:moveTo>
                        <a:pt x="8" y="11"/>
                      </a:moveTo>
                      <a:cubicBezTo>
                        <a:pt x="5" y="13"/>
                        <a:pt x="3" y="15"/>
                        <a:pt x="1" y="17"/>
                      </a:cubicBezTo>
                      <a:cubicBezTo>
                        <a:pt x="1" y="17"/>
                        <a:pt x="0" y="17"/>
                        <a:pt x="0" y="17"/>
                      </a:cubicBezTo>
                      <a:cubicBezTo>
                        <a:pt x="0" y="18"/>
                        <a:pt x="0" y="19"/>
                        <a:pt x="0" y="20"/>
                      </a:cubicBezTo>
                      <a:cubicBezTo>
                        <a:pt x="1" y="21"/>
                        <a:pt x="2" y="21"/>
                        <a:pt x="3" y="20"/>
                      </a:cubicBezTo>
                      <a:cubicBezTo>
                        <a:pt x="3" y="20"/>
                        <a:pt x="3" y="20"/>
                        <a:pt x="3" y="20"/>
                      </a:cubicBezTo>
                      <a:cubicBezTo>
                        <a:pt x="6" y="18"/>
                        <a:pt x="8" y="16"/>
                        <a:pt x="10" y="14"/>
                      </a:cubicBezTo>
                      <a:cubicBezTo>
                        <a:pt x="13" y="12"/>
                        <a:pt x="14" y="9"/>
                        <a:pt x="16" y="7"/>
                      </a:cubicBezTo>
                      <a:cubicBezTo>
                        <a:pt x="19" y="3"/>
                        <a:pt x="19" y="3"/>
                        <a:pt x="19" y="3"/>
                      </a:cubicBezTo>
                      <a:cubicBezTo>
                        <a:pt x="19" y="3"/>
                        <a:pt x="19" y="3"/>
                        <a:pt x="19" y="3"/>
                      </a:cubicBezTo>
                      <a:cubicBezTo>
                        <a:pt x="20" y="2"/>
                        <a:pt x="20" y="1"/>
                        <a:pt x="19" y="0"/>
                      </a:cubicBezTo>
                      <a:cubicBezTo>
                        <a:pt x="18" y="0"/>
                        <a:pt x="17" y="0"/>
                        <a:pt x="16" y="0"/>
                      </a:cubicBezTo>
                      <a:cubicBezTo>
                        <a:pt x="16" y="1"/>
                        <a:pt x="16" y="1"/>
                        <a:pt x="16" y="1"/>
                      </a:cubicBezTo>
                      <a:cubicBezTo>
                        <a:pt x="13" y="5"/>
                        <a:pt x="13" y="5"/>
                        <a:pt x="13" y="5"/>
                      </a:cubicBezTo>
                      <a:cubicBezTo>
                        <a:pt x="11" y="7"/>
                        <a:pt x="10" y="9"/>
                        <a:pt x="8"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29" name="Group 29"/>
              <p:cNvGrpSpPr/>
              <p:nvPr/>
            </p:nvGrpSpPr>
            <p:grpSpPr>
              <a:xfrm>
                <a:off x="7197315" y="3405112"/>
                <a:ext cx="331787" cy="482600"/>
                <a:chOff x="4029075" y="2071688"/>
                <a:chExt cx="331787" cy="482600"/>
              </a:xfrm>
              <a:solidFill>
                <a:schemeClr val="bg1"/>
              </a:solidFill>
            </p:grpSpPr>
            <p:sp>
              <p:nvSpPr>
                <p:cNvPr id="47" name="Oval 69"/>
                <p:cNvSpPr>
                  <a:spLocks noChangeArrowheads="1"/>
                </p:cNvSpPr>
                <p:nvPr/>
              </p:nvSpPr>
              <p:spPr bwMode="auto">
                <a:xfrm>
                  <a:off x="4164013" y="2208213"/>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8" name="Oval 70"/>
                <p:cNvSpPr>
                  <a:spLocks noChangeArrowheads="1"/>
                </p:cNvSpPr>
                <p:nvPr/>
              </p:nvSpPr>
              <p:spPr bwMode="auto">
                <a:xfrm>
                  <a:off x="4164013" y="2389188"/>
                  <a:ext cx="30162" cy="285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9" name="Oval 71"/>
                <p:cNvSpPr>
                  <a:spLocks noChangeArrowheads="1"/>
                </p:cNvSpPr>
                <p:nvPr/>
              </p:nvSpPr>
              <p:spPr bwMode="auto">
                <a:xfrm>
                  <a:off x="4073525" y="2298701"/>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0" name="Oval 72"/>
                <p:cNvSpPr>
                  <a:spLocks noChangeArrowheads="1"/>
                </p:cNvSpPr>
                <p:nvPr/>
              </p:nvSpPr>
              <p:spPr bwMode="auto">
                <a:xfrm>
                  <a:off x="4254500" y="2298701"/>
                  <a:ext cx="30162" cy="3016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1" name="Freeform 73"/>
                <p:cNvSpPr/>
                <p:nvPr/>
              </p:nvSpPr>
              <p:spPr bwMode="auto">
                <a:xfrm>
                  <a:off x="4100513" y="2362201"/>
                  <a:ext cx="30162" cy="30163"/>
                </a:xfrm>
                <a:custGeom>
                  <a:avLst/>
                  <a:gdLst>
                    <a:gd name="T0" fmla="*/ 1 w 8"/>
                    <a:gd name="T1" fmla="*/ 1 h 8"/>
                    <a:gd name="T2" fmla="*/ 1 w 8"/>
                    <a:gd name="T3" fmla="*/ 7 h 8"/>
                    <a:gd name="T4" fmla="*/ 7 w 8"/>
                    <a:gd name="T5" fmla="*/ 7 h 8"/>
                    <a:gd name="T6" fmla="*/ 7 w 8"/>
                    <a:gd name="T7" fmla="*/ 1 h 8"/>
                    <a:gd name="T8" fmla="*/ 1 w 8"/>
                    <a:gd name="T9" fmla="*/ 1 h 8"/>
                  </a:gdLst>
                  <a:ahLst/>
                  <a:cxnLst>
                    <a:cxn ang="0">
                      <a:pos x="T0" y="T1"/>
                    </a:cxn>
                    <a:cxn ang="0">
                      <a:pos x="T2" y="T3"/>
                    </a:cxn>
                    <a:cxn ang="0">
                      <a:pos x="T4" y="T5"/>
                    </a:cxn>
                    <a:cxn ang="0">
                      <a:pos x="T6" y="T7"/>
                    </a:cxn>
                    <a:cxn ang="0">
                      <a:pos x="T8" y="T9"/>
                    </a:cxn>
                  </a:cxnLst>
                  <a:rect l="0" t="0" r="r" b="b"/>
                  <a:pathLst>
                    <a:path w="8" h="8">
                      <a:moveTo>
                        <a:pt x="1" y="1"/>
                      </a:moveTo>
                      <a:cubicBezTo>
                        <a:pt x="0" y="3"/>
                        <a:pt x="0" y="5"/>
                        <a:pt x="1" y="7"/>
                      </a:cubicBezTo>
                      <a:cubicBezTo>
                        <a:pt x="3" y="8"/>
                        <a:pt x="5" y="8"/>
                        <a:pt x="7" y="7"/>
                      </a:cubicBezTo>
                      <a:cubicBezTo>
                        <a:pt x="8" y="5"/>
                        <a:pt x="8" y="3"/>
                        <a:pt x="7" y="1"/>
                      </a:cubicBezTo>
                      <a:cubicBezTo>
                        <a:pt x="5" y="0"/>
                        <a:pt x="3"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2" name="Freeform 74"/>
                <p:cNvSpPr/>
                <p:nvPr/>
              </p:nvSpPr>
              <p:spPr bwMode="auto">
                <a:xfrm>
                  <a:off x="4100513" y="2233613"/>
                  <a:ext cx="30162" cy="30163"/>
                </a:xfrm>
                <a:custGeom>
                  <a:avLst/>
                  <a:gdLst>
                    <a:gd name="T0" fmla="*/ 1 w 8"/>
                    <a:gd name="T1" fmla="*/ 1 h 8"/>
                    <a:gd name="T2" fmla="*/ 1 w 8"/>
                    <a:gd name="T3" fmla="*/ 7 h 8"/>
                    <a:gd name="T4" fmla="*/ 7 w 8"/>
                    <a:gd name="T5" fmla="*/ 7 h 8"/>
                    <a:gd name="T6" fmla="*/ 7 w 8"/>
                    <a:gd name="T7" fmla="*/ 1 h 8"/>
                    <a:gd name="T8" fmla="*/ 1 w 8"/>
                    <a:gd name="T9" fmla="*/ 1 h 8"/>
                  </a:gdLst>
                  <a:ahLst/>
                  <a:cxnLst>
                    <a:cxn ang="0">
                      <a:pos x="T0" y="T1"/>
                    </a:cxn>
                    <a:cxn ang="0">
                      <a:pos x="T2" y="T3"/>
                    </a:cxn>
                    <a:cxn ang="0">
                      <a:pos x="T4" y="T5"/>
                    </a:cxn>
                    <a:cxn ang="0">
                      <a:pos x="T6" y="T7"/>
                    </a:cxn>
                    <a:cxn ang="0">
                      <a:pos x="T8" y="T9"/>
                    </a:cxn>
                  </a:cxnLst>
                  <a:rect l="0" t="0" r="r" b="b"/>
                  <a:pathLst>
                    <a:path w="8" h="8">
                      <a:moveTo>
                        <a:pt x="1" y="1"/>
                      </a:moveTo>
                      <a:cubicBezTo>
                        <a:pt x="0" y="3"/>
                        <a:pt x="0" y="5"/>
                        <a:pt x="1" y="7"/>
                      </a:cubicBezTo>
                      <a:cubicBezTo>
                        <a:pt x="3" y="8"/>
                        <a:pt x="5" y="8"/>
                        <a:pt x="7" y="7"/>
                      </a:cubicBezTo>
                      <a:cubicBezTo>
                        <a:pt x="8" y="5"/>
                        <a:pt x="8" y="3"/>
                        <a:pt x="7" y="1"/>
                      </a:cubicBezTo>
                      <a:cubicBezTo>
                        <a:pt x="5" y="0"/>
                        <a:pt x="3"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3" name="Freeform 75"/>
                <p:cNvSpPr/>
                <p:nvPr/>
              </p:nvSpPr>
              <p:spPr bwMode="auto">
                <a:xfrm>
                  <a:off x="4229100" y="2362201"/>
                  <a:ext cx="30162" cy="30163"/>
                </a:xfrm>
                <a:custGeom>
                  <a:avLst/>
                  <a:gdLst>
                    <a:gd name="T0" fmla="*/ 1 w 8"/>
                    <a:gd name="T1" fmla="*/ 1 h 8"/>
                    <a:gd name="T2" fmla="*/ 1 w 8"/>
                    <a:gd name="T3" fmla="*/ 7 h 8"/>
                    <a:gd name="T4" fmla="*/ 7 w 8"/>
                    <a:gd name="T5" fmla="*/ 7 h 8"/>
                    <a:gd name="T6" fmla="*/ 7 w 8"/>
                    <a:gd name="T7" fmla="*/ 1 h 8"/>
                    <a:gd name="T8" fmla="*/ 1 w 8"/>
                    <a:gd name="T9" fmla="*/ 1 h 8"/>
                  </a:gdLst>
                  <a:ahLst/>
                  <a:cxnLst>
                    <a:cxn ang="0">
                      <a:pos x="T0" y="T1"/>
                    </a:cxn>
                    <a:cxn ang="0">
                      <a:pos x="T2" y="T3"/>
                    </a:cxn>
                    <a:cxn ang="0">
                      <a:pos x="T4" y="T5"/>
                    </a:cxn>
                    <a:cxn ang="0">
                      <a:pos x="T6" y="T7"/>
                    </a:cxn>
                    <a:cxn ang="0">
                      <a:pos x="T8" y="T9"/>
                    </a:cxn>
                  </a:cxnLst>
                  <a:rect l="0" t="0" r="r" b="b"/>
                  <a:pathLst>
                    <a:path w="8" h="8">
                      <a:moveTo>
                        <a:pt x="1" y="1"/>
                      </a:moveTo>
                      <a:cubicBezTo>
                        <a:pt x="0" y="3"/>
                        <a:pt x="0" y="5"/>
                        <a:pt x="1" y="7"/>
                      </a:cubicBezTo>
                      <a:cubicBezTo>
                        <a:pt x="3" y="8"/>
                        <a:pt x="5" y="8"/>
                        <a:pt x="7" y="7"/>
                      </a:cubicBezTo>
                      <a:cubicBezTo>
                        <a:pt x="8" y="5"/>
                        <a:pt x="8" y="3"/>
                        <a:pt x="7" y="1"/>
                      </a:cubicBezTo>
                      <a:cubicBezTo>
                        <a:pt x="5" y="0"/>
                        <a:pt x="3" y="0"/>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4" name="Freeform 76"/>
                <p:cNvSpPr>
                  <a:spLocks noEditPoints="1"/>
                </p:cNvSpPr>
                <p:nvPr/>
              </p:nvSpPr>
              <p:spPr bwMode="auto">
                <a:xfrm>
                  <a:off x="4029075" y="2071688"/>
                  <a:ext cx="331787" cy="482600"/>
                </a:xfrm>
                <a:custGeom>
                  <a:avLst/>
                  <a:gdLst>
                    <a:gd name="T0" fmla="*/ 80 w 88"/>
                    <a:gd name="T1" fmla="*/ 56 h 128"/>
                    <a:gd name="T2" fmla="*/ 79 w 88"/>
                    <a:gd name="T3" fmla="*/ 56 h 128"/>
                    <a:gd name="T4" fmla="*/ 70 w 88"/>
                    <a:gd name="T5" fmla="*/ 38 h 128"/>
                    <a:gd name="T6" fmla="*/ 64 w 88"/>
                    <a:gd name="T7" fmla="*/ 7 h 128"/>
                    <a:gd name="T8" fmla="*/ 56 w 88"/>
                    <a:gd name="T9" fmla="*/ 0 h 128"/>
                    <a:gd name="T10" fmla="*/ 24 w 88"/>
                    <a:gd name="T11" fmla="*/ 0 h 128"/>
                    <a:gd name="T12" fmla="*/ 17 w 88"/>
                    <a:gd name="T13" fmla="*/ 7 h 128"/>
                    <a:gd name="T14" fmla="*/ 11 w 88"/>
                    <a:gd name="T15" fmla="*/ 37 h 128"/>
                    <a:gd name="T16" fmla="*/ 0 w 88"/>
                    <a:gd name="T17" fmla="*/ 64 h 128"/>
                    <a:gd name="T18" fmla="*/ 10 w 88"/>
                    <a:gd name="T19" fmla="*/ 91 h 128"/>
                    <a:gd name="T20" fmla="*/ 16 w 88"/>
                    <a:gd name="T21" fmla="*/ 121 h 128"/>
                    <a:gd name="T22" fmla="*/ 24 w 88"/>
                    <a:gd name="T23" fmla="*/ 128 h 128"/>
                    <a:gd name="T24" fmla="*/ 56 w 88"/>
                    <a:gd name="T25" fmla="*/ 128 h 128"/>
                    <a:gd name="T26" fmla="*/ 64 w 88"/>
                    <a:gd name="T27" fmla="*/ 121 h 128"/>
                    <a:gd name="T28" fmla="*/ 70 w 88"/>
                    <a:gd name="T29" fmla="*/ 91 h 128"/>
                    <a:gd name="T30" fmla="*/ 79 w 88"/>
                    <a:gd name="T31" fmla="*/ 72 h 128"/>
                    <a:gd name="T32" fmla="*/ 80 w 88"/>
                    <a:gd name="T33" fmla="*/ 72 h 128"/>
                    <a:gd name="T34" fmla="*/ 88 w 88"/>
                    <a:gd name="T35" fmla="*/ 64 h 128"/>
                    <a:gd name="T36" fmla="*/ 80 w 88"/>
                    <a:gd name="T37" fmla="*/ 56 h 128"/>
                    <a:gd name="T38" fmla="*/ 24 w 88"/>
                    <a:gd name="T39" fmla="*/ 8 h 128"/>
                    <a:gd name="T40" fmla="*/ 56 w 88"/>
                    <a:gd name="T41" fmla="*/ 8 h 128"/>
                    <a:gd name="T42" fmla="*/ 60 w 88"/>
                    <a:gd name="T43" fmla="*/ 30 h 128"/>
                    <a:gd name="T44" fmla="*/ 40 w 88"/>
                    <a:gd name="T45" fmla="*/ 24 h 128"/>
                    <a:gd name="T46" fmla="*/ 20 w 88"/>
                    <a:gd name="T47" fmla="*/ 30 h 128"/>
                    <a:gd name="T48" fmla="*/ 24 w 88"/>
                    <a:gd name="T49" fmla="*/ 8 h 128"/>
                    <a:gd name="T50" fmla="*/ 56 w 88"/>
                    <a:gd name="T51" fmla="*/ 120 h 128"/>
                    <a:gd name="T52" fmla="*/ 24 w 88"/>
                    <a:gd name="T53" fmla="*/ 120 h 128"/>
                    <a:gd name="T54" fmla="*/ 20 w 88"/>
                    <a:gd name="T55" fmla="*/ 98 h 128"/>
                    <a:gd name="T56" fmla="*/ 40 w 88"/>
                    <a:gd name="T57" fmla="*/ 104 h 128"/>
                    <a:gd name="T58" fmla="*/ 60 w 88"/>
                    <a:gd name="T59" fmla="*/ 98 h 128"/>
                    <a:gd name="T60" fmla="*/ 56 w 88"/>
                    <a:gd name="T61" fmla="*/ 120 h 128"/>
                    <a:gd name="T62" fmla="*/ 40 w 88"/>
                    <a:gd name="T63" fmla="*/ 96 h 128"/>
                    <a:gd name="T64" fmla="*/ 8 w 88"/>
                    <a:gd name="T65" fmla="*/ 64 h 128"/>
                    <a:gd name="T66" fmla="*/ 40 w 88"/>
                    <a:gd name="T67" fmla="*/ 32 h 128"/>
                    <a:gd name="T68" fmla="*/ 72 w 88"/>
                    <a:gd name="T69" fmla="*/ 64 h 128"/>
                    <a:gd name="T70" fmla="*/ 40 w 88"/>
                    <a:gd name="T71" fmla="*/ 9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8" h="128">
                      <a:moveTo>
                        <a:pt x="80" y="56"/>
                      </a:moveTo>
                      <a:cubicBezTo>
                        <a:pt x="80" y="56"/>
                        <a:pt x="79" y="56"/>
                        <a:pt x="79" y="56"/>
                      </a:cubicBezTo>
                      <a:cubicBezTo>
                        <a:pt x="78" y="49"/>
                        <a:pt x="75" y="43"/>
                        <a:pt x="70" y="38"/>
                      </a:cubicBezTo>
                      <a:cubicBezTo>
                        <a:pt x="64" y="7"/>
                        <a:pt x="64" y="7"/>
                        <a:pt x="64" y="7"/>
                      </a:cubicBezTo>
                      <a:cubicBezTo>
                        <a:pt x="64" y="3"/>
                        <a:pt x="60" y="0"/>
                        <a:pt x="56" y="0"/>
                      </a:cubicBezTo>
                      <a:cubicBezTo>
                        <a:pt x="24" y="0"/>
                        <a:pt x="24" y="0"/>
                        <a:pt x="24" y="0"/>
                      </a:cubicBezTo>
                      <a:cubicBezTo>
                        <a:pt x="21" y="0"/>
                        <a:pt x="17" y="3"/>
                        <a:pt x="17" y="7"/>
                      </a:cubicBezTo>
                      <a:cubicBezTo>
                        <a:pt x="11" y="37"/>
                        <a:pt x="11" y="37"/>
                        <a:pt x="11" y="37"/>
                      </a:cubicBezTo>
                      <a:cubicBezTo>
                        <a:pt x="4" y="44"/>
                        <a:pt x="0" y="53"/>
                        <a:pt x="0" y="64"/>
                      </a:cubicBezTo>
                      <a:cubicBezTo>
                        <a:pt x="0" y="74"/>
                        <a:pt x="4" y="84"/>
                        <a:pt x="10" y="91"/>
                      </a:cubicBezTo>
                      <a:cubicBezTo>
                        <a:pt x="16" y="121"/>
                        <a:pt x="16" y="121"/>
                        <a:pt x="16" y="121"/>
                      </a:cubicBezTo>
                      <a:cubicBezTo>
                        <a:pt x="17" y="125"/>
                        <a:pt x="20" y="128"/>
                        <a:pt x="24" y="128"/>
                      </a:cubicBezTo>
                      <a:cubicBezTo>
                        <a:pt x="56" y="128"/>
                        <a:pt x="56" y="128"/>
                        <a:pt x="56" y="128"/>
                      </a:cubicBezTo>
                      <a:cubicBezTo>
                        <a:pt x="60" y="128"/>
                        <a:pt x="63" y="125"/>
                        <a:pt x="64" y="121"/>
                      </a:cubicBezTo>
                      <a:cubicBezTo>
                        <a:pt x="70" y="91"/>
                        <a:pt x="70" y="91"/>
                        <a:pt x="70" y="91"/>
                      </a:cubicBezTo>
                      <a:cubicBezTo>
                        <a:pt x="74" y="85"/>
                        <a:pt x="78" y="79"/>
                        <a:pt x="79" y="72"/>
                      </a:cubicBezTo>
                      <a:cubicBezTo>
                        <a:pt x="79" y="72"/>
                        <a:pt x="80" y="72"/>
                        <a:pt x="80" y="72"/>
                      </a:cubicBezTo>
                      <a:cubicBezTo>
                        <a:pt x="84" y="72"/>
                        <a:pt x="88" y="68"/>
                        <a:pt x="88" y="64"/>
                      </a:cubicBezTo>
                      <a:cubicBezTo>
                        <a:pt x="88" y="60"/>
                        <a:pt x="84" y="56"/>
                        <a:pt x="80" y="56"/>
                      </a:cubicBezTo>
                      <a:close/>
                      <a:moveTo>
                        <a:pt x="24" y="8"/>
                      </a:moveTo>
                      <a:cubicBezTo>
                        <a:pt x="56" y="8"/>
                        <a:pt x="56" y="8"/>
                        <a:pt x="56" y="8"/>
                      </a:cubicBezTo>
                      <a:cubicBezTo>
                        <a:pt x="60" y="30"/>
                        <a:pt x="60" y="30"/>
                        <a:pt x="60" y="30"/>
                      </a:cubicBezTo>
                      <a:cubicBezTo>
                        <a:pt x="55" y="26"/>
                        <a:pt x="48" y="24"/>
                        <a:pt x="40" y="24"/>
                      </a:cubicBezTo>
                      <a:cubicBezTo>
                        <a:pt x="33" y="24"/>
                        <a:pt x="26" y="26"/>
                        <a:pt x="20" y="30"/>
                      </a:cubicBezTo>
                      <a:lnTo>
                        <a:pt x="24" y="8"/>
                      </a:lnTo>
                      <a:close/>
                      <a:moveTo>
                        <a:pt x="56" y="120"/>
                      </a:moveTo>
                      <a:cubicBezTo>
                        <a:pt x="24" y="120"/>
                        <a:pt x="24" y="120"/>
                        <a:pt x="24" y="120"/>
                      </a:cubicBezTo>
                      <a:cubicBezTo>
                        <a:pt x="20" y="98"/>
                        <a:pt x="20" y="98"/>
                        <a:pt x="20" y="98"/>
                      </a:cubicBezTo>
                      <a:cubicBezTo>
                        <a:pt x="26" y="102"/>
                        <a:pt x="33" y="104"/>
                        <a:pt x="40" y="104"/>
                      </a:cubicBezTo>
                      <a:cubicBezTo>
                        <a:pt x="47" y="104"/>
                        <a:pt x="54" y="102"/>
                        <a:pt x="60" y="98"/>
                      </a:cubicBezTo>
                      <a:lnTo>
                        <a:pt x="56" y="120"/>
                      </a:lnTo>
                      <a:close/>
                      <a:moveTo>
                        <a:pt x="40" y="96"/>
                      </a:moveTo>
                      <a:cubicBezTo>
                        <a:pt x="22" y="96"/>
                        <a:pt x="8" y="82"/>
                        <a:pt x="8" y="64"/>
                      </a:cubicBezTo>
                      <a:cubicBezTo>
                        <a:pt x="8" y="46"/>
                        <a:pt x="22" y="32"/>
                        <a:pt x="40" y="32"/>
                      </a:cubicBezTo>
                      <a:cubicBezTo>
                        <a:pt x="58" y="32"/>
                        <a:pt x="72" y="46"/>
                        <a:pt x="72" y="64"/>
                      </a:cubicBezTo>
                      <a:cubicBezTo>
                        <a:pt x="72" y="82"/>
                        <a:pt x="58" y="96"/>
                        <a:pt x="40" y="9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55" name="Freeform 77"/>
                <p:cNvSpPr/>
                <p:nvPr/>
              </p:nvSpPr>
              <p:spPr bwMode="auto">
                <a:xfrm>
                  <a:off x="4164013" y="2238376"/>
                  <a:ext cx="90487" cy="90488"/>
                </a:xfrm>
                <a:custGeom>
                  <a:avLst/>
                  <a:gdLst>
                    <a:gd name="T0" fmla="*/ 24 w 24"/>
                    <a:gd name="T1" fmla="*/ 0 h 24"/>
                    <a:gd name="T2" fmla="*/ 22 w 24"/>
                    <a:gd name="T3" fmla="*/ 0 h 24"/>
                    <a:gd name="T4" fmla="*/ 1 w 24"/>
                    <a:gd name="T5" fmla="*/ 17 h 24"/>
                    <a:gd name="T6" fmla="*/ 0 w 24"/>
                    <a:gd name="T7" fmla="*/ 20 h 24"/>
                    <a:gd name="T8" fmla="*/ 1 w 24"/>
                    <a:gd name="T9" fmla="*/ 23 h 24"/>
                    <a:gd name="T10" fmla="*/ 4 w 24"/>
                    <a:gd name="T11" fmla="*/ 24 h 24"/>
                    <a:gd name="T12" fmla="*/ 7 w 24"/>
                    <a:gd name="T13" fmla="*/ 23 h 24"/>
                    <a:gd name="T14" fmla="*/ 14 w 24"/>
                    <a:gd name="T15" fmla="*/ 14 h 24"/>
                    <a:gd name="T16" fmla="*/ 24 w 24"/>
                    <a:gd name="T17" fmla="*/ 2 h 24"/>
                    <a:gd name="T18" fmla="*/ 24 w 24"/>
                    <a:gd name="T19"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24" y="0"/>
                      </a:moveTo>
                      <a:cubicBezTo>
                        <a:pt x="23" y="0"/>
                        <a:pt x="23" y="0"/>
                        <a:pt x="22" y="0"/>
                      </a:cubicBezTo>
                      <a:cubicBezTo>
                        <a:pt x="1" y="17"/>
                        <a:pt x="1" y="17"/>
                        <a:pt x="1" y="17"/>
                      </a:cubicBezTo>
                      <a:cubicBezTo>
                        <a:pt x="0" y="18"/>
                        <a:pt x="0" y="19"/>
                        <a:pt x="0" y="20"/>
                      </a:cubicBezTo>
                      <a:cubicBezTo>
                        <a:pt x="0" y="21"/>
                        <a:pt x="0" y="22"/>
                        <a:pt x="1" y="23"/>
                      </a:cubicBezTo>
                      <a:cubicBezTo>
                        <a:pt x="2" y="24"/>
                        <a:pt x="3" y="24"/>
                        <a:pt x="4" y="24"/>
                      </a:cubicBezTo>
                      <a:cubicBezTo>
                        <a:pt x="5" y="24"/>
                        <a:pt x="6" y="24"/>
                        <a:pt x="7" y="23"/>
                      </a:cubicBezTo>
                      <a:cubicBezTo>
                        <a:pt x="14" y="14"/>
                        <a:pt x="14" y="14"/>
                        <a:pt x="14" y="14"/>
                      </a:cubicBezTo>
                      <a:cubicBezTo>
                        <a:pt x="24" y="2"/>
                        <a:pt x="24" y="2"/>
                        <a:pt x="24" y="2"/>
                      </a:cubicBezTo>
                      <a:cubicBezTo>
                        <a:pt x="24" y="1"/>
                        <a:pt x="24" y="1"/>
                        <a:pt x="2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30" name="Group 30"/>
              <p:cNvGrpSpPr/>
              <p:nvPr/>
            </p:nvGrpSpPr>
            <p:grpSpPr>
              <a:xfrm>
                <a:off x="9012997" y="1679576"/>
                <a:ext cx="482600" cy="452438"/>
                <a:chOff x="2974975" y="2071688"/>
                <a:chExt cx="482600" cy="452438"/>
              </a:xfrm>
              <a:solidFill>
                <a:schemeClr val="bg1"/>
              </a:solidFill>
            </p:grpSpPr>
            <p:sp>
              <p:nvSpPr>
                <p:cNvPr id="38" name="Freeform 78"/>
                <p:cNvSpPr>
                  <a:spLocks noEditPoints="1"/>
                </p:cNvSpPr>
                <p:nvPr/>
              </p:nvSpPr>
              <p:spPr bwMode="auto">
                <a:xfrm>
                  <a:off x="2974975" y="2071688"/>
                  <a:ext cx="482600" cy="452438"/>
                </a:xfrm>
                <a:custGeom>
                  <a:avLst/>
                  <a:gdLst>
                    <a:gd name="T0" fmla="*/ 126 w 128"/>
                    <a:gd name="T1" fmla="*/ 26 h 120"/>
                    <a:gd name="T2" fmla="*/ 102 w 128"/>
                    <a:gd name="T3" fmla="*/ 2 h 120"/>
                    <a:gd name="T4" fmla="*/ 96 w 128"/>
                    <a:gd name="T5" fmla="*/ 0 h 120"/>
                    <a:gd name="T6" fmla="*/ 12 w 128"/>
                    <a:gd name="T7" fmla="*/ 0 h 120"/>
                    <a:gd name="T8" fmla="*/ 0 w 128"/>
                    <a:gd name="T9" fmla="*/ 12 h 120"/>
                    <a:gd name="T10" fmla="*/ 0 w 128"/>
                    <a:gd name="T11" fmla="*/ 108 h 120"/>
                    <a:gd name="T12" fmla="*/ 12 w 128"/>
                    <a:gd name="T13" fmla="*/ 120 h 120"/>
                    <a:gd name="T14" fmla="*/ 116 w 128"/>
                    <a:gd name="T15" fmla="*/ 120 h 120"/>
                    <a:gd name="T16" fmla="*/ 128 w 128"/>
                    <a:gd name="T17" fmla="*/ 108 h 120"/>
                    <a:gd name="T18" fmla="*/ 128 w 128"/>
                    <a:gd name="T19" fmla="*/ 32 h 120"/>
                    <a:gd name="T20" fmla="*/ 126 w 128"/>
                    <a:gd name="T21" fmla="*/ 26 h 120"/>
                    <a:gd name="T22" fmla="*/ 120 w 128"/>
                    <a:gd name="T23" fmla="*/ 108 h 120"/>
                    <a:gd name="T24" fmla="*/ 116 w 128"/>
                    <a:gd name="T25" fmla="*/ 112 h 120"/>
                    <a:gd name="T26" fmla="*/ 12 w 128"/>
                    <a:gd name="T27" fmla="*/ 112 h 120"/>
                    <a:gd name="T28" fmla="*/ 8 w 128"/>
                    <a:gd name="T29" fmla="*/ 108 h 120"/>
                    <a:gd name="T30" fmla="*/ 8 w 128"/>
                    <a:gd name="T31" fmla="*/ 12 h 120"/>
                    <a:gd name="T32" fmla="*/ 12 w 128"/>
                    <a:gd name="T33" fmla="*/ 8 h 120"/>
                    <a:gd name="T34" fmla="*/ 92 w 128"/>
                    <a:gd name="T35" fmla="*/ 8 h 120"/>
                    <a:gd name="T36" fmla="*/ 92 w 128"/>
                    <a:gd name="T37" fmla="*/ 24 h 120"/>
                    <a:gd name="T38" fmla="*/ 92 w 128"/>
                    <a:gd name="T39" fmla="*/ 24 h 120"/>
                    <a:gd name="T40" fmla="*/ 104 w 128"/>
                    <a:gd name="T41" fmla="*/ 36 h 120"/>
                    <a:gd name="T42" fmla="*/ 108 w 128"/>
                    <a:gd name="T43" fmla="*/ 36 h 120"/>
                    <a:gd name="T44" fmla="*/ 120 w 128"/>
                    <a:gd name="T45" fmla="*/ 36 h 120"/>
                    <a:gd name="T46" fmla="*/ 120 w 128"/>
                    <a:gd name="T47" fmla="*/ 108 h 120"/>
                    <a:gd name="T48" fmla="*/ 108 w 128"/>
                    <a:gd name="T49" fmla="*/ 32 h 120"/>
                    <a:gd name="T50" fmla="*/ 104 w 128"/>
                    <a:gd name="T51" fmla="*/ 32 h 120"/>
                    <a:gd name="T52" fmla="*/ 96 w 128"/>
                    <a:gd name="T53" fmla="*/ 24 h 120"/>
                    <a:gd name="T54" fmla="*/ 96 w 128"/>
                    <a:gd name="T55" fmla="*/ 24 h 120"/>
                    <a:gd name="T56" fmla="*/ 96 w 128"/>
                    <a:gd name="T57" fmla="*/ 8 h 120"/>
                    <a:gd name="T58" fmla="*/ 120 w 128"/>
                    <a:gd name="T59" fmla="*/ 32 h 120"/>
                    <a:gd name="T60" fmla="*/ 108 w 128"/>
                    <a:gd name="T61" fmla="*/ 32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28" h="120">
                      <a:moveTo>
                        <a:pt x="126" y="26"/>
                      </a:moveTo>
                      <a:cubicBezTo>
                        <a:pt x="102" y="2"/>
                        <a:pt x="102" y="2"/>
                        <a:pt x="102" y="2"/>
                      </a:cubicBezTo>
                      <a:cubicBezTo>
                        <a:pt x="100" y="1"/>
                        <a:pt x="98" y="0"/>
                        <a:pt x="96" y="0"/>
                      </a:cubicBezTo>
                      <a:cubicBezTo>
                        <a:pt x="12" y="0"/>
                        <a:pt x="12" y="0"/>
                        <a:pt x="12" y="0"/>
                      </a:cubicBezTo>
                      <a:cubicBezTo>
                        <a:pt x="5" y="0"/>
                        <a:pt x="0" y="5"/>
                        <a:pt x="0" y="12"/>
                      </a:cubicBezTo>
                      <a:cubicBezTo>
                        <a:pt x="0" y="108"/>
                        <a:pt x="0" y="108"/>
                        <a:pt x="0" y="108"/>
                      </a:cubicBezTo>
                      <a:cubicBezTo>
                        <a:pt x="0" y="115"/>
                        <a:pt x="5" y="120"/>
                        <a:pt x="12" y="120"/>
                      </a:cubicBezTo>
                      <a:cubicBezTo>
                        <a:pt x="116" y="120"/>
                        <a:pt x="116" y="120"/>
                        <a:pt x="116" y="120"/>
                      </a:cubicBezTo>
                      <a:cubicBezTo>
                        <a:pt x="123" y="120"/>
                        <a:pt x="128" y="115"/>
                        <a:pt x="128" y="108"/>
                      </a:cubicBezTo>
                      <a:cubicBezTo>
                        <a:pt x="128" y="32"/>
                        <a:pt x="128" y="32"/>
                        <a:pt x="128" y="32"/>
                      </a:cubicBezTo>
                      <a:cubicBezTo>
                        <a:pt x="128" y="30"/>
                        <a:pt x="127" y="28"/>
                        <a:pt x="126" y="26"/>
                      </a:cubicBezTo>
                      <a:close/>
                      <a:moveTo>
                        <a:pt x="120" y="108"/>
                      </a:moveTo>
                      <a:cubicBezTo>
                        <a:pt x="120" y="110"/>
                        <a:pt x="118" y="112"/>
                        <a:pt x="116" y="112"/>
                      </a:cubicBezTo>
                      <a:cubicBezTo>
                        <a:pt x="12" y="112"/>
                        <a:pt x="12" y="112"/>
                        <a:pt x="12" y="112"/>
                      </a:cubicBezTo>
                      <a:cubicBezTo>
                        <a:pt x="10" y="112"/>
                        <a:pt x="8" y="110"/>
                        <a:pt x="8" y="108"/>
                      </a:cubicBezTo>
                      <a:cubicBezTo>
                        <a:pt x="8" y="12"/>
                        <a:pt x="8" y="12"/>
                        <a:pt x="8" y="12"/>
                      </a:cubicBezTo>
                      <a:cubicBezTo>
                        <a:pt x="8" y="10"/>
                        <a:pt x="10" y="8"/>
                        <a:pt x="12" y="8"/>
                      </a:cubicBezTo>
                      <a:cubicBezTo>
                        <a:pt x="92" y="8"/>
                        <a:pt x="92" y="8"/>
                        <a:pt x="92" y="8"/>
                      </a:cubicBezTo>
                      <a:cubicBezTo>
                        <a:pt x="92" y="24"/>
                        <a:pt x="92" y="24"/>
                        <a:pt x="92" y="24"/>
                      </a:cubicBezTo>
                      <a:cubicBezTo>
                        <a:pt x="92" y="24"/>
                        <a:pt x="92" y="24"/>
                        <a:pt x="92" y="24"/>
                      </a:cubicBezTo>
                      <a:cubicBezTo>
                        <a:pt x="92" y="31"/>
                        <a:pt x="97" y="36"/>
                        <a:pt x="104" y="36"/>
                      </a:cubicBezTo>
                      <a:cubicBezTo>
                        <a:pt x="108" y="36"/>
                        <a:pt x="108" y="36"/>
                        <a:pt x="108" y="36"/>
                      </a:cubicBezTo>
                      <a:cubicBezTo>
                        <a:pt x="120" y="36"/>
                        <a:pt x="120" y="36"/>
                        <a:pt x="120" y="36"/>
                      </a:cubicBezTo>
                      <a:lnTo>
                        <a:pt x="120" y="108"/>
                      </a:lnTo>
                      <a:close/>
                      <a:moveTo>
                        <a:pt x="108" y="32"/>
                      </a:moveTo>
                      <a:cubicBezTo>
                        <a:pt x="104" y="32"/>
                        <a:pt x="104" y="32"/>
                        <a:pt x="104" y="32"/>
                      </a:cubicBezTo>
                      <a:cubicBezTo>
                        <a:pt x="100" y="32"/>
                        <a:pt x="96" y="28"/>
                        <a:pt x="96" y="24"/>
                      </a:cubicBezTo>
                      <a:cubicBezTo>
                        <a:pt x="96" y="24"/>
                        <a:pt x="96" y="24"/>
                        <a:pt x="96" y="24"/>
                      </a:cubicBezTo>
                      <a:cubicBezTo>
                        <a:pt x="96" y="8"/>
                        <a:pt x="96" y="8"/>
                        <a:pt x="96" y="8"/>
                      </a:cubicBezTo>
                      <a:cubicBezTo>
                        <a:pt x="120" y="32"/>
                        <a:pt x="120" y="32"/>
                        <a:pt x="120" y="32"/>
                      </a:cubicBezTo>
                      <a:lnTo>
                        <a:pt x="108" y="3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39" name="Freeform 79"/>
                <p:cNvSpPr/>
                <p:nvPr/>
              </p:nvSpPr>
              <p:spPr bwMode="auto">
                <a:xfrm>
                  <a:off x="3200400" y="2162176"/>
                  <a:ext cx="90487" cy="15875"/>
                </a:xfrm>
                <a:custGeom>
                  <a:avLst/>
                  <a:gdLst>
                    <a:gd name="T0" fmla="*/ 2 w 24"/>
                    <a:gd name="T1" fmla="*/ 4 h 4"/>
                    <a:gd name="T2" fmla="*/ 22 w 24"/>
                    <a:gd name="T3" fmla="*/ 4 h 4"/>
                    <a:gd name="T4" fmla="*/ 24 w 24"/>
                    <a:gd name="T5" fmla="*/ 2 h 4"/>
                    <a:gd name="T6" fmla="*/ 22 w 24"/>
                    <a:gd name="T7" fmla="*/ 0 h 4"/>
                    <a:gd name="T8" fmla="*/ 2 w 24"/>
                    <a:gd name="T9" fmla="*/ 0 h 4"/>
                    <a:gd name="T10" fmla="*/ 0 w 24"/>
                    <a:gd name="T11" fmla="*/ 2 h 4"/>
                    <a:gd name="T12" fmla="*/ 2 w 2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4" h="4">
                      <a:moveTo>
                        <a:pt x="2" y="4"/>
                      </a:moveTo>
                      <a:cubicBezTo>
                        <a:pt x="22" y="4"/>
                        <a:pt x="22" y="4"/>
                        <a:pt x="22" y="4"/>
                      </a:cubicBezTo>
                      <a:cubicBezTo>
                        <a:pt x="23" y="4"/>
                        <a:pt x="24" y="3"/>
                        <a:pt x="24" y="2"/>
                      </a:cubicBezTo>
                      <a:cubicBezTo>
                        <a:pt x="24" y="1"/>
                        <a:pt x="23" y="0"/>
                        <a:pt x="22"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0" name="Freeform 80"/>
                <p:cNvSpPr/>
                <p:nvPr/>
              </p:nvSpPr>
              <p:spPr bwMode="auto">
                <a:xfrm>
                  <a:off x="3200400" y="2208213"/>
                  <a:ext cx="90487" cy="14288"/>
                </a:xfrm>
                <a:custGeom>
                  <a:avLst/>
                  <a:gdLst>
                    <a:gd name="T0" fmla="*/ 2 w 24"/>
                    <a:gd name="T1" fmla="*/ 4 h 4"/>
                    <a:gd name="T2" fmla="*/ 22 w 24"/>
                    <a:gd name="T3" fmla="*/ 4 h 4"/>
                    <a:gd name="T4" fmla="*/ 24 w 24"/>
                    <a:gd name="T5" fmla="*/ 2 h 4"/>
                    <a:gd name="T6" fmla="*/ 22 w 24"/>
                    <a:gd name="T7" fmla="*/ 0 h 4"/>
                    <a:gd name="T8" fmla="*/ 2 w 24"/>
                    <a:gd name="T9" fmla="*/ 0 h 4"/>
                    <a:gd name="T10" fmla="*/ 0 w 24"/>
                    <a:gd name="T11" fmla="*/ 2 h 4"/>
                    <a:gd name="T12" fmla="*/ 2 w 24"/>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24" h="4">
                      <a:moveTo>
                        <a:pt x="2" y="4"/>
                      </a:moveTo>
                      <a:cubicBezTo>
                        <a:pt x="22" y="4"/>
                        <a:pt x="22" y="4"/>
                        <a:pt x="22" y="4"/>
                      </a:cubicBezTo>
                      <a:cubicBezTo>
                        <a:pt x="23" y="4"/>
                        <a:pt x="24" y="3"/>
                        <a:pt x="24" y="2"/>
                      </a:cubicBezTo>
                      <a:cubicBezTo>
                        <a:pt x="24" y="1"/>
                        <a:pt x="23" y="0"/>
                        <a:pt x="22" y="0"/>
                      </a:cubicBezTo>
                      <a:cubicBezTo>
                        <a:pt x="2" y="0"/>
                        <a:pt x="2" y="0"/>
                        <a:pt x="2" y="0"/>
                      </a:cubicBezTo>
                      <a:cubicBezTo>
                        <a:pt x="1" y="0"/>
                        <a:pt x="0" y="1"/>
                        <a:pt x="0" y="2"/>
                      </a:cubicBezTo>
                      <a:cubicBezTo>
                        <a:pt x="0" y="3"/>
                        <a:pt x="1" y="4"/>
                        <a:pt x="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1" name="Freeform 81"/>
                <p:cNvSpPr/>
                <p:nvPr/>
              </p:nvSpPr>
              <p:spPr bwMode="auto">
                <a:xfrm>
                  <a:off x="3200400" y="2252663"/>
                  <a:ext cx="196850" cy="15875"/>
                </a:xfrm>
                <a:custGeom>
                  <a:avLst/>
                  <a:gdLst>
                    <a:gd name="T0" fmla="*/ 0 w 52"/>
                    <a:gd name="T1" fmla="*/ 2 h 4"/>
                    <a:gd name="T2" fmla="*/ 2 w 52"/>
                    <a:gd name="T3" fmla="*/ 4 h 4"/>
                    <a:gd name="T4" fmla="*/ 50 w 52"/>
                    <a:gd name="T5" fmla="*/ 4 h 4"/>
                    <a:gd name="T6" fmla="*/ 52 w 52"/>
                    <a:gd name="T7" fmla="*/ 2 h 4"/>
                    <a:gd name="T8" fmla="*/ 50 w 52"/>
                    <a:gd name="T9" fmla="*/ 0 h 4"/>
                    <a:gd name="T10" fmla="*/ 2 w 52"/>
                    <a:gd name="T11" fmla="*/ 0 h 4"/>
                    <a:gd name="T12" fmla="*/ 0 w 52"/>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52" h="4">
                      <a:moveTo>
                        <a:pt x="0" y="2"/>
                      </a:moveTo>
                      <a:cubicBezTo>
                        <a:pt x="0" y="3"/>
                        <a:pt x="1" y="4"/>
                        <a:pt x="2" y="4"/>
                      </a:cubicBezTo>
                      <a:cubicBezTo>
                        <a:pt x="50" y="4"/>
                        <a:pt x="50" y="4"/>
                        <a:pt x="50" y="4"/>
                      </a:cubicBezTo>
                      <a:cubicBezTo>
                        <a:pt x="51" y="4"/>
                        <a:pt x="52" y="3"/>
                        <a:pt x="52" y="2"/>
                      </a:cubicBezTo>
                      <a:cubicBezTo>
                        <a:pt x="52" y="1"/>
                        <a:pt x="51" y="0"/>
                        <a:pt x="50" y="0"/>
                      </a:cubicBezTo>
                      <a:cubicBezTo>
                        <a:pt x="2" y="0"/>
                        <a:pt x="2" y="0"/>
                        <a:pt x="2" y="0"/>
                      </a:cubicBezTo>
                      <a:cubicBezTo>
                        <a:pt x="1" y="0"/>
                        <a:pt x="0" y="1"/>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2" name="Freeform 82"/>
                <p:cNvSpPr/>
                <p:nvPr/>
              </p:nvSpPr>
              <p:spPr bwMode="auto">
                <a:xfrm>
                  <a:off x="3035300" y="2343151"/>
                  <a:ext cx="361950" cy="15875"/>
                </a:xfrm>
                <a:custGeom>
                  <a:avLst/>
                  <a:gdLst>
                    <a:gd name="T0" fmla="*/ 94 w 96"/>
                    <a:gd name="T1" fmla="*/ 0 h 4"/>
                    <a:gd name="T2" fmla="*/ 2 w 96"/>
                    <a:gd name="T3" fmla="*/ 0 h 4"/>
                    <a:gd name="T4" fmla="*/ 0 w 96"/>
                    <a:gd name="T5" fmla="*/ 2 h 4"/>
                    <a:gd name="T6" fmla="*/ 2 w 96"/>
                    <a:gd name="T7" fmla="*/ 4 h 4"/>
                    <a:gd name="T8" fmla="*/ 94 w 96"/>
                    <a:gd name="T9" fmla="*/ 4 h 4"/>
                    <a:gd name="T10" fmla="*/ 96 w 96"/>
                    <a:gd name="T11" fmla="*/ 2 h 4"/>
                    <a:gd name="T12" fmla="*/ 94 w 9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96" h="4">
                      <a:moveTo>
                        <a:pt x="94" y="0"/>
                      </a:moveTo>
                      <a:cubicBezTo>
                        <a:pt x="2" y="0"/>
                        <a:pt x="2" y="0"/>
                        <a:pt x="2" y="0"/>
                      </a:cubicBezTo>
                      <a:cubicBezTo>
                        <a:pt x="1" y="0"/>
                        <a:pt x="0" y="1"/>
                        <a:pt x="0" y="2"/>
                      </a:cubicBezTo>
                      <a:cubicBezTo>
                        <a:pt x="0" y="3"/>
                        <a:pt x="1" y="4"/>
                        <a:pt x="2" y="4"/>
                      </a:cubicBezTo>
                      <a:cubicBezTo>
                        <a:pt x="94" y="4"/>
                        <a:pt x="94" y="4"/>
                        <a:pt x="94" y="4"/>
                      </a:cubicBezTo>
                      <a:cubicBezTo>
                        <a:pt x="95" y="4"/>
                        <a:pt x="96" y="3"/>
                        <a:pt x="96" y="2"/>
                      </a:cubicBezTo>
                      <a:cubicBezTo>
                        <a:pt x="96" y="1"/>
                        <a:pt x="95"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3" name="Freeform 83"/>
                <p:cNvSpPr/>
                <p:nvPr/>
              </p:nvSpPr>
              <p:spPr bwMode="auto">
                <a:xfrm>
                  <a:off x="3035300" y="2389188"/>
                  <a:ext cx="361950" cy="14288"/>
                </a:xfrm>
                <a:custGeom>
                  <a:avLst/>
                  <a:gdLst>
                    <a:gd name="T0" fmla="*/ 94 w 96"/>
                    <a:gd name="T1" fmla="*/ 0 h 4"/>
                    <a:gd name="T2" fmla="*/ 2 w 96"/>
                    <a:gd name="T3" fmla="*/ 0 h 4"/>
                    <a:gd name="T4" fmla="*/ 0 w 96"/>
                    <a:gd name="T5" fmla="*/ 2 h 4"/>
                    <a:gd name="T6" fmla="*/ 2 w 96"/>
                    <a:gd name="T7" fmla="*/ 4 h 4"/>
                    <a:gd name="T8" fmla="*/ 94 w 96"/>
                    <a:gd name="T9" fmla="*/ 4 h 4"/>
                    <a:gd name="T10" fmla="*/ 96 w 96"/>
                    <a:gd name="T11" fmla="*/ 2 h 4"/>
                    <a:gd name="T12" fmla="*/ 94 w 9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96" h="4">
                      <a:moveTo>
                        <a:pt x="94" y="0"/>
                      </a:moveTo>
                      <a:cubicBezTo>
                        <a:pt x="2" y="0"/>
                        <a:pt x="2" y="0"/>
                        <a:pt x="2" y="0"/>
                      </a:cubicBezTo>
                      <a:cubicBezTo>
                        <a:pt x="1" y="0"/>
                        <a:pt x="0" y="1"/>
                        <a:pt x="0" y="2"/>
                      </a:cubicBezTo>
                      <a:cubicBezTo>
                        <a:pt x="0" y="3"/>
                        <a:pt x="1" y="4"/>
                        <a:pt x="2" y="4"/>
                      </a:cubicBezTo>
                      <a:cubicBezTo>
                        <a:pt x="94" y="4"/>
                        <a:pt x="94" y="4"/>
                        <a:pt x="94" y="4"/>
                      </a:cubicBezTo>
                      <a:cubicBezTo>
                        <a:pt x="95" y="4"/>
                        <a:pt x="96" y="3"/>
                        <a:pt x="96" y="2"/>
                      </a:cubicBezTo>
                      <a:cubicBezTo>
                        <a:pt x="96" y="1"/>
                        <a:pt x="95"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4" name="Freeform 84"/>
                <p:cNvSpPr/>
                <p:nvPr/>
              </p:nvSpPr>
              <p:spPr bwMode="auto">
                <a:xfrm>
                  <a:off x="3035300" y="2433638"/>
                  <a:ext cx="361950" cy="14288"/>
                </a:xfrm>
                <a:custGeom>
                  <a:avLst/>
                  <a:gdLst>
                    <a:gd name="T0" fmla="*/ 94 w 96"/>
                    <a:gd name="T1" fmla="*/ 0 h 4"/>
                    <a:gd name="T2" fmla="*/ 2 w 96"/>
                    <a:gd name="T3" fmla="*/ 0 h 4"/>
                    <a:gd name="T4" fmla="*/ 0 w 96"/>
                    <a:gd name="T5" fmla="*/ 2 h 4"/>
                    <a:gd name="T6" fmla="*/ 2 w 96"/>
                    <a:gd name="T7" fmla="*/ 4 h 4"/>
                    <a:gd name="T8" fmla="*/ 94 w 96"/>
                    <a:gd name="T9" fmla="*/ 4 h 4"/>
                    <a:gd name="T10" fmla="*/ 96 w 96"/>
                    <a:gd name="T11" fmla="*/ 2 h 4"/>
                    <a:gd name="T12" fmla="*/ 94 w 9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96" h="4">
                      <a:moveTo>
                        <a:pt x="94" y="0"/>
                      </a:moveTo>
                      <a:cubicBezTo>
                        <a:pt x="2" y="0"/>
                        <a:pt x="2" y="0"/>
                        <a:pt x="2" y="0"/>
                      </a:cubicBezTo>
                      <a:cubicBezTo>
                        <a:pt x="1" y="0"/>
                        <a:pt x="0" y="1"/>
                        <a:pt x="0" y="2"/>
                      </a:cubicBezTo>
                      <a:cubicBezTo>
                        <a:pt x="0" y="3"/>
                        <a:pt x="1" y="4"/>
                        <a:pt x="2" y="4"/>
                      </a:cubicBezTo>
                      <a:cubicBezTo>
                        <a:pt x="94" y="4"/>
                        <a:pt x="94" y="4"/>
                        <a:pt x="94" y="4"/>
                      </a:cubicBezTo>
                      <a:cubicBezTo>
                        <a:pt x="95" y="4"/>
                        <a:pt x="96" y="3"/>
                        <a:pt x="96" y="2"/>
                      </a:cubicBezTo>
                      <a:cubicBezTo>
                        <a:pt x="96" y="1"/>
                        <a:pt x="95"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5" name="Freeform 85"/>
                <p:cNvSpPr/>
                <p:nvPr/>
              </p:nvSpPr>
              <p:spPr bwMode="auto">
                <a:xfrm>
                  <a:off x="3035300" y="2298701"/>
                  <a:ext cx="361950" cy="14288"/>
                </a:xfrm>
                <a:custGeom>
                  <a:avLst/>
                  <a:gdLst>
                    <a:gd name="T0" fmla="*/ 94 w 96"/>
                    <a:gd name="T1" fmla="*/ 0 h 4"/>
                    <a:gd name="T2" fmla="*/ 2 w 96"/>
                    <a:gd name="T3" fmla="*/ 0 h 4"/>
                    <a:gd name="T4" fmla="*/ 0 w 96"/>
                    <a:gd name="T5" fmla="*/ 2 h 4"/>
                    <a:gd name="T6" fmla="*/ 2 w 96"/>
                    <a:gd name="T7" fmla="*/ 4 h 4"/>
                    <a:gd name="T8" fmla="*/ 94 w 96"/>
                    <a:gd name="T9" fmla="*/ 4 h 4"/>
                    <a:gd name="T10" fmla="*/ 96 w 96"/>
                    <a:gd name="T11" fmla="*/ 2 h 4"/>
                    <a:gd name="T12" fmla="*/ 94 w 96"/>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96" h="4">
                      <a:moveTo>
                        <a:pt x="94" y="0"/>
                      </a:moveTo>
                      <a:cubicBezTo>
                        <a:pt x="2" y="0"/>
                        <a:pt x="2" y="0"/>
                        <a:pt x="2" y="0"/>
                      </a:cubicBezTo>
                      <a:cubicBezTo>
                        <a:pt x="1" y="0"/>
                        <a:pt x="0" y="1"/>
                        <a:pt x="0" y="2"/>
                      </a:cubicBezTo>
                      <a:cubicBezTo>
                        <a:pt x="0" y="3"/>
                        <a:pt x="1" y="4"/>
                        <a:pt x="2" y="4"/>
                      </a:cubicBezTo>
                      <a:cubicBezTo>
                        <a:pt x="94" y="4"/>
                        <a:pt x="94" y="4"/>
                        <a:pt x="94" y="4"/>
                      </a:cubicBezTo>
                      <a:cubicBezTo>
                        <a:pt x="95" y="4"/>
                        <a:pt x="96" y="3"/>
                        <a:pt x="96" y="2"/>
                      </a:cubicBezTo>
                      <a:cubicBezTo>
                        <a:pt x="96" y="1"/>
                        <a:pt x="95"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46" name="Freeform 86"/>
                <p:cNvSpPr>
                  <a:spLocks noEditPoints="1"/>
                </p:cNvSpPr>
                <p:nvPr/>
              </p:nvSpPr>
              <p:spPr bwMode="auto">
                <a:xfrm>
                  <a:off x="3035300" y="2147888"/>
                  <a:ext cx="134937" cy="120650"/>
                </a:xfrm>
                <a:custGeom>
                  <a:avLst/>
                  <a:gdLst>
                    <a:gd name="T0" fmla="*/ 4 w 36"/>
                    <a:gd name="T1" fmla="*/ 32 h 32"/>
                    <a:gd name="T2" fmla="*/ 32 w 36"/>
                    <a:gd name="T3" fmla="*/ 32 h 32"/>
                    <a:gd name="T4" fmla="*/ 36 w 36"/>
                    <a:gd name="T5" fmla="*/ 28 h 32"/>
                    <a:gd name="T6" fmla="*/ 36 w 36"/>
                    <a:gd name="T7" fmla="*/ 4 h 32"/>
                    <a:gd name="T8" fmla="*/ 32 w 36"/>
                    <a:gd name="T9" fmla="*/ 0 h 32"/>
                    <a:gd name="T10" fmla="*/ 4 w 36"/>
                    <a:gd name="T11" fmla="*/ 0 h 32"/>
                    <a:gd name="T12" fmla="*/ 0 w 36"/>
                    <a:gd name="T13" fmla="*/ 4 h 32"/>
                    <a:gd name="T14" fmla="*/ 0 w 36"/>
                    <a:gd name="T15" fmla="*/ 28 h 32"/>
                    <a:gd name="T16" fmla="*/ 4 w 36"/>
                    <a:gd name="T17" fmla="*/ 32 h 32"/>
                    <a:gd name="T18" fmla="*/ 8 w 36"/>
                    <a:gd name="T19" fmla="*/ 8 h 32"/>
                    <a:gd name="T20" fmla="*/ 28 w 36"/>
                    <a:gd name="T21" fmla="*/ 8 h 32"/>
                    <a:gd name="T22" fmla="*/ 28 w 36"/>
                    <a:gd name="T23" fmla="*/ 24 h 32"/>
                    <a:gd name="T24" fmla="*/ 8 w 36"/>
                    <a:gd name="T25" fmla="*/ 24 h 32"/>
                    <a:gd name="T26" fmla="*/ 8 w 36"/>
                    <a:gd name="T27" fmla="*/ 8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 h="32">
                      <a:moveTo>
                        <a:pt x="4" y="32"/>
                      </a:moveTo>
                      <a:cubicBezTo>
                        <a:pt x="32" y="32"/>
                        <a:pt x="32" y="32"/>
                        <a:pt x="32" y="32"/>
                      </a:cubicBezTo>
                      <a:cubicBezTo>
                        <a:pt x="34" y="32"/>
                        <a:pt x="36" y="30"/>
                        <a:pt x="36" y="28"/>
                      </a:cubicBezTo>
                      <a:cubicBezTo>
                        <a:pt x="36" y="4"/>
                        <a:pt x="36" y="4"/>
                        <a:pt x="36" y="4"/>
                      </a:cubicBezTo>
                      <a:cubicBezTo>
                        <a:pt x="36" y="2"/>
                        <a:pt x="34" y="0"/>
                        <a:pt x="32" y="0"/>
                      </a:cubicBezTo>
                      <a:cubicBezTo>
                        <a:pt x="4" y="0"/>
                        <a:pt x="4" y="0"/>
                        <a:pt x="4" y="0"/>
                      </a:cubicBezTo>
                      <a:cubicBezTo>
                        <a:pt x="2" y="0"/>
                        <a:pt x="0" y="2"/>
                        <a:pt x="0" y="4"/>
                      </a:cubicBezTo>
                      <a:cubicBezTo>
                        <a:pt x="0" y="28"/>
                        <a:pt x="0" y="28"/>
                        <a:pt x="0" y="28"/>
                      </a:cubicBezTo>
                      <a:cubicBezTo>
                        <a:pt x="0" y="30"/>
                        <a:pt x="2" y="32"/>
                        <a:pt x="4" y="32"/>
                      </a:cubicBezTo>
                      <a:close/>
                      <a:moveTo>
                        <a:pt x="8" y="8"/>
                      </a:moveTo>
                      <a:cubicBezTo>
                        <a:pt x="28" y="8"/>
                        <a:pt x="28" y="8"/>
                        <a:pt x="28" y="8"/>
                      </a:cubicBezTo>
                      <a:cubicBezTo>
                        <a:pt x="28" y="24"/>
                        <a:pt x="28" y="24"/>
                        <a:pt x="28" y="24"/>
                      </a:cubicBezTo>
                      <a:cubicBezTo>
                        <a:pt x="8" y="24"/>
                        <a:pt x="8" y="24"/>
                        <a:pt x="8" y="24"/>
                      </a:cubicBezTo>
                      <a:lnTo>
                        <a:pt x="8"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31" name="Group 31"/>
              <p:cNvGrpSpPr/>
              <p:nvPr/>
            </p:nvGrpSpPr>
            <p:grpSpPr>
              <a:xfrm>
                <a:off x="9983081" y="717253"/>
                <a:ext cx="450850" cy="482600"/>
                <a:chOff x="2027238" y="2071688"/>
                <a:chExt cx="450850" cy="482600"/>
              </a:xfrm>
              <a:solidFill>
                <a:schemeClr val="bg1"/>
              </a:solidFill>
            </p:grpSpPr>
            <p:sp>
              <p:nvSpPr>
                <p:cNvPr id="35" name="Freeform 87"/>
                <p:cNvSpPr>
                  <a:spLocks noEditPoints="1"/>
                </p:cNvSpPr>
                <p:nvPr/>
              </p:nvSpPr>
              <p:spPr bwMode="auto">
                <a:xfrm>
                  <a:off x="2027238" y="2071688"/>
                  <a:ext cx="450850" cy="482600"/>
                </a:xfrm>
                <a:custGeom>
                  <a:avLst/>
                  <a:gdLst>
                    <a:gd name="T0" fmla="*/ 104 w 120"/>
                    <a:gd name="T1" fmla="*/ 0 h 128"/>
                    <a:gd name="T2" fmla="*/ 16 w 120"/>
                    <a:gd name="T3" fmla="*/ 0 h 128"/>
                    <a:gd name="T4" fmla="*/ 0 w 120"/>
                    <a:gd name="T5" fmla="*/ 16 h 128"/>
                    <a:gd name="T6" fmla="*/ 0 w 120"/>
                    <a:gd name="T7" fmla="*/ 112 h 128"/>
                    <a:gd name="T8" fmla="*/ 16 w 120"/>
                    <a:gd name="T9" fmla="*/ 128 h 128"/>
                    <a:gd name="T10" fmla="*/ 104 w 120"/>
                    <a:gd name="T11" fmla="*/ 128 h 128"/>
                    <a:gd name="T12" fmla="*/ 120 w 120"/>
                    <a:gd name="T13" fmla="*/ 112 h 128"/>
                    <a:gd name="T14" fmla="*/ 120 w 120"/>
                    <a:gd name="T15" fmla="*/ 16 h 128"/>
                    <a:gd name="T16" fmla="*/ 104 w 120"/>
                    <a:gd name="T17" fmla="*/ 0 h 128"/>
                    <a:gd name="T18" fmla="*/ 112 w 120"/>
                    <a:gd name="T19" fmla="*/ 112 h 128"/>
                    <a:gd name="T20" fmla="*/ 104 w 120"/>
                    <a:gd name="T21" fmla="*/ 120 h 128"/>
                    <a:gd name="T22" fmla="*/ 16 w 120"/>
                    <a:gd name="T23" fmla="*/ 120 h 128"/>
                    <a:gd name="T24" fmla="*/ 8 w 120"/>
                    <a:gd name="T25" fmla="*/ 112 h 128"/>
                    <a:gd name="T26" fmla="*/ 8 w 120"/>
                    <a:gd name="T27" fmla="*/ 16 h 128"/>
                    <a:gd name="T28" fmla="*/ 16 w 120"/>
                    <a:gd name="T29" fmla="*/ 8 h 128"/>
                    <a:gd name="T30" fmla="*/ 104 w 120"/>
                    <a:gd name="T31" fmla="*/ 8 h 128"/>
                    <a:gd name="T32" fmla="*/ 112 w 120"/>
                    <a:gd name="T33" fmla="*/ 16 h 128"/>
                    <a:gd name="T34" fmla="*/ 112 w 120"/>
                    <a:gd name="T35" fmla="*/ 11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128">
                      <a:moveTo>
                        <a:pt x="104" y="0"/>
                      </a:moveTo>
                      <a:cubicBezTo>
                        <a:pt x="16" y="0"/>
                        <a:pt x="16" y="0"/>
                        <a:pt x="16" y="0"/>
                      </a:cubicBezTo>
                      <a:cubicBezTo>
                        <a:pt x="7" y="0"/>
                        <a:pt x="0" y="7"/>
                        <a:pt x="0" y="16"/>
                      </a:cubicBezTo>
                      <a:cubicBezTo>
                        <a:pt x="0" y="112"/>
                        <a:pt x="0" y="112"/>
                        <a:pt x="0" y="112"/>
                      </a:cubicBezTo>
                      <a:cubicBezTo>
                        <a:pt x="0" y="121"/>
                        <a:pt x="7" y="128"/>
                        <a:pt x="16" y="128"/>
                      </a:cubicBezTo>
                      <a:cubicBezTo>
                        <a:pt x="104" y="128"/>
                        <a:pt x="104" y="128"/>
                        <a:pt x="104" y="128"/>
                      </a:cubicBezTo>
                      <a:cubicBezTo>
                        <a:pt x="113" y="128"/>
                        <a:pt x="120" y="121"/>
                        <a:pt x="120" y="112"/>
                      </a:cubicBezTo>
                      <a:cubicBezTo>
                        <a:pt x="120" y="16"/>
                        <a:pt x="120" y="16"/>
                        <a:pt x="120" y="16"/>
                      </a:cubicBezTo>
                      <a:cubicBezTo>
                        <a:pt x="120" y="7"/>
                        <a:pt x="113" y="0"/>
                        <a:pt x="104" y="0"/>
                      </a:cubicBezTo>
                      <a:close/>
                      <a:moveTo>
                        <a:pt x="112" y="112"/>
                      </a:moveTo>
                      <a:cubicBezTo>
                        <a:pt x="112" y="116"/>
                        <a:pt x="108" y="120"/>
                        <a:pt x="104" y="120"/>
                      </a:cubicBezTo>
                      <a:cubicBezTo>
                        <a:pt x="16" y="120"/>
                        <a:pt x="16" y="120"/>
                        <a:pt x="16" y="120"/>
                      </a:cubicBezTo>
                      <a:cubicBezTo>
                        <a:pt x="12" y="120"/>
                        <a:pt x="8" y="116"/>
                        <a:pt x="8" y="112"/>
                      </a:cubicBezTo>
                      <a:cubicBezTo>
                        <a:pt x="8" y="16"/>
                        <a:pt x="8" y="16"/>
                        <a:pt x="8" y="16"/>
                      </a:cubicBezTo>
                      <a:cubicBezTo>
                        <a:pt x="8" y="12"/>
                        <a:pt x="12" y="8"/>
                        <a:pt x="16" y="8"/>
                      </a:cubicBezTo>
                      <a:cubicBezTo>
                        <a:pt x="104" y="8"/>
                        <a:pt x="104" y="8"/>
                        <a:pt x="104" y="8"/>
                      </a:cubicBezTo>
                      <a:cubicBezTo>
                        <a:pt x="108" y="8"/>
                        <a:pt x="112" y="12"/>
                        <a:pt x="112" y="16"/>
                      </a:cubicBezTo>
                      <a:lnTo>
                        <a:pt x="112" y="1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36" name="Freeform 88"/>
                <p:cNvSpPr>
                  <a:spLocks noEditPoints="1"/>
                </p:cNvSpPr>
                <p:nvPr/>
              </p:nvSpPr>
              <p:spPr bwMode="auto">
                <a:xfrm>
                  <a:off x="2087563" y="2132013"/>
                  <a:ext cx="330200" cy="301625"/>
                </a:xfrm>
                <a:custGeom>
                  <a:avLst/>
                  <a:gdLst>
                    <a:gd name="T0" fmla="*/ 84 w 88"/>
                    <a:gd name="T1" fmla="*/ 0 h 80"/>
                    <a:gd name="T2" fmla="*/ 4 w 88"/>
                    <a:gd name="T3" fmla="*/ 0 h 80"/>
                    <a:gd name="T4" fmla="*/ 0 w 88"/>
                    <a:gd name="T5" fmla="*/ 4 h 80"/>
                    <a:gd name="T6" fmla="*/ 0 w 88"/>
                    <a:gd name="T7" fmla="*/ 76 h 80"/>
                    <a:gd name="T8" fmla="*/ 4 w 88"/>
                    <a:gd name="T9" fmla="*/ 80 h 80"/>
                    <a:gd name="T10" fmla="*/ 84 w 88"/>
                    <a:gd name="T11" fmla="*/ 80 h 80"/>
                    <a:gd name="T12" fmla="*/ 88 w 88"/>
                    <a:gd name="T13" fmla="*/ 76 h 80"/>
                    <a:gd name="T14" fmla="*/ 88 w 88"/>
                    <a:gd name="T15" fmla="*/ 4 h 80"/>
                    <a:gd name="T16" fmla="*/ 84 w 88"/>
                    <a:gd name="T17" fmla="*/ 0 h 80"/>
                    <a:gd name="T18" fmla="*/ 84 w 88"/>
                    <a:gd name="T19" fmla="*/ 4 h 80"/>
                    <a:gd name="T20" fmla="*/ 84 w 88"/>
                    <a:gd name="T21" fmla="*/ 59 h 80"/>
                    <a:gd name="T22" fmla="*/ 71 w 88"/>
                    <a:gd name="T23" fmla="*/ 45 h 80"/>
                    <a:gd name="T24" fmla="*/ 68 w 88"/>
                    <a:gd name="T25" fmla="*/ 44 h 80"/>
                    <a:gd name="T26" fmla="*/ 65 w 88"/>
                    <a:gd name="T27" fmla="*/ 45 h 80"/>
                    <a:gd name="T28" fmla="*/ 55 w 88"/>
                    <a:gd name="T29" fmla="*/ 57 h 80"/>
                    <a:gd name="T30" fmla="*/ 23 w 88"/>
                    <a:gd name="T31" fmla="*/ 21 h 80"/>
                    <a:gd name="T32" fmla="*/ 20 w 88"/>
                    <a:gd name="T33" fmla="*/ 20 h 80"/>
                    <a:gd name="T34" fmla="*/ 17 w 88"/>
                    <a:gd name="T35" fmla="*/ 21 h 80"/>
                    <a:gd name="T36" fmla="*/ 4 w 88"/>
                    <a:gd name="T37" fmla="*/ 36 h 80"/>
                    <a:gd name="T38" fmla="*/ 4 w 88"/>
                    <a:gd name="T39" fmla="*/ 4 h 80"/>
                    <a:gd name="T40" fmla="*/ 84 w 88"/>
                    <a:gd name="T41" fmla="*/ 4 h 80"/>
                    <a:gd name="T42" fmla="*/ 4 w 88"/>
                    <a:gd name="T43" fmla="*/ 42 h 80"/>
                    <a:gd name="T44" fmla="*/ 20 w 88"/>
                    <a:gd name="T45" fmla="*/ 24 h 80"/>
                    <a:gd name="T46" fmla="*/ 52 w 88"/>
                    <a:gd name="T47" fmla="*/ 61 h 80"/>
                    <a:gd name="T48" fmla="*/ 55 w 88"/>
                    <a:gd name="T49" fmla="*/ 63 h 80"/>
                    <a:gd name="T50" fmla="*/ 66 w 88"/>
                    <a:gd name="T51" fmla="*/ 76 h 80"/>
                    <a:gd name="T52" fmla="*/ 4 w 88"/>
                    <a:gd name="T53" fmla="*/ 76 h 80"/>
                    <a:gd name="T54" fmla="*/ 4 w 88"/>
                    <a:gd name="T55" fmla="*/ 42 h 80"/>
                    <a:gd name="T56" fmla="*/ 71 w 88"/>
                    <a:gd name="T57" fmla="*/ 76 h 80"/>
                    <a:gd name="T58" fmla="*/ 57 w 88"/>
                    <a:gd name="T59" fmla="*/ 60 h 80"/>
                    <a:gd name="T60" fmla="*/ 68 w 88"/>
                    <a:gd name="T61" fmla="*/ 48 h 80"/>
                    <a:gd name="T62" fmla="*/ 84 w 88"/>
                    <a:gd name="T63" fmla="*/ 66 h 80"/>
                    <a:gd name="T64" fmla="*/ 84 w 88"/>
                    <a:gd name="T65" fmla="*/ 76 h 80"/>
                    <a:gd name="T66" fmla="*/ 71 w 88"/>
                    <a:gd name="T67" fmla="*/ 7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8" h="80">
                      <a:moveTo>
                        <a:pt x="84" y="0"/>
                      </a:moveTo>
                      <a:cubicBezTo>
                        <a:pt x="4" y="0"/>
                        <a:pt x="4" y="0"/>
                        <a:pt x="4" y="0"/>
                      </a:cubicBezTo>
                      <a:cubicBezTo>
                        <a:pt x="2" y="0"/>
                        <a:pt x="0" y="2"/>
                        <a:pt x="0" y="4"/>
                      </a:cubicBezTo>
                      <a:cubicBezTo>
                        <a:pt x="0" y="76"/>
                        <a:pt x="0" y="76"/>
                        <a:pt x="0" y="76"/>
                      </a:cubicBezTo>
                      <a:cubicBezTo>
                        <a:pt x="0" y="78"/>
                        <a:pt x="2" y="80"/>
                        <a:pt x="4" y="80"/>
                      </a:cubicBezTo>
                      <a:cubicBezTo>
                        <a:pt x="84" y="80"/>
                        <a:pt x="84" y="80"/>
                        <a:pt x="84" y="80"/>
                      </a:cubicBezTo>
                      <a:cubicBezTo>
                        <a:pt x="86" y="80"/>
                        <a:pt x="88" y="78"/>
                        <a:pt x="88" y="76"/>
                      </a:cubicBezTo>
                      <a:cubicBezTo>
                        <a:pt x="88" y="4"/>
                        <a:pt x="88" y="4"/>
                        <a:pt x="88" y="4"/>
                      </a:cubicBezTo>
                      <a:cubicBezTo>
                        <a:pt x="88" y="2"/>
                        <a:pt x="86" y="0"/>
                        <a:pt x="84" y="0"/>
                      </a:cubicBezTo>
                      <a:close/>
                      <a:moveTo>
                        <a:pt x="84" y="4"/>
                      </a:moveTo>
                      <a:cubicBezTo>
                        <a:pt x="84" y="59"/>
                        <a:pt x="84" y="59"/>
                        <a:pt x="84" y="59"/>
                      </a:cubicBezTo>
                      <a:cubicBezTo>
                        <a:pt x="71" y="45"/>
                        <a:pt x="71" y="45"/>
                        <a:pt x="71" y="45"/>
                      </a:cubicBezTo>
                      <a:cubicBezTo>
                        <a:pt x="70" y="44"/>
                        <a:pt x="69" y="44"/>
                        <a:pt x="68" y="44"/>
                      </a:cubicBezTo>
                      <a:cubicBezTo>
                        <a:pt x="67" y="44"/>
                        <a:pt x="66" y="44"/>
                        <a:pt x="65" y="45"/>
                      </a:cubicBezTo>
                      <a:cubicBezTo>
                        <a:pt x="55" y="57"/>
                        <a:pt x="55" y="57"/>
                        <a:pt x="55" y="57"/>
                      </a:cubicBezTo>
                      <a:cubicBezTo>
                        <a:pt x="23" y="21"/>
                        <a:pt x="23" y="21"/>
                        <a:pt x="23" y="21"/>
                      </a:cubicBezTo>
                      <a:cubicBezTo>
                        <a:pt x="22" y="20"/>
                        <a:pt x="21" y="20"/>
                        <a:pt x="20" y="20"/>
                      </a:cubicBezTo>
                      <a:cubicBezTo>
                        <a:pt x="19" y="20"/>
                        <a:pt x="18" y="20"/>
                        <a:pt x="17" y="21"/>
                      </a:cubicBezTo>
                      <a:cubicBezTo>
                        <a:pt x="4" y="36"/>
                        <a:pt x="4" y="36"/>
                        <a:pt x="4" y="36"/>
                      </a:cubicBezTo>
                      <a:cubicBezTo>
                        <a:pt x="4" y="4"/>
                        <a:pt x="4" y="4"/>
                        <a:pt x="4" y="4"/>
                      </a:cubicBezTo>
                      <a:lnTo>
                        <a:pt x="84" y="4"/>
                      </a:lnTo>
                      <a:close/>
                      <a:moveTo>
                        <a:pt x="4" y="42"/>
                      </a:moveTo>
                      <a:cubicBezTo>
                        <a:pt x="20" y="24"/>
                        <a:pt x="20" y="24"/>
                        <a:pt x="20" y="24"/>
                      </a:cubicBezTo>
                      <a:cubicBezTo>
                        <a:pt x="52" y="61"/>
                        <a:pt x="52" y="61"/>
                        <a:pt x="52" y="61"/>
                      </a:cubicBezTo>
                      <a:cubicBezTo>
                        <a:pt x="55" y="63"/>
                        <a:pt x="55" y="63"/>
                        <a:pt x="55" y="63"/>
                      </a:cubicBezTo>
                      <a:cubicBezTo>
                        <a:pt x="66" y="76"/>
                        <a:pt x="66" y="76"/>
                        <a:pt x="66" y="76"/>
                      </a:cubicBezTo>
                      <a:cubicBezTo>
                        <a:pt x="4" y="76"/>
                        <a:pt x="4" y="76"/>
                        <a:pt x="4" y="76"/>
                      </a:cubicBezTo>
                      <a:lnTo>
                        <a:pt x="4" y="42"/>
                      </a:lnTo>
                      <a:close/>
                      <a:moveTo>
                        <a:pt x="71" y="76"/>
                      </a:moveTo>
                      <a:cubicBezTo>
                        <a:pt x="57" y="60"/>
                        <a:pt x="57" y="60"/>
                        <a:pt x="57" y="60"/>
                      </a:cubicBezTo>
                      <a:cubicBezTo>
                        <a:pt x="68" y="48"/>
                        <a:pt x="68" y="48"/>
                        <a:pt x="68" y="48"/>
                      </a:cubicBezTo>
                      <a:cubicBezTo>
                        <a:pt x="84" y="66"/>
                        <a:pt x="84" y="66"/>
                        <a:pt x="84" y="66"/>
                      </a:cubicBezTo>
                      <a:cubicBezTo>
                        <a:pt x="84" y="76"/>
                        <a:pt x="84" y="76"/>
                        <a:pt x="84" y="76"/>
                      </a:cubicBezTo>
                      <a:lnTo>
                        <a:pt x="71" y="7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37" name="Freeform 89"/>
                <p:cNvSpPr>
                  <a:spLocks noEditPoints="1"/>
                </p:cNvSpPr>
                <p:nvPr/>
              </p:nvSpPr>
              <p:spPr bwMode="auto">
                <a:xfrm>
                  <a:off x="2268538" y="2178051"/>
                  <a:ext cx="88900" cy="90488"/>
                </a:xfrm>
                <a:custGeom>
                  <a:avLst/>
                  <a:gdLst>
                    <a:gd name="T0" fmla="*/ 12 w 24"/>
                    <a:gd name="T1" fmla="*/ 24 h 24"/>
                    <a:gd name="T2" fmla="*/ 24 w 24"/>
                    <a:gd name="T3" fmla="*/ 12 h 24"/>
                    <a:gd name="T4" fmla="*/ 12 w 24"/>
                    <a:gd name="T5" fmla="*/ 0 h 24"/>
                    <a:gd name="T6" fmla="*/ 0 w 24"/>
                    <a:gd name="T7" fmla="*/ 12 h 24"/>
                    <a:gd name="T8" fmla="*/ 12 w 24"/>
                    <a:gd name="T9" fmla="*/ 24 h 24"/>
                    <a:gd name="T10" fmla="*/ 12 w 24"/>
                    <a:gd name="T11" fmla="*/ 4 h 24"/>
                    <a:gd name="T12" fmla="*/ 20 w 24"/>
                    <a:gd name="T13" fmla="*/ 12 h 24"/>
                    <a:gd name="T14" fmla="*/ 12 w 24"/>
                    <a:gd name="T15" fmla="*/ 20 h 24"/>
                    <a:gd name="T16" fmla="*/ 4 w 24"/>
                    <a:gd name="T17" fmla="*/ 12 h 24"/>
                    <a:gd name="T18" fmla="*/ 12 w 24"/>
                    <a:gd name="T19" fmla="*/ 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 h="24">
                      <a:moveTo>
                        <a:pt x="12" y="24"/>
                      </a:moveTo>
                      <a:cubicBezTo>
                        <a:pt x="19" y="24"/>
                        <a:pt x="24" y="19"/>
                        <a:pt x="24" y="12"/>
                      </a:cubicBezTo>
                      <a:cubicBezTo>
                        <a:pt x="24" y="5"/>
                        <a:pt x="19" y="0"/>
                        <a:pt x="12" y="0"/>
                      </a:cubicBezTo>
                      <a:cubicBezTo>
                        <a:pt x="5" y="0"/>
                        <a:pt x="0" y="5"/>
                        <a:pt x="0" y="12"/>
                      </a:cubicBezTo>
                      <a:cubicBezTo>
                        <a:pt x="0" y="19"/>
                        <a:pt x="5" y="24"/>
                        <a:pt x="12" y="24"/>
                      </a:cubicBezTo>
                      <a:close/>
                      <a:moveTo>
                        <a:pt x="12" y="4"/>
                      </a:moveTo>
                      <a:cubicBezTo>
                        <a:pt x="16" y="4"/>
                        <a:pt x="20" y="8"/>
                        <a:pt x="20" y="12"/>
                      </a:cubicBezTo>
                      <a:cubicBezTo>
                        <a:pt x="20" y="16"/>
                        <a:pt x="16" y="20"/>
                        <a:pt x="12" y="20"/>
                      </a:cubicBezTo>
                      <a:cubicBezTo>
                        <a:pt x="8" y="20"/>
                        <a:pt x="4" y="16"/>
                        <a:pt x="4" y="12"/>
                      </a:cubicBezTo>
                      <a:cubicBezTo>
                        <a:pt x="4" y="8"/>
                        <a:pt x="8" y="4"/>
                        <a:pt x="1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nvGrpSpPr>
              <p:cNvPr id="32" name="Group 32"/>
              <p:cNvGrpSpPr/>
              <p:nvPr/>
            </p:nvGrpSpPr>
            <p:grpSpPr>
              <a:xfrm>
                <a:off x="10091435" y="2775575"/>
                <a:ext cx="481012" cy="482600"/>
                <a:chOff x="1049338" y="2071688"/>
                <a:chExt cx="481012" cy="482600"/>
              </a:xfrm>
              <a:solidFill>
                <a:schemeClr val="bg1"/>
              </a:solidFill>
            </p:grpSpPr>
            <p:sp>
              <p:nvSpPr>
                <p:cNvPr id="33" name="Freeform 90"/>
                <p:cNvSpPr>
                  <a:spLocks noEditPoints="1"/>
                </p:cNvSpPr>
                <p:nvPr/>
              </p:nvSpPr>
              <p:spPr bwMode="auto">
                <a:xfrm>
                  <a:off x="1049338" y="2071688"/>
                  <a:ext cx="481012" cy="482600"/>
                </a:xfrm>
                <a:custGeom>
                  <a:avLst/>
                  <a:gdLst>
                    <a:gd name="T0" fmla="*/ 83 w 128"/>
                    <a:gd name="T1" fmla="*/ 40 h 128"/>
                    <a:gd name="T2" fmla="*/ 64 w 128"/>
                    <a:gd name="T3" fmla="*/ 0 h 128"/>
                    <a:gd name="T4" fmla="*/ 36 w 128"/>
                    <a:gd name="T5" fmla="*/ 41 h 128"/>
                    <a:gd name="T6" fmla="*/ 32 w 128"/>
                    <a:gd name="T7" fmla="*/ 43 h 128"/>
                    <a:gd name="T8" fmla="*/ 12 w 128"/>
                    <a:gd name="T9" fmla="*/ 40 h 128"/>
                    <a:gd name="T10" fmla="*/ 0 w 128"/>
                    <a:gd name="T11" fmla="*/ 116 h 128"/>
                    <a:gd name="T12" fmla="*/ 24 w 128"/>
                    <a:gd name="T13" fmla="*/ 128 h 128"/>
                    <a:gd name="T14" fmla="*/ 35 w 128"/>
                    <a:gd name="T15" fmla="*/ 121 h 128"/>
                    <a:gd name="T16" fmla="*/ 36 w 128"/>
                    <a:gd name="T17" fmla="*/ 121 h 128"/>
                    <a:gd name="T18" fmla="*/ 76 w 128"/>
                    <a:gd name="T19" fmla="*/ 128 h 128"/>
                    <a:gd name="T20" fmla="*/ 112 w 128"/>
                    <a:gd name="T21" fmla="*/ 120 h 128"/>
                    <a:gd name="T22" fmla="*/ 114 w 128"/>
                    <a:gd name="T23" fmla="*/ 109 h 128"/>
                    <a:gd name="T24" fmla="*/ 121 w 128"/>
                    <a:gd name="T25" fmla="*/ 88 h 128"/>
                    <a:gd name="T26" fmla="*/ 124 w 128"/>
                    <a:gd name="T27" fmla="*/ 67 h 128"/>
                    <a:gd name="T28" fmla="*/ 128 w 128"/>
                    <a:gd name="T29" fmla="*/ 58 h 128"/>
                    <a:gd name="T30" fmla="*/ 117 w 128"/>
                    <a:gd name="T31" fmla="*/ 42 h 128"/>
                    <a:gd name="T32" fmla="*/ 24 w 128"/>
                    <a:gd name="T33" fmla="*/ 120 h 128"/>
                    <a:gd name="T34" fmla="*/ 8 w 128"/>
                    <a:gd name="T35" fmla="*/ 116 h 128"/>
                    <a:gd name="T36" fmla="*/ 12 w 128"/>
                    <a:gd name="T37" fmla="*/ 48 h 128"/>
                    <a:gd name="T38" fmla="*/ 28 w 128"/>
                    <a:gd name="T39" fmla="*/ 52 h 128"/>
                    <a:gd name="T40" fmla="*/ 120 w 128"/>
                    <a:gd name="T41" fmla="*/ 58 h 128"/>
                    <a:gd name="T42" fmla="*/ 104 w 128"/>
                    <a:gd name="T43" fmla="*/ 64 h 128"/>
                    <a:gd name="T44" fmla="*/ 104 w 128"/>
                    <a:gd name="T45" fmla="*/ 68 h 128"/>
                    <a:gd name="T46" fmla="*/ 118 w 128"/>
                    <a:gd name="T47" fmla="*/ 75 h 128"/>
                    <a:gd name="T48" fmla="*/ 100 w 128"/>
                    <a:gd name="T49" fmla="*/ 84 h 128"/>
                    <a:gd name="T50" fmla="*/ 100 w 128"/>
                    <a:gd name="T51" fmla="*/ 88 h 128"/>
                    <a:gd name="T52" fmla="*/ 113 w 128"/>
                    <a:gd name="T53" fmla="*/ 96 h 128"/>
                    <a:gd name="T54" fmla="*/ 96 w 128"/>
                    <a:gd name="T55" fmla="*/ 104 h 128"/>
                    <a:gd name="T56" fmla="*/ 96 w 128"/>
                    <a:gd name="T57" fmla="*/ 108 h 128"/>
                    <a:gd name="T58" fmla="*/ 106 w 128"/>
                    <a:gd name="T59" fmla="*/ 114 h 128"/>
                    <a:gd name="T60" fmla="*/ 98 w 128"/>
                    <a:gd name="T61" fmla="*/ 120 h 128"/>
                    <a:gd name="T62" fmla="*/ 54 w 128"/>
                    <a:gd name="T63" fmla="*/ 117 h 128"/>
                    <a:gd name="T64" fmla="*/ 32 w 128"/>
                    <a:gd name="T65" fmla="*/ 110 h 128"/>
                    <a:gd name="T66" fmla="*/ 35 w 128"/>
                    <a:gd name="T67" fmla="*/ 50 h 128"/>
                    <a:gd name="T68" fmla="*/ 60 w 128"/>
                    <a:gd name="T69" fmla="*/ 12 h 128"/>
                    <a:gd name="T70" fmla="*/ 76 w 128"/>
                    <a:gd name="T71" fmla="*/ 27 h 128"/>
                    <a:gd name="T72" fmla="*/ 115 w 128"/>
                    <a:gd name="T73" fmla="*/ 50 h 128"/>
                    <a:gd name="T74" fmla="*/ 120 w 128"/>
                    <a:gd name="T75" fmla="*/ 5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 h="128">
                      <a:moveTo>
                        <a:pt x="117" y="42"/>
                      </a:moveTo>
                      <a:cubicBezTo>
                        <a:pt x="112" y="41"/>
                        <a:pt x="100" y="41"/>
                        <a:pt x="83" y="40"/>
                      </a:cubicBezTo>
                      <a:cubicBezTo>
                        <a:pt x="84" y="36"/>
                        <a:pt x="84" y="33"/>
                        <a:pt x="84" y="27"/>
                      </a:cubicBezTo>
                      <a:cubicBezTo>
                        <a:pt x="84" y="13"/>
                        <a:pt x="73" y="0"/>
                        <a:pt x="64" y="0"/>
                      </a:cubicBezTo>
                      <a:cubicBezTo>
                        <a:pt x="57" y="0"/>
                        <a:pt x="52" y="5"/>
                        <a:pt x="52" y="12"/>
                      </a:cubicBezTo>
                      <a:cubicBezTo>
                        <a:pt x="52" y="20"/>
                        <a:pt x="49" y="34"/>
                        <a:pt x="36" y="41"/>
                      </a:cubicBezTo>
                      <a:cubicBezTo>
                        <a:pt x="35" y="41"/>
                        <a:pt x="32" y="43"/>
                        <a:pt x="32" y="43"/>
                      </a:cubicBezTo>
                      <a:cubicBezTo>
                        <a:pt x="32" y="43"/>
                        <a:pt x="32" y="43"/>
                        <a:pt x="32" y="43"/>
                      </a:cubicBezTo>
                      <a:cubicBezTo>
                        <a:pt x="30" y="41"/>
                        <a:pt x="27" y="40"/>
                        <a:pt x="24" y="40"/>
                      </a:cubicBezTo>
                      <a:cubicBezTo>
                        <a:pt x="12" y="40"/>
                        <a:pt x="12" y="40"/>
                        <a:pt x="12" y="40"/>
                      </a:cubicBezTo>
                      <a:cubicBezTo>
                        <a:pt x="5" y="40"/>
                        <a:pt x="0" y="45"/>
                        <a:pt x="0" y="52"/>
                      </a:cubicBezTo>
                      <a:cubicBezTo>
                        <a:pt x="0" y="116"/>
                        <a:pt x="0" y="116"/>
                        <a:pt x="0" y="116"/>
                      </a:cubicBezTo>
                      <a:cubicBezTo>
                        <a:pt x="0" y="123"/>
                        <a:pt x="5" y="128"/>
                        <a:pt x="12" y="128"/>
                      </a:cubicBezTo>
                      <a:cubicBezTo>
                        <a:pt x="24" y="128"/>
                        <a:pt x="24" y="128"/>
                        <a:pt x="24" y="128"/>
                      </a:cubicBezTo>
                      <a:cubicBezTo>
                        <a:pt x="29" y="128"/>
                        <a:pt x="33" y="125"/>
                        <a:pt x="35" y="121"/>
                      </a:cubicBezTo>
                      <a:cubicBezTo>
                        <a:pt x="35" y="121"/>
                        <a:pt x="35" y="121"/>
                        <a:pt x="35" y="121"/>
                      </a:cubicBezTo>
                      <a:cubicBezTo>
                        <a:pt x="35" y="121"/>
                        <a:pt x="35" y="121"/>
                        <a:pt x="36" y="121"/>
                      </a:cubicBezTo>
                      <a:cubicBezTo>
                        <a:pt x="36" y="121"/>
                        <a:pt x="36" y="121"/>
                        <a:pt x="36" y="121"/>
                      </a:cubicBezTo>
                      <a:cubicBezTo>
                        <a:pt x="38" y="122"/>
                        <a:pt x="43" y="123"/>
                        <a:pt x="52" y="125"/>
                      </a:cubicBezTo>
                      <a:cubicBezTo>
                        <a:pt x="54" y="126"/>
                        <a:pt x="65" y="128"/>
                        <a:pt x="76" y="128"/>
                      </a:cubicBezTo>
                      <a:cubicBezTo>
                        <a:pt x="98" y="128"/>
                        <a:pt x="98" y="128"/>
                        <a:pt x="98" y="128"/>
                      </a:cubicBezTo>
                      <a:cubicBezTo>
                        <a:pt x="105" y="128"/>
                        <a:pt x="109" y="125"/>
                        <a:pt x="112" y="120"/>
                      </a:cubicBezTo>
                      <a:cubicBezTo>
                        <a:pt x="112" y="120"/>
                        <a:pt x="113" y="118"/>
                        <a:pt x="114" y="116"/>
                      </a:cubicBezTo>
                      <a:cubicBezTo>
                        <a:pt x="115" y="114"/>
                        <a:pt x="115" y="112"/>
                        <a:pt x="114" y="109"/>
                      </a:cubicBezTo>
                      <a:cubicBezTo>
                        <a:pt x="118" y="106"/>
                        <a:pt x="120" y="102"/>
                        <a:pt x="121" y="99"/>
                      </a:cubicBezTo>
                      <a:cubicBezTo>
                        <a:pt x="122" y="94"/>
                        <a:pt x="122" y="90"/>
                        <a:pt x="121" y="88"/>
                      </a:cubicBezTo>
                      <a:cubicBezTo>
                        <a:pt x="123" y="85"/>
                        <a:pt x="125" y="82"/>
                        <a:pt x="126" y="77"/>
                      </a:cubicBezTo>
                      <a:cubicBezTo>
                        <a:pt x="127" y="73"/>
                        <a:pt x="126" y="70"/>
                        <a:pt x="124" y="67"/>
                      </a:cubicBezTo>
                      <a:cubicBezTo>
                        <a:pt x="127" y="65"/>
                        <a:pt x="128" y="61"/>
                        <a:pt x="128" y="58"/>
                      </a:cubicBezTo>
                      <a:cubicBezTo>
                        <a:pt x="128" y="58"/>
                        <a:pt x="128" y="58"/>
                        <a:pt x="128" y="58"/>
                      </a:cubicBezTo>
                      <a:cubicBezTo>
                        <a:pt x="128" y="57"/>
                        <a:pt x="128" y="57"/>
                        <a:pt x="128" y="56"/>
                      </a:cubicBezTo>
                      <a:cubicBezTo>
                        <a:pt x="128" y="51"/>
                        <a:pt x="125" y="44"/>
                        <a:pt x="117" y="42"/>
                      </a:cubicBezTo>
                      <a:close/>
                      <a:moveTo>
                        <a:pt x="28" y="116"/>
                      </a:moveTo>
                      <a:cubicBezTo>
                        <a:pt x="28" y="118"/>
                        <a:pt x="26" y="120"/>
                        <a:pt x="24" y="120"/>
                      </a:cubicBezTo>
                      <a:cubicBezTo>
                        <a:pt x="12" y="120"/>
                        <a:pt x="12" y="120"/>
                        <a:pt x="12" y="120"/>
                      </a:cubicBezTo>
                      <a:cubicBezTo>
                        <a:pt x="10" y="120"/>
                        <a:pt x="8" y="118"/>
                        <a:pt x="8" y="116"/>
                      </a:cubicBezTo>
                      <a:cubicBezTo>
                        <a:pt x="8" y="52"/>
                        <a:pt x="8" y="52"/>
                        <a:pt x="8" y="52"/>
                      </a:cubicBezTo>
                      <a:cubicBezTo>
                        <a:pt x="8" y="50"/>
                        <a:pt x="10" y="48"/>
                        <a:pt x="12" y="48"/>
                      </a:cubicBezTo>
                      <a:cubicBezTo>
                        <a:pt x="24" y="48"/>
                        <a:pt x="24" y="48"/>
                        <a:pt x="24" y="48"/>
                      </a:cubicBezTo>
                      <a:cubicBezTo>
                        <a:pt x="26" y="48"/>
                        <a:pt x="28" y="50"/>
                        <a:pt x="28" y="52"/>
                      </a:cubicBezTo>
                      <a:lnTo>
                        <a:pt x="28" y="116"/>
                      </a:lnTo>
                      <a:close/>
                      <a:moveTo>
                        <a:pt x="120" y="58"/>
                      </a:moveTo>
                      <a:cubicBezTo>
                        <a:pt x="120" y="60"/>
                        <a:pt x="119" y="64"/>
                        <a:pt x="112" y="64"/>
                      </a:cubicBezTo>
                      <a:cubicBezTo>
                        <a:pt x="106" y="64"/>
                        <a:pt x="104" y="64"/>
                        <a:pt x="104" y="64"/>
                      </a:cubicBezTo>
                      <a:cubicBezTo>
                        <a:pt x="103" y="64"/>
                        <a:pt x="102" y="65"/>
                        <a:pt x="102" y="66"/>
                      </a:cubicBezTo>
                      <a:cubicBezTo>
                        <a:pt x="102" y="67"/>
                        <a:pt x="103" y="68"/>
                        <a:pt x="104" y="68"/>
                      </a:cubicBezTo>
                      <a:cubicBezTo>
                        <a:pt x="104" y="68"/>
                        <a:pt x="106" y="68"/>
                        <a:pt x="112" y="68"/>
                      </a:cubicBezTo>
                      <a:cubicBezTo>
                        <a:pt x="118" y="68"/>
                        <a:pt x="119" y="73"/>
                        <a:pt x="118" y="75"/>
                      </a:cubicBezTo>
                      <a:cubicBezTo>
                        <a:pt x="118" y="78"/>
                        <a:pt x="116" y="84"/>
                        <a:pt x="110" y="84"/>
                      </a:cubicBezTo>
                      <a:cubicBezTo>
                        <a:pt x="103" y="84"/>
                        <a:pt x="100" y="84"/>
                        <a:pt x="100" y="84"/>
                      </a:cubicBezTo>
                      <a:cubicBezTo>
                        <a:pt x="99" y="84"/>
                        <a:pt x="98" y="85"/>
                        <a:pt x="98" y="86"/>
                      </a:cubicBezTo>
                      <a:cubicBezTo>
                        <a:pt x="98" y="87"/>
                        <a:pt x="99" y="88"/>
                        <a:pt x="100" y="88"/>
                      </a:cubicBezTo>
                      <a:cubicBezTo>
                        <a:pt x="100" y="88"/>
                        <a:pt x="105" y="88"/>
                        <a:pt x="108" y="88"/>
                      </a:cubicBezTo>
                      <a:cubicBezTo>
                        <a:pt x="115" y="88"/>
                        <a:pt x="114" y="93"/>
                        <a:pt x="113" y="96"/>
                      </a:cubicBezTo>
                      <a:cubicBezTo>
                        <a:pt x="112" y="100"/>
                        <a:pt x="111" y="104"/>
                        <a:pt x="103" y="104"/>
                      </a:cubicBezTo>
                      <a:cubicBezTo>
                        <a:pt x="100" y="104"/>
                        <a:pt x="96" y="104"/>
                        <a:pt x="96" y="104"/>
                      </a:cubicBezTo>
                      <a:cubicBezTo>
                        <a:pt x="95" y="104"/>
                        <a:pt x="94" y="105"/>
                        <a:pt x="94" y="106"/>
                      </a:cubicBezTo>
                      <a:cubicBezTo>
                        <a:pt x="94" y="107"/>
                        <a:pt x="95" y="108"/>
                        <a:pt x="96" y="108"/>
                      </a:cubicBezTo>
                      <a:cubicBezTo>
                        <a:pt x="96" y="108"/>
                        <a:pt x="99" y="108"/>
                        <a:pt x="102" y="108"/>
                      </a:cubicBezTo>
                      <a:cubicBezTo>
                        <a:pt x="107" y="108"/>
                        <a:pt x="107" y="112"/>
                        <a:pt x="106" y="114"/>
                      </a:cubicBezTo>
                      <a:cubicBezTo>
                        <a:pt x="106" y="115"/>
                        <a:pt x="105" y="116"/>
                        <a:pt x="105" y="117"/>
                      </a:cubicBezTo>
                      <a:cubicBezTo>
                        <a:pt x="104" y="119"/>
                        <a:pt x="102" y="120"/>
                        <a:pt x="98" y="120"/>
                      </a:cubicBezTo>
                      <a:cubicBezTo>
                        <a:pt x="76" y="120"/>
                        <a:pt x="76" y="120"/>
                        <a:pt x="76" y="120"/>
                      </a:cubicBezTo>
                      <a:cubicBezTo>
                        <a:pt x="65" y="120"/>
                        <a:pt x="54" y="118"/>
                        <a:pt x="54" y="117"/>
                      </a:cubicBezTo>
                      <a:cubicBezTo>
                        <a:pt x="37" y="114"/>
                        <a:pt x="36" y="113"/>
                        <a:pt x="35" y="113"/>
                      </a:cubicBezTo>
                      <a:cubicBezTo>
                        <a:pt x="35" y="113"/>
                        <a:pt x="32" y="112"/>
                        <a:pt x="32" y="110"/>
                      </a:cubicBezTo>
                      <a:cubicBezTo>
                        <a:pt x="32" y="54"/>
                        <a:pt x="32" y="54"/>
                        <a:pt x="32" y="54"/>
                      </a:cubicBezTo>
                      <a:cubicBezTo>
                        <a:pt x="32" y="52"/>
                        <a:pt x="33" y="51"/>
                        <a:pt x="35" y="50"/>
                      </a:cubicBezTo>
                      <a:cubicBezTo>
                        <a:pt x="35" y="50"/>
                        <a:pt x="36" y="50"/>
                        <a:pt x="36" y="50"/>
                      </a:cubicBezTo>
                      <a:cubicBezTo>
                        <a:pt x="54" y="42"/>
                        <a:pt x="60" y="26"/>
                        <a:pt x="60" y="12"/>
                      </a:cubicBezTo>
                      <a:cubicBezTo>
                        <a:pt x="60" y="10"/>
                        <a:pt x="62" y="8"/>
                        <a:pt x="64" y="8"/>
                      </a:cubicBezTo>
                      <a:cubicBezTo>
                        <a:pt x="68" y="8"/>
                        <a:pt x="76" y="16"/>
                        <a:pt x="76" y="27"/>
                      </a:cubicBezTo>
                      <a:cubicBezTo>
                        <a:pt x="76" y="36"/>
                        <a:pt x="75" y="38"/>
                        <a:pt x="72" y="48"/>
                      </a:cubicBezTo>
                      <a:cubicBezTo>
                        <a:pt x="112" y="48"/>
                        <a:pt x="112" y="49"/>
                        <a:pt x="115" y="50"/>
                      </a:cubicBezTo>
                      <a:cubicBezTo>
                        <a:pt x="120" y="51"/>
                        <a:pt x="120" y="54"/>
                        <a:pt x="120" y="56"/>
                      </a:cubicBezTo>
                      <a:cubicBezTo>
                        <a:pt x="120" y="57"/>
                        <a:pt x="120" y="57"/>
                        <a:pt x="120" y="5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sp>
              <p:nvSpPr>
                <p:cNvPr id="34" name="Freeform 91"/>
                <p:cNvSpPr>
                  <a:spLocks noEditPoints="1"/>
                </p:cNvSpPr>
                <p:nvPr/>
              </p:nvSpPr>
              <p:spPr bwMode="auto">
                <a:xfrm>
                  <a:off x="1093788" y="2463801"/>
                  <a:ext cx="44450" cy="44450"/>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spcBef>
                      <a:spcPts val="0"/>
                    </a:spcBef>
                    <a:spcAft>
                      <a:spcPts val="0"/>
                    </a:spcAft>
                    <a:defRPr/>
                  </a:pPr>
                  <a:endParaRPr lang="id-ID" sz="1425">
                    <a:latin typeface="+mn-lt"/>
                    <a:ea typeface="+mn-ea"/>
                  </a:endParaRPr>
                </a:p>
              </p:txBody>
            </p:sp>
          </p:grpSp>
        </p:grpSp>
      </p:grpSp>
      <p:grpSp>
        <p:nvGrpSpPr>
          <p:cNvPr id="81" name="组合 80"/>
          <p:cNvGrpSpPr/>
          <p:nvPr/>
        </p:nvGrpSpPr>
        <p:grpSpPr bwMode="auto">
          <a:xfrm>
            <a:off x="8776442" y="2175721"/>
            <a:ext cx="2997979" cy="1160232"/>
            <a:chOff x="6597339" y="1985092"/>
            <a:chExt cx="2133080" cy="824406"/>
          </a:xfrm>
        </p:grpSpPr>
        <p:grpSp>
          <p:nvGrpSpPr>
            <p:cNvPr id="82" name="Group 84"/>
            <p:cNvGrpSpPr>
              <a:grpSpLocks noChangeAspect="1"/>
            </p:cNvGrpSpPr>
            <p:nvPr/>
          </p:nvGrpSpPr>
          <p:grpSpPr>
            <a:xfrm>
              <a:off x="6597339" y="1985092"/>
              <a:ext cx="432000" cy="432000"/>
              <a:chOff x="7275513" y="5302250"/>
              <a:chExt cx="1012825" cy="1012825"/>
            </a:xfrm>
            <a:solidFill>
              <a:schemeClr val="accent1"/>
            </a:solidFill>
          </p:grpSpPr>
          <p:sp>
            <p:nvSpPr>
              <p:cNvPr id="84" name="Freeform 34"/>
              <p:cNvSpPr/>
              <p:nvPr/>
            </p:nvSpPr>
            <p:spPr bwMode="auto">
              <a:xfrm>
                <a:off x="7467601" y="5521325"/>
                <a:ext cx="608013" cy="606425"/>
              </a:xfrm>
              <a:custGeom>
                <a:avLst/>
                <a:gdLst>
                  <a:gd name="T0" fmla="*/ 189 w 211"/>
                  <a:gd name="T1" fmla="*/ 85 h 211"/>
                  <a:gd name="T2" fmla="*/ 187 w 211"/>
                  <a:gd name="T3" fmla="*/ 64 h 211"/>
                  <a:gd name="T4" fmla="*/ 192 w 211"/>
                  <a:gd name="T5" fmla="*/ 41 h 211"/>
                  <a:gd name="T6" fmla="*/ 179 w 211"/>
                  <a:gd name="T7" fmla="*/ 31 h 211"/>
                  <a:gd name="T8" fmla="*/ 170 w 211"/>
                  <a:gd name="T9" fmla="*/ 36 h 211"/>
                  <a:gd name="T10" fmla="*/ 164 w 211"/>
                  <a:gd name="T11" fmla="*/ 34 h 211"/>
                  <a:gd name="T12" fmla="*/ 155 w 211"/>
                  <a:gd name="T13" fmla="*/ 26 h 211"/>
                  <a:gd name="T14" fmla="*/ 148 w 211"/>
                  <a:gd name="T15" fmla="*/ 20 h 211"/>
                  <a:gd name="T16" fmla="*/ 149 w 211"/>
                  <a:gd name="T17" fmla="*/ 11 h 211"/>
                  <a:gd name="T18" fmla="*/ 125 w 211"/>
                  <a:gd name="T19" fmla="*/ 5 h 211"/>
                  <a:gd name="T20" fmla="*/ 106 w 211"/>
                  <a:gd name="T21" fmla="*/ 1 h 211"/>
                  <a:gd name="T22" fmla="*/ 89 w 211"/>
                  <a:gd name="T23" fmla="*/ 2 h 211"/>
                  <a:gd name="T24" fmla="*/ 88 w 211"/>
                  <a:gd name="T25" fmla="*/ 7 h 211"/>
                  <a:gd name="T26" fmla="*/ 99 w 211"/>
                  <a:gd name="T27" fmla="*/ 3 h 211"/>
                  <a:gd name="T28" fmla="*/ 101 w 211"/>
                  <a:gd name="T29" fmla="*/ 13 h 211"/>
                  <a:gd name="T30" fmla="*/ 83 w 211"/>
                  <a:gd name="T31" fmla="*/ 23 h 211"/>
                  <a:gd name="T32" fmla="*/ 87 w 211"/>
                  <a:gd name="T33" fmla="*/ 31 h 211"/>
                  <a:gd name="T34" fmla="*/ 96 w 211"/>
                  <a:gd name="T35" fmla="*/ 25 h 211"/>
                  <a:gd name="T36" fmla="*/ 108 w 211"/>
                  <a:gd name="T37" fmla="*/ 30 h 211"/>
                  <a:gd name="T38" fmla="*/ 118 w 211"/>
                  <a:gd name="T39" fmla="*/ 29 h 211"/>
                  <a:gd name="T40" fmla="*/ 130 w 211"/>
                  <a:gd name="T41" fmla="*/ 32 h 211"/>
                  <a:gd name="T42" fmla="*/ 128 w 211"/>
                  <a:gd name="T43" fmla="*/ 37 h 211"/>
                  <a:gd name="T44" fmla="*/ 116 w 211"/>
                  <a:gd name="T45" fmla="*/ 43 h 211"/>
                  <a:gd name="T46" fmla="*/ 117 w 211"/>
                  <a:gd name="T47" fmla="*/ 50 h 211"/>
                  <a:gd name="T48" fmla="*/ 113 w 211"/>
                  <a:gd name="T49" fmla="*/ 58 h 211"/>
                  <a:gd name="T50" fmla="*/ 110 w 211"/>
                  <a:gd name="T51" fmla="*/ 91 h 211"/>
                  <a:gd name="T52" fmla="*/ 104 w 211"/>
                  <a:gd name="T53" fmla="*/ 97 h 211"/>
                  <a:gd name="T54" fmla="*/ 88 w 211"/>
                  <a:gd name="T55" fmla="*/ 77 h 211"/>
                  <a:gd name="T56" fmla="*/ 57 w 211"/>
                  <a:gd name="T57" fmla="*/ 83 h 211"/>
                  <a:gd name="T58" fmla="*/ 73 w 211"/>
                  <a:gd name="T59" fmla="*/ 89 h 211"/>
                  <a:gd name="T60" fmla="*/ 75 w 211"/>
                  <a:gd name="T61" fmla="*/ 94 h 211"/>
                  <a:gd name="T62" fmla="*/ 63 w 211"/>
                  <a:gd name="T63" fmla="*/ 97 h 211"/>
                  <a:gd name="T64" fmla="*/ 62 w 211"/>
                  <a:gd name="T65" fmla="*/ 105 h 211"/>
                  <a:gd name="T66" fmla="*/ 70 w 211"/>
                  <a:gd name="T67" fmla="*/ 110 h 211"/>
                  <a:gd name="T68" fmla="*/ 84 w 211"/>
                  <a:gd name="T69" fmla="*/ 107 h 211"/>
                  <a:gd name="T70" fmla="*/ 99 w 211"/>
                  <a:gd name="T71" fmla="*/ 114 h 211"/>
                  <a:gd name="T72" fmla="*/ 116 w 211"/>
                  <a:gd name="T73" fmla="*/ 109 h 211"/>
                  <a:gd name="T74" fmla="*/ 118 w 211"/>
                  <a:gd name="T75" fmla="*/ 131 h 211"/>
                  <a:gd name="T76" fmla="*/ 109 w 211"/>
                  <a:gd name="T77" fmla="*/ 159 h 211"/>
                  <a:gd name="T78" fmla="*/ 90 w 211"/>
                  <a:gd name="T79" fmla="*/ 189 h 211"/>
                  <a:gd name="T80" fmla="*/ 82 w 211"/>
                  <a:gd name="T81" fmla="*/ 197 h 211"/>
                  <a:gd name="T82" fmla="*/ 79 w 211"/>
                  <a:gd name="T83" fmla="*/ 181 h 211"/>
                  <a:gd name="T84" fmla="*/ 78 w 211"/>
                  <a:gd name="T85" fmla="*/ 159 h 211"/>
                  <a:gd name="T86" fmla="*/ 63 w 211"/>
                  <a:gd name="T87" fmla="*/ 132 h 211"/>
                  <a:gd name="T88" fmla="*/ 72 w 211"/>
                  <a:gd name="T89" fmla="*/ 125 h 211"/>
                  <a:gd name="T90" fmla="*/ 60 w 211"/>
                  <a:gd name="T91" fmla="*/ 115 h 211"/>
                  <a:gd name="T92" fmla="*/ 55 w 211"/>
                  <a:gd name="T93" fmla="*/ 102 h 211"/>
                  <a:gd name="T94" fmla="*/ 50 w 211"/>
                  <a:gd name="T95" fmla="*/ 89 h 211"/>
                  <a:gd name="T96" fmla="*/ 38 w 211"/>
                  <a:gd name="T97" fmla="*/ 78 h 211"/>
                  <a:gd name="T98" fmla="*/ 37 w 211"/>
                  <a:gd name="T99" fmla="*/ 91 h 211"/>
                  <a:gd name="T100" fmla="*/ 30 w 211"/>
                  <a:gd name="T101" fmla="*/ 91 h 211"/>
                  <a:gd name="T102" fmla="*/ 32 w 211"/>
                  <a:gd name="T103" fmla="*/ 52 h 211"/>
                  <a:gd name="T104" fmla="*/ 20 w 211"/>
                  <a:gd name="T105" fmla="*/ 148 h 211"/>
                  <a:gd name="T106" fmla="*/ 167 w 211"/>
                  <a:gd name="T107" fmla="*/ 185 h 211"/>
                  <a:gd name="T108" fmla="*/ 160 w 211"/>
                  <a:gd name="T109" fmla="*/ 127 h 211"/>
                  <a:gd name="T110" fmla="*/ 184 w 211"/>
                  <a:gd name="T111" fmla="*/ 133 h 211"/>
                  <a:gd name="T112" fmla="*/ 201 w 211"/>
                  <a:gd name="T113" fmla="*/ 146 h 211"/>
                  <a:gd name="T114" fmla="*/ 206 w 211"/>
                  <a:gd name="T115" fmla="*/ 10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1" h="211">
                    <a:moveTo>
                      <a:pt x="196" y="93"/>
                    </a:moveTo>
                    <a:cubicBezTo>
                      <a:pt x="195" y="88"/>
                      <a:pt x="194" y="87"/>
                      <a:pt x="189" y="85"/>
                    </a:cubicBezTo>
                    <a:cubicBezTo>
                      <a:pt x="183" y="84"/>
                      <a:pt x="181" y="81"/>
                      <a:pt x="183" y="76"/>
                    </a:cubicBezTo>
                    <a:cubicBezTo>
                      <a:pt x="184" y="72"/>
                      <a:pt x="186" y="68"/>
                      <a:pt x="187" y="64"/>
                    </a:cubicBezTo>
                    <a:cubicBezTo>
                      <a:pt x="189" y="61"/>
                      <a:pt x="190" y="57"/>
                      <a:pt x="189" y="52"/>
                    </a:cubicBezTo>
                    <a:cubicBezTo>
                      <a:pt x="188" y="48"/>
                      <a:pt x="189" y="44"/>
                      <a:pt x="192" y="41"/>
                    </a:cubicBezTo>
                    <a:cubicBezTo>
                      <a:pt x="189" y="37"/>
                      <a:pt x="186" y="34"/>
                      <a:pt x="182" y="30"/>
                    </a:cubicBezTo>
                    <a:cubicBezTo>
                      <a:pt x="181" y="28"/>
                      <a:pt x="180" y="29"/>
                      <a:pt x="179" y="31"/>
                    </a:cubicBezTo>
                    <a:cubicBezTo>
                      <a:pt x="179" y="32"/>
                      <a:pt x="179" y="33"/>
                      <a:pt x="179" y="33"/>
                    </a:cubicBezTo>
                    <a:cubicBezTo>
                      <a:pt x="178" y="38"/>
                      <a:pt x="174" y="39"/>
                      <a:pt x="170" y="36"/>
                    </a:cubicBezTo>
                    <a:cubicBezTo>
                      <a:pt x="170" y="36"/>
                      <a:pt x="169" y="35"/>
                      <a:pt x="168" y="35"/>
                    </a:cubicBezTo>
                    <a:cubicBezTo>
                      <a:pt x="167" y="34"/>
                      <a:pt x="165" y="34"/>
                      <a:pt x="164" y="34"/>
                    </a:cubicBezTo>
                    <a:cubicBezTo>
                      <a:pt x="160" y="35"/>
                      <a:pt x="159" y="34"/>
                      <a:pt x="159" y="30"/>
                    </a:cubicBezTo>
                    <a:cubicBezTo>
                      <a:pt x="160" y="27"/>
                      <a:pt x="159" y="25"/>
                      <a:pt x="155" y="26"/>
                    </a:cubicBezTo>
                    <a:cubicBezTo>
                      <a:pt x="154" y="26"/>
                      <a:pt x="153" y="26"/>
                      <a:pt x="152" y="26"/>
                    </a:cubicBezTo>
                    <a:cubicBezTo>
                      <a:pt x="149" y="26"/>
                      <a:pt x="147" y="23"/>
                      <a:pt x="148" y="20"/>
                    </a:cubicBezTo>
                    <a:cubicBezTo>
                      <a:pt x="148" y="18"/>
                      <a:pt x="149" y="17"/>
                      <a:pt x="149" y="15"/>
                    </a:cubicBezTo>
                    <a:cubicBezTo>
                      <a:pt x="150" y="14"/>
                      <a:pt x="150" y="12"/>
                      <a:pt x="149" y="11"/>
                    </a:cubicBezTo>
                    <a:cubicBezTo>
                      <a:pt x="147" y="9"/>
                      <a:pt x="144" y="7"/>
                      <a:pt x="141" y="5"/>
                    </a:cubicBezTo>
                    <a:cubicBezTo>
                      <a:pt x="136" y="1"/>
                      <a:pt x="130" y="4"/>
                      <a:pt x="125" y="5"/>
                    </a:cubicBezTo>
                    <a:cubicBezTo>
                      <a:pt x="124" y="9"/>
                      <a:pt x="124" y="10"/>
                      <a:pt x="119" y="9"/>
                    </a:cubicBezTo>
                    <a:cubicBezTo>
                      <a:pt x="114" y="7"/>
                      <a:pt x="110" y="5"/>
                      <a:pt x="106" y="1"/>
                    </a:cubicBezTo>
                    <a:cubicBezTo>
                      <a:pt x="106" y="0"/>
                      <a:pt x="105" y="0"/>
                      <a:pt x="104" y="0"/>
                    </a:cubicBezTo>
                    <a:cubicBezTo>
                      <a:pt x="99" y="1"/>
                      <a:pt x="94" y="1"/>
                      <a:pt x="89" y="2"/>
                    </a:cubicBezTo>
                    <a:cubicBezTo>
                      <a:pt x="88" y="2"/>
                      <a:pt x="87" y="3"/>
                      <a:pt x="87" y="4"/>
                    </a:cubicBezTo>
                    <a:cubicBezTo>
                      <a:pt x="87" y="5"/>
                      <a:pt x="87" y="6"/>
                      <a:pt x="88" y="7"/>
                    </a:cubicBezTo>
                    <a:cubicBezTo>
                      <a:pt x="90" y="7"/>
                      <a:pt x="92" y="7"/>
                      <a:pt x="93" y="6"/>
                    </a:cubicBezTo>
                    <a:cubicBezTo>
                      <a:pt x="95" y="5"/>
                      <a:pt x="97" y="4"/>
                      <a:pt x="99" y="3"/>
                    </a:cubicBezTo>
                    <a:cubicBezTo>
                      <a:pt x="102" y="2"/>
                      <a:pt x="103" y="2"/>
                      <a:pt x="104" y="5"/>
                    </a:cubicBezTo>
                    <a:cubicBezTo>
                      <a:pt x="105" y="8"/>
                      <a:pt x="104" y="11"/>
                      <a:pt x="101" y="13"/>
                    </a:cubicBezTo>
                    <a:cubicBezTo>
                      <a:pt x="98" y="15"/>
                      <a:pt x="94" y="17"/>
                      <a:pt x="90" y="19"/>
                    </a:cubicBezTo>
                    <a:cubicBezTo>
                      <a:pt x="88" y="20"/>
                      <a:pt x="85" y="22"/>
                      <a:pt x="83" y="23"/>
                    </a:cubicBezTo>
                    <a:cubicBezTo>
                      <a:pt x="81" y="25"/>
                      <a:pt x="79" y="27"/>
                      <a:pt x="81" y="30"/>
                    </a:cubicBezTo>
                    <a:cubicBezTo>
                      <a:pt x="82" y="32"/>
                      <a:pt x="85" y="31"/>
                      <a:pt x="87" y="31"/>
                    </a:cubicBezTo>
                    <a:cubicBezTo>
                      <a:pt x="89" y="30"/>
                      <a:pt x="91" y="29"/>
                      <a:pt x="93" y="28"/>
                    </a:cubicBezTo>
                    <a:cubicBezTo>
                      <a:pt x="94" y="27"/>
                      <a:pt x="95" y="26"/>
                      <a:pt x="96" y="25"/>
                    </a:cubicBezTo>
                    <a:cubicBezTo>
                      <a:pt x="98" y="24"/>
                      <a:pt x="99" y="24"/>
                      <a:pt x="100" y="27"/>
                    </a:cubicBezTo>
                    <a:cubicBezTo>
                      <a:pt x="102" y="31"/>
                      <a:pt x="105" y="32"/>
                      <a:pt x="108" y="30"/>
                    </a:cubicBezTo>
                    <a:cubicBezTo>
                      <a:pt x="110" y="29"/>
                      <a:pt x="111" y="27"/>
                      <a:pt x="113" y="26"/>
                    </a:cubicBezTo>
                    <a:cubicBezTo>
                      <a:pt x="116" y="25"/>
                      <a:pt x="118" y="26"/>
                      <a:pt x="118" y="29"/>
                    </a:cubicBezTo>
                    <a:cubicBezTo>
                      <a:pt x="119" y="33"/>
                      <a:pt x="120" y="34"/>
                      <a:pt x="124" y="33"/>
                    </a:cubicBezTo>
                    <a:cubicBezTo>
                      <a:pt x="126" y="33"/>
                      <a:pt x="128" y="33"/>
                      <a:pt x="130" y="32"/>
                    </a:cubicBezTo>
                    <a:cubicBezTo>
                      <a:pt x="130" y="33"/>
                      <a:pt x="131" y="33"/>
                      <a:pt x="131" y="33"/>
                    </a:cubicBezTo>
                    <a:cubicBezTo>
                      <a:pt x="130" y="34"/>
                      <a:pt x="130" y="36"/>
                      <a:pt x="128" y="37"/>
                    </a:cubicBezTo>
                    <a:cubicBezTo>
                      <a:pt x="127" y="39"/>
                      <a:pt x="124" y="40"/>
                      <a:pt x="122" y="41"/>
                    </a:cubicBezTo>
                    <a:cubicBezTo>
                      <a:pt x="119" y="42"/>
                      <a:pt x="116" y="43"/>
                      <a:pt x="116" y="43"/>
                    </a:cubicBezTo>
                    <a:cubicBezTo>
                      <a:pt x="116" y="43"/>
                      <a:pt x="120" y="45"/>
                      <a:pt x="118" y="46"/>
                    </a:cubicBezTo>
                    <a:cubicBezTo>
                      <a:pt x="114" y="47"/>
                      <a:pt x="108" y="53"/>
                      <a:pt x="117" y="50"/>
                    </a:cubicBezTo>
                    <a:cubicBezTo>
                      <a:pt x="118" y="50"/>
                      <a:pt x="120" y="50"/>
                      <a:pt x="122" y="49"/>
                    </a:cubicBezTo>
                    <a:cubicBezTo>
                      <a:pt x="120" y="54"/>
                      <a:pt x="116" y="56"/>
                      <a:pt x="113" y="58"/>
                    </a:cubicBezTo>
                    <a:cubicBezTo>
                      <a:pt x="102" y="64"/>
                      <a:pt x="101" y="79"/>
                      <a:pt x="107" y="86"/>
                    </a:cubicBezTo>
                    <a:cubicBezTo>
                      <a:pt x="108" y="88"/>
                      <a:pt x="109" y="89"/>
                      <a:pt x="110" y="91"/>
                    </a:cubicBezTo>
                    <a:cubicBezTo>
                      <a:pt x="111" y="93"/>
                      <a:pt x="111" y="96"/>
                      <a:pt x="109" y="97"/>
                    </a:cubicBezTo>
                    <a:cubicBezTo>
                      <a:pt x="108" y="98"/>
                      <a:pt x="105" y="97"/>
                      <a:pt x="104" y="97"/>
                    </a:cubicBezTo>
                    <a:cubicBezTo>
                      <a:pt x="101" y="94"/>
                      <a:pt x="98" y="92"/>
                      <a:pt x="96" y="89"/>
                    </a:cubicBezTo>
                    <a:cubicBezTo>
                      <a:pt x="93" y="85"/>
                      <a:pt x="91" y="81"/>
                      <a:pt x="88" y="77"/>
                    </a:cubicBezTo>
                    <a:cubicBezTo>
                      <a:pt x="78" y="66"/>
                      <a:pt x="66" y="68"/>
                      <a:pt x="57" y="77"/>
                    </a:cubicBezTo>
                    <a:cubicBezTo>
                      <a:pt x="54" y="79"/>
                      <a:pt x="55" y="81"/>
                      <a:pt x="57" y="83"/>
                    </a:cubicBezTo>
                    <a:cubicBezTo>
                      <a:pt x="58" y="83"/>
                      <a:pt x="59" y="84"/>
                      <a:pt x="60" y="84"/>
                    </a:cubicBezTo>
                    <a:cubicBezTo>
                      <a:pt x="65" y="86"/>
                      <a:pt x="69" y="88"/>
                      <a:pt x="73" y="89"/>
                    </a:cubicBezTo>
                    <a:cubicBezTo>
                      <a:pt x="74" y="90"/>
                      <a:pt x="75" y="90"/>
                      <a:pt x="76" y="91"/>
                    </a:cubicBezTo>
                    <a:cubicBezTo>
                      <a:pt x="77" y="92"/>
                      <a:pt x="77" y="93"/>
                      <a:pt x="75" y="94"/>
                    </a:cubicBezTo>
                    <a:cubicBezTo>
                      <a:pt x="74" y="95"/>
                      <a:pt x="72" y="95"/>
                      <a:pt x="71" y="95"/>
                    </a:cubicBezTo>
                    <a:cubicBezTo>
                      <a:pt x="68" y="96"/>
                      <a:pt x="65" y="96"/>
                      <a:pt x="63" y="97"/>
                    </a:cubicBezTo>
                    <a:cubicBezTo>
                      <a:pt x="61" y="98"/>
                      <a:pt x="59" y="100"/>
                      <a:pt x="59" y="101"/>
                    </a:cubicBezTo>
                    <a:cubicBezTo>
                      <a:pt x="59" y="102"/>
                      <a:pt x="61" y="104"/>
                      <a:pt x="62" y="105"/>
                    </a:cubicBezTo>
                    <a:cubicBezTo>
                      <a:pt x="63" y="106"/>
                      <a:pt x="64" y="106"/>
                      <a:pt x="65" y="107"/>
                    </a:cubicBezTo>
                    <a:cubicBezTo>
                      <a:pt x="67" y="108"/>
                      <a:pt x="69" y="109"/>
                      <a:pt x="70" y="110"/>
                    </a:cubicBezTo>
                    <a:cubicBezTo>
                      <a:pt x="72" y="113"/>
                      <a:pt x="74" y="113"/>
                      <a:pt x="76" y="112"/>
                    </a:cubicBezTo>
                    <a:cubicBezTo>
                      <a:pt x="79" y="110"/>
                      <a:pt x="81" y="109"/>
                      <a:pt x="84" y="107"/>
                    </a:cubicBezTo>
                    <a:cubicBezTo>
                      <a:pt x="87" y="105"/>
                      <a:pt x="87" y="105"/>
                      <a:pt x="89" y="108"/>
                    </a:cubicBezTo>
                    <a:cubicBezTo>
                      <a:pt x="91" y="112"/>
                      <a:pt x="94" y="115"/>
                      <a:pt x="99" y="114"/>
                    </a:cubicBezTo>
                    <a:cubicBezTo>
                      <a:pt x="102" y="114"/>
                      <a:pt x="106" y="112"/>
                      <a:pt x="109" y="111"/>
                    </a:cubicBezTo>
                    <a:cubicBezTo>
                      <a:pt x="111" y="110"/>
                      <a:pt x="113" y="109"/>
                      <a:pt x="116" y="109"/>
                    </a:cubicBezTo>
                    <a:cubicBezTo>
                      <a:pt x="121" y="108"/>
                      <a:pt x="124" y="112"/>
                      <a:pt x="124" y="118"/>
                    </a:cubicBezTo>
                    <a:cubicBezTo>
                      <a:pt x="125" y="124"/>
                      <a:pt x="122" y="128"/>
                      <a:pt x="118" y="131"/>
                    </a:cubicBezTo>
                    <a:cubicBezTo>
                      <a:pt x="114" y="135"/>
                      <a:pt x="112" y="139"/>
                      <a:pt x="114" y="145"/>
                    </a:cubicBezTo>
                    <a:cubicBezTo>
                      <a:pt x="116" y="150"/>
                      <a:pt x="114" y="155"/>
                      <a:pt x="109" y="159"/>
                    </a:cubicBezTo>
                    <a:cubicBezTo>
                      <a:pt x="106" y="162"/>
                      <a:pt x="103" y="164"/>
                      <a:pt x="99" y="167"/>
                    </a:cubicBezTo>
                    <a:cubicBezTo>
                      <a:pt x="95" y="169"/>
                      <a:pt x="89" y="184"/>
                      <a:pt x="90" y="189"/>
                    </a:cubicBezTo>
                    <a:cubicBezTo>
                      <a:pt x="90" y="190"/>
                      <a:pt x="91" y="191"/>
                      <a:pt x="90" y="192"/>
                    </a:cubicBezTo>
                    <a:cubicBezTo>
                      <a:pt x="90" y="197"/>
                      <a:pt x="87" y="196"/>
                      <a:pt x="82" y="197"/>
                    </a:cubicBezTo>
                    <a:cubicBezTo>
                      <a:pt x="79" y="198"/>
                      <a:pt x="80" y="192"/>
                      <a:pt x="79" y="189"/>
                    </a:cubicBezTo>
                    <a:cubicBezTo>
                      <a:pt x="78" y="186"/>
                      <a:pt x="78" y="183"/>
                      <a:pt x="79" y="181"/>
                    </a:cubicBezTo>
                    <a:cubicBezTo>
                      <a:pt x="79" y="178"/>
                      <a:pt x="81" y="176"/>
                      <a:pt x="81" y="173"/>
                    </a:cubicBezTo>
                    <a:cubicBezTo>
                      <a:pt x="83" y="168"/>
                      <a:pt x="82" y="163"/>
                      <a:pt x="78" y="159"/>
                    </a:cubicBezTo>
                    <a:cubicBezTo>
                      <a:pt x="76" y="158"/>
                      <a:pt x="74" y="156"/>
                      <a:pt x="73" y="154"/>
                    </a:cubicBezTo>
                    <a:cubicBezTo>
                      <a:pt x="66" y="148"/>
                      <a:pt x="63" y="141"/>
                      <a:pt x="63" y="132"/>
                    </a:cubicBezTo>
                    <a:cubicBezTo>
                      <a:pt x="63" y="128"/>
                      <a:pt x="65" y="126"/>
                      <a:pt x="69" y="126"/>
                    </a:cubicBezTo>
                    <a:cubicBezTo>
                      <a:pt x="70" y="126"/>
                      <a:pt x="71" y="125"/>
                      <a:pt x="72" y="125"/>
                    </a:cubicBezTo>
                    <a:cubicBezTo>
                      <a:pt x="71" y="122"/>
                      <a:pt x="70" y="120"/>
                      <a:pt x="66" y="120"/>
                    </a:cubicBezTo>
                    <a:cubicBezTo>
                      <a:pt x="63" y="120"/>
                      <a:pt x="61" y="118"/>
                      <a:pt x="60" y="115"/>
                    </a:cubicBezTo>
                    <a:cubicBezTo>
                      <a:pt x="59" y="114"/>
                      <a:pt x="59" y="112"/>
                      <a:pt x="59" y="111"/>
                    </a:cubicBezTo>
                    <a:cubicBezTo>
                      <a:pt x="57" y="108"/>
                      <a:pt x="57" y="104"/>
                      <a:pt x="55" y="102"/>
                    </a:cubicBezTo>
                    <a:cubicBezTo>
                      <a:pt x="53" y="99"/>
                      <a:pt x="52" y="97"/>
                      <a:pt x="52" y="94"/>
                    </a:cubicBezTo>
                    <a:cubicBezTo>
                      <a:pt x="52" y="92"/>
                      <a:pt x="51" y="91"/>
                      <a:pt x="50" y="89"/>
                    </a:cubicBezTo>
                    <a:cubicBezTo>
                      <a:pt x="47" y="87"/>
                      <a:pt x="45" y="84"/>
                      <a:pt x="42" y="82"/>
                    </a:cubicBezTo>
                    <a:cubicBezTo>
                      <a:pt x="41" y="81"/>
                      <a:pt x="40" y="80"/>
                      <a:pt x="38" y="78"/>
                    </a:cubicBezTo>
                    <a:cubicBezTo>
                      <a:pt x="38" y="81"/>
                      <a:pt x="38" y="83"/>
                      <a:pt x="38" y="84"/>
                    </a:cubicBezTo>
                    <a:cubicBezTo>
                      <a:pt x="38" y="86"/>
                      <a:pt x="38" y="89"/>
                      <a:pt x="37" y="91"/>
                    </a:cubicBezTo>
                    <a:cubicBezTo>
                      <a:pt x="37" y="92"/>
                      <a:pt x="35" y="94"/>
                      <a:pt x="34" y="94"/>
                    </a:cubicBezTo>
                    <a:cubicBezTo>
                      <a:pt x="33" y="94"/>
                      <a:pt x="31" y="92"/>
                      <a:pt x="30" y="91"/>
                    </a:cubicBezTo>
                    <a:cubicBezTo>
                      <a:pt x="30" y="89"/>
                      <a:pt x="30" y="86"/>
                      <a:pt x="30" y="84"/>
                    </a:cubicBezTo>
                    <a:cubicBezTo>
                      <a:pt x="32" y="73"/>
                      <a:pt x="33" y="62"/>
                      <a:pt x="32" y="52"/>
                    </a:cubicBezTo>
                    <a:cubicBezTo>
                      <a:pt x="32" y="48"/>
                      <a:pt x="31" y="44"/>
                      <a:pt x="30" y="39"/>
                    </a:cubicBezTo>
                    <a:cubicBezTo>
                      <a:pt x="10" y="64"/>
                      <a:pt x="0" y="108"/>
                      <a:pt x="20" y="148"/>
                    </a:cubicBezTo>
                    <a:cubicBezTo>
                      <a:pt x="42" y="190"/>
                      <a:pt x="89" y="211"/>
                      <a:pt x="135" y="199"/>
                    </a:cubicBezTo>
                    <a:cubicBezTo>
                      <a:pt x="147" y="196"/>
                      <a:pt x="158" y="191"/>
                      <a:pt x="167" y="185"/>
                    </a:cubicBezTo>
                    <a:cubicBezTo>
                      <a:pt x="162" y="183"/>
                      <a:pt x="155" y="180"/>
                      <a:pt x="154" y="161"/>
                    </a:cubicBezTo>
                    <a:cubicBezTo>
                      <a:pt x="153" y="133"/>
                      <a:pt x="157" y="127"/>
                      <a:pt x="160" y="127"/>
                    </a:cubicBezTo>
                    <a:cubicBezTo>
                      <a:pt x="162" y="127"/>
                      <a:pt x="164" y="126"/>
                      <a:pt x="172" y="134"/>
                    </a:cubicBezTo>
                    <a:cubicBezTo>
                      <a:pt x="179" y="143"/>
                      <a:pt x="183" y="139"/>
                      <a:pt x="184" y="133"/>
                    </a:cubicBezTo>
                    <a:cubicBezTo>
                      <a:pt x="184" y="127"/>
                      <a:pt x="190" y="118"/>
                      <a:pt x="193" y="127"/>
                    </a:cubicBezTo>
                    <a:cubicBezTo>
                      <a:pt x="194" y="133"/>
                      <a:pt x="198" y="141"/>
                      <a:pt x="201" y="146"/>
                    </a:cubicBezTo>
                    <a:cubicBezTo>
                      <a:pt x="207" y="135"/>
                      <a:pt x="210" y="123"/>
                      <a:pt x="211" y="111"/>
                    </a:cubicBezTo>
                    <a:cubicBezTo>
                      <a:pt x="209" y="110"/>
                      <a:pt x="208" y="110"/>
                      <a:pt x="206" y="109"/>
                    </a:cubicBezTo>
                    <a:cubicBezTo>
                      <a:pt x="200" y="106"/>
                      <a:pt x="196" y="101"/>
                      <a:pt x="196" y="9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85" name="Freeform 35"/>
              <p:cNvSpPr>
                <a:spLocks noEditPoints="1"/>
              </p:cNvSpPr>
              <p:nvPr/>
            </p:nvSpPr>
            <p:spPr bwMode="auto">
              <a:xfrm>
                <a:off x="7275513" y="5302250"/>
                <a:ext cx="1012825" cy="1012825"/>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258 w 352"/>
                  <a:gd name="T11" fmla="*/ 261 h 352"/>
                  <a:gd name="T12" fmla="*/ 188 w 352"/>
                  <a:gd name="T13" fmla="*/ 294 h 352"/>
                  <a:gd name="T14" fmla="*/ 96 w 352"/>
                  <a:gd name="T15" fmla="*/ 263 h 352"/>
                  <a:gd name="T16" fmla="*/ 59 w 352"/>
                  <a:gd name="T17" fmla="*/ 189 h 352"/>
                  <a:gd name="T18" fmla="*/ 157 w 352"/>
                  <a:gd name="T19" fmla="*/ 60 h 352"/>
                  <a:gd name="T20" fmla="*/ 175 w 352"/>
                  <a:gd name="T21" fmla="*/ 58 h 352"/>
                  <a:gd name="T22" fmla="*/ 176 w 352"/>
                  <a:gd name="T23" fmla="*/ 58 h 352"/>
                  <a:gd name="T24" fmla="*/ 196 w 352"/>
                  <a:gd name="T25" fmla="*/ 60 h 352"/>
                  <a:gd name="T26" fmla="*/ 272 w 352"/>
                  <a:gd name="T27" fmla="*/ 108 h 352"/>
                  <a:gd name="T28" fmla="*/ 293 w 352"/>
                  <a:gd name="T29" fmla="*/ 162 h 352"/>
                  <a:gd name="T30" fmla="*/ 258 w 352"/>
                  <a:gd name="T31" fmla="*/ 26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2" h="352">
                    <a:moveTo>
                      <a:pt x="176" y="0"/>
                    </a:moveTo>
                    <a:cubicBezTo>
                      <a:pt x="79" y="0"/>
                      <a:pt x="0" y="79"/>
                      <a:pt x="0" y="176"/>
                    </a:cubicBezTo>
                    <a:cubicBezTo>
                      <a:pt x="0" y="273"/>
                      <a:pt x="79" y="352"/>
                      <a:pt x="176" y="352"/>
                    </a:cubicBezTo>
                    <a:cubicBezTo>
                      <a:pt x="273" y="352"/>
                      <a:pt x="352" y="273"/>
                      <a:pt x="352" y="176"/>
                    </a:cubicBezTo>
                    <a:cubicBezTo>
                      <a:pt x="352" y="79"/>
                      <a:pt x="273" y="0"/>
                      <a:pt x="176" y="0"/>
                    </a:cubicBezTo>
                    <a:close/>
                    <a:moveTo>
                      <a:pt x="258" y="261"/>
                    </a:moveTo>
                    <a:cubicBezTo>
                      <a:pt x="238" y="280"/>
                      <a:pt x="215" y="291"/>
                      <a:pt x="188" y="294"/>
                    </a:cubicBezTo>
                    <a:cubicBezTo>
                      <a:pt x="153" y="297"/>
                      <a:pt x="122" y="287"/>
                      <a:pt x="96" y="263"/>
                    </a:cubicBezTo>
                    <a:cubicBezTo>
                      <a:pt x="75" y="243"/>
                      <a:pt x="62" y="218"/>
                      <a:pt x="59" y="189"/>
                    </a:cubicBezTo>
                    <a:cubicBezTo>
                      <a:pt x="52" y="127"/>
                      <a:pt x="96" y="69"/>
                      <a:pt x="157" y="60"/>
                    </a:cubicBezTo>
                    <a:cubicBezTo>
                      <a:pt x="163" y="59"/>
                      <a:pt x="169" y="59"/>
                      <a:pt x="175" y="58"/>
                    </a:cubicBezTo>
                    <a:cubicBezTo>
                      <a:pt x="176" y="58"/>
                      <a:pt x="176" y="58"/>
                      <a:pt x="176" y="58"/>
                    </a:cubicBezTo>
                    <a:cubicBezTo>
                      <a:pt x="183" y="59"/>
                      <a:pt x="189" y="59"/>
                      <a:pt x="196" y="60"/>
                    </a:cubicBezTo>
                    <a:cubicBezTo>
                      <a:pt x="227" y="66"/>
                      <a:pt x="253" y="82"/>
                      <a:pt x="272" y="108"/>
                    </a:cubicBezTo>
                    <a:cubicBezTo>
                      <a:pt x="283" y="124"/>
                      <a:pt x="291" y="142"/>
                      <a:pt x="293" y="162"/>
                    </a:cubicBezTo>
                    <a:cubicBezTo>
                      <a:pt x="297" y="200"/>
                      <a:pt x="286" y="234"/>
                      <a:pt x="258" y="261"/>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grpSp>
        <p:sp>
          <p:nvSpPr>
            <p:cNvPr id="83" name="Text Box 10"/>
            <p:cNvSpPr txBox="1">
              <a:spLocks noChangeArrowheads="1"/>
            </p:cNvSpPr>
            <p:nvPr/>
          </p:nvSpPr>
          <p:spPr bwMode="auto">
            <a:xfrm>
              <a:off x="7124653" y="2008885"/>
              <a:ext cx="1605766" cy="800613"/>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6" name="组合 85"/>
          <p:cNvGrpSpPr/>
          <p:nvPr/>
        </p:nvGrpSpPr>
        <p:grpSpPr bwMode="auto">
          <a:xfrm>
            <a:off x="8776441" y="3892362"/>
            <a:ext cx="3018069" cy="1245058"/>
            <a:chOff x="6597339" y="3205806"/>
            <a:chExt cx="2145995" cy="884992"/>
          </a:xfrm>
        </p:grpSpPr>
        <p:grpSp>
          <p:nvGrpSpPr>
            <p:cNvPr id="87" name="Group 92"/>
            <p:cNvGrpSpPr>
              <a:grpSpLocks noChangeAspect="1"/>
            </p:cNvGrpSpPr>
            <p:nvPr/>
          </p:nvGrpSpPr>
          <p:grpSpPr>
            <a:xfrm>
              <a:off x="6597339" y="3205806"/>
              <a:ext cx="432000" cy="432833"/>
              <a:chOff x="4427538" y="3192463"/>
              <a:chExt cx="823913" cy="825500"/>
            </a:xfrm>
            <a:solidFill>
              <a:schemeClr val="accent1"/>
            </a:solidFill>
          </p:grpSpPr>
          <p:sp>
            <p:nvSpPr>
              <p:cNvPr id="89" name="Oval 23"/>
              <p:cNvSpPr>
                <a:spLocks noChangeArrowheads="1"/>
              </p:cNvSpPr>
              <p:nvPr/>
            </p:nvSpPr>
            <p:spPr bwMode="auto">
              <a:xfrm>
                <a:off x="4813301" y="3825875"/>
                <a:ext cx="57150" cy="571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90" name="Rectangle 24"/>
              <p:cNvSpPr>
                <a:spLocks noChangeArrowheads="1"/>
              </p:cNvSpPr>
              <p:nvPr/>
            </p:nvSpPr>
            <p:spPr bwMode="auto">
              <a:xfrm>
                <a:off x="4784726" y="3352800"/>
                <a:ext cx="115888" cy="15875"/>
              </a:xfrm>
              <a:prstGeom prst="rect">
                <a:avLst/>
              </a:prstGeom>
              <a:solidFill>
                <a:srgbClr val="EC2D4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91" name="Freeform 25"/>
              <p:cNvSpPr>
                <a:spLocks noEditPoints="1"/>
              </p:cNvSpPr>
              <p:nvPr/>
            </p:nvSpPr>
            <p:spPr bwMode="auto">
              <a:xfrm>
                <a:off x="4427538" y="3192463"/>
                <a:ext cx="823913" cy="825500"/>
              </a:xfrm>
              <a:custGeom>
                <a:avLst/>
                <a:gdLst>
                  <a:gd name="T0" fmla="*/ 143 w 286"/>
                  <a:gd name="T1" fmla="*/ 0 h 287"/>
                  <a:gd name="T2" fmla="*/ 0 w 286"/>
                  <a:gd name="T3" fmla="*/ 143 h 287"/>
                  <a:gd name="T4" fmla="*/ 143 w 286"/>
                  <a:gd name="T5" fmla="*/ 287 h 287"/>
                  <a:gd name="T6" fmla="*/ 286 w 286"/>
                  <a:gd name="T7" fmla="*/ 143 h 287"/>
                  <a:gd name="T8" fmla="*/ 143 w 286"/>
                  <a:gd name="T9" fmla="*/ 0 h 287"/>
                  <a:gd name="T10" fmla="*/ 201 w 286"/>
                  <a:gd name="T11" fmla="*/ 234 h 287"/>
                  <a:gd name="T12" fmla="*/ 187 w 286"/>
                  <a:gd name="T13" fmla="*/ 248 h 287"/>
                  <a:gd name="T14" fmla="*/ 101 w 286"/>
                  <a:gd name="T15" fmla="*/ 248 h 287"/>
                  <a:gd name="T16" fmla="*/ 87 w 286"/>
                  <a:gd name="T17" fmla="*/ 234 h 287"/>
                  <a:gd name="T18" fmla="*/ 87 w 286"/>
                  <a:gd name="T19" fmla="*/ 60 h 287"/>
                  <a:gd name="T20" fmla="*/ 101 w 286"/>
                  <a:gd name="T21" fmla="*/ 46 h 287"/>
                  <a:gd name="T22" fmla="*/ 187 w 286"/>
                  <a:gd name="T23" fmla="*/ 46 h 287"/>
                  <a:gd name="T24" fmla="*/ 201 w 286"/>
                  <a:gd name="T25" fmla="*/ 60 h 287"/>
                  <a:gd name="T26" fmla="*/ 201 w 286"/>
                  <a:gd name="T27" fmla="*/ 23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287">
                    <a:moveTo>
                      <a:pt x="143" y="0"/>
                    </a:moveTo>
                    <a:cubicBezTo>
                      <a:pt x="64" y="0"/>
                      <a:pt x="0" y="64"/>
                      <a:pt x="0" y="143"/>
                    </a:cubicBezTo>
                    <a:cubicBezTo>
                      <a:pt x="0" y="222"/>
                      <a:pt x="64" y="287"/>
                      <a:pt x="143" y="287"/>
                    </a:cubicBezTo>
                    <a:cubicBezTo>
                      <a:pt x="222" y="287"/>
                      <a:pt x="286" y="222"/>
                      <a:pt x="286" y="143"/>
                    </a:cubicBezTo>
                    <a:cubicBezTo>
                      <a:pt x="286" y="64"/>
                      <a:pt x="222" y="0"/>
                      <a:pt x="143" y="0"/>
                    </a:cubicBezTo>
                    <a:close/>
                    <a:moveTo>
                      <a:pt x="201" y="234"/>
                    </a:moveTo>
                    <a:cubicBezTo>
                      <a:pt x="201" y="242"/>
                      <a:pt x="195" y="248"/>
                      <a:pt x="187" y="248"/>
                    </a:cubicBezTo>
                    <a:cubicBezTo>
                      <a:pt x="101" y="248"/>
                      <a:pt x="101" y="248"/>
                      <a:pt x="101" y="248"/>
                    </a:cubicBezTo>
                    <a:cubicBezTo>
                      <a:pt x="93" y="248"/>
                      <a:pt x="87" y="242"/>
                      <a:pt x="87" y="234"/>
                    </a:cubicBezTo>
                    <a:cubicBezTo>
                      <a:pt x="87" y="60"/>
                      <a:pt x="87" y="60"/>
                      <a:pt x="87" y="60"/>
                    </a:cubicBezTo>
                    <a:cubicBezTo>
                      <a:pt x="87" y="52"/>
                      <a:pt x="93" y="46"/>
                      <a:pt x="101" y="46"/>
                    </a:cubicBezTo>
                    <a:cubicBezTo>
                      <a:pt x="187" y="46"/>
                      <a:pt x="187" y="46"/>
                      <a:pt x="187" y="46"/>
                    </a:cubicBezTo>
                    <a:cubicBezTo>
                      <a:pt x="195" y="46"/>
                      <a:pt x="201" y="52"/>
                      <a:pt x="201" y="60"/>
                    </a:cubicBezTo>
                    <a:lnTo>
                      <a:pt x="201" y="234"/>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92" name="Oval 26"/>
              <p:cNvSpPr>
                <a:spLocks noChangeArrowheads="1"/>
              </p:cNvSpPr>
              <p:nvPr/>
            </p:nvSpPr>
            <p:spPr bwMode="auto">
              <a:xfrm>
                <a:off x="4926013" y="3351213"/>
                <a:ext cx="22225" cy="190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93" name="Rectangle 27"/>
              <p:cNvSpPr>
                <a:spLocks noChangeArrowheads="1"/>
              </p:cNvSpPr>
              <p:nvPr/>
            </p:nvSpPr>
            <p:spPr bwMode="auto">
              <a:xfrm>
                <a:off x="4710113" y="3397250"/>
                <a:ext cx="265113" cy="40005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grpSp>
        <p:sp>
          <p:nvSpPr>
            <p:cNvPr id="88" name="Text Box 10"/>
            <p:cNvSpPr txBox="1">
              <a:spLocks noChangeArrowheads="1"/>
            </p:cNvSpPr>
            <p:nvPr/>
          </p:nvSpPr>
          <p:spPr bwMode="auto">
            <a:xfrm>
              <a:off x="7137012" y="3289902"/>
              <a:ext cx="1606322" cy="800896"/>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94" name="组合 93"/>
          <p:cNvGrpSpPr/>
          <p:nvPr/>
        </p:nvGrpSpPr>
        <p:grpSpPr bwMode="auto">
          <a:xfrm>
            <a:off x="626317" y="2169023"/>
            <a:ext cx="3093967" cy="1180323"/>
            <a:chOff x="189578" y="1980213"/>
            <a:chExt cx="2200182" cy="839431"/>
          </a:xfrm>
        </p:grpSpPr>
        <p:sp>
          <p:nvSpPr>
            <p:cNvPr id="95" name="Freeform 31"/>
            <p:cNvSpPr>
              <a:spLocks noChangeAspect="1" noEditPoints="1"/>
            </p:cNvSpPr>
            <p:nvPr/>
          </p:nvSpPr>
          <p:spPr bwMode="auto">
            <a:xfrm>
              <a:off x="1957760" y="1980213"/>
              <a:ext cx="432000" cy="432851"/>
            </a:xfrm>
            <a:custGeom>
              <a:avLst/>
              <a:gdLst>
                <a:gd name="T0" fmla="*/ 216000 w 280"/>
                <a:gd name="T1" fmla="*/ 0 h 280"/>
                <a:gd name="T2" fmla="*/ 0 w 280"/>
                <a:gd name="T3" fmla="*/ 216426 h 280"/>
                <a:gd name="T4" fmla="*/ 216000 w 280"/>
                <a:gd name="T5" fmla="*/ 432851 h 280"/>
                <a:gd name="T6" fmla="*/ 432000 w 280"/>
                <a:gd name="T7" fmla="*/ 216426 h 280"/>
                <a:gd name="T8" fmla="*/ 216000 w 280"/>
                <a:gd name="T9" fmla="*/ 0 h 280"/>
                <a:gd name="T10" fmla="*/ 285429 w 280"/>
                <a:gd name="T11" fmla="*/ 106667 h 280"/>
                <a:gd name="T12" fmla="*/ 325543 w 280"/>
                <a:gd name="T13" fmla="*/ 146860 h 280"/>
                <a:gd name="T14" fmla="*/ 285429 w 280"/>
                <a:gd name="T15" fmla="*/ 188599 h 280"/>
                <a:gd name="T16" fmla="*/ 268457 w 280"/>
                <a:gd name="T17" fmla="*/ 183962 h 280"/>
                <a:gd name="T18" fmla="*/ 243771 w 280"/>
                <a:gd name="T19" fmla="*/ 146860 h 280"/>
                <a:gd name="T20" fmla="*/ 285429 w 280"/>
                <a:gd name="T21" fmla="*/ 106667 h 280"/>
                <a:gd name="T22" fmla="*/ 217543 w 280"/>
                <a:gd name="T23" fmla="*/ 148406 h 280"/>
                <a:gd name="T24" fmla="*/ 257657 w 280"/>
                <a:gd name="T25" fmla="*/ 190145 h 280"/>
                <a:gd name="T26" fmla="*/ 217543 w 280"/>
                <a:gd name="T27" fmla="*/ 230339 h 280"/>
                <a:gd name="T28" fmla="*/ 177429 w 280"/>
                <a:gd name="T29" fmla="*/ 190145 h 280"/>
                <a:gd name="T30" fmla="*/ 217543 w 280"/>
                <a:gd name="T31" fmla="*/ 148406 h 280"/>
                <a:gd name="T32" fmla="*/ 146571 w 280"/>
                <a:gd name="T33" fmla="*/ 106667 h 280"/>
                <a:gd name="T34" fmla="*/ 186686 w 280"/>
                <a:gd name="T35" fmla="*/ 146860 h 280"/>
                <a:gd name="T36" fmla="*/ 186686 w 280"/>
                <a:gd name="T37" fmla="*/ 149952 h 280"/>
                <a:gd name="T38" fmla="*/ 168171 w 280"/>
                <a:gd name="T39" fmla="*/ 182416 h 280"/>
                <a:gd name="T40" fmla="*/ 146571 w 280"/>
                <a:gd name="T41" fmla="*/ 188599 h 280"/>
                <a:gd name="T42" fmla="*/ 104914 w 280"/>
                <a:gd name="T43" fmla="*/ 146860 h 280"/>
                <a:gd name="T44" fmla="*/ 146571 w 280"/>
                <a:gd name="T45" fmla="*/ 106667 h 280"/>
                <a:gd name="T46" fmla="*/ 138857 w 280"/>
                <a:gd name="T47" fmla="*/ 298358 h 280"/>
                <a:gd name="T48" fmla="*/ 80229 w 280"/>
                <a:gd name="T49" fmla="*/ 287537 h 280"/>
                <a:gd name="T50" fmla="*/ 77143 w 280"/>
                <a:gd name="T51" fmla="*/ 285991 h 280"/>
                <a:gd name="T52" fmla="*/ 77143 w 280"/>
                <a:gd name="T53" fmla="*/ 285991 h 280"/>
                <a:gd name="T54" fmla="*/ 77143 w 280"/>
                <a:gd name="T55" fmla="*/ 242706 h 280"/>
                <a:gd name="T56" fmla="*/ 129600 w 280"/>
                <a:gd name="T57" fmla="*/ 191691 h 280"/>
                <a:gd name="T58" fmla="*/ 163543 w 280"/>
                <a:gd name="T59" fmla="*/ 191691 h 280"/>
                <a:gd name="T60" fmla="*/ 166629 w 280"/>
                <a:gd name="T61" fmla="*/ 191691 h 280"/>
                <a:gd name="T62" fmla="*/ 182057 w 280"/>
                <a:gd name="T63" fmla="*/ 225701 h 280"/>
                <a:gd name="T64" fmla="*/ 138857 w 280"/>
                <a:gd name="T65" fmla="*/ 285991 h 280"/>
                <a:gd name="T66" fmla="*/ 138857 w 280"/>
                <a:gd name="T67" fmla="*/ 298358 h 280"/>
                <a:gd name="T68" fmla="*/ 286971 w 280"/>
                <a:gd name="T69" fmla="*/ 327730 h 280"/>
                <a:gd name="T70" fmla="*/ 286971 w 280"/>
                <a:gd name="T71" fmla="*/ 327730 h 280"/>
                <a:gd name="T72" fmla="*/ 283886 w 280"/>
                <a:gd name="T73" fmla="*/ 329276 h 280"/>
                <a:gd name="T74" fmla="*/ 222171 w 280"/>
                <a:gd name="T75" fmla="*/ 340097 h 280"/>
                <a:gd name="T76" fmla="*/ 151200 w 280"/>
                <a:gd name="T77" fmla="*/ 329276 h 280"/>
                <a:gd name="T78" fmla="*/ 148114 w 280"/>
                <a:gd name="T79" fmla="*/ 327730 h 280"/>
                <a:gd name="T80" fmla="*/ 148114 w 280"/>
                <a:gd name="T81" fmla="*/ 327730 h 280"/>
                <a:gd name="T82" fmla="*/ 148114 w 280"/>
                <a:gd name="T83" fmla="*/ 285991 h 280"/>
                <a:gd name="T84" fmla="*/ 200571 w 280"/>
                <a:gd name="T85" fmla="*/ 233430 h 280"/>
                <a:gd name="T86" fmla="*/ 234514 w 280"/>
                <a:gd name="T87" fmla="*/ 233430 h 280"/>
                <a:gd name="T88" fmla="*/ 286971 w 280"/>
                <a:gd name="T89" fmla="*/ 285991 h 280"/>
                <a:gd name="T90" fmla="*/ 286971 w 280"/>
                <a:gd name="T91" fmla="*/ 327730 h 280"/>
                <a:gd name="T92" fmla="*/ 354857 w 280"/>
                <a:gd name="T93" fmla="*/ 285991 h 280"/>
                <a:gd name="T94" fmla="*/ 354857 w 280"/>
                <a:gd name="T95" fmla="*/ 285991 h 280"/>
                <a:gd name="T96" fmla="*/ 351771 w 280"/>
                <a:gd name="T97" fmla="*/ 287537 h 280"/>
                <a:gd name="T98" fmla="*/ 296229 w 280"/>
                <a:gd name="T99" fmla="*/ 298358 h 280"/>
                <a:gd name="T100" fmla="*/ 296229 w 280"/>
                <a:gd name="T101" fmla="*/ 285991 h 280"/>
                <a:gd name="T102" fmla="*/ 253029 w 280"/>
                <a:gd name="T103" fmla="*/ 225701 h 280"/>
                <a:gd name="T104" fmla="*/ 268457 w 280"/>
                <a:gd name="T105" fmla="*/ 191691 h 280"/>
                <a:gd name="T106" fmla="*/ 302400 w 280"/>
                <a:gd name="T107" fmla="*/ 191691 h 280"/>
                <a:gd name="T108" fmla="*/ 354857 w 280"/>
                <a:gd name="T109" fmla="*/ 242706 h 280"/>
                <a:gd name="T110" fmla="*/ 354857 w 280"/>
                <a:gd name="T111" fmla="*/ 285991 h 28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0" h="280">
                  <a:moveTo>
                    <a:pt x="140" y="0"/>
                  </a:moveTo>
                  <a:cubicBezTo>
                    <a:pt x="62" y="0"/>
                    <a:pt x="0" y="62"/>
                    <a:pt x="0" y="140"/>
                  </a:cubicBezTo>
                  <a:cubicBezTo>
                    <a:pt x="0" y="217"/>
                    <a:pt x="62" y="280"/>
                    <a:pt x="140" y="280"/>
                  </a:cubicBezTo>
                  <a:cubicBezTo>
                    <a:pt x="217" y="280"/>
                    <a:pt x="280" y="217"/>
                    <a:pt x="280" y="140"/>
                  </a:cubicBezTo>
                  <a:cubicBezTo>
                    <a:pt x="280" y="62"/>
                    <a:pt x="217" y="0"/>
                    <a:pt x="140" y="0"/>
                  </a:cubicBezTo>
                  <a:close/>
                  <a:moveTo>
                    <a:pt x="185" y="69"/>
                  </a:moveTo>
                  <a:cubicBezTo>
                    <a:pt x="199" y="69"/>
                    <a:pt x="211" y="81"/>
                    <a:pt x="211" y="95"/>
                  </a:cubicBezTo>
                  <a:cubicBezTo>
                    <a:pt x="211" y="110"/>
                    <a:pt x="199" y="122"/>
                    <a:pt x="185" y="122"/>
                  </a:cubicBezTo>
                  <a:cubicBezTo>
                    <a:pt x="181" y="122"/>
                    <a:pt x="177" y="121"/>
                    <a:pt x="174" y="119"/>
                  </a:cubicBezTo>
                  <a:cubicBezTo>
                    <a:pt x="173" y="109"/>
                    <a:pt x="167" y="100"/>
                    <a:pt x="158" y="95"/>
                  </a:cubicBezTo>
                  <a:cubicBezTo>
                    <a:pt x="159" y="81"/>
                    <a:pt x="170" y="69"/>
                    <a:pt x="185" y="69"/>
                  </a:cubicBezTo>
                  <a:close/>
                  <a:moveTo>
                    <a:pt x="141" y="96"/>
                  </a:moveTo>
                  <a:cubicBezTo>
                    <a:pt x="156" y="96"/>
                    <a:pt x="167" y="108"/>
                    <a:pt x="167" y="123"/>
                  </a:cubicBezTo>
                  <a:cubicBezTo>
                    <a:pt x="167" y="137"/>
                    <a:pt x="156" y="149"/>
                    <a:pt x="141" y="149"/>
                  </a:cubicBezTo>
                  <a:cubicBezTo>
                    <a:pt x="127" y="149"/>
                    <a:pt x="115" y="137"/>
                    <a:pt x="115" y="123"/>
                  </a:cubicBezTo>
                  <a:cubicBezTo>
                    <a:pt x="115" y="108"/>
                    <a:pt x="127" y="96"/>
                    <a:pt x="141" y="96"/>
                  </a:cubicBezTo>
                  <a:close/>
                  <a:moveTo>
                    <a:pt x="95" y="69"/>
                  </a:moveTo>
                  <a:cubicBezTo>
                    <a:pt x="109" y="69"/>
                    <a:pt x="121" y="81"/>
                    <a:pt x="121" y="95"/>
                  </a:cubicBezTo>
                  <a:cubicBezTo>
                    <a:pt x="121" y="96"/>
                    <a:pt x="121" y="96"/>
                    <a:pt x="121" y="97"/>
                  </a:cubicBezTo>
                  <a:cubicBezTo>
                    <a:pt x="115" y="102"/>
                    <a:pt x="110" y="109"/>
                    <a:pt x="109" y="118"/>
                  </a:cubicBezTo>
                  <a:cubicBezTo>
                    <a:pt x="105" y="120"/>
                    <a:pt x="100" y="122"/>
                    <a:pt x="95" y="122"/>
                  </a:cubicBezTo>
                  <a:cubicBezTo>
                    <a:pt x="80" y="122"/>
                    <a:pt x="68" y="110"/>
                    <a:pt x="68" y="95"/>
                  </a:cubicBezTo>
                  <a:cubicBezTo>
                    <a:pt x="68" y="81"/>
                    <a:pt x="80" y="69"/>
                    <a:pt x="95" y="69"/>
                  </a:cubicBezTo>
                  <a:close/>
                  <a:moveTo>
                    <a:pt x="90" y="193"/>
                  </a:moveTo>
                  <a:cubicBezTo>
                    <a:pt x="79" y="192"/>
                    <a:pt x="66" y="190"/>
                    <a:pt x="52" y="186"/>
                  </a:cubicBezTo>
                  <a:cubicBezTo>
                    <a:pt x="50" y="185"/>
                    <a:pt x="50" y="185"/>
                    <a:pt x="50" y="185"/>
                  </a:cubicBezTo>
                  <a:cubicBezTo>
                    <a:pt x="50" y="185"/>
                    <a:pt x="50" y="185"/>
                    <a:pt x="50" y="185"/>
                  </a:cubicBezTo>
                  <a:cubicBezTo>
                    <a:pt x="50" y="157"/>
                    <a:pt x="50" y="157"/>
                    <a:pt x="50" y="157"/>
                  </a:cubicBezTo>
                  <a:cubicBezTo>
                    <a:pt x="50" y="139"/>
                    <a:pt x="65" y="124"/>
                    <a:pt x="84" y="124"/>
                  </a:cubicBezTo>
                  <a:cubicBezTo>
                    <a:pt x="106" y="124"/>
                    <a:pt x="106" y="124"/>
                    <a:pt x="106" y="124"/>
                  </a:cubicBezTo>
                  <a:cubicBezTo>
                    <a:pt x="107" y="124"/>
                    <a:pt x="108" y="124"/>
                    <a:pt x="108" y="124"/>
                  </a:cubicBezTo>
                  <a:cubicBezTo>
                    <a:pt x="109" y="132"/>
                    <a:pt x="113" y="140"/>
                    <a:pt x="118" y="146"/>
                  </a:cubicBezTo>
                  <a:cubicBezTo>
                    <a:pt x="102" y="151"/>
                    <a:pt x="90" y="166"/>
                    <a:pt x="90" y="185"/>
                  </a:cubicBezTo>
                  <a:lnTo>
                    <a:pt x="90" y="193"/>
                  </a:lnTo>
                  <a:close/>
                  <a:moveTo>
                    <a:pt x="186" y="212"/>
                  </a:moveTo>
                  <a:cubicBezTo>
                    <a:pt x="186" y="212"/>
                    <a:pt x="186" y="212"/>
                    <a:pt x="186" y="212"/>
                  </a:cubicBezTo>
                  <a:cubicBezTo>
                    <a:pt x="184" y="213"/>
                    <a:pt x="184" y="213"/>
                    <a:pt x="184" y="213"/>
                  </a:cubicBezTo>
                  <a:cubicBezTo>
                    <a:pt x="183" y="213"/>
                    <a:pt x="169" y="220"/>
                    <a:pt x="144" y="220"/>
                  </a:cubicBezTo>
                  <a:cubicBezTo>
                    <a:pt x="131" y="220"/>
                    <a:pt x="116" y="218"/>
                    <a:pt x="98" y="213"/>
                  </a:cubicBezTo>
                  <a:cubicBezTo>
                    <a:pt x="96" y="212"/>
                    <a:pt x="96" y="212"/>
                    <a:pt x="96" y="212"/>
                  </a:cubicBezTo>
                  <a:cubicBezTo>
                    <a:pt x="96" y="212"/>
                    <a:pt x="96" y="212"/>
                    <a:pt x="96" y="212"/>
                  </a:cubicBezTo>
                  <a:cubicBezTo>
                    <a:pt x="96" y="185"/>
                    <a:pt x="96" y="185"/>
                    <a:pt x="96" y="185"/>
                  </a:cubicBezTo>
                  <a:cubicBezTo>
                    <a:pt x="96" y="166"/>
                    <a:pt x="111" y="151"/>
                    <a:pt x="130" y="151"/>
                  </a:cubicBezTo>
                  <a:cubicBezTo>
                    <a:pt x="152" y="151"/>
                    <a:pt x="152" y="151"/>
                    <a:pt x="152" y="151"/>
                  </a:cubicBezTo>
                  <a:cubicBezTo>
                    <a:pt x="171" y="151"/>
                    <a:pt x="186" y="166"/>
                    <a:pt x="186" y="185"/>
                  </a:cubicBezTo>
                  <a:lnTo>
                    <a:pt x="186" y="212"/>
                  </a:lnTo>
                  <a:close/>
                  <a:moveTo>
                    <a:pt x="230" y="185"/>
                  </a:moveTo>
                  <a:cubicBezTo>
                    <a:pt x="230" y="185"/>
                    <a:pt x="230" y="185"/>
                    <a:pt x="230" y="185"/>
                  </a:cubicBezTo>
                  <a:cubicBezTo>
                    <a:pt x="228" y="186"/>
                    <a:pt x="228" y="186"/>
                    <a:pt x="228" y="186"/>
                  </a:cubicBezTo>
                  <a:cubicBezTo>
                    <a:pt x="227" y="186"/>
                    <a:pt x="214" y="192"/>
                    <a:pt x="192" y="193"/>
                  </a:cubicBezTo>
                  <a:cubicBezTo>
                    <a:pt x="192" y="185"/>
                    <a:pt x="192" y="185"/>
                    <a:pt x="192" y="185"/>
                  </a:cubicBezTo>
                  <a:cubicBezTo>
                    <a:pt x="192" y="166"/>
                    <a:pt x="180" y="151"/>
                    <a:pt x="164" y="146"/>
                  </a:cubicBezTo>
                  <a:cubicBezTo>
                    <a:pt x="170" y="140"/>
                    <a:pt x="173" y="132"/>
                    <a:pt x="174" y="124"/>
                  </a:cubicBezTo>
                  <a:cubicBezTo>
                    <a:pt x="196" y="124"/>
                    <a:pt x="196" y="124"/>
                    <a:pt x="196" y="124"/>
                  </a:cubicBezTo>
                  <a:cubicBezTo>
                    <a:pt x="215" y="124"/>
                    <a:pt x="230" y="139"/>
                    <a:pt x="230" y="157"/>
                  </a:cubicBezTo>
                  <a:lnTo>
                    <a:pt x="230" y="18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endParaRPr lang="zh-CN" altLang="en-US"/>
            </a:p>
          </p:txBody>
        </p:sp>
        <p:sp>
          <p:nvSpPr>
            <p:cNvPr id="96" name="Text Box 10"/>
            <p:cNvSpPr txBox="1">
              <a:spLocks noChangeArrowheads="1"/>
            </p:cNvSpPr>
            <p:nvPr/>
          </p:nvSpPr>
          <p:spPr bwMode="auto">
            <a:xfrm>
              <a:off x="189578" y="2018315"/>
              <a:ext cx="1677498" cy="801329"/>
            </a:xfrm>
            <a:prstGeom prst="rect">
              <a:avLst/>
            </a:prstGeom>
            <a:noFill/>
            <a:ln w="9525">
              <a:noFill/>
              <a:miter lim="800000"/>
            </a:ln>
          </p:spPr>
          <p:txBody>
            <a:bodyPr wrap="square"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97" name="组合 96"/>
          <p:cNvGrpSpPr/>
          <p:nvPr/>
        </p:nvGrpSpPr>
        <p:grpSpPr bwMode="auto">
          <a:xfrm>
            <a:off x="626317" y="3887897"/>
            <a:ext cx="3093967" cy="1224969"/>
            <a:chOff x="189578" y="3201419"/>
            <a:chExt cx="2200182" cy="872107"/>
          </a:xfrm>
        </p:grpSpPr>
        <p:sp>
          <p:nvSpPr>
            <p:cNvPr id="98" name="Freeform 45"/>
            <p:cNvSpPr>
              <a:spLocks noChangeAspect="1" noEditPoints="1"/>
            </p:cNvSpPr>
            <p:nvPr/>
          </p:nvSpPr>
          <p:spPr bwMode="auto">
            <a:xfrm>
              <a:off x="1957760" y="3201419"/>
              <a:ext cx="432000" cy="432698"/>
            </a:xfrm>
            <a:custGeom>
              <a:avLst/>
              <a:gdLst>
                <a:gd name="T0" fmla="*/ 0 w 342"/>
                <a:gd name="T1" fmla="*/ 216349 h 342"/>
                <a:gd name="T2" fmla="*/ 432000 w 342"/>
                <a:gd name="T3" fmla="*/ 216349 h 342"/>
                <a:gd name="T4" fmla="*/ 60632 w 342"/>
                <a:gd name="T5" fmla="*/ 177128 h 342"/>
                <a:gd name="T6" fmla="*/ 136421 w 342"/>
                <a:gd name="T7" fmla="*/ 207493 h 342"/>
                <a:gd name="T8" fmla="*/ 60632 w 342"/>
                <a:gd name="T9" fmla="*/ 177128 h 342"/>
                <a:gd name="T10" fmla="*/ 137684 w 342"/>
                <a:gd name="T11" fmla="*/ 216349 h 342"/>
                <a:gd name="T12" fmla="*/ 83368 w 342"/>
                <a:gd name="T13" fmla="*/ 264427 h 342"/>
                <a:gd name="T14" fmla="*/ 120000 w 342"/>
                <a:gd name="T15" fmla="*/ 358051 h 342"/>
                <a:gd name="T16" fmla="*/ 120000 w 342"/>
                <a:gd name="T17" fmla="*/ 309974 h 342"/>
                <a:gd name="T18" fmla="*/ 120000 w 342"/>
                <a:gd name="T19" fmla="*/ 358051 h 342"/>
                <a:gd name="T20" fmla="*/ 84632 w 342"/>
                <a:gd name="T21" fmla="*/ 273283 h 342"/>
                <a:gd name="T22" fmla="*/ 144000 w 342"/>
                <a:gd name="T23" fmla="*/ 302383 h 342"/>
                <a:gd name="T24" fmla="*/ 213474 w 342"/>
                <a:gd name="T25" fmla="*/ 302383 h 342"/>
                <a:gd name="T26" fmla="*/ 151579 w 342"/>
                <a:gd name="T27" fmla="*/ 273283 h 342"/>
                <a:gd name="T28" fmla="*/ 213474 w 342"/>
                <a:gd name="T29" fmla="*/ 302383 h 342"/>
                <a:gd name="T30" fmla="*/ 150316 w 342"/>
                <a:gd name="T31" fmla="*/ 264427 h 342"/>
                <a:gd name="T32" fmla="*/ 221053 w 342"/>
                <a:gd name="T33" fmla="*/ 216349 h 342"/>
                <a:gd name="T34" fmla="*/ 146526 w 342"/>
                <a:gd name="T35" fmla="*/ 207493 h 342"/>
                <a:gd name="T36" fmla="*/ 223579 w 342"/>
                <a:gd name="T37" fmla="*/ 177128 h 342"/>
                <a:gd name="T38" fmla="*/ 146526 w 342"/>
                <a:gd name="T39" fmla="*/ 207493 h 342"/>
                <a:gd name="T40" fmla="*/ 223579 w 342"/>
                <a:gd name="T41" fmla="*/ 334012 h 342"/>
                <a:gd name="T42" fmla="*/ 271579 w 342"/>
                <a:gd name="T43" fmla="*/ 334012 h 342"/>
                <a:gd name="T44" fmla="*/ 274105 w 342"/>
                <a:gd name="T45" fmla="*/ 302383 h 342"/>
                <a:gd name="T46" fmla="*/ 224842 w 342"/>
                <a:gd name="T47" fmla="*/ 273283 h 342"/>
                <a:gd name="T48" fmla="*/ 274105 w 342"/>
                <a:gd name="T49" fmla="*/ 302383 h 342"/>
                <a:gd name="T50" fmla="*/ 226105 w 342"/>
                <a:gd name="T51" fmla="*/ 264427 h 342"/>
                <a:gd name="T52" fmla="*/ 296842 w 342"/>
                <a:gd name="T53" fmla="*/ 216349 h 342"/>
                <a:gd name="T54" fmla="*/ 357474 w 342"/>
                <a:gd name="T55" fmla="*/ 159415 h 342"/>
                <a:gd name="T56" fmla="*/ 304421 w 342"/>
                <a:gd name="T57" fmla="*/ 188515 h 342"/>
                <a:gd name="T58" fmla="*/ 229895 w 342"/>
                <a:gd name="T59" fmla="*/ 207493 h 342"/>
                <a:gd name="T60" fmla="*/ 277895 w 342"/>
                <a:gd name="T61" fmla="*/ 177128 h 342"/>
                <a:gd name="T62" fmla="*/ 318316 w 342"/>
                <a:gd name="T63" fmla="*/ 135376 h 342"/>
                <a:gd name="T64" fmla="*/ 328421 w 342"/>
                <a:gd name="T65" fmla="*/ 130315 h 342"/>
                <a:gd name="T66" fmla="*/ 357474 w 342"/>
                <a:gd name="T67" fmla="*/ 159415 h 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42" h="342">
                  <a:moveTo>
                    <a:pt x="171" y="0"/>
                  </a:moveTo>
                  <a:cubicBezTo>
                    <a:pt x="76" y="0"/>
                    <a:pt x="0" y="77"/>
                    <a:pt x="0" y="171"/>
                  </a:cubicBezTo>
                  <a:cubicBezTo>
                    <a:pt x="0" y="266"/>
                    <a:pt x="76" y="342"/>
                    <a:pt x="171" y="342"/>
                  </a:cubicBezTo>
                  <a:cubicBezTo>
                    <a:pt x="265" y="342"/>
                    <a:pt x="342" y="266"/>
                    <a:pt x="342" y="171"/>
                  </a:cubicBezTo>
                  <a:cubicBezTo>
                    <a:pt x="342" y="77"/>
                    <a:pt x="265" y="0"/>
                    <a:pt x="171" y="0"/>
                  </a:cubicBezTo>
                  <a:close/>
                  <a:moveTo>
                    <a:pt x="48" y="140"/>
                  </a:moveTo>
                  <a:cubicBezTo>
                    <a:pt x="106" y="140"/>
                    <a:pt x="106" y="140"/>
                    <a:pt x="106" y="140"/>
                  </a:cubicBezTo>
                  <a:cubicBezTo>
                    <a:pt x="108" y="164"/>
                    <a:pt x="108" y="164"/>
                    <a:pt x="108" y="164"/>
                  </a:cubicBezTo>
                  <a:cubicBezTo>
                    <a:pt x="54" y="164"/>
                    <a:pt x="54" y="164"/>
                    <a:pt x="54" y="164"/>
                  </a:cubicBezTo>
                  <a:lnTo>
                    <a:pt x="48" y="140"/>
                  </a:lnTo>
                  <a:close/>
                  <a:moveTo>
                    <a:pt x="56" y="171"/>
                  </a:moveTo>
                  <a:cubicBezTo>
                    <a:pt x="109" y="171"/>
                    <a:pt x="109" y="171"/>
                    <a:pt x="109" y="171"/>
                  </a:cubicBezTo>
                  <a:cubicBezTo>
                    <a:pt x="112" y="209"/>
                    <a:pt x="112" y="209"/>
                    <a:pt x="112" y="209"/>
                  </a:cubicBezTo>
                  <a:cubicBezTo>
                    <a:pt x="66" y="209"/>
                    <a:pt x="66" y="209"/>
                    <a:pt x="66" y="209"/>
                  </a:cubicBezTo>
                  <a:lnTo>
                    <a:pt x="56" y="171"/>
                  </a:lnTo>
                  <a:close/>
                  <a:moveTo>
                    <a:pt x="95" y="283"/>
                  </a:moveTo>
                  <a:cubicBezTo>
                    <a:pt x="85" y="283"/>
                    <a:pt x="76" y="275"/>
                    <a:pt x="76" y="264"/>
                  </a:cubicBezTo>
                  <a:cubicBezTo>
                    <a:pt x="76" y="254"/>
                    <a:pt x="85" y="245"/>
                    <a:pt x="95" y="245"/>
                  </a:cubicBezTo>
                  <a:cubicBezTo>
                    <a:pt x="106" y="245"/>
                    <a:pt x="114" y="254"/>
                    <a:pt x="114" y="264"/>
                  </a:cubicBezTo>
                  <a:cubicBezTo>
                    <a:pt x="114" y="275"/>
                    <a:pt x="106" y="283"/>
                    <a:pt x="95" y="283"/>
                  </a:cubicBezTo>
                  <a:close/>
                  <a:moveTo>
                    <a:pt x="73" y="239"/>
                  </a:moveTo>
                  <a:cubicBezTo>
                    <a:pt x="67" y="216"/>
                    <a:pt x="67" y="216"/>
                    <a:pt x="67" y="216"/>
                  </a:cubicBezTo>
                  <a:cubicBezTo>
                    <a:pt x="113" y="216"/>
                    <a:pt x="113" y="216"/>
                    <a:pt x="113" y="216"/>
                  </a:cubicBezTo>
                  <a:cubicBezTo>
                    <a:pt x="114" y="239"/>
                    <a:pt x="114" y="239"/>
                    <a:pt x="114" y="239"/>
                  </a:cubicBezTo>
                  <a:lnTo>
                    <a:pt x="73" y="239"/>
                  </a:lnTo>
                  <a:close/>
                  <a:moveTo>
                    <a:pt x="169" y="239"/>
                  </a:moveTo>
                  <a:cubicBezTo>
                    <a:pt x="122" y="239"/>
                    <a:pt x="122" y="239"/>
                    <a:pt x="122" y="239"/>
                  </a:cubicBezTo>
                  <a:cubicBezTo>
                    <a:pt x="120" y="216"/>
                    <a:pt x="120" y="216"/>
                    <a:pt x="120" y="216"/>
                  </a:cubicBezTo>
                  <a:cubicBezTo>
                    <a:pt x="171" y="216"/>
                    <a:pt x="171" y="216"/>
                    <a:pt x="171" y="216"/>
                  </a:cubicBezTo>
                  <a:lnTo>
                    <a:pt x="169" y="239"/>
                  </a:lnTo>
                  <a:close/>
                  <a:moveTo>
                    <a:pt x="171" y="209"/>
                  </a:moveTo>
                  <a:cubicBezTo>
                    <a:pt x="119" y="209"/>
                    <a:pt x="119" y="209"/>
                    <a:pt x="119" y="209"/>
                  </a:cubicBezTo>
                  <a:cubicBezTo>
                    <a:pt x="116" y="171"/>
                    <a:pt x="116" y="171"/>
                    <a:pt x="116" y="171"/>
                  </a:cubicBezTo>
                  <a:cubicBezTo>
                    <a:pt x="175" y="171"/>
                    <a:pt x="175" y="171"/>
                    <a:pt x="175" y="171"/>
                  </a:cubicBezTo>
                  <a:lnTo>
                    <a:pt x="171" y="209"/>
                  </a:lnTo>
                  <a:close/>
                  <a:moveTo>
                    <a:pt x="116" y="164"/>
                  </a:moveTo>
                  <a:cubicBezTo>
                    <a:pt x="114" y="140"/>
                    <a:pt x="114" y="140"/>
                    <a:pt x="114" y="140"/>
                  </a:cubicBezTo>
                  <a:cubicBezTo>
                    <a:pt x="177" y="140"/>
                    <a:pt x="177" y="140"/>
                    <a:pt x="177" y="140"/>
                  </a:cubicBezTo>
                  <a:cubicBezTo>
                    <a:pt x="175" y="164"/>
                    <a:pt x="175" y="164"/>
                    <a:pt x="175" y="164"/>
                  </a:cubicBezTo>
                  <a:lnTo>
                    <a:pt x="116" y="164"/>
                  </a:lnTo>
                  <a:close/>
                  <a:moveTo>
                    <a:pt x="196" y="283"/>
                  </a:moveTo>
                  <a:cubicBezTo>
                    <a:pt x="185" y="283"/>
                    <a:pt x="177" y="275"/>
                    <a:pt x="177" y="264"/>
                  </a:cubicBezTo>
                  <a:cubicBezTo>
                    <a:pt x="177" y="254"/>
                    <a:pt x="185" y="245"/>
                    <a:pt x="196" y="245"/>
                  </a:cubicBezTo>
                  <a:cubicBezTo>
                    <a:pt x="206" y="245"/>
                    <a:pt x="215" y="254"/>
                    <a:pt x="215" y="264"/>
                  </a:cubicBezTo>
                  <a:cubicBezTo>
                    <a:pt x="215" y="275"/>
                    <a:pt x="206" y="283"/>
                    <a:pt x="196" y="283"/>
                  </a:cubicBezTo>
                  <a:close/>
                  <a:moveTo>
                    <a:pt x="217" y="239"/>
                  </a:moveTo>
                  <a:cubicBezTo>
                    <a:pt x="176" y="239"/>
                    <a:pt x="176" y="239"/>
                    <a:pt x="176" y="239"/>
                  </a:cubicBezTo>
                  <a:cubicBezTo>
                    <a:pt x="178" y="216"/>
                    <a:pt x="178" y="216"/>
                    <a:pt x="178" y="216"/>
                  </a:cubicBezTo>
                  <a:cubicBezTo>
                    <a:pt x="223" y="216"/>
                    <a:pt x="223" y="216"/>
                    <a:pt x="223" y="216"/>
                  </a:cubicBezTo>
                  <a:lnTo>
                    <a:pt x="217" y="239"/>
                  </a:lnTo>
                  <a:close/>
                  <a:moveTo>
                    <a:pt x="225" y="209"/>
                  </a:moveTo>
                  <a:cubicBezTo>
                    <a:pt x="179" y="209"/>
                    <a:pt x="179" y="209"/>
                    <a:pt x="179" y="209"/>
                  </a:cubicBezTo>
                  <a:cubicBezTo>
                    <a:pt x="182" y="171"/>
                    <a:pt x="182" y="171"/>
                    <a:pt x="182" y="171"/>
                  </a:cubicBezTo>
                  <a:cubicBezTo>
                    <a:pt x="235" y="171"/>
                    <a:pt x="235" y="171"/>
                    <a:pt x="235" y="171"/>
                  </a:cubicBezTo>
                  <a:lnTo>
                    <a:pt x="225" y="209"/>
                  </a:lnTo>
                  <a:close/>
                  <a:moveTo>
                    <a:pt x="283" y="126"/>
                  </a:moveTo>
                  <a:cubicBezTo>
                    <a:pt x="264" y="126"/>
                    <a:pt x="264" y="126"/>
                    <a:pt x="264" y="126"/>
                  </a:cubicBezTo>
                  <a:cubicBezTo>
                    <a:pt x="256" y="133"/>
                    <a:pt x="249" y="141"/>
                    <a:pt x="241" y="149"/>
                  </a:cubicBezTo>
                  <a:cubicBezTo>
                    <a:pt x="237" y="164"/>
                    <a:pt x="237" y="164"/>
                    <a:pt x="237" y="164"/>
                  </a:cubicBezTo>
                  <a:cubicBezTo>
                    <a:pt x="182" y="164"/>
                    <a:pt x="182" y="164"/>
                    <a:pt x="182" y="164"/>
                  </a:cubicBezTo>
                  <a:cubicBezTo>
                    <a:pt x="184" y="140"/>
                    <a:pt x="184" y="140"/>
                    <a:pt x="184" y="140"/>
                  </a:cubicBezTo>
                  <a:cubicBezTo>
                    <a:pt x="220" y="140"/>
                    <a:pt x="220" y="140"/>
                    <a:pt x="220" y="140"/>
                  </a:cubicBezTo>
                  <a:cubicBezTo>
                    <a:pt x="221" y="139"/>
                    <a:pt x="221" y="138"/>
                    <a:pt x="222" y="137"/>
                  </a:cubicBezTo>
                  <a:cubicBezTo>
                    <a:pt x="232" y="127"/>
                    <a:pt x="242" y="117"/>
                    <a:pt x="252" y="107"/>
                  </a:cubicBezTo>
                  <a:cubicBezTo>
                    <a:pt x="252" y="107"/>
                    <a:pt x="253" y="106"/>
                    <a:pt x="254" y="105"/>
                  </a:cubicBezTo>
                  <a:cubicBezTo>
                    <a:pt x="256" y="104"/>
                    <a:pt x="258" y="103"/>
                    <a:pt x="260" y="103"/>
                  </a:cubicBezTo>
                  <a:cubicBezTo>
                    <a:pt x="283" y="103"/>
                    <a:pt x="283" y="103"/>
                    <a:pt x="283" y="103"/>
                  </a:cubicBezTo>
                  <a:cubicBezTo>
                    <a:pt x="297" y="103"/>
                    <a:pt x="297" y="126"/>
                    <a:pt x="283" y="126"/>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endParaRPr lang="zh-CN" altLang="en-US"/>
            </a:p>
          </p:txBody>
        </p:sp>
        <p:sp>
          <p:nvSpPr>
            <p:cNvPr id="99" name="Text Box 10"/>
            <p:cNvSpPr txBox="1">
              <a:spLocks noChangeArrowheads="1"/>
            </p:cNvSpPr>
            <p:nvPr/>
          </p:nvSpPr>
          <p:spPr bwMode="auto">
            <a:xfrm>
              <a:off x="189578" y="3271347"/>
              <a:ext cx="1606482" cy="802179"/>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2" decel="100000" fill="hold" nodeType="afterEffect">
                                  <p:stCondLst>
                                    <p:cond delay="0"/>
                                  </p:stCondLst>
                                  <p:childTnLst>
                                    <p:set>
                                      <p:cBhvr>
                                        <p:cTn id="11" dur="1" fill="hold">
                                          <p:stCondLst>
                                            <p:cond delay="0"/>
                                          </p:stCondLst>
                                        </p:cTn>
                                        <p:tgtEl>
                                          <p:spTgt spid="81"/>
                                        </p:tgtEl>
                                        <p:attrNameLst>
                                          <p:attrName>style.visibility</p:attrName>
                                        </p:attrNameLst>
                                      </p:cBhvr>
                                      <p:to>
                                        <p:strVal val="visible"/>
                                      </p:to>
                                    </p:set>
                                    <p:anim calcmode="lin" valueType="num">
                                      <p:cBhvr additive="base">
                                        <p:cTn id="12" dur="500" fill="hold"/>
                                        <p:tgtEl>
                                          <p:spTgt spid="81"/>
                                        </p:tgtEl>
                                        <p:attrNameLst>
                                          <p:attrName>ppt_x</p:attrName>
                                        </p:attrNameLst>
                                      </p:cBhvr>
                                      <p:tavLst>
                                        <p:tav tm="0">
                                          <p:val>
                                            <p:strVal val="1+#ppt_w/2"/>
                                          </p:val>
                                        </p:tav>
                                        <p:tav tm="100000">
                                          <p:val>
                                            <p:strVal val="#ppt_x"/>
                                          </p:val>
                                        </p:tav>
                                      </p:tavLst>
                                    </p:anim>
                                    <p:anim calcmode="lin" valueType="num">
                                      <p:cBhvr additive="base">
                                        <p:cTn id="13" dur="500" fill="hold"/>
                                        <p:tgtEl>
                                          <p:spTgt spid="81"/>
                                        </p:tgtEl>
                                        <p:attrNameLst>
                                          <p:attrName>ppt_y</p:attrName>
                                        </p:attrNameLst>
                                      </p:cBhvr>
                                      <p:tavLst>
                                        <p:tav tm="0">
                                          <p:val>
                                            <p:strVal val="#ppt_y"/>
                                          </p:val>
                                        </p:tav>
                                        <p:tav tm="100000">
                                          <p:val>
                                            <p:strVal val="#ppt_y"/>
                                          </p:val>
                                        </p:tav>
                                      </p:tavLst>
                                    </p:anim>
                                  </p:childTnLst>
                                </p:cTn>
                              </p:par>
                              <p:par>
                                <p:cTn id="14" presetID="2" presetClass="entr" presetSubtype="2" decel="100000" fill="hold" nodeType="withEffect">
                                  <p:stCondLst>
                                    <p:cond delay="250"/>
                                  </p:stCondLst>
                                  <p:childTnLst>
                                    <p:set>
                                      <p:cBhvr>
                                        <p:cTn id="15" dur="1" fill="hold">
                                          <p:stCondLst>
                                            <p:cond delay="0"/>
                                          </p:stCondLst>
                                        </p:cTn>
                                        <p:tgtEl>
                                          <p:spTgt spid="86"/>
                                        </p:tgtEl>
                                        <p:attrNameLst>
                                          <p:attrName>style.visibility</p:attrName>
                                        </p:attrNameLst>
                                      </p:cBhvr>
                                      <p:to>
                                        <p:strVal val="visible"/>
                                      </p:to>
                                    </p:set>
                                    <p:anim calcmode="lin" valueType="num">
                                      <p:cBhvr additive="base">
                                        <p:cTn id="16" dur="500" fill="hold"/>
                                        <p:tgtEl>
                                          <p:spTgt spid="86"/>
                                        </p:tgtEl>
                                        <p:attrNameLst>
                                          <p:attrName>ppt_x</p:attrName>
                                        </p:attrNameLst>
                                      </p:cBhvr>
                                      <p:tavLst>
                                        <p:tav tm="0">
                                          <p:val>
                                            <p:strVal val="1+#ppt_w/2"/>
                                          </p:val>
                                        </p:tav>
                                        <p:tav tm="100000">
                                          <p:val>
                                            <p:strVal val="#ppt_x"/>
                                          </p:val>
                                        </p:tav>
                                      </p:tavLst>
                                    </p:anim>
                                    <p:anim calcmode="lin" valueType="num">
                                      <p:cBhvr additive="base">
                                        <p:cTn id="17" dur="500" fill="hold"/>
                                        <p:tgtEl>
                                          <p:spTgt spid="86"/>
                                        </p:tgtEl>
                                        <p:attrNameLst>
                                          <p:attrName>ppt_y</p:attrName>
                                        </p:attrNameLst>
                                      </p:cBhvr>
                                      <p:tavLst>
                                        <p:tav tm="0">
                                          <p:val>
                                            <p:strVal val="#ppt_y"/>
                                          </p:val>
                                        </p:tav>
                                        <p:tav tm="100000">
                                          <p:val>
                                            <p:strVal val="#ppt_y"/>
                                          </p:val>
                                        </p:tav>
                                      </p:tavLst>
                                    </p:anim>
                                  </p:childTnLst>
                                </p:cTn>
                              </p:par>
                              <p:par>
                                <p:cTn id="18" presetID="2" presetClass="entr" presetSubtype="8" decel="100000" fill="hold" nodeType="withEffect">
                                  <p:stCondLst>
                                    <p:cond delay="500"/>
                                  </p:stCondLst>
                                  <p:childTnLst>
                                    <p:set>
                                      <p:cBhvr>
                                        <p:cTn id="19" dur="1" fill="hold">
                                          <p:stCondLst>
                                            <p:cond delay="0"/>
                                          </p:stCondLst>
                                        </p:cTn>
                                        <p:tgtEl>
                                          <p:spTgt spid="94"/>
                                        </p:tgtEl>
                                        <p:attrNameLst>
                                          <p:attrName>style.visibility</p:attrName>
                                        </p:attrNameLst>
                                      </p:cBhvr>
                                      <p:to>
                                        <p:strVal val="visible"/>
                                      </p:to>
                                    </p:set>
                                    <p:anim calcmode="lin" valueType="num">
                                      <p:cBhvr additive="base">
                                        <p:cTn id="20" dur="500" fill="hold"/>
                                        <p:tgtEl>
                                          <p:spTgt spid="94"/>
                                        </p:tgtEl>
                                        <p:attrNameLst>
                                          <p:attrName>ppt_x</p:attrName>
                                        </p:attrNameLst>
                                      </p:cBhvr>
                                      <p:tavLst>
                                        <p:tav tm="0">
                                          <p:val>
                                            <p:strVal val="0-#ppt_w/2"/>
                                          </p:val>
                                        </p:tav>
                                        <p:tav tm="100000">
                                          <p:val>
                                            <p:strVal val="#ppt_x"/>
                                          </p:val>
                                        </p:tav>
                                      </p:tavLst>
                                    </p:anim>
                                    <p:anim calcmode="lin" valueType="num">
                                      <p:cBhvr additive="base">
                                        <p:cTn id="21" dur="500" fill="hold"/>
                                        <p:tgtEl>
                                          <p:spTgt spid="94"/>
                                        </p:tgtEl>
                                        <p:attrNameLst>
                                          <p:attrName>ppt_y</p:attrName>
                                        </p:attrNameLst>
                                      </p:cBhvr>
                                      <p:tavLst>
                                        <p:tav tm="0">
                                          <p:val>
                                            <p:strVal val="#ppt_y"/>
                                          </p:val>
                                        </p:tav>
                                        <p:tav tm="100000">
                                          <p:val>
                                            <p:strVal val="#ppt_y"/>
                                          </p:val>
                                        </p:tav>
                                      </p:tavLst>
                                    </p:anim>
                                  </p:childTnLst>
                                </p:cTn>
                              </p:par>
                              <p:par>
                                <p:cTn id="22" presetID="2" presetClass="entr" presetSubtype="8" decel="100000" fill="hold" nodeType="withEffect">
                                  <p:stCondLst>
                                    <p:cond delay="750"/>
                                  </p:stCondLst>
                                  <p:childTnLst>
                                    <p:set>
                                      <p:cBhvr>
                                        <p:cTn id="23" dur="1" fill="hold">
                                          <p:stCondLst>
                                            <p:cond delay="0"/>
                                          </p:stCondLst>
                                        </p:cTn>
                                        <p:tgtEl>
                                          <p:spTgt spid="97"/>
                                        </p:tgtEl>
                                        <p:attrNameLst>
                                          <p:attrName>style.visibility</p:attrName>
                                        </p:attrNameLst>
                                      </p:cBhvr>
                                      <p:to>
                                        <p:strVal val="visible"/>
                                      </p:to>
                                    </p:set>
                                    <p:anim calcmode="lin" valueType="num">
                                      <p:cBhvr additive="base">
                                        <p:cTn id="24" dur="500" fill="hold"/>
                                        <p:tgtEl>
                                          <p:spTgt spid="97"/>
                                        </p:tgtEl>
                                        <p:attrNameLst>
                                          <p:attrName>ppt_x</p:attrName>
                                        </p:attrNameLst>
                                      </p:cBhvr>
                                      <p:tavLst>
                                        <p:tav tm="0">
                                          <p:val>
                                            <p:strVal val="0-#ppt_w/2"/>
                                          </p:val>
                                        </p:tav>
                                        <p:tav tm="100000">
                                          <p:val>
                                            <p:strVal val="#ppt_x"/>
                                          </p:val>
                                        </p:tav>
                                      </p:tavLst>
                                    </p:anim>
                                    <p:anim calcmode="lin" valueType="num">
                                      <p:cBhvr additive="base">
                                        <p:cTn id="25" dur="500" fill="hold"/>
                                        <p:tgtEl>
                                          <p:spTgt spid="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55"/>
          <p:cNvSpPr txBox="1"/>
          <p:nvPr/>
        </p:nvSpPr>
        <p:spPr bwMode="auto">
          <a:xfrm>
            <a:off x="7617085" y="2790009"/>
            <a:ext cx="412292" cy="2462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en-US" altLang="zh-CN" sz="1000" dirty="0">
                <a:solidFill>
                  <a:schemeClr val="tx1">
                    <a:lumMod val="50000"/>
                    <a:lumOff val="50000"/>
                  </a:schemeClr>
                </a:solidFill>
              </a:rPr>
              <a:t>10</a:t>
            </a:r>
            <a:endParaRPr lang="zh-CN" altLang="en-US" sz="1000" dirty="0">
              <a:solidFill>
                <a:schemeClr val="tx1">
                  <a:lumMod val="50000"/>
                  <a:lumOff val="50000"/>
                </a:schemeClr>
              </a:solidFill>
            </a:endParaRPr>
          </a:p>
        </p:txBody>
      </p:sp>
      <p:cxnSp>
        <p:nvCxnSpPr>
          <p:cNvPr id="3" name="直接连接符 2"/>
          <p:cNvCxnSpPr/>
          <p:nvPr/>
        </p:nvCxnSpPr>
        <p:spPr>
          <a:xfrm flipH="1">
            <a:off x="7920973" y="2908089"/>
            <a:ext cx="6450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Freeform 6"/>
          <p:cNvSpPr/>
          <p:nvPr/>
        </p:nvSpPr>
        <p:spPr bwMode="auto">
          <a:xfrm>
            <a:off x="7533042" y="2882900"/>
            <a:ext cx="460375" cy="325437"/>
          </a:xfrm>
          <a:custGeom>
            <a:avLst/>
            <a:gdLst>
              <a:gd name="T0" fmla="*/ 2942 w 89"/>
              <a:gd name="T1" fmla="*/ 0 h 63"/>
              <a:gd name="T2" fmla="*/ 0 w 89"/>
              <a:gd name="T3" fmla="*/ 7061 h 63"/>
              <a:gd name="T4" fmla="*/ 10033 w 89"/>
              <a:gd name="T5" fmla="*/ 7061 h 63"/>
              <a:gd name="T6" fmla="*/ 2942 w 89"/>
              <a:gd name="T7" fmla="*/ 0 h 6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9" h="63">
                <a:moveTo>
                  <a:pt x="26" y="0"/>
                </a:moveTo>
                <a:cubicBezTo>
                  <a:pt x="10" y="16"/>
                  <a:pt x="0" y="38"/>
                  <a:pt x="0" y="63"/>
                </a:cubicBezTo>
                <a:cubicBezTo>
                  <a:pt x="89" y="63"/>
                  <a:pt x="89" y="63"/>
                  <a:pt x="89" y="63"/>
                </a:cubicBezTo>
                <a:lnTo>
                  <a:pt x="26" y="0"/>
                </a:lnTo>
                <a:close/>
              </a:path>
            </a:pathLst>
          </a:custGeom>
          <a:solidFill>
            <a:schemeClr val="accent2"/>
          </a:solidFill>
          <a:ln>
            <a:noFill/>
          </a:ln>
        </p:spPr>
        <p:txBody>
          <a:bodyPr/>
          <a:lstStyle/>
          <a:p>
            <a:endParaRPr lang="zh-CN" altLang="en-US" sz="1600"/>
          </a:p>
        </p:txBody>
      </p:sp>
      <p:sp>
        <p:nvSpPr>
          <p:cNvPr id="5" name="Freeform 7"/>
          <p:cNvSpPr/>
          <p:nvPr/>
        </p:nvSpPr>
        <p:spPr bwMode="auto">
          <a:xfrm>
            <a:off x="7993417" y="3208338"/>
            <a:ext cx="971550" cy="687387"/>
          </a:xfrm>
          <a:custGeom>
            <a:avLst/>
            <a:gdLst>
              <a:gd name="T0" fmla="*/ 0 w 188"/>
              <a:gd name="T1" fmla="*/ 0 h 133"/>
              <a:gd name="T2" fmla="*/ 14942 w 188"/>
              <a:gd name="T3" fmla="*/ 14943 h 133"/>
              <a:gd name="T4" fmla="*/ 21111 w 188"/>
              <a:gd name="T5" fmla="*/ 0 h 133"/>
              <a:gd name="T6" fmla="*/ 21111 w 188"/>
              <a:gd name="T7" fmla="*/ 0 h 133"/>
              <a:gd name="T8" fmla="*/ 0 w 188"/>
              <a:gd name="T9" fmla="*/ 0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8" h="133">
                <a:moveTo>
                  <a:pt x="0" y="0"/>
                </a:moveTo>
                <a:cubicBezTo>
                  <a:pt x="133" y="133"/>
                  <a:pt x="133" y="133"/>
                  <a:pt x="133" y="133"/>
                </a:cubicBezTo>
                <a:cubicBezTo>
                  <a:pt x="167" y="99"/>
                  <a:pt x="188" y="52"/>
                  <a:pt x="188" y="0"/>
                </a:cubicBezTo>
                <a:cubicBezTo>
                  <a:pt x="188" y="0"/>
                  <a:pt x="188" y="0"/>
                  <a:pt x="188" y="0"/>
                </a:cubicBezTo>
                <a:lnTo>
                  <a:pt x="0" y="0"/>
                </a:lnTo>
                <a:close/>
              </a:path>
            </a:pathLst>
          </a:custGeom>
          <a:solidFill>
            <a:schemeClr val="accent2"/>
          </a:solidFill>
          <a:ln>
            <a:noFill/>
          </a:ln>
        </p:spPr>
        <p:txBody>
          <a:bodyPr/>
          <a:lstStyle/>
          <a:p>
            <a:endParaRPr lang="zh-CN" altLang="en-US" sz="1600"/>
          </a:p>
        </p:txBody>
      </p:sp>
      <p:sp>
        <p:nvSpPr>
          <p:cNvPr id="6" name="Freeform 8"/>
          <p:cNvSpPr/>
          <p:nvPr/>
        </p:nvSpPr>
        <p:spPr bwMode="auto">
          <a:xfrm>
            <a:off x="7766405" y="2882900"/>
            <a:ext cx="227013" cy="320675"/>
          </a:xfrm>
          <a:custGeom>
            <a:avLst/>
            <a:gdLst>
              <a:gd name="T0" fmla="*/ 4911 w 44"/>
              <a:gd name="T1" fmla="*/ 6985 h 62"/>
              <a:gd name="T2" fmla="*/ 4911 w 44"/>
              <a:gd name="T3" fmla="*/ 0 h 62"/>
              <a:gd name="T4" fmla="*/ 0 w 44"/>
              <a:gd name="T5" fmla="*/ 2040 h 62"/>
              <a:gd name="T6" fmla="*/ 4911 w 44"/>
              <a:gd name="T7" fmla="*/ 6985 h 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4" h="62">
                <a:moveTo>
                  <a:pt x="44" y="62"/>
                </a:moveTo>
                <a:cubicBezTo>
                  <a:pt x="44" y="0"/>
                  <a:pt x="44" y="0"/>
                  <a:pt x="44" y="0"/>
                </a:cubicBezTo>
                <a:cubicBezTo>
                  <a:pt x="27" y="0"/>
                  <a:pt x="11" y="7"/>
                  <a:pt x="0" y="18"/>
                </a:cubicBezTo>
                <a:lnTo>
                  <a:pt x="44" y="62"/>
                </a:lnTo>
                <a:close/>
              </a:path>
            </a:pathLst>
          </a:custGeom>
          <a:solidFill>
            <a:schemeClr val="accent1"/>
          </a:solidFill>
          <a:ln>
            <a:noFill/>
          </a:ln>
        </p:spPr>
        <p:txBody>
          <a:bodyPr/>
          <a:lstStyle/>
          <a:p>
            <a:endParaRPr lang="zh-CN" altLang="en-US" sz="1600"/>
          </a:p>
        </p:txBody>
      </p:sp>
      <p:sp>
        <p:nvSpPr>
          <p:cNvPr id="7" name="Freeform 9"/>
          <p:cNvSpPr/>
          <p:nvPr/>
        </p:nvSpPr>
        <p:spPr bwMode="auto">
          <a:xfrm>
            <a:off x="7993417" y="3208338"/>
            <a:ext cx="588963" cy="833437"/>
          </a:xfrm>
          <a:custGeom>
            <a:avLst/>
            <a:gdLst>
              <a:gd name="T0" fmla="*/ 0 w 114"/>
              <a:gd name="T1" fmla="*/ 0 h 161"/>
              <a:gd name="T2" fmla="*/ 0 w 114"/>
              <a:gd name="T3" fmla="*/ 18205 h 161"/>
              <a:gd name="T4" fmla="*/ 0 w 114"/>
              <a:gd name="T5" fmla="*/ 18205 h 161"/>
              <a:gd name="T6" fmla="*/ 12783 w 114"/>
              <a:gd name="T7" fmla="*/ 12897 h 161"/>
              <a:gd name="T8" fmla="*/ 0 w 114"/>
              <a:gd name="T9" fmla="*/ 0 h 1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4" h="161">
                <a:moveTo>
                  <a:pt x="0" y="0"/>
                </a:moveTo>
                <a:cubicBezTo>
                  <a:pt x="0" y="161"/>
                  <a:pt x="0" y="161"/>
                  <a:pt x="0" y="161"/>
                </a:cubicBezTo>
                <a:cubicBezTo>
                  <a:pt x="0" y="161"/>
                  <a:pt x="0" y="161"/>
                  <a:pt x="0" y="161"/>
                </a:cubicBezTo>
                <a:cubicBezTo>
                  <a:pt x="44" y="161"/>
                  <a:pt x="85" y="143"/>
                  <a:pt x="114" y="114"/>
                </a:cubicBezTo>
                <a:lnTo>
                  <a:pt x="0" y="0"/>
                </a:lnTo>
                <a:close/>
              </a:path>
            </a:pathLst>
          </a:custGeom>
          <a:solidFill>
            <a:schemeClr val="accent1"/>
          </a:solidFill>
          <a:ln>
            <a:noFill/>
          </a:ln>
        </p:spPr>
        <p:txBody>
          <a:bodyPr/>
          <a:lstStyle/>
          <a:p>
            <a:endParaRPr lang="zh-CN" altLang="en-US" sz="1600"/>
          </a:p>
        </p:txBody>
      </p:sp>
      <p:sp>
        <p:nvSpPr>
          <p:cNvPr id="8" name="Freeform 10"/>
          <p:cNvSpPr/>
          <p:nvPr/>
        </p:nvSpPr>
        <p:spPr bwMode="auto">
          <a:xfrm>
            <a:off x="6861530" y="2076450"/>
            <a:ext cx="2263775" cy="2259012"/>
          </a:xfrm>
          <a:custGeom>
            <a:avLst/>
            <a:gdLst>
              <a:gd name="T0" fmla="*/ 1420 w 1426"/>
              <a:gd name="T1" fmla="*/ 1423 h 1423"/>
              <a:gd name="T2" fmla="*/ 0 w 1426"/>
              <a:gd name="T3" fmla="*/ 3 h 1423"/>
              <a:gd name="T4" fmla="*/ 3 w 1426"/>
              <a:gd name="T5" fmla="*/ 0 h 1423"/>
              <a:gd name="T6" fmla="*/ 1426 w 1426"/>
              <a:gd name="T7" fmla="*/ 1420 h 1423"/>
              <a:gd name="T8" fmla="*/ 1420 w 1426"/>
              <a:gd name="T9" fmla="*/ 1423 h 1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26" h="1423">
                <a:moveTo>
                  <a:pt x="1420" y="1423"/>
                </a:moveTo>
                <a:lnTo>
                  <a:pt x="0" y="3"/>
                </a:lnTo>
                <a:lnTo>
                  <a:pt x="3" y="0"/>
                </a:lnTo>
                <a:lnTo>
                  <a:pt x="1426" y="1420"/>
                </a:lnTo>
                <a:lnTo>
                  <a:pt x="1420" y="1423"/>
                </a:lnTo>
                <a:close/>
              </a:path>
            </a:pathLst>
          </a:custGeom>
          <a:solidFill>
            <a:schemeClr val="bg1">
              <a:lumMod val="50000"/>
            </a:schemeClr>
          </a:solidFill>
          <a:ln>
            <a:noFill/>
          </a:ln>
        </p:spPr>
        <p:txBody>
          <a:bodyPr/>
          <a:lstStyle/>
          <a:p>
            <a:endParaRPr lang="zh-CN" altLang="en-US"/>
          </a:p>
        </p:txBody>
      </p:sp>
      <p:sp>
        <p:nvSpPr>
          <p:cNvPr id="9" name="Freeform 11"/>
          <p:cNvSpPr/>
          <p:nvPr/>
        </p:nvSpPr>
        <p:spPr bwMode="auto">
          <a:xfrm>
            <a:off x="7491767" y="3208338"/>
            <a:ext cx="501650" cy="708025"/>
          </a:xfrm>
          <a:custGeom>
            <a:avLst/>
            <a:gdLst>
              <a:gd name="T0" fmla="*/ 0 w 97"/>
              <a:gd name="T1" fmla="*/ 10906 h 137"/>
              <a:gd name="T2" fmla="*/ 10920 w 97"/>
              <a:gd name="T3" fmla="*/ 15389 h 137"/>
              <a:gd name="T4" fmla="*/ 10920 w 97"/>
              <a:gd name="T5" fmla="*/ 15389 h 137"/>
              <a:gd name="T6" fmla="*/ 10920 w 97"/>
              <a:gd name="T7" fmla="*/ 0 h 137"/>
              <a:gd name="T8" fmla="*/ 0 w 97"/>
              <a:gd name="T9" fmla="*/ 10906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7" h="137">
                <a:moveTo>
                  <a:pt x="0" y="97"/>
                </a:moveTo>
                <a:cubicBezTo>
                  <a:pt x="25" y="121"/>
                  <a:pt x="59" y="137"/>
                  <a:pt x="97" y="137"/>
                </a:cubicBezTo>
                <a:cubicBezTo>
                  <a:pt x="97" y="137"/>
                  <a:pt x="97" y="137"/>
                  <a:pt x="97" y="137"/>
                </a:cubicBezTo>
                <a:cubicBezTo>
                  <a:pt x="97" y="0"/>
                  <a:pt x="97" y="0"/>
                  <a:pt x="97" y="0"/>
                </a:cubicBezTo>
                <a:lnTo>
                  <a:pt x="0" y="97"/>
                </a:lnTo>
                <a:close/>
              </a:path>
            </a:pathLst>
          </a:custGeom>
          <a:solidFill>
            <a:schemeClr val="accent4"/>
          </a:solidFill>
          <a:ln>
            <a:noFill/>
          </a:ln>
        </p:spPr>
        <p:txBody>
          <a:bodyPr/>
          <a:lstStyle/>
          <a:p>
            <a:endParaRPr lang="zh-CN" altLang="en-US" sz="1600"/>
          </a:p>
        </p:txBody>
      </p:sp>
      <p:sp>
        <p:nvSpPr>
          <p:cNvPr id="10" name="Freeform 12"/>
          <p:cNvSpPr/>
          <p:nvPr/>
        </p:nvSpPr>
        <p:spPr bwMode="auto">
          <a:xfrm>
            <a:off x="7993417" y="1946275"/>
            <a:ext cx="889000" cy="1262062"/>
          </a:xfrm>
          <a:custGeom>
            <a:avLst/>
            <a:gdLst>
              <a:gd name="T0" fmla="*/ 0 w 172"/>
              <a:gd name="T1" fmla="*/ 0 h 244"/>
              <a:gd name="T2" fmla="*/ 0 w 172"/>
              <a:gd name="T3" fmla="*/ 27496 h 244"/>
              <a:gd name="T4" fmla="*/ 19323 w 172"/>
              <a:gd name="T5" fmla="*/ 8132 h 244"/>
              <a:gd name="T6" fmla="*/ 0 w 172"/>
              <a:gd name="T7" fmla="*/ 0 h 2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2" h="244">
                <a:moveTo>
                  <a:pt x="0" y="0"/>
                </a:moveTo>
                <a:cubicBezTo>
                  <a:pt x="0" y="244"/>
                  <a:pt x="0" y="244"/>
                  <a:pt x="0" y="244"/>
                </a:cubicBezTo>
                <a:cubicBezTo>
                  <a:pt x="172" y="72"/>
                  <a:pt x="172" y="72"/>
                  <a:pt x="172" y="72"/>
                </a:cubicBezTo>
                <a:cubicBezTo>
                  <a:pt x="128" y="28"/>
                  <a:pt x="67" y="0"/>
                  <a:pt x="0" y="0"/>
                </a:cubicBezTo>
                <a:close/>
              </a:path>
            </a:pathLst>
          </a:custGeom>
          <a:solidFill>
            <a:schemeClr val="accent4"/>
          </a:solidFill>
          <a:ln>
            <a:noFill/>
          </a:ln>
        </p:spPr>
        <p:txBody>
          <a:bodyPr/>
          <a:lstStyle/>
          <a:p>
            <a:endParaRPr lang="zh-CN" altLang="en-US" sz="1600"/>
          </a:p>
        </p:txBody>
      </p:sp>
      <p:sp>
        <p:nvSpPr>
          <p:cNvPr id="11" name="Freeform 13"/>
          <p:cNvSpPr/>
          <p:nvPr/>
        </p:nvSpPr>
        <p:spPr bwMode="auto">
          <a:xfrm>
            <a:off x="7993417" y="2411413"/>
            <a:ext cx="1127125" cy="796925"/>
          </a:xfrm>
          <a:custGeom>
            <a:avLst/>
            <a:gdLst>
              <a:gd name="T0" fmla="*/ 0 w 218"/>
              <a:gd name="T1" fmla="*/ 17384 h 154"/>
              <a:gd name="T2" fmla="*/ 24524 w 218"/>
              <a:gd name="T3" fmla="*/ 17384 h 154"/>
              <a:gd name="T4" fmla="*/ 17343 w 218"/>
              <a:gd name="T5" fmla="*/ 0 h 154"/>
              <a:gd name="T6" fmla="*/ 0 w 218"/>
              <a:gd name="T7" fmla="*/ 17384 h 1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8" h="154">
                <a:moveTo>
                  <a:pt x="0" y="154"/>
                </a:moveTo>
                <a:cubicBezTo>
                  <a:pt x="218" y="154"/>
                  <a:pt x="218" y="154"/>
                  <a:pt x="218" y="154"/>
                </a:cubicBezTo>
                <a:cubicBezTo>
                  <a:pt x="218" y="94"/>
                  <a:pt x="193" y="39"/>
                  <a:pt x="154" y="0"/>
                </a:cubicBezTo>
                <a:lnTo>
                  <a:pt x="0" y="154"/>
                </a:lnTo>
                <a:close/>
              </a:path>
            </a:pathLst>
          </a:custGeom>
          <a:solidFill>
            <a:schemeClr val="accent3"/>
          </a:solidFill>
          <a:ln>
            <a:noFill/>
          </a:ln>
        </p:spPr>
        <p:txBody>
          <a:bodyPr/>
          <a:lstStyle/>
          <a:p>
            <a:endParaRPr lang="zh-CN" altLang="en-US" sz="1600"/>
          </a:p>
        </p:txBody>
      </p:sp>
      <p:sp>
        <p:nvSpPr>
          <p:cNvPr id="12" name="Rectangle 14"/>
          <p:cNvSpPr>
            <a:spLocks noChangeArrowheads="1"/>
          </p:cNvSpPr>
          <p:nvPr/>
        </p:nvSpPr>
        <p:spPr bwMode="auto">
          <a:xfrm>
            <a:off x="7988655" y="1609725"/>
            <a:ext cx="9525" cy="3192462"/>
          </a:xfrm>
          <a:prstGeom prst="rect">
            <a:avLst/>
          </a:prstGeom>
          <a:solidFill>
            <a:schemeClr val="bg1">
              <a:lumMod val="50000"/>
            </a:schemeClr>
          </a:solidFill>
          <a:ln>
            <a:noFill/>
          </a:ln>
        </p:spPr>
        <p:txBody>
          <a:bodyPr/>
          <a:lstStyle/>
          <a:p>
            <a:endParaRPr lang="zh-CN" altLang="en-US"/>
          </a:p>
        </p:txBody>
      </p:sp>
      <p:sp>
        <p:nvSpPr>
          <p:cNvPr id="13" name="Freeform 15"/>
          <p:cNvSpPr/>
          <p:nvPr/>
        </p:nvSpPr>
        <p:spPr bwMode="auto">
          <a:xfrm>
            <a:off x="7404455" y="3208338"/>
            <a:ext cx="588963" cy="419100"/>
          </a:xfrm>
          <a:custGeom>
            <a:avLst/>
            <a:gdLst>
              <a:gd name="T0" fmla="*/ 12783 w 114"/>
              <a:gd name="T1" fmla="*/ 0 h 81"/>
              <a:gd name="T2" fmla="*/ 0 w 114"/>
              <a:gd name="T3" fmla="*/ 0 h 81"/>
              <a:gd name="T4" fmla="*/ 0 w 114"/>
              <a:gd name="T5" fmla="*/ 0 h 81"/>
              <a:gd name="T6" fmla="*/ 3687 w 114"/>
              <a:gd name="T7" fmla="*/ 9136 h 81"/>
              <a:gd name="T8" fmla="*/ 12783 w 114"/>
              <a:gd name="T9" fmla="*/ 0 h 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4" h="81">
                <a:moveTo>
                  <a:pt x="114" y="0"/>
                </a:moveTo>
                <a:cubicBezTo>
                  <a:pt x="0" y="0"/>
                  <a:pt x="0" y="0"/>
                  <a:pt x="0" y="0"/>
                </a:cubicBezTo>
                <a:cubicBezTo>
                  <a:pt x="0" y="0"/>
                  <a:pt x="0" y="0"/>
                  <a:pt x="0" y="0"/>
                </a:cubicBezTo>
                <a:cubicBezTo>
                  <a:pt x="0" y="31"/>
                  <a:pt x="12" y="60"/>
                  <a:pt x="33" y="81"/>
                </a:cubicBezTo>
                <a:lnTo>
                  <a:pt x="114" y="0"/>
                </a:lnTo>
                <a:close/>
              </a:path>
            </a:pathLst>
          </a:custGeom>
          <a:solidFill>
            <a:schemeClr val="accent3"/>
          </a:solidFill>
          <a:ln>
            <a:noFill/>
          </a:ln>
        </p:spPr>
        <p:txBody>
          <a:bodyPr/>
          <a:lstStyle/>
          <a:p>
            <a:endParaRPr lang="zh-CN" altLang="en-US" sz="1600"/>
          </a:p>
        </p:txBody>
      </p:sp>
      <p:sp>
        <p:nvSpPr>
          <p:cNvPr id="14" name="Freeform 16"/>
          <p:cNvSpPr/>
          <p:nvPr/>
        </p:nvSpPr>
        <p:spPr bwMode="auto">
          <a:xfrm>
            <a:off x="6861530" y="2076450"/>
            <a:ext cx="2259013" cy="2259012"/>
          </a:xfrm>
          <a:custGeom>
            <a:avLst/>
            <a:gdLst>
              <a:gd name="T0" fmla="*/ 3 w 1423"/>
              <a:gd name="T1" fmla="*/ 1423 h 1423"/>
              <a:gd name="T2" fmla="*/ 0 w 1423"/>
              <a:gd name="T3" fmla="*/ 1420 h 1423"/>
              <a:gd name="T4" fmla="*/ 1420 w 1423"/>
              <a:gd name="T5" fmla="*/ 0 h 1423"/>
              <a:gd name="T6" fmla="*/ 1423 w 1423"/>
              <a:gd name="T7" fmla="*/ 3 h 1423"/>
              <a:gd name="T8" fmla="*/ 3 w 1423"/>
              <a:gd name="T9" fmla="*/ 1423 h 142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23" h="1423">
                <a:moveTo>
                  <a:pt x="3" y="1423"/>
                </a:moveTo>
                <a:lnTo>
                  <a:pt x="0" y="1420"/>
                </a:lnTo>
                <a:lnTo>
                  <a:pt x="1420" y="0"/>
                </a:lnTo>
                <a:lnTo>
                  <a:pt x="1423" y="3"/>
                </a:lnTo>
                <a:lnTo>
                  <a:pt x="3" y="1423"/>
                </a:lnTo>
                <a:close/>
              </a:path>
            </a:pathLst>
          </a:custGeom>
          <a:solidFill>
            <a:schemeClr val="bg1">
              <a:lumMod val="50000"/>
            </a:schemeClr>
          </a:solidFill>
          <a:ln>
            <a:noFill/>
          </a:ln>
        </p:spPr>
        <p:txBody>
          <a:bodyPr/>
          <a:lstStyle/>
          <a:p>
            <a:endParaRPr lang="zh-CN" altLang="en-US"/>
          </a:p>
        </p:txBody>
      </p:sp>
      <p:sp>
        <p:nvSpPr>
          <p:cNvPr id="15" name="Rectangle 17"/>
          <p:cNvSpPr>
            <a:spLocks noChangeArrowheads="1"/>
          </p:cNvSpPr>
          <p:nvPr/>
        </p:nvSpPr>
        <p:spPr bwMode="auto">
          <a:xfrm>
            <a:off x="6396392" y="3203575"/>
            <a:ext cx="3189288" cy="9525"/>
          </a:xfrm>
          <a:prstGeom prst="rect">
            <a:avLst/>
          </a:prstGeom>
          <a:solidFill>
            <a:schemeClr val="bg1">
              <a:lumMod val="50000"/>
            </a:schemeClr>
          </a:solidFill>
          <a:ln>
            <a:noFill/>
          </a:ln>
        </p:spPr>
        <p:txBody>
          <a:bodyPr/>
          <a:lstStyle/>
          <a:p>
            <a:endParaRPr lang="zh-CN" altLang="en-US"/>
          </a:p>
        </p:txBody>
      </p:sp>
      <p:sp>
        <p:nvSpPr>
          <p:cNvPr id="16" name="Freeform 18"/>
          <p:cNvSpPr>
            <a:spLocks noEditPoints="1"/>
          </p:cNvSpPr>
          <p:nvPr/>
        </p:nvSpPr>
        <p:spPr bwMode="auto">
          <a:xfrm>
            <a:off x="6571017" y="1785938"/>
            <a:ext cx="2843213" cy="2844800"/>
          </a:xfrm>
          <a:custGeom>
            <a:avLst/>
            <a:gdLst>
              <a:gd name="T0" fmla="*/ 30942 w 550"/>
              <a:gd name="T1" fmla="*/ 61987 h 550"/>
              <a:gd name="T2" fmla="*/ 18887 w 550"/>
              <a:gd name="T3" fmla="*/ 59491 h 550"/>
              <a:gd name="T4" fmla="*/ 13605 w 550"/>
              <a:gd name="T5" fmla="*/ 56689 h 550"/>
              <a:gd name="T6" fmla="*/ 9014 w 550"/>
              <a:gd name="T7" fmla="*/ 52854 h 550"/>
              <a:gd name="T8" fmla="*/ 5282 w 550"/>
              <a:gd name="T9" fmla="*/ 48247 h 550"/>
              <a:gd name="T10" fmla="*/ 2345 w 550"/>
              <a:gd name="T11" fmla="*/ 43057 h 550"/>
              <a:gd name="T12" fmla="*/ 0 w 550"/>
              <a:gd name="T13" fmla="*/ 30989 h 550"/>
              <a:gd name="T14" fmla="*/ 2345 w 550"/>
              <a:gd name="T15" fmla="*/ 18917 h 550"/>
              <a:gd name="T16" fmla="*/ 5282 w 550"/>
              <a:gd name="T17" fmla="*/ 13632 h 550"/>
              <a:gd name="T18" fmla="*/ 9014 w 550"/>
              <a:gd name="T19" fmla="*/ 9022 h 550"/>
              <a:gd name="T20" fmla="*/ 13605 w 550"/>
              <a:gd name="T21" fmla="*/ 5298 h 550"/>
              <a:gd name="T22" fmla="*/ 18887 w 550"/>
              <a:gd name="T23" fmla="*/ 2356 h 550"/>
              <a:gd name="T24" fmla="*/ 30942 w 550"/>
              <a:gd name="T25" fmla="*/ 0 h 550"/>
              <a:gd name="T26" fmla="*/ 42958 w 550"/>
              <a:gd name="T27" fmla="*/ 2356 h 550"/>
              <a:gd name="T28" fmla="*/ 48237 w 550"/>
              <a:gd name="T29" fmla="*/ 5298 h 550"/>
              <a:gd name="T30" fmla="*/ 52724 w 550"/>
              <a:gd name="T31" fmla="*/ 9022 h 550"/>
              <a:gd name="T32" fmla="*/ 56560 w 550"/>
              <a:gd name="T33" fmla="*/ 13632 h 550"/>
              <a:gd name="T34" fmla="*/ 59360 w 550"/>
              <a:gd name="T35" fmla="*/ 18917 h 550"/>
              <a:gd name="T36" fmla="*/ 61842 w 550"/>
              <a:gd name="T37" fmla="*/ 30989 h 550"/>
              <a:gd name="T38" fmla="*/ 59360 w 550"/>
              <a:gd name="T39" fmla="*/ 43057 h 550"/>
              <a:gd name="T40" fmla="*/ 56560 w 550"/>
              <a:gd name="T41" fmla="*/ 48247 h 550"/>
              <a:gd name="T42" fmla="*/ 52724 w 550"/>
              <a:gd name="T43" fmla="*/ 52854 h 550"/>
              <a:gd name="T44" fmla="*/ 48237 w 550"/>
              <a:gd name="T45" fmla="*/ 56689 h 550"/>
              <a:gd name="T46" fmla="*/ 42958 w 550"/>
              <a:gd name="T47" fmla="*/ 59491 h 550"/>
              <a:gd name="T48" fmla="*/ 30942 w 550"/>
              <a:gd name="T49" fmla="*/ 61987 h 550"/>
              <a:gd name="T50" fmla="*/ 30942 w 550"/>
              <a:gd name="T51" fmla="*/ 244 h 550"/>
              <a:gd name="T52" fmla="*/ 244 w 550"/>
              <a:gd name="T53" fmla="*/ 30989 h 550"/>
              <a:gd name="T54" fmla="*/ 30942 w 550"/>
              <a:gd name="T55" fmla="*/ 61743 h 550"/>
              <a:gd name="T56" fmla="*/ 61597 w 550"/>
              <a:gd name="T57" fmla="*/ 30989 h 550"/>
              <a:gd name="T58" fmla="*/ 30942 w 550"/>
              <a:gd name="T59" fmla="*/ 244 h 55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50" h="550">
                <a:moveTo>
                  <a:pt x="275" y="550"/>
                </a:moveTo>
                <a:cubicBezTo>
                  <a:pt x="238" y="550"/>
                  <a:pt x="202" y="542"/>
                  <a:pt x="168" y="528"/>
                </a:cubicBezTo>
                <a:cubicBezTo>
                  <a:pt x="151" y="521"/>
                  <a:pt x="136" y="513"/>
                  <a:pt x="121" y="503"/>
                </a:cubicBezTo>
                <a:cubicBezTo>
                  <a:pt x="107" y="493"/>
                  <a:pt x="93" y="482"/>
                  <a:pt x="80" y="469"/>
                </a:cubicBezTo>
                <a:cubicBezTo>
                  <a:pt x="68" y="457"/>
                  <a:pt x="57" y="443"/>
                  <a:pt x="47" y="428"/>
                </a:cubicBezTo>
                <a:cubicBezTo>
                  <a:pt x="37" y="414"/>
                  <a:pt x="28" y="398"/>
                  <a:pt x="21" y="382"/>
                </a:cubicBezTo>
                <a:cubicBezTo>
                  <a:pt x="7" y="348"/>
                  <a:pt x="0" y="312"/>
                  <a:pt x="0" y="275"/>
                </a:cubicBezTo>
                <a:cubicBezTo>
                  <a:pt x="0" y="238"/>
                  <a:pt x="7" y="202"/>
                  <a:pt x="21" y="168"/>
                </a:cubicBezTo>
                <a:cubicBezTo>
                  <a:pt x="28" y="151"/>
                  <a:pt x="37" y="136"/>
                  <a:pt x="47" y="121"/>
                </a:cubicBezTo>
                <a:cubicBezTo>
                  <a:pt x="57" y="106"/>
                  <a:pt x="68" y="93"/>
                  <a:pt x="80" y="80"/>
                </a:cubicBezTo>
                <a:cubicBezTo>
                  <a:pt x="93" y="68"/>
                  <a:pt x="107" y="57"/>
                  <a:pt x="121" y="47"/>
                </a:cubicBezTo>
                <a:cubicBezTo>
                  <a:pt x="136" y="37"/>
                  <a:pt x="151" y="28"/>
                  <a:pt x="168" y="21"/>
                </a:cubicBezTo>
                <a:cubicBezTo>
                  <a:pt x="202" y="7"/>
                  <a:pt x="238" y="0"/>
                  <a:pt x="275" y="0"/>
                </a:cubicBezTo>
                <a:cubicBezTo>
                  <a:pt x="312" y="0"/>
                  <a:pt x="348" y="7"/>
                  <a:pt x="382" y="21"/>
                </a:cubicBezTo>
                <a:cubicBezTo>
                  <a:pt x="398" y="28"/>
                  <a:pt x="414" y="37"/>
                  <a:pt x="429" y="47"/>
                </a:cubicBezTo>
                <a:cubicBezTo>
                  <a:pt x="443" y="57"/>
                  <a:pt x="457" y="68"/>
                  <a:pt x="469" y="80"/>
                </a:cubicBezTo>
                <a:cubicBezTo>
                  <a:pt x="482" y="93"/>
                  <a:pt x="493" y="106"/>
                  <a:pt x="503" y="121"/>
                </a:cubicBezTo>
                <a:cubicBezTo>
                  <a:pt x="513" y="136"/>
                  <a:pt x="521" y="151"/>
                  <a:pt x="528" y="168"/>
                </a:cubicBezTo>
                <a:cubicBezTo>
                  <a:pt x="542" y="202"/>
                  <a:pt x="550" y="238"/>
                  <a:pt x="550" y="275"/>
                </a:cubicBezTo>
                <a:cubicBezTo>
                  <a:pt x="550" y="312"/>
                  <a:pt x="542" y="348"/>
                  <a:pt x="528" y="382"/>
                </a:cubicBezTo>
                <a:cubicBezTo>
                  <a:pt x="521" y="398"/>
                  <a:pt x="513" y="414"/>
                  <a:pt x="503" y="428"/>
                </a:cubicBezTo>
                <a:cubicBezTo>
                  <a:pt x="493" y="443"/>
                  <a:pt x="482" y="457"/>
                  <a:pt x="469" y="469"/>
                </a:cubicBezTo>
                <a:cubicBezTo>
                  <a:pt x="457" y="482"/>
                  <a:pt x="443" y="493"/>
                  <a:pt x="429" y="503"/>
                </a:cubicBezTo>
                <a:cubicBezTo>
                  <a:pt x="414" y="513"/>
                  <a:pt x="398" y="521"/>
                  <a:pt x="382" y="528"/>
                </a:cubicBezTo>
                <a:cubicBezTo>
                  <a:pt x="348" y="542"/>
                  <a:pt x="312" y="550"/>
                  <a:pt x="275" y="550"/>
                </a:cubicBezTo>
                <a:close/>
                <a:moveTo>
                  <a:pt x="275" y="2"/>
                </a:moveTo>
                <a:cubicBezTo>
                  <a:pt x="124" y="2"/>
                  <a:pt x="2" y="124"/>
                  <a:pt x="2" y="275"/>
                </a:cubicBezTo>
                <a:cubicBezTo>
                  <a:pt x="2" y="425"/>
                  <a:pt x="124" y="548"/>
                  <a:pt x="275" y="548"/>
                </a:cubicBezTo>
                <a:cubicBezTo>
                  <a:pt x="425" y="548"/>
                  <a:pt x="548" y="425"/>
                  <a:pt x="548" y="275"/>
                </a:cubicBezTo>
                <a:cubicBezTo>
                  <a:pt x="548" y="124"/>
                  <a:pt x="425" y="2"/>
                  <a:pt x="275" y="2"/>
                </a:cubicBezTo>
                <a:close/>
              </a:path>
            </a:pathLst>
          </a:custGeom>
          <a:solidFill>
            <a:schemeClr val="bg1">
              <a:lumMod val="50000"/>
            </a:schemeClr>
          </a:solidFill>
          <a:ln>
            <a:noFill/>
          </a:ln>
        </p:spPr>
        <p:txBody>
          <a:bodyPr/>
          <a:lstStyle/>
          <a:p>
            <a:endParaRPr lang="zh-CN" altLang="en-US"/>
          </a:p>
        </p:txBody>
      </p:sp>
      <p:sp>
        <p:nvSpPr>
          <p:cNvPr id="17" name="Freeform 19"/>
          <p:cNvSpPr>
            <a:spLocks noEditPoints="1"/>
          </p:cNvSpPr>
          <p:nvPr/>
        </p:nvSpPr>
        <p:spPr bwMode="auto">
          <a:xfrm>
            <a:off x="6390042" y="1604963"/>
            <a:ext cx="3200400" cy="3201987"/>
          </a:xfrm>
          <a:custGeom>
            <a:avLst/>
            <a:gdLst>
              <a:gd name="T0" fmla="*/ 34888 w 619"/>
              <a:gd name="T1" fmla="*/ 69780 h 619"/>
              <a:gd name="T2" fmla="*/ 27781 w 619"/>
              <a:gd name="T3" fmla="*/ 69090 h 619"/>
              <a:gd name="T4" fmla="*/ 21277 w 619"/>
              <a:gd name="T5" fmla="*/ 67082 h 619"/>
              <a:gd name="T6" fmla="*/ 15411 w 619"/>
              <a:gd name="T7" fmla="*/ 63801 h 619"/>
              <a:gd name="T8" fmla="*/ 10227 w 619"/>
              <a:gd name="T9" fmla="*/ 59513 h 619"/>
              <a:gd name="T10" fmla="*/ 5973 w 619"/>
              <a:gd name="T11" fmla="*/ 54459 h 619"/>
              <a:gd name="T12" fmla="*/ 2801 w 619"/>
              <a:gd name="T13" fmla="*/ 48470 h 619"/>
              <a:gd name="T14" fmla="*/ 795 w 619"/>
              <a:gd name="T15" fmla="*/ 41930 h 619"/>
              <a:gd name="T16" fmla="*/ 0 w 619"/>
              <a:gd name="T17" fmla="*/ 34944 h 619"/>
              <a:gd name="T18" fmla="*/ 795 w 619"/>
              <a:gd name="T19" fmla="*/ 27850 h 619"/>
              <a:gd name="T20" fmla="*/ 2801 w 619"/>
              <a:gd name="T21" fmla="*/ 21310 h 619"/>
              <a:gd name="T22" fmla="*/ 5973 w 619"/>
              <a:gd name="T23" fmla="*/ 15429 h 619"/>
              <a:gd name="T24" fmla="*/ 10227 w 619"/>
              <a:gd name="T25" fmla="*/ 10277 h 619"/>
              <a:gd name="T26" fmla="*/ 15411 w 619"/>
              <a:gd name="T27" fmla="*/ 5989 h 619"/>
              <a:gd name="T28" fmla="*/ 21277 w 619"/>
              <a:gd name="T29" fmla="*/ 2802 h 619"/>
              <a:gd name="T30" fmla="*/ 27781 w 619"/>
              <a:gd name="T31" fmla="*/ 795 h 619"/>
              <a:gd name="T32" fmla="*/ 34888 w 619"/>
              <a:gd name="T33" fmla="*/ 0 h 619"/>
              <a:gd name="T34" fmla="*/ 41867 w 619"/>
              <a:gd name="T35" fmla="*/ 795 h 619"/>
              <a:gd name="T36" fmla="*/ 48368 w 619"/>
              <a:gd name="T37" fmla="*/ 2802 h 619"/>
              <a:gd name="T38" fmla="*/ 54341 w 619"/>
              <a:gd name="T39" fmla="*/ 5989 h 619"/>
              <a:gd name="T40" fmla="*/ 59529 w 619"/>
              <a:gd name="T41" fmla="*/ 10277 h 619"/>
              <a:gd name="T42" fmla="*/ 63665 w 619"/>
              <a:gd name="T43" fmla="*/ 15429 h 619"/>
              <a:gd name="T44" fmla="*/ 66951 w 619"/>
              <a:gd name="T45" fmla="*/ 21310 h 619"/>
              <a:gd name="T46" fmla="*/ 68958 w 619"/>
              <a:gd name="T47" fmla="*/ 27850 h 619"/>
              <a:gd name="T48" fmla="*/ 69648 w 619"/>
              <a:gd name="T49" fmla="*/ 34944 h 619"/>
              <a:gd name="T50" fmla="*/ 68958 w 619"/>
              <a:gd name="T51" fmla="*/ 41930 h 619"/>
              <a:gd name="T52" fmla="*/ 66951 w 619"/>
              <a:gd name="T53" fmla="*/ 48470 h 619"/>
              <a:gd name="T54" fmla="*/ 63665 w 619"/>
              <a:gd name="T55" fmla="*/ 54459 h 619"/>
              <a:gd name="T56" fmla="*/ 59529 w 619"/>
              <a:gd name="T57" fmla="*/ 59513 h 619"/>
              <a:gd name="T58" fmla="*/ 54341 w 619"/>
              <a:gd name="T59" fmla="*/ 63801 h 619"/>
              <a:gd name="T60" fmla="*/ 48368 w 619"/>
              <a:gd name="T61" fmla="*/ 67082 h 619"/>
              <a:gd name="T62" fmla="*/ 41867 w 619"/>
              <a:gd name="T63" fmla="*/ 69090 h 619"/>
              <a:gd name="T64" fmla="*/ 34888 w 619"/>
              <a:gd name="T65" fmla="*/ 69780 h 619"/>
              <a:gd name="T66" fmla="*/ 34888 w 619"/>
              <a:gd name="T67" fmla="*/ 244 h 619"/>
              <a:gd name="T68" fmla="*/ 244 w 619"/>
              <a:gd name="T69" fmla="*/ 34944 h 619"/>
              <a:gd name="T70" fmla="*/ 34888 w 619"/>
              <a:gd name="T71" fmla="*/ 69546 h 619"/>
              <a:gd name="T72" fmla="*/ 69404 w 619"/>
              <a:gd name="T73" fmla="*/ 34944 h 619"/>
              <a:gd name="T74" fmla="*/ 34888 w 619"/>
              <a:gd name="T75" fmla="*/ 244 h 61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19" h="619">
                <a:moveTo>
                  <a:pt x="310" y="619"/>
                </a:moveTo>
                <a:cubicBezTo>
                  <a:pt x="289" y="619"/>
                  <a:pt x="268" y="617"/>
                  <a:pt x="247" y="613"/>
                </a:cubicBezTo>
                <a:cubicBezTo>
                  <a:pt x="228" y="609"/>
                  <a:pt x="208" y="603"/>
                  <a:pt x="189" y="595"/>
                </a:cubicBezTo>
                <a:cubicBezTo>
                  <a:pt x="171" y="587"/>
                  <a:pt x="153" y="577"/>
                  <a:pt x="137" y="566"/>
                </a:cubicBezTo>
                <a:cubicBezTo>
                  <a:pt x="120" y="555"/>
                  <a:pt x="105" y="542"/>
                  <a:pt x="91" y="528"/>
                </a:cubicBezTo>
                <a:cubicBezTo>
                  <a:pt x="77" y="514"/>
                  <a:pt x="64" y="499"/>
                  <a:pt x="53" y="483"/>
                </a:cubicBezTo>
                <a:cubicBezTo>
                  <a:pt x="42" y="466"/>
                  <a:pt x="33" y="448"/>
                  <a:pt x="25" y="430"/>
                </a:cubicBezTo>
                <a:cubicBezTo>
                  <a:pt x="17" y="411"/>
                  <a:pt x="11" y="392"/>
                  <a:pt x="7" y="372"/>
                </a:cubicBezTo>
                <a:cubicBezTo>
                  <a:pt x="3" y="352"/>
                  <a:pt x="0" y="331"/>
                  <a:pt x="0" y="310"/>
                </a:cubicBezTo>
                <a:cubicBezTo>
                  <a:pt x="0" y="289"/>
                  <a:pt x="3" y="268"/>
                  <a:pt x="7" y="247"/>
                </a:cubicBezTo>
                <a:cubicBezTo>
                  <a:pt x="11" y="228"/>
                  <a:pt x="17" y="208"/>
                  <a:pt x="25" y="189"/>
                </a:cubicBezTo>
                <a:cubicBezTo>
                  <a:pt x="33" y="171"/>
                  <a:pt x="42" y="153"/>
                  <a:pt x="53" y="137"/>
                </a:cubicBezTo>
                <a:cubicBezTo>
                  <a:pt x="64" y="120"/>
                  <a:pt x="77" y="105"/>
                  <a:pt x="91" y="91"/>
                </a:cubicBezTo>
                <a:cubicBezTo>
                  <a:pt x="105" y="77"/>
                  <a:pt x="120" y="64"/>
                  <a:pt x="137" y="53"/>
                </a:cubicBezTo>
                <a:cubicBezTo>
                  <a:pt x="153" y="42"/>
                  <a:pt x="171" y="33"/>
                  <a:pt x="189" y="25"/>
                </a:cubicBezTo>
                <a:cubicBezTo>
                  <a:pt x="208" y="17"/>
                  <a:pt x="228" y="11"/>
                  <a:pt x="247" y="7"/>
                </a:cubicBezTo>
                <a:cubicBezTo>
                  <a:pt x="268" y="3"/>
                  <a:pt x="289" y="0"/>
                  <a:pt x="310" y="0"/>
                </a:cubicBezTo>
                <a:cubicBezTo>
                  <a:pt x="331" y="0"/>
                  <a:pt x="352" y="3"/>
                  <a:pt x="372" y="7"/>
                </a:cubicBezTo>
                <a:cubicBezTo>
                  <a:pt x="392" y="11"/>
                  <a:pt x="412" y="17"/>
                  <a:pt x="430" y="25"/>
                </a:cubicBezTo>
                <a:cubicBezTo>
                  <a:pt x="449" y="33"/>
                  <a:pt x="466" y="42"/>
                  <a:pt x="483" y="53"/>
                </a:cubicBezTo>
                <a:cubicBezTo>
                  <a:pt x="499" y="64"/>
                  <a:pt x="515" y="77"/>
                  <a:pt x="529" y="91"/>
                </a:cubicBezTo>
                <a:cubicBezTo>
                  <a:pt x="543" y="105"/>
                  <a:pt x="555" y="120"/>
                  <a:pt x="566" y="137"/>
                </a:cubicBezTo>
                <a:cubicBezTo>
                  <a:pt x="577" y="153"/>
                  <a:pt x="587" y="171"/>
                  <a:pt x="595" y="189"/>
                </a:cubicBezTo>
                <a:cubicBezTo>
                  <a:pt x="603" y="208"/>
                  <a:pt x="609" y="228"/>
                  <a:pt x="613" y="247"/>
                </a:cubicBezTo>
                <a:cubicBezTo>
                  <a:pt x="617" y="268"/>
                  <a:pt x="619" y="289"/>
                  <a:pt x="619" y="310"/>
                </a:cubicBezTo>
                <a:cubicBezTo>
                  <a:pt x="619" y="331"/>
                  <a:pt x="617" y="352"/>
                  <a:pt x="613" y="372"/>
                </a:cubicBezTo>
                <a:cubicBezTo>
                  <a:pt x="609" y="392"/>
                  <a:pt x="603" y="411"/>
                  <a:pt x="595" y="430"/>
                </a:cubicBezTo>
                <a:cubicBezTo>
                  <a:pt x="587" y="448"/>
                  <a:pt x="577" y="466"/>
                  <a:pt x="566" y="483"/>
                </a:cubicBezTo>
                <a:cubicBezTo>
                  <a:pt x="555" y="499"/>
                  <a:pt x="543" y="514"/>
                  <a:pt x="529" y="528"/>
                </a:cubicBezTo>
                <a:cubicBezTo>
                  <a:pt x="515" y="542"/>
                  <a:pt x="499" y="555"/>
                  <a:pt x="483" y="566"/>
                </a:cubicBezTo>
                <a:cubicBezTo>
                  <a:pt x="466" y="577"/>
                  <a:pt x="449" y="587"/>
                  <a:pt x="430" y="595"/>
                </a:cubicBezTo>
                <a:cubicBezTo>
                  <a:pt x="412" y="603"/>
                  <a:pt x="392" y="609"/>
                  <a:pt x="372" y="613"/>
                </a:cubicBezTo>
                <a:cubicBezTo>
                  <a:pt x="352" y="617"/>
                  <a:pt x="331" y="619"/>
                  <a:pt x="310" y="619"/>
                </a:cubicBezTo>
                <a:close/>
                <a:moveTo>
                  <a:pt x="310" y="2"/>
                </a:moveTo>
                <a:cubicBezTo>
                  <a:pt x="140" y="2"/>
                  <a:pt x="2" y="140"/>
                  <a:pt x="2" y="310"/>
                </a:cubicBezTo>
                <a:cubicBezTo>
                  <a:pt x="2" y="479"/>
                  <a:pt x="140" y="617"/>
                  <a:pt x="310" y="617"/>
                </a:cubicBezTo>
                <a:cubicBezTo>
                  <a:pt x="479" y="617"/>
                  <a:pt x="617" y="479"/>
                  <a:pt x="617" y="310"/>
                </a:cubicBezTo>
                <a:cubicBezTo>
                  <a:pt x="617" y="140"/>
                  <a:pt x="479" y="2"/>
                  <a:pt x="310" y="2"/>
                </a:cubicBezTo>
                <a:close/>
              </a:path>
            </a:pathLst>
          </a:custGeom>
          <a:solidFill>
            <a:schemeClr val="bg1">
              <a:lumMod val="50000"/>
            </a:schemeClr>
          </a:solidFill>
          <a:ln>
            <a:noFill/>
          </a:ln>
        </p:spPr>
        <p:txBody>
          <a:bodyPr/>
          <a:lstStyle/>
          <a:p>
            <a:endParaRPr lang="zh-CN" altLang="en-US"/>
          </a:p>
        </p:txBody>
      </p:sp>
      <p:sp>
        <p:nvSpPr>
          <p:cNvPr id="18" name="TextBox 692"/>
          <p:cNvSpPr txBox="1"/>
          <p:nvPr/>
        </p:nvSpPr>
        <p:spPr bwMode="auto">
          <a:xfrm>
            <a:off x="2025510" y="1967004"/>
            <a:ext cx="3653564" cy="52322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2800" spc="3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锐意进取  不断上进</a:t>
            </a:r>
            <a:endParaRPr lang="zh-CN" altLang="en-US" sz="2800" spc="3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9" name="矩形 1"/>
          <p:cNvSpPr>
            <a:spLocks noChangeArrowheads="1"/>
          </p:cNvSpPr>
          <p:nvPr/>
        </p:nvSpPr>
        <p:spPr bwMode="auto">
          <a:xfrm>
            <a:off x="1751125" y="2735987"/>
            <a:ext cx="436689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chemeClr val="accent2"/>
              </a:buClr>
            </a:pPr>
            <a:r>
              <a:rPr lang="zh-CN" altLang="zh-CN" sz="2000" dirty="0"/>
              <a:t>单击添加段落文字。单击添加段落文字单击添加段落文字单击添加段落文字单击添加段落文字。单击添加段落文字。单击添加段落文字单击添加段落文字单击添加段落文字单击添加段落文字。</a:t>
            </a:r>
            <a:endParaRPr lang="zh-CN" altLang="zh-CN" sz="2000" dirty="0"/>
          </a:p>
        </p:txBody>
      </p:sp>
      <p:sp>
        <p:nvSpPr>
          <p:cNvPr id="20" name="TextBox 692"/>
          <p:cNvSpPr txBox="1"/>
          <p:nvPr/>
        </p:nvSpPr>
        <p:spPr bwMode="auto">
          <a:xfrm rot="17785256">
            <a:off x="6340781" y="2293998"/>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2"/>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1" name="TextBox 692"/>
          <p:cNvSpPr txBox="1"/>
          <p:nvPr/>
        </p:nvSpPr>
        <p:spPr bwMode="auto">
          <a:xfrm rot="20443798">
            <a:off x="6905166" y="1784020"/>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2" name="TextBox 692"/>
          <p:cNvSpPr txBox="1"/>
          <p:nvPr/>
        </p:nvSpPr>
        <p:spPr bwMode="auto">
          <a:xfrm rot="1589618">
            <a:off x="7714558" y="1819718"/>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4"/>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4"/>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3" name="TextBox 692"/>
          <p:cNvSpPr txBox="1"/>
          <p:nvPr/>
        </p:nvSpPr>
        <p:spPr bwMode="auto">
          <a:xfrm rot="4104221">
            <a:off x="8219373" y="2368750"/>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3"/>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3"/>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4" name="TextBox 692"/>
          <p:cNvSpPr txBox="1"/>
          <p:nvPr/>
        </p:nvSpPr>
        <p:spPr bwMode="auto">
          <a:xfrm rot="6951399">
            <a:off x="8211166" y="3178196"/>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2"/>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2"/>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5" name="TextBox 692"/>
          <p:cNvSpPr txBox="1"/>
          <p:nvPr/>
        </p:nvSpPr>
        <p:spPr bwMode="auto">
          <a:xfrm rot="9614457">
            <a:off x="7643789" y="3718771"/>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6" name="TextBox 692"/>
          <p:cNvSpPr txBox="1"/>
          <p:nvPr/>
        </p:nvSpPr>
        <p:spPr bwMode="auto">
          <a:xfrm rot="12322412">
            <a:off x="6812268" y="3697993"/>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4"/>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4"/>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7" name="TextBox 692"/>
          <p:cNvSpPr txBox="1"/>
          <p:nvPr/>
        </p:nvSpPr>
        <p:spPr bwMode="auto">
          <a:xfrm rot="15082369">
            <a:off x="6281181" y="3090372"/>
            <a:ext cx="1455688" cy="904438"/>
          </a:xfrm>
          <a:prstGeom prst="rect">
            <a:avLst/>
          </a:prstGeom>
          <a:noFill/>
        </p:spPr>
        <p:txBody>
          <a:bodyPr wrap="none">
            <a:prstTxWarp prst="textArchUp">
              <a:avLst>
                <a:gd name="adj" fmla="val 10893692"/>
              </a:avLst>
            </a:prstTxWarp>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fontAlgn="auto">
              <a:spcBef>
                <a:spcPts val="0"/>
              </a:spcBef>
              <a:spcAft>
                <a:spcPts val="0"/>
              </a:spcAft>
              <a:defRPr/>
            </a:pPr>
            <a:r>
              <a:rPr lang="zh-CN" altLang="en-US" sz="1050" spc="600" dirty="0">
                <a:solidFill>
                  <a:schemeClr val="accent3"/>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1050" spc="600" dirty="0">
              <a:solidFill>
                <a:schemeClr val="accent3"/>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8" name="TextBox 56"/>
          <p:cNvSpPr txBox="1"/>
          <p:nvPr/>
        </p:nvSpPr>
        <p:spPr bwMode="auto">
          <a:xfrm>
            <a:off x="7617085" y="2536213"/>
            <a:ext cx="412292" cy="2462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en-US" altLang="zh-CN" sz="1000" dirty="0">
                <a:solidFill>
                  <a:schemeClr val="tx1">
                    <a:lumMod val="50000"/>
                    <a:lumOff val="50000"/>
                  </a:schemeClr>
                </a:solidFill>
              </a:rPr>
              <a:t>20</a:t>
            </a:r>
            <a:endParaRPr lang="zh-CN" altLang="en-US" sz="1000" dirty="0">
              <a:solidFill>
                <a:schemeClr val="tx1">
                  <a:lumMod val="50000"/>
                  <a:lumOff val="50000"/>
                </a:schemeClr>
              </a:solidFill>
            </a:endParaRPr>
          </a:p>
        </p:txBody>
      </p:sp>
      <p:sp>
        <p:nvSpPr>
          <p:cNvPr id="29" name="TextBox 57"/>
          <p:cNvSpPr txBox="1"/>
          <p:nvPr/>
        </p:nvSpPr>
        <p:spPr bwMode="auto">
          <a:xfrm>
            <a:off x="7617085" y="2282418"/>
            <a:ext cx="412292" cy="2462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en-US" altLang="zh-CN" sz="1000" dirty="0">
                <a:solidFill>
                  <a:schemeClr val="tx1">
                    <a:lumMod val="50000"/>
                    <a:lumOff val="50000"/>
                  </a:schemeClr>
                </a:solidFill>
              </a:rPr>
              <a:t>30</a:t>
            </a:r>
            <a:endParaRPr lang="zh-CN" altLang="en-US" sz="1000" dirty="0">
              <a:solidFill>
                <a:schemeClr val="tx1">
                  <a:lumMod val="50000"/>
                  <a:lumOff val="50000"/>
                </a:schemeClr>
              </a:solidFill>
            </a:endParaRPr>
          </a:p>
        </p:txBody>
      </p:sp>
      <p:sp>
        <p:nvSpPr>
          <p:cNvPr id="30" name="TextBox 58"/>
          <p:cNvSpPr txBox="1"/>
          <p:nvPr/>
        </p:nvSpPr>
        <p:spPr bwMode="auto">
          <a:xfrm>
            <a:off x="7617085" y="2028623"/>
            <a:ext cx="412292" cy="2462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en-US" altLang="zh-CN" sz="1000" dirty="0">
                <a:solidFill>
                  <a:schemeClr val="tx1">
                    <a:lumMod val="50000"/>
                    <a:lumOff val="50000"/>
                  </a:schemeClr>
                </a:solidFill>
              </a:rPr>
              <a:t>40</a:t>
            </a:r>
            <a:endParaRPr lang="zh-CN" altLang="en-US" sz="1000" dirty="0">
              <a:solidFill>
                <a:schemeClr val="tx1">
                  <a:lumMod val="50000"/>
                  <a:lumOff val="50000"/>
                </a:schemeClr>
              </a:solidFill>
            </a:endParaRPr>
          </a:p>
        </p:txBody>
      </p:sp>
      <p:sp>
        <p:nvSpPr>
          <p:cNvPr id="31" name="TextBox 59"/>
          <p:cNvSpPr txBox="1"/>
          <p:nvPr/>
        </p:nvSpPr>
        <p:spPr bwMode="auto">
          <a:xfrm>
            <a:off x="7617085" y="1774828"/>
            <a:ext cx="412292" cy="246221"/>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en-US" altLang="zh-CN" sz="1000" dirty="0">
                <a:solidFill>
                  <a:schemeClr val="tx1">
                    <a:lumMod val="50000"/>
                    <a:lumOff val="50000"/>
                  </a:schemeClr>
                </a:solidFill>
              </a:rPr>
              <a:t>50</a:t>
            </a:r>
            <a:endParaRPr lang="zh-CN" altLang="en-US" sz="1000" dirty="0">
              <a:solidFill>
                <a:schemeClr val="tx1">
                  <a:lumMod val="50000"/>
                  <a:lumOff val="50000"/>
                </a:schemeClr>
              </a:solidFill>
            </a:endParaRPr>
          </a:p>
        </p:txBody>
      </p:sp>
      <p:cxnSp>
        <p:nvCxnSpPr>
          <p:cNvPr id="32" name="直接连接符 31"/>
          <p:cNvCxnSpPr/>
          <p:nvPr/>
        </p:nvCxnSpPr>
        <p:spPr>
          <a:xfrm flipH="1">
            <a:off x="7920973" y="2653031"/>
            <a:ext cx="6450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7920973" y="2397974"/>
            <a:ext cx="6450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7920973" y="2142917"/>
            <a:ext cx="6450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H="1">
            <a:off x="7920973" y="1887860"/>
            <a:ext cx="64507"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7"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00"/>
                                        <p:tgtEl>
                                          <p:spTgt spid="9"/>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down)">
                                      <p:cBhvr>
                                        <p:cTn id="46" dur="500"/>
                                        <p:tgtEl>
                                          <p:spTgt spid="15"/>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down)">
                                      <p:cBhvr>
                                        <p:cTn id="49" dur="500"/>
                                        <p:tgtEl>
                                          <p:spTgt spid="16"/>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down)">
                                      <p:cBhvr>
                                        <p:cTn id="52" dur="500"/>
                                        <p:tgtEl>
                                          <p:spTgt spid="17"/>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down)">
                                      <p:cBhvr>
                                        <p:cTn id="55" dur="500"/>
                                        <p:tgtEl>
                                          <p:spTgt spid="18"/>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ipe(down)">
                                      <p:cBhvr>
                                        <p:cTn id="61" dur="500"/>
                                        <p:tgtEl>
                                          <p:spTgt spid="20"/>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wipe(down)">
                                      <p:cBhvr>
                                        <p:cTn id="64" dur="500"/>
                                        <p:tgtEl>
                                          <p:spTgt spid="21"/>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down)">
                                      <p:cBhvr>
                                        <p:cTn id="67" dur="500"/>
                                        <p:tgtEl>
                                          <p:spTgt spid="22"/>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wipe(down)">
                                      <p:cBhvr>
                                        <p:cTn id="70" dur="500"/>
                                        <p:tgtEl>
                                          <p:spTgt spid="23"/>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wipe(down)">
                                      <p:cBhvr>
                                        <p:cTn id="73" dur="500"/>
                                        <p:tgtEl>
                                          <p:spTgt spid="24"/>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wipe(down)">
                                      <p:cBhvr>
                                        <p:cTn id="76" dur="500"/>
                                        <p:tgtEl>
                                          <p:spTgt spid="25"/>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wipe(down)">
                                      <p:cBhvr>
                                        <p:cTn id="79" dur="500"/>
                                        <p:tgtEl>
                                          <p:spTgt spid="26"/>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down)">
                                      <p:cBhvr>
                                        <p:cTn id="82" dur="500"/>
                                        <p:tgtEl>
                                          <p:spTgt spid="27"/>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28"/>
                                        </p:tgtEl>
                                        <p:attrNameLst>
                                          <p:attrName>style.visibility</p:attrName>
                                        </p:attrNameLst>
                                      </p:cBhvr>
                                      <p:to>
                                        <p:strVal val="visible"/>
                                      </p:to>
                                    </p:set>
                                    <p:animEffect transition="in" filter="wipe(down)">
                                      <p:cBhvr>
                                        <p:cTn id="85" dur="500"/>
                                        <p:tgtEl>
                                          <p:spTgt spid="28"/>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down)">
                                      <p:cBhvr>
                                        <p:cTn id="91" dur="500"/>
                                        <p:tgtEl>
                                          <p:spTgt spid="30"/>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wipe(down)">
                                      <p:cBhvr>
                                        <p:cTn id="94" dur="500"/>
                                        <p:tgtEl>
                                          <p:spTgt spid="31"/>
                                        </p:tgtEl>
                                      </p:cBhvr>
                                    </p:animEffect>
                                  </p:childTnLst>
                                </p:cTn>
                              </p:par>
                              <p:par>
                                <p:cTn id="95" presetID="22" presetClass="entr" presetSubtype="4" fill="hold" nodeType="with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wipe(down)">
                                      <p:cBhvr>
                                        <p:cTn id="97" dur="500"/>
                                        <p:tgtEl>
                                          <p:spTgt spid="32"/>
                                        </p:tgtEl>
                                      </p:cBhvr>
                                    </p:animEffect>
                                  </p:childTnLst>
                                </p:cTn>
                              </p:par>
                              <p:par>
                                <p:cTn id="98" presetID="22" presetClass="entr" presetSubtype="4" fill="hold" nodeType="withEffect">
                                  <p:stCondLst>
                                    <p:cond delay="0"/>
                                  </p:stCondLst>
                                  <p:childTnLst>
                                    <p:set>
                                      <p:cBhvr>
                                        <p:cTn id="99" dur="1" fill="hold">
                                          <p:stCondLst>
                                            <p:cond delay="0"/>
                                          </p:stCondLst>
                                        </p:cTn>
                                        <p:tgtEl>
                                          <p:spTgt spid="33"/>
                                        </p:tgtEl>
                                        <p:attrNameLst>
                                          <p:attrName>style.visibility</p:attrName>
                                        </p:attrNameLst>
                                      </p:cBhvr>
                                      <p:to>
                                        <p:strVal val="visible"/>
                                      </p:to>
                                    </p:set>
                                    <p:animEffect transition="in" filter="wipe(down)">
                                      <p:cBhvr>
                                        <p:cTn id="100" dur="500"/>
                                        <p:tgtEl>
                                          <p:spTgt spid="33"/>
                                        </p:tgtEl>
                                      </p:cBhvr>
                                    </p:animEffect>
                                  </p:childTnLst>
                                </p:cTn>
                              </p:par>
                              <p:par>
                                <p:cTn id="101" presetID="22" presetClass="entr" presetSubtype="4" fill="hold" nodeType="with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wipe(down)">
                                      <p:cBhvr>
                                        <p:cTn id="103" dur="500"/>
                                        <p:tgtEl>
                                          <p:spTgt spid="34"/>
                                        </p:tgtEl>
                                      </p:cBhvr>
                                    </p:animEffect>
                                  </p:childTnLst>
                                </p:cTn>
                              </p:par>
                              <p:par>
                                <p:cTn id="104" presetID="2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Effect transition="in" filter="wipe(down)">
                                      <p:cBhvr>
                                        <p:cTn id="10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Rectangle 67"/>
          <p:cNvSpPr>
            <a:spLocks noChangeArrowheads="1"/>
          </p:cNvSpPr>
          <p:nvPr/>
        </p:nvSpPr>
        <p:spPr bwMode="auto">
          <a:xfrm>
            <a:off x="5482696" y="1822086"/>
            <a:ext cx="1717675" cy="1757363"/>
          </a:xfrm>
          <a:prstGeom prst="rect">
            <a:avLst/>
          </a:prstGeom>
          <a:solidFill>
            <a:schemeClr val="accent2"/>
          </a:solidFill>
          <a:ln>
            <a:noFill/>
          </a:ln>
        </p:spPr>
        <p:txBody>
          <a:bodyPr/>
          <a:lstStyle/>
          <a:p>
            <a:endParaRPr lang="zh-CN" altLang="en-US" sz="1600"/>
          </a:p>
        </p:txBody>
      </p:sp>
      <p:sp>
        <p:nvSpPr>
          <p:cNvPr id="5" name="Freeform 68"/>
          <p:cNvSpPr/>
          <p:nvPr/>
        </p:nvSpPr>
        <p:spPr bwMode="auto">
          <a:xfrm>
            <a:off x="2595033" y="1825261"/>
            <a:ext cx="1990725" cy="1751013"/>
          </a:xfrm>
          <a:custGeom>
            <a:avLst/>
            <a:gdLst>
              <a:gd name="T0" fmla="*/ 206 w 1254"/>
              <a:gd name="T1" fmla="*/ 1103 h 1103"/>
              <a:gd name="T2" fmla="*/ 1254 w 1254"/>
              <a:gd name="T3" fmla="*/ 1103 h 1103"/>
              <a:gd name="T4" fmla="*/ 1254 w 1254"/>
              <a:gd name="T5" fmla="*/ 0 h 1103"/>
              <a:gd name="T6" fmla="*/ 206 w 1254"/>
              <a:gd name="T7" fmla="*/ 0 h 1103"/>
              <a:gd name="T8" fmla="*/ 0 w 1254"/>
              <a:gd name="T9" fmla="*/ 550 h 1103"/>
              <a:gd name="T10" fmla="*/ 206 w 1254"/>
              <a:gd name="T11" fmla="*/ 1103 h 1103"/>
            </a:gdLst>
            <a:ahLst/>
            <a:cxnLst>
              <a:cxn ang="0">
                <a:pos x="T0" y="T1"/>
              </a:cxn>
              <a:cxn ang="0">
                <a:pos x="T2" y="T3"/>
              </a:cxn>
              <a:cxn ang="0">
                <a:pos x="T4" y="T5"/>
              </a:cxn>
              <a:cxn ang="0">
                <a:pos x="T6" y="T7"/>
              </a:cxn>
              <a:cxn ang="0">
                <a:pos x="T8" y="T9"/>
              </a:cxn>
              <a:cxn ang="0">
                <a:pos x="T10" y="T11"/>
              </a:cxn>
            </a:cxnLst>
            <a:rect l="0" t="0" r="r" b="b"/>
            <a:pathLst>
              <a:path w="1254" h="1103">
                <a:moveTo>
                  <a:pt x="206" y="1103"/>
                </a:moveTo>
                <a:lnTo>
                  <a:pt x="1254" y="1103"/>
                </a:lnTo>
                <a:lnTo>
                  <a:pt x="1254" y="0"/>
                </a:lnTo>
                <a:lnTo>
                  <a:pt x="206" y="0"/>
                </a:lnTo>
                <a:lnTo>
                  <a:pt x="0" y="550"/>
                </a:lnTo>
                <a:lnTo>
                  <a:pt x="206" y="1103"/>
                </a:lnTo>
                <a:close/>
              </a:path>
            </a:pathLst>
          </a:custGeom>
          <a:solidFill>
            <a:schemeClr val="accent1"/>
          </a:solidFill>
          <a:ln>
            <a:noFill/>
          </a:ln>
        </p:spPr>
        <p:txBody>
          <a:bodyPr/>
          <a:lstStyle/>
          <a:p>
            <a:endParaRPr lang="zh-CN" altLang="en-US" sz="1600"/>
          </a:p>
        </p:txBody>
      </p:sp>
      <p:sp>
        <p:nvSpPr>
          <p:cNvPr id="6" name="Freeform 69"/>
          <p:cNvSpPr/>
          <p:nvPr/>
        </p:nvSpPr>
        <p:spPr bwMode="auto">
          <a:xfrm>
            <a:off x="8095721" y="1825261"/>
            <a:ext cx="1992313" cy="1751013"/>
          </a:xfrm>
          <a:custGeom>
            <a:avLst/>
            <a:gdLst>
              <a:gd name="T0" fmla="*/ 1049 w 1255"/>
              <a:gd name="T1" fmla="*/ 1103 h 1103"/>
              <a:gd name="T2" fmla="*/ 0 w 1255"/>
              <a:gd name="T3" fmla="*/ 1103 h 1103"/>
              <a:gd name="T4" fmla="*/ 0 w 1255"/>
              <a:gd name="T5" fmla="*/ 0 h 1103"/>
              <a:gd name="T6" fmla="*/ 1049 w 1255"/>
              <a:gd name="T7" fmla="*/ 0 h 1103"/>
              <a:gd name="T8" fmla="*/ 1255 w 1255"/>
              <a:gd name="T9" fmla="*/ 550 h 1103"/>
              <a:gd name="T10" fmla="*/ 1049 w 1255"/>
              <a:gd name="T11" fmla="*/ 1103 h 1103"/>
            </a:gdLst>
            <a:ahLst/>
            <a:cxnLst>
              <a:cxn ang="0">
                <a:pos x="T0" y="T1"/>
              </a:cxn>
              <a:cxn ang="0">
                <a:pos x="T2" y="T3"/>
              </a:cxn>
              <a:cxn ang="0">
                <a:pos x="T4" y="T5"/>
              </a:cxn>
              <a:cxn ang="0">
                <a:pos x="T6" y="T7"/>
              </a:cxn>
              <a:cxn ang="0">
                <a:pos x="T8" y="T9"/>
              </a:cxn>
              <a:cxn ang="0">
                <a:pos x="T10" y="T11"/>
              </a:cxn>
            </a:cxnLst>
            <a:rect l="0" t="0" r="r" b="b"/>
            <a:pathLst>
              <a:path w="1255" h="1103">
                <a:moveTo>
                  <a:pt x="1049" y="1103"/>
                </a:moveTo>
                <a:lnTo>
                  <a:pt x="0" y="1103"/>
                </a:lnTo>
                <a:lnTo>
                  <a:pt x="0" y="0"/>
                </a:lnTo>
                <a:lnTo>
                  <a:pt x="1049" y="0"/>
                </a:lnTo>
                <a:lnTo>
                  <a:pt x="1255" y="550"/>
                </a:lnTo>
                <a:lnTo>
                  <a:pt x="1049" y="1103"/>
                </a:lnTo>
                <a:close/>
              </a:path>
            </a:pathLst>
          </a:custGeom>
          <a:solidFill>
            <a:schemeClr val="accent3"/>
          </a:solidFill>
          <a:ln>
            <a:noFill/>
          </a:ln>
        </p:spPr>
        <p:txBody>
          <a:bodyPr/>
          <a:lstStyle/>
          <a:p>
            <a:endParaRPr lang="zh-CN" altLang="en-US" sz="1600"/>
          </a:p>
        </p:txBody>
      </p:sp>
      <p:sp>
        <p:nvSpPr>
          <p:cNvPr id="7" name="TextBox 692"/>
          <p:cNvSpPr txBox="1"/>
          <p:nvPr/>
        </p:nvSpPr>
        <p:spPr bwMode="auto">
          <a:xfrm>
            <a:off x="4453837" y="3824172"/>
            <a:ext cx="3775393" cy="584775"/>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3200" spc="3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rPr>
              <a:t>点击此处添加标题</a:t>
            </a:r>
            <a:endParaRPr lang="zh-CN" altLang="en-US" sz="3200" spc="300" dirty="0">
              <a:solidFill>
                <a:schemeClr val="tx1">
                  <a:lumMod val="75000"/>
                  <a:lumOff val="2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矩形 1"/>
          <p:cNvSpPr>
            <a:spLocks noChangeArrowheads="1"/>
          </p:cNvSpPr>
          <p:nvPr/>
        </p:nvSpPr>
        <p:spPr bwMode="auto">
          <a:xfrm>
            <a:off x="2390246" y="4396316"/>
            <a:ext cx="7912100" cy="1338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zh-CN" dirty="0"/>
              <a:t>单击添加段落文字单击添加段落文字单击添加段落文字单击添加段落文字。单击添加段落文字单击添加段落文字单击添加段落文字单击添加段落文字。单击添加段落文字单击添加段落文字单击添加段落文字单击添加段落文字。</a:t>
            </a:r>
            <a:endParaRPr lang="zh-CN" altLang="zh-CN"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2936771" y="2544830"/>
            <a:ext cx="138863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5664180" y="2544830"/>
            <a:ext cx="138863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8265264" y="2544830"/>
            <a:ext cx="138863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extBox 692"/>
          <p:cNvSpPr txBox="1"/>
          <p:nvPr/>
        </p:nvSpPr>
        <p:spPr bwMode="auto">
          <a:xfrm>
            <a:off x="2963365" y="2087732"/>
            <a:ext cx="1364476" cy="40011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3" name="矩形 1"/>
          <p:cNvSpPr>
            <a:spLocks noChangeArrowheads="1"/>
          </p:cNvSpPr>
          <p:nvPr/>
        </p:nvSpPr>
        <p:spPr bwMode="auto">
          <a:xfrm>
            <a:off x="2849572" y="2640168"/>
            <a:ext cx="156872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1200" dirty="0">
                <a:solidFill>
                  <a:schemeClr val="bg1"/>
                </a:solidFill>
              </a:rPr>
              <a:t>单击添加段落文字单击添加段落文字单击添加段落文字单击添加段落文字。</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4" name="TextBox 692"/>
          <p:cNvSpPr txBox="1"/>
          <p:nvPr/>
        </p:nvSpPr>
        <p:spPr bwMode="auto">
          <a:xfrm>
            <a:off x="5676260" y="2087732"/>
            <a:ext cx="1364476" cy="40011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5" name="矩形 1"/>
          <p:cNvSpPr>
            <a:spLocks noChangeArrowheads="1"/>
          </p:cNvSpPr>
          <p:nvPr/>
        </p:nvSpPr>
        <p:spPr bwMode="auto">
          <a:xfrm>
            <a:off x="5562467" y="2640168"/>
            <a:ext cx="156872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1200" dirty="0">
                <a:solidFill>
                  <a:schemeClr val="bg1"/>
                </a:solidFill>
              </a:rPr>
              <a:t>单击添加段落文字单击添加段落文字单击添加段落文字单击添加段落文字。</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6" name="TextBox 692"/>
          <p:cNvSpPr txBox="1"/>
          <p:nvPr/>
        </p:nvSpPr>
        <p:spPr bwMode="auto">
          <a:xfrm>
            <a:off x="8289425" y="2087732"/>
            <a:ext cx="1364476" cy="400110"/>
          </a:xfrm>
          <a:prstGeom prst="rect">
            <a:avLst/>
          </a:prstGeom>
          <a:noFill/>
        </p:spPr>
        <p:txBody>
          <a:bodyPr wrap="none">
            <a:sp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fontAlgn="auto">
              <a:spcBef>
                <a:spcPts val="0"/>
              </a:spcBef>
              <a:spcAft>
                <a:spcPts val="0"/>
              </a:spcAft>
              <a:defRPr/>
            </a:pPr>
            <a:r>
              <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添加标题</a:t>
            </a:r>
            <a:endParaRPr lang="zh-CN" altLang="en-US" sz="2000" spc="3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7" name="矩形 1"/>
          <p:cNvSpPr>
            <a:spLocks noChangeArrowheads="1"/>
          </p:cNvSpPr>
          <p:nvPr/>
        </p:nvSpPr>
        <p:spPr bwMode="auto">
          <a:xfrm>
            <a:off x="8204660" y="2640168"/>
            <a:ext cx="156872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sz="1200" dirty="0">
                <a:solidFill>
                  <a:schemeClr val="bg1"/>
                </a:solidFill>
              </a:rPr>
              <a:t>单击添加段落文字单击添加段落文字单击添加段落文字单击添加段落文字。</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par>
                                <p:cTn id="23" presetID="14" presetClass="entr" presetSubtype="1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par>
                                <p:cTn id="26" presetID="14" presetClass="entr" presetSubtype="10" fill="hold"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horizontal)">
                                      <p:cBhvr>
                                        <p:cTn id="28" dur="500"/>
                                        <p:tgtEl>
                                          <p:spTgt spid="1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randombar(horizontal)">
                                      <p:cBhvr>
                                        <p:cTn id="31" dur="500"/>
                                        <p:tgtEl>
                                          <p:spTgt spid="12"/>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randombar(horizontal)">
                                      <p:cBhvr>
                                        <p:cTn id="34" dur="500"/>
                                        <p:tgtEl>
                                          <p:spTgt spid="13"/>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500"/>
                                        <p:tgtEl>
                                          <p:spTgt spid="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randombar(horizontal)">
                                      <p:cBhvr>
                                        <p:cTn id="40" dur="500"/>
                                        <p:tgtEl>
                                          <p:spTgt spid="15"/>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randombar(horizontal)">
                                      <p:cBhvr>
                                        <p:cTn id="43" dur="500"/>
                                        <p:tgtEl>
                                          <p:spTgt spid="16"/>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randombar(horizontal)">
                                      <p:cBhvr>
                                        <p:cTn id="4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12" grpId="0"/>
      <p:bldP spid="13" grpId="0"/>
      <p:bldP spid="14" grpId="0"/>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Oval 5"/>
          <p:cNvSpPr>
            <a:spLocks noChangeArrowheads="1"/>
          </p:cNvSpPr>
          <p:nvPr/>
        </p:nvSpPr>
        <p:spPr bwMode="auto">
          <a:xfrm>
            <a:off x="2262717" y="1773767"/>
            <a:ext cx="1938338" cy="1936750"/>
          </a:xfrm>
          <a:prstGeom prst="ellipse">
            <a:avLst/>
          </a:prstGeom>
          <a:solidFill>
            <a:schemeClr val="bg1">
              <a:lumMod val="85000"/>
            </a:schemeClr>
          </a:solidFill>
          <a:ln w="12" cap="flat">
            <a:noFill/>
            <a:prstDash val="solid"/>
            <a:miter lim="800000"/>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5" name="Oval 6"/>
          <p:cNvSpPr>
            <a:spLocks noChangeArrowheads="1"/>
          </p:cNvSpPr>
          <p:nvPr/>
        </p:nvSpPr>
        <p:spPr bwMode="auto">
          <a:xfrm>
            <a:off x="2394480" y="1907117"/>
            <a:ext cx="1674813" cy="1670050"/>
          </a:xfrm>
          <a:prstGeom prst="ellipse">
            <a:avLst/>
          </a:prstGeom>
          <a:noFill/>
          <a:ln w="7"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6" name="Oval 102"/>
          <p:cNvSpPr>
            <a:spLocks noChangeArrowheads="1"/>
          </p:cNvSpPr>
          <p:nvPr/>
        </p:nvSpPr>
        <p:spPr bwMode="auto">
          <a:xfrm>
            <a:off x="4858280" y="1773767"/>
            <a:ext cx="1938338" cy="1936750"/>
          </a:xfrm>
          <a:prstGeom prst="ellipse">
            <a:avLst/>
          </a:prstGeom>
          <a:solidFill>
            <a:schemeClr val="bg1">
              <a:lumMod val="85000"/>
            </a:schemeClr>
          </a:solidFill>
          <a:ln w="12" cap="flat">
            <a:noFill/>
            <a:prstDash val="solid"/>
            <a:miter lim="800000"/>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7" name="Oval 199"/>
          <p:cNvSpPr>
            <a:spLocks noChangeArrowheads="1"/>
          </p:cNvSpPr>
          <p:nvPr/>
        </p:nvSpPr>
        <p:spPr bwMode="auto">
          <a:xfrm>
            <a:off x="7453842" y="1773767"/>
            <a:ext cx="1936750" cy="1936750"/>
          </a:xfrm>
          <a:prstGeom prst="ellipse">
            <a:avLst/>
          </a:prstGeom>
          <a:solidFill>
            <a:schemeClr val="bg1">
              <a:lumMod val="85000"/>
            </a:schemeClr>
          </a:solidFill>
          <a:ln w="12" cap="flat">
            <a:noFill/>
            <a:prstDash val="solid"/>
            <a:miter lim="800000"/>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8" name="同心圆 7"/>
          <p:cNvSpPr/>
          <p:nvPr/>
        </p:nvSpPr>
        <p:spPr>
          <a:xfrm>
            <a:off x="2403984" y="1914240"/>
            <a:ext cx="1655804" cy="1655804"/>
          </a:xfrm>
          <a:prstGeom prst="donut">
            <a:avLst>
              <a:gd name="adj" fmla="val 121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9" name="空心弧 8"/>
          <p:cNvSpPr/>
          <p:nvPr/>
        </p:nvSpPr>
        <p:spPr>
          <a:xfrm>
            <a:off x="2394480" y="1904736"/>
            <a:ext cx="1674812" cy="1674812"/>
          </a:xfrm>
          <a:prstGeom prst="blockArc">
            <a:avLst>
              <a:gd name="adj1" fmla="val 4068431"/>
              <a:gd name="adj2" fmla="val 8609"/>
              <a:gd name="adj3" fmla="val 12472"/>
            </a:avLst>
          </a:prstGeom>
          <a:solidFill>
            <a:schemeClr val="accent1"/>
          </a:solidFill>
          <a:ln>
            <a:noFill/>
          </a:ln>
        </p:spPr>
        <p:txBody>
          <a:bodyPr/>
          <a:lstStyle/>
          <a:p>
            <a:endParaRPr lang="zh-CN" altLang="en-US" sz="1600">
              <a:solidFill>
                <a:schemeClr val="tx1">
                  <a:lumMod val="75000"/>
                  <a:lumOff val="25000"/>
                </a:schemeClr>
              </a:solidFill>
              <a:latin typeface="Calibri" panose="020F0502020204030204" pitchFamily="34" charset="0"/>
              <a:ea typeface="宋体" panose="02010600030101010101" pitchFamily="2" charset="-122"/>
            </a:endParaRPr>
          </a:p>
        </p:txBody>
      </p:sp>
      <p:sp>
        <p:nvSpPr>
          <p:cNvPr id="11" name="Oval 6"/>
          <p:cNvSpPr>
            <a:spLocks noChangeArrowheads="1"/>
          </p:cNvSpPr>
          <p:nvPr/>
        </p:nvSpPr>
        <p:spPr bwMode="auto">
          <a:xfrm>
            <a:off x="4990043" y="1907117"/>
            <a:ext cx="1674813" cy="1670050"/>
          </a:xfrm>
          <a:prstGeom prst="ellipse">
            <a:avLst/>
          </a:prstGeom>
          <a:noFill/>
          <a:ln w="7"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12" name="同心圆 11"/>
          <p:cNvSpPr/>
          <p:nvPr/>
        </p:nvSpPr>
        <p:spPr>
          <a:xfrm>
            <a:off x="4999547" y="1914240"/>
            <a:ext cx="1655804" cy="1655804"/>
          </a:xfrm>
          <a:prstGeom prst="donut">
            <a:avLst>
              <a:gd name="adj" fmla="val 121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3" name="空心弧 12"/>
          <p:cNvSpPr/>
          <p:nvPr/>
        </p:nvSpPr>
        <p:spPr>
          <a:xfrm>
            <a:off x="4990043" y="1904736"/>
            <a:ext cx="1674812" cy="1674812"/>
          </a:xfrm>
          <a:prstGeom prst="blockArc">
            <a:avLst>
              <a:gd name="adj1" fmla="val 9294649"/>
              <a:gd name="adj2" fmla="val 8609"/>
              <a:gd name="adj3" fmla="val 12472"/>
            </a:avLst>
          </a:prstGeom>
          <a:solidFill>
            <a:schemeClr val="accent2"/>
          </a:solidFill>
          <a:ln>
            <a:noFill/>
          </a:ln>
        </p:spPr>
        <p:txBody>
          <a:bodyPr/>
          <a:lstStyle/>
          <a:p>
            <a:endParaRPr lang="zh-CN" altLang="en-US" sz="1600">
              <a:solidFill>
                <a:schemeClr val="tx1">
                  <a:lumMod val="75000"/>
                  <a:lumOff val="25000"/>
                </a:schemeClr>
              </a:solidFill>
            </a:endParaRPr>
          </a:p>
        </p:txBody>
      </p:sp>
      <p:sp>
        <p:nvSpPr>
          <p:cNvPr id="15" name="Oval 6"/>
          <p:cNvSpPr>
            <a:spLocks noChangeArrowheads="1"/>
          </p:cNvSpPr>
          <p:nvPr/>
        </p:nvSpPr>
        <p:spPr bwMode="auto">
          <a:xfrm>
            <a:off x="7584811" y="1907117"/>
            <a:ext cx="1674813" cy="1670050"/>
          </a:xfrm>
          <a:prstGeom prst="ellipse">
            <a:avLst/>
          </a:prstGeom>
          <a:noFill/>
          <a:ln w="7" cap="flat">
            <a:solidFill>
              <a:srgbClr val="FFFFFF"/>
            </a:solidFill>
            <a:prstDash val="solid"/>
            <a:miter lim="800000"/>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16" name="同心圆 15"/>
          <p:cNvSpPr/>
          <p:nvPr/>
        </p:nvSpPr>
        <p:spPr>
          <a:xfrm>
            <a:off x="7594315" y="1914240"/>
            <a:ext cx="1655804" cy="1655804"/>
          </a:xfrm>
          <a:prstGeom prst="donut">
            <a:avLst>
              <a:gd name="adj" fmla="val 1212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7" name="空心弧 16"/>
          <p:cNvSpPr/>
          <p:nvPr/>
        </p:nvSpPr>
        <p:spPr>
          <a:xfrm>
            <a:off x="7584811" y="1904736"/>
            <a:ext cx="1674812" cy="1674812"/>
          </a:xfrm>
          <a:prstGeom prst="blockArc">
            <a:avLst>
              <a:gd name="adj1" fmla="val 12443012"/>
              <a:gd name="adj2" fmla="val 8609"/>
              <a:gd name="adj3" fmla="val 12472"/>
            </a:avLst>
          </a:prstGeom>
          <a:solidFill>
            <a:schemeClr val="accent3"/>
          </a:solidFill>
          <a:ln>
            <a:noFill/>
          </a:ln>
        </p:spPr>
        <p:txBody>
          <a:bodyPr/>
          <a:lstStyle/>
          <a:p>
            <a:endParaRPr lang="zh-CN" altLang="en-US" sz="1600">
              <a:solidFill>
                <a:schemeClr val="tx1">
                  <a:lumMod val="75000"/>
                  <a:lumOff val="25000"/>
                </a:schemeClr>
              </a:solidFill>
            </a:endParaRPr>
          </a:p>
        </p:txBody>
      </p:sp>
      <p:sp>
        <p:nvSpPr>
          <p:cNvPr id="19" name="矩形 1"/>
          <p:cNvSpPr>
            <a:spLocks noChangeArrowheads="1"/>
          </p:cNvSpPr>
          <p:nvPr/>
        </p:nvSpPr>
        <p:spPr bwMode="auto">
          <a:xfrm>
            <a:off x="2368212" y="3740481"/>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0" name="矩形 1"/>
          <p:cNvSpPr>
            <a:spLocks noChangeArrowheads="1"/>
          </p:cNvSpPr>
          <p:nvPr/>
        </p:nvSpPr>
        <p:spPr bwMode="auto">
          <a:xfrm>
            <a:off x="4987845" y="3740481"/>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矩形 1"/>
          <p:cNvSpPr>
            <a:spLocks noChangeArrowheads="1"/>
          </p:cNvSpPr>
          <p:nvPr/>
        </p:nvSpPr>
        <p:spPr bwMode="auto">
          <a:xfrm>
            <a:off x="7607477" y="3740481"/>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500" fill="hold"/>
                                        <p:tgtEl>
                                          <p:spTgt spid="15"/>
                                        </p:tgtEl>
                                        <p:attrNameLst>
                                          <p:attrName>ppt_w</p:attrName>
                                        </p:attrNameLst>
                                      </p:cBhvr>
                                      <p:tavLst>
                                        <p:tav tm="0">
                                          <p:val>
                                            <p:fltVal val="0"/>
                                          </p:val>
                                        </p:tav>
                                        <p:tav tm="100000">
                                          <p:val>
                                            <p:strVal val="#ppt_w"/>
                                          </p:val>
                                        </p:tav>
                                      </p:tavLst>
                                    </p:anim>
                                    <p:anim calcmode="lin" valueType="num">
                                      <p:cBhvr>
                                        <p:cTn id="53" dur="500" fill="hold"/>
                                        <p:tgtEl>
                                          <p:spTgt spid="15"/>
                                        </p:tgtEl>
                                        <p:attrNameLst>
                                          <p:attrName>ppt_h</p:attrName>
                                        </p:attrNameLst>
                                      </p:cBhvr>
                                      <p:tavLst>
                                        <p:tav tm="0">
                                          <p:val>
                                            <p:fltVal val="0"/>
                                          </p:val>
                                        </p:tav>
                                        <p:tav tm="100000">
                                          <p:val>
                                            <p:strVal val="#ppt_h"/>
                                          </p:val>
                                        </p:tav>
                                      </p:tavLst>
                                    </p:anim>
                                    <p:animEffect transition="in" filter="fade">
                                      <p:cBhvr>
                                        <p:cTn id="54" dur="500"/>
                                        <p:tgtEl>
                                          <p:spTgt spid="1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p:cTn id="62" dur="500" fill="hold"/>
                                        <p:tgtEl>
                                          <p:spTgt spid="17"/>
                                        </p:tgtEl>
                                        <p:attrNameLst>
                                          <p:attrName>ppt_w</p:attrName>
                                        </p:attrNameLst>
                                      </p:cBhvr>
                                      <p:tavLst>
                                        <p:tav tm="0">
                                          <p:val>
                                            <p:fltVal val="0"/>
                                          </p:val>
                                        </p:tav>
                                        <p:tav tm="100000">
                                          <p:val>
                                            <p:strVal val="#ppt_w"/>
                                          </p:val>
                                        </p:tav>
                                      </p:tavLst>
                                    </p:anim>
                                    <p:anim calcmode="lin" valueType="num">
                                      <p:cBhvr>
                                        <p:cTn id="63" dur="500" fill="hold"/>
                                        <p:tgtEl>
                                          <p:spTgt spid="17"/>
                                        </p:tgtEl>
                                        <p:attrNameLst>
                                          <p:attrName>ppt_h</p:attrName>
                                        </p:attrNameLst>
                                      </p:cBhvr>
                                      <p:tavLst>
                                        <p:tav tm="0">
                                          <p:val>
                                            <p:fltVal val="0"/>
                                          </p:val>
                                        </p:tav>
                                        <p:tav tm="100000">
                                          <p:val>
                                            <p:strVal val="#ppt_h"/>
                                          </p:val>
                                        </p:tav>
                                      </p:tavLst>
                                    </p:anim>
                                    <p:animEffect transition="in" filter="fade">
                                      <p:cBhvr>
                                        <p:cTn id="64" dur="500"/>
                                        <p:tgtEl>
                                          <p:spTgt spid="17"/>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500" fill="hold"/>
                                        <p:tgtEl>
                                          <p:spTgt spid="20"/>
                                        </p:tgtEl>
                                        <p:attrNameLst>
                                          <p:attrName>ppt_w</p:attrName>
                                        </p:attrNameLst>
                                      </p:cBhvr>
                                      <p:tavLst>
                                        <p:tav tm="0">
                                          <p:val>
                                            <p:fltVal val="0"/>
                                          </p:val>
                                        </p:tav>
                                        <p:tav tm="100000">
                                          <p:val>
                                            <p:strVal val="#ppt_w"/>
                                          </p:val>
                                        </p:tav>
                                      </p:tavLst>
                                    </p:anim>
                                    <p:anim calcmode="lin" valueType="num">
                                      <p:cBhvr>
                                        <p:cTn id="73" dur="500" fill="hold"/>
                                        <p:tgtEl>
                                          <p:spTgt spid="20"/>
                                        </p:tgtEl>
                                        <p:attrNameLst>
                                          <p:attrName>ppt_h</p:attrName>
                                        </p:attrNameLst>
                                      </p:cBhvr>
                                      <p:tavLst>
                                        <p:tav tm="0">
                                          <p:val>
                                            <p:fltVal val="0"/>
                                          </p:val>
                                        </p:tav>
                                        <p:tav tm="100000">
                                          <p:val>
                                            <p:strVal val="#ppt_h"/>
                                          </p:val>
                                        </p:tav>
                                      </p:tavLst>
                                    </p:anim>
                                    <p:animEffect transition="in" filter="fade">
                                      <p:cBhvr>
                                        <p:cTn id="74" dur="500"/>
                                        <p:tgtEl>
                                          <p:spTgt spid="20"/>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500" fill="hold"/>
                                        <p:tgtEl>
                                          <p:spTgt spid="21"/>
                                        </p:tgtEl>
                                        <p:attrNameLst>
                                          <p:attrName>ppt_w</p:attrName>
                                        </p:attrNameLst>
                                      </p:cBhvr>
                                      <p:tavLst>
                                        <p:tav tm="0">
                                          <p:val>
                                            <p:fltVal val="0"/>
                                          </p:val>
                                        </p:tav>
                                        <p:tav tm="100000">
                                          <p:val>
                                            <p:strVal val="#ppt_w"/>
                                          </p:val>
                                        </p:tav>
                                      </p:tavLst>
                                    </p:anim>
                                    <p:anim calcmode="lin" valueType="num">
                                      <p:cBhvr>
                                        <p:cTn id="78" dur="500" fill="hold"/>
                                        <p:tgtEl>
                                          <p:spTgt spid="21"/>
                                        </p:tgtEl>
                                        <p:attrNameLst>
                                          <p:attrName>ppt_h</p:attrName>
                                        </p:attrNameLst>
                                      </p:cBhvr>
                                      <p:tavLst>
                                        <p:tav tm="0">
                                          <p:val>
                                            <p:fltVal val="0"/>
                                          </p:val>
                                        </p:tav>
                                        <p:tav tm="100000">
                                          <p:val>
                                            <p:strVal val="#ppt_h"/>
                                          </p:val>
                                        </p:tav>
                                      </p:tavLst>
                                    </p:anim>
                                    <p:animEffect transition="in" filter="fade">
                                      <p:cBhvr>
                                        <p:cTn id="7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1" grpId="0" animBg="1"/>
      <p:bldP spid="12" grpId="0" animBg="1"/>
      <p:bldP spid="13" grpId="0" animBg="1"/>
      <p:bldP spid="15" grpId="0" animBg="1"/>
      <p:bldP spid="16" grpId="0" animBg="1"/>
      <p:bldP spid="17" grpId="0" animBg="1"/>
      <p:bldP spid="19" grpId="0"/>
      <p:bldP spid="20"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2" name="Line 2"/>
          <p:cNvSpPr>
            <a:spLocks noChangeShapeType="1"/>
          </p:cNvSpPr>
          <p:nvPr/>
        </p:nvSpPr>
        <p:spPr bwMode="black">
          <a:xfrm>
            <a:off x="2412365" y="2558415"/>
            <a:ext cx="8294688" cy="0"/>
          </a:xfrm>
          <a:prstGeom prst="line">
            <a:avLst/>
          </a:prstGeom>
          <a:noFill/>
          <a:ln w="9525">
            <a:solidFill>
              <a:schemeClr val="tx1"/>
            </a:solidFill>
            <a:prstDash val="dash"/>
            <a:rou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3" name="Line 3"/>
          <p:cNvSpPr>
            <a:spLocks noChangeShapeType="1"/>
          </p:cNvSpPr>
          <p:nvPr/>
        </p:nvSpPr>
        <p:spPr bwMode="black">
          <a:xfrm>
            <a:off x="2412365" y="3148965"/>
            <a:ext cx="8294688" cy="0"/>
          </a:xfrm>
          <a:prstGeom prst="line">
            <a:avLst/>
          </a:prstGeom>
          <a:noFill/>
          <a:ln w="9525">
            <a:solidFill>
              <a:schemeClr val="tx1"/>
            </a:solidFill>
            <a:prstDash val="dash"/>
            <a:rou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4" name="Line 4"/>
          <p:cNvSpPr>
            <a:spLocks noChangeShapeType="1"/>
          </p:cNvSpPr>
          <p:nvPr/>
        </p:nvSpPr>
        <p:spPr bwMode="black">
          <a:xfrm>
            <a:off x="2412365" y="3825240"/>
            <a:ext cx="8294688" cy="0"/>
          </a:xfrm>
          <a:prstGeom prst="line">
            <a:avLst/>
          </a:prstGeom>
          <a:noFill/>
          <a:ln w="9525">
            <a:solidFill>
              <a:schemeClr val="tx1"/>
            </a:solidFill>
            <a:prstDash val="dash"/>
            <a:rou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5" name="Line 5"/>
          <p:cNvSpPr>
            <a:spLocks noChangeShapeType="1"/>
          </p:cNvSpPr>
          <p:nvPr/>
        </p:nvSpPr>
        <p:spPr bwMode="black">
          <a:xfrm>
            <a:off x="2412365" y="4528503"/>
            <a:ext cx="8294688" cy="0"/>
          </a:xfrm>
          <a:prstGeom prst="line">
            <a:avLst/>
          </a:prstGeom>
          <a:noFill/>
          <a:ln w="9525">
            <a:solidFill>
              <a:schemeClr val="tx1"/>
            </a:solidFill>
            <a:prstDash val="dash"/>
            <a:rou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46" name="AutoShape 6"/>
          <p:cNvSpPr>
            <a:spLocks noChangeArrowheads="1"/>
          </p:cNvSpPr>
          <p:nvPr/>
        </p:nvSpPr>
        <p:spPr bwMode="gray">
          <a:xfrm>
            <a:off x="4825365" y="4371340"/>
            <a:ext cx="3448050" cy="1239838"/>
          </a:xfrm>
          <a:prstGeom prst="can">
            <a:avLst>
              <a:gd name="adj" fmla="val 50000"/>
            </a:avLst>
          </a:prstGeom>
          <a:gradFill rotWithShape="1">
            <a:gsLst>
              <a:gs pos="0">
                <a:schemeClr val="accent1">
                  <a:gamma/>
                  <a:shade val="36078"/>
                  <a:invGamma/>
                </a:schemeClr>
              </a:gs>
              <a:gs pos="50000">
                <a:schemeClr val="accent1"/>
              </a:gs>
              <a:gs pos="100000">
                <a:schemeClr val="accent1">
                  <a:gamma/>
                  <a:shade val="36078"/>
                  <a:invGamma/>
                </a:schemeClr>
              </a:gs>
            </a:gsLst>
            <a:lin ang="0" scaled="1"/>
          </a:gradFill>
          <a:ln w="9525">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7" name="Oval 7"/>
          <p:cNvSpPr>
            <a:spLocks noChangeArrowheads="1"/>
          </p:cNvSpPr>
          <p:nvPr/>
        </p:nvSpPr>
        <p:spPr bwMode="gray">
          <a:xfrm>
            <a:off x="4817428" y="4379278"/>
            <a:ext cx="3455987" cy="612775"/>
          </a:xfrm>
          <a:prstGeom prst="ellipse">
            <a:avLst/>
          </a:prstGeom>
          <a:gradFill rotWithShape="1">
            <a:gsLst>
              <a:gs pos="0">
                <a:schemeClr val="accent1">
                  <a:gamma/>
                  <a:shade val="49804"/>
                  <a:invGamma/>
                </a:schemeClr>
              </a:gs>
              <a:gs pos="100000">
                <a:schemeClr val="accent1"/>
              </a:gs>
            </a:gsLst>
            <a:path path="shape">
              <a:fillToRect l="50000" t="50000" r="50000" b="50000"/>
            </a:path>
          </a:gradFill>
          <a:ln w="9525" algn="ctr">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nvGrpSpPr>
          <p:cNvPr id="48" name="Group 8"/>
          <p:cNvGrpSpPr/>
          <p:nvPr/>
        </p:nvGrpSpPr>
        <p:grpSpPr bwMode="auto">
          <a:xfrm>
            <a:off x="5112703" y="3703003"/>
            <a:ext cx="2860675" cy="1062037"/>
            <a:chOff x="394" y="2571"/>
            <a:chExt cx="2347" cy="871"/>
          </a:xfrm>
        </p:grpSpPr>
        <p:sp>
          <p:nvSpPr>
            <p:cNvPr id="49" name="AutoShape 9"/>
            <p:cNvSpPr>
              <a:spLocks noChangeArrowheads="1"/>
            </p:cNvSpPr>
            <p:nvPr/>
          </p:nvSpPr>
          <p:spPr bwMode="gray">
            <a:xfrm>
              <a:off x="394" y="2571"/>
              <a:ext cx="2347" cy="871"/>
            </a:xfrm>
            <a:prstGeom prst="can">
              <a:avLst>
                <a:gd name="adj" fmla="val 50000"/>
              </a:avLst>
            </a:prstGeom>
            <a:gradFill rotWithShape="1">
              <a:gsLst>
                <a:gs pos="0">
                  <a:schemeClr val="hlink">
                    <a:gamma/>
                    <a:shade val="56078"/>
                    <a:invGamma/>
                  </a:schemeClr>
                </a:gs>
                <a:gs pos="50000">
                  <a:schemeClr val="hlink"/>
                </a:gs>
                <a:gs pos="100000">
                  <a:schemeClr val="hlink">
                    <a:gamma/>
                    <a:shade val="56078"/>
                    <a:invGamma/>
                  </a:schemeClr>
                </a:gs>
              </a:gsLst>
              <a:lin ang="0" scaled="1"/>
            </a:gradFill>
            <a:ln w="9525">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0" name="Oval 10"/>
            <p:cNvSpPr>
              <a:spLocks noChangeArrowheads="1"/>
            </p:cNvSpPr>
            <p:nvPr/>
          </p:nvSpPr>
          <p:spPr bwMode="gray">
            <a:xfrm>
              <a:off x="394" y="2576"/>
              <a:ext cx="2347" cy="431"/>
            </a:xfrm>
            <a:prstGeom prst="ellipse">
              <a:avLst/>
            </a:prstGeom>
            <a:gradFill rotWithShape="1">
              <a:gsLst>
                <a:gs pos="0">
                  <a:schemeClr val="hlink">
                    <a:gamma/>
                    <a:shade val="56078"/>
                    <a:invGamma/>
                  </a:schemeClr>
                </a:gs>
                <a:gs pos="100000">
                  <a:schemeClr val="hlink"/>
                </a:gs>
              </a:gsLst>
              <a:path path="shape">
                <a:fillToRect l="50000" t="50000" r="50000" b="50000"/>
              </a:path>
            </a:gradFill>
            <a:ln w="9525" algn="ctr">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grpSp>
        <p:nvGrpSpPr>
          <p:cNvPr id="51" name="Group 11"/>
          <p:cNvGrpSpPr/>
          <p:nvPr/>
        </p:nvGrpSpPr>
        <p:grpSpPr bwMode="auto">
          <a:xfrm>
            <a:off x="5339715" y="3060065"/>
            <a:ext cx="2363788" cy="1003300"/>
            <a:chOff x="593" y="2111"/>
            <a:chExt cx="1940" cy="823"/>
          </a:xfrm>
        </p:grpSpPr>
        <p:sp>
          <p:nvSpPr>
            <p:cNvPr id="52" name="AutoShape 12"/>
            <p:cNvSpPr>
              <a:spLocks noChangeArrowheads="1"/>
            </p:cNvSpPr>
            <p:nvPr/>
          </p:nvSpPr>
          <p:spPr bwMode="gray">
            <a:xfrm>
              <a:off x="597" y="2111"/>
              <a:ext cx="1936" cy="823"/>
            </a:xfrm>
            <a:prstGeom prst="can">
              <a:avLst>
                <a:gd name="adj" fmla="val 47144"/>
              </a:avLst>
            </a:prstGeom>
            <a:gradFill rotWithShape="1">
              <a:gsLst>
                <a:gs pos="0">
                  <a:schemeClr val="accent1">
                    <a:gamma/>
                    <a:shade val="56078"/>
                    <a:invGamma/>
                  </a:schemeClr>
                </a:gs>
                <a:gs pos="50000">
                  <a:schemeClr val="accent1"/>
                </a:gs>
                <a:gs pos="100000">
                  <a:schemeClr val="accent1">
                    <a:gamma/>
                    <a:shade val="56078"/>
                    <a:invGamma/>
                  </a:schemeClr>
                </a:gs>
              </a:gsLst>
              <a:lin ang="0" scaled="1"/>
            </a:gradFill>
            <a:ln w="9525">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3" name="Oval 13"/>
            <p:cNvSpPr>
              <a:spLocks noChangeArrowheads="1"/>
            </p:cNvSpPr>
            <p:nvPr/>
          </p:nvSpPr>
          <p:spPr bwMode="gray">
            <a:xfrm>
              <a:off x="593" y="2115"/>
              <a:ext cx="1940" cy="383"/>
            </a:xfrm>
            <a:prstGeom prst="ellipse">
              <a:avLst/>
            </a:prstGeom>
            <a:gradFill rotWithShape="1">
              <a:gsLst>
                <a:gs pos="0">
                  <a:schemeClr val="accent1">
                    <a:gamma/>
                    <a:shade val="56078"/>
                    <a:invGamma/>
                  </a:schemeClr>
                </a:gs>
                <a:gs pos="100000">
                  <a:schemeClr val="accent1"/>
                </a:gs>
              </a:gsLst>
              <a:path path="shape">
                <a:fillToRect l="50000" t="50000" r="50000" b="50000"/>
              </a:path>
            </a:gradFill>
            <a:ln w="9525" algn="ctr">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grpSp>
        <p:nvGrpSpPr>
          <p:cNvPr id="54" name="Group 14"/>
          <p:cNvGrpSpPr/>
          <p:nvPr/>
        </p:nvGrpSpPr>
        <p:grpSpPr bwMode="auto">
          <a:xfrm>
            <a:off x="5592128" y="2512378"/>
            <a:ext cx="1885950" cy="822325"/>
            <a:chOff x="800" y="1773"/>
            <a:chExt cx="1548" cy="675"/>
          </a:xfrm>
        </p:grpSpPr>
        <p:sp>
          <p:nvSpPr>
            <p:cNvPr id="55" name="AutoShape 15"/>
            <p:cNvSpPr>
              <a:spLocks noChangeArrowheads="1"/>
            </p:cNvSpPr>
            <p:nvPr/>
          </p:nvSpPr>
          <p:spPr bwMode="gray">
            <a:xfrm>
              <a:off x="800" y="1773"/>
              <a:ext cx="1548" cy="675"/>
            </a:xfrm>
            <a:prstGeom prst="can">
              <a:avLst>
                <a:gd name="adj" fmla="val 40000"/>
              </a:avLst>
            </a:prstGeom>
            <a:gradFill rotWithShape="1">
              <a:gsLst>
                <a:gs pos="0">
                  <a:schemeClr val="hlink">
                    <a:gamma/>
                    <a:shade val="65882"/>
                    <a:invGamma/>
                  </a:schemeClr>
                </a:gs>
                <a:gs pos="50000">
                  <a:schemeClr val="hlink"/>
                </a:gs>
                <a:gs pos="100000">
                  <a:schemeClr val="hlink">
                    <a:gamma/>
                    <a:shade val="65882"/>
                    <a:invGamma/>
                  </a:schemeClr>
                </a:gs>
              </a:gsLst>
              <a:lin ang="0" scaled="1"/>
            </a:gradFill>
            <a:ln w="9525">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6" name="Oval 16"/>
            <p:cNvSpPr>
              <a:spLocks noChangeArrowheads="1"/>
            </p:cNvSpPr>
            <p:nvPr/>
          </p:nvSpPr>
          <p:spPr bwMode="gray">
            <a:xfrm>
              <a:off x="807" y="1773"/>
              <a:ext cx="1541" cy="270"/>
            </a:xfrm>
            <a:prstGeom prst="ellipse">
              <a:avLst/>
            </a:prstGeom>
            <a:gradFill rotWithShape="1">
              <a:gsLst>
                <a:gs pos="0">
                  <a:schemeClr val="hlink">
                    <a:gamma/>
                    <a:shade val="76471"/>
                    <a:invGamma/>
                  </a:schemeClr>
                </a:gs>
                <a:gs pos="100000">
                  <a:schemeClr val="hlink"/>
                </a:gs>
              </a:gsLst>
              <a:path path="shape">
                <a:fillToRect l="50000" t="50000" r="50000" b="50000"/>
              </a:path>
            </a:gradFill>
            <a:ln w="9525" algn="ctr">
              <a:noFill/>
              <a:round/>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sp>
        <p:nvSpPr>
          <p:cNvPr id="57" name="AutoShape 17"/>
          <p:cNvSpPr>
            <a:spLocks noChangeArrowheads="1"/>
          </p:cNvSpPr>
          <p:nvPr/>
        </p:nvSpPr>
        <p:spPr bwMode="gray">
          <a:xfrm>
            <a:off x="5828665" y="2105978"/>
            <a:ext cx="1473200" cy="560387"/>
          </a:xfrm>
          <a:prstGeom prst="can">
            <a:avLst>
              <a:gd name="adj" fmla="val 36644"/>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8" name="Rectangle 18"/>
          <p:cNvSpPr>
            <a:spLocks noChangeArrowheads="1"/>
          </p:cNvSpPr>
          <p:nvPr/>
        </p:nvSpPr>
        <p:spPr bwMode="gray">
          <a:xfrm>
            <a:off x="5738178" y="2944178"/>
            <a:ext cx="163512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200" b="1">
                <a:solidFill>
                  <a:schemeClr val="bg1"/>
                </a:solidFill>
              </a:rPr>
              <a:t>这里输入文本信息</a:t>
            </a:r>
            <a:endParaRPr lang="en-US" altLang="zh-CN" sz="1200" b="1">
              <a:solidFill>
                <a:schemeClr val="bg1"/>
              </a:solidFill>
            </a:endParaRPr>
          </a:p>
        </p:txBody>
      </p:sp>
      <p:sp>
        <p:nvSpPr>
          <p:cNvPr id="59" name="Rectangle 19"/>
          <p:cNvSpPr>
            <a:spLocks noChangeArrowheads="1"/>
          </p:cNvSpPr>
          <p:nvPr/>
        </p:nvSpPr>
        <p:spPr bwMode="gray">
          <a:xfrm>
            <a:off x="5738178" y="3618865"/>
            <a:ext cx="1635125" cy="304800"/>
          </a:xfrm>
          <a:prstGeom prst="rect">
            <a:avLst/>
          </a:prstGeom>
          <a:noFill/>
          <a:ln w="9525" algn="ctr">
            <a:noFill/>
            <a:miter lim="800000"/>
          </a:ln>
        </p:spPr>
        <p:txBody>
          <a:bodyPr>
            <a:spAutoFit/>
          </a:bodyPr>
          <a:lstStyle/>
          <a:p>
            <a:pPr algn="ctr" eaLnBrk="0" hangingPunct="0">
              <a:defRPr/>
            </a:pPr>
            <a:r>
              <a:rPr lang="zh-CN" altLang="en-US" sz="1400" b="1" dirty="0">
                <a:solidFill>
                  <a:schemeClr val="bg1"/>
                </a:solidFill>
                <a:latin typeface="Arial" panose="020B0604020202020204" pitchFamily="34" charset="0"/>
                <a:ea typeface="宋体" panose="02010600030101010101" pitchFamily="2" charset="-122"/>
              </a:rPr>
              <a:t>这里输入文本信息</a:t>
            </a:r>
            <a:endParaRPr lang="en-US" altLang="zh-CN" sz="1400" b="1" dirty="0">
              <a:solidFill>
                <a:schemeClr val="bg1"/>
              </a:solidFill>
              <a:latin typeface="Arial" panose="020B0604020202020204" pitchFamily="34" charset="0"/>
              <a:ea typeface="宋体" panose="02010600030101010101" pitchFamily="2" charset="-122"/>
            </a:endParaRPr>
          </a:p>
        </p:txBody>
      </p:sp>
      <p:sp>
        <p:nvSpPr>
          <p:cNvPr id="60" name="Rectangle 20"/>
          <p:cNvSpPr>
            <a:spLocks noChangeArrowheads="1"/>
          </p:cNvSpPr>
          <p:nvPr/>
        </p:nvSpPr>
        <p:spPr bwMode="gray">
          <a:xfrm>
            <a:off x="5738178" y="4344353"/>
            <a:ext cx="1635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400" b="1">
                <a:solidFill>
                  <a:schemeClr val="bg1"/>
                </a:solidFill>
              </a:rPr>
              <a:t>这里输入文本信息</a:t>
            </a:r>
            <a:endParaRPr lang="en-US" altLang="zh-CN" sz="1400" b="1">
              <a:solidFill>
                <a:schemeClr val="bg1"/>
              </a:solidFill>
            </a:endParaRPr>
          </a:p>
        </p:txBody>
      </p:sp>
      <p:sp>
        <p:nvSpPr>
          <p:cNvPr id="61" name="Rectangle 21"/>
          <p:cNvSpPr>
            <a:spLocks noChangeArrowheads="1"/>
          </p:cNvSpPr>
          <p:nvPr/>
        </p:nvSpPr>
        <p:spPr bwMode="gray">
          <a:xfrm>
            <a:off x="5738178" y="5163503"/>
            <a:ext cx="1635125" cy="304800"/>
          </a:xfrm>
          <a:prstGeom prst="rect">
            <a:avLst/>
          </a:prstGeom>
          <a:noFill/>
          <a:ln w="9525" algn="ctr">
            <a:noFill/>
            <a:miter lim="800000"/>
          </a:ln>
        </p:spPr>
        <p:txBody>
          <a:bodyPr>
            <a:spAutoFit/>
          </a:bodyPr>
          <a:lstStyle/>
          <a:p>
            <a:pPr algn="ctr" eaLnBrk="0" hangingPunct="0">
              <a:defRPr/>
            </a:pPr>
            <a:r>
              <a:rPr lang="zh-CN" altLang="en-US" sz="1400" b="1" dirty="0">
                <a:solidFill>
                  <a:schemeClr val="bg1"/>
                </a:solidFill>
                <a:latin typeface="Arial" panose="020B0604020202020204" pitchFamily="34" charset="0"/>
                <a:ea typeface="宋体" panose="02010600030101010101" pitchFamily="2" charset="-122"/>
              </a:rPr>
              <a:t>这里输入文本信息</a:t>
            </a:r>
            <a:endParaRPr lang="en-US" altLang="zh-CN" sz="1400" b="1" dirty="0">
              <a:solidFill>
                <a:schemeClr val="bg1"/>
              </a:solidFill>
              <a:latin typeface="Arial" panose="020B0604020202020204" pitchFamily="34" charset="0"/>
              <a:ea typeface="宋体" panose="02010600030101010101" pitchFamily="2" charset="-122"/>
            </a:endParaRPr>
          </a:p>
        </p:txBody>
      </p:sp>
      <p:sp>
        <p:nvSpPr>
          <p:cNvPr id="62" name="Rectangle 22"/>
          <p:cNvSpPr>
            <a:spLocks noChangeArrowheads="1"/>
          </p:cNvSpPr>
          <p:nvPr/>
        </p:nvSpPr>
        <p:spPr bwMode="gray">
          <a:xfrm>
            <a:off x="5738178" y="2345690"/>
            <a:ext cx="1635125" cy="277813"/>
          </a:xfrm>
          <a:prstGeom prst="rect">
            <a:avLst/>
          </a:prstGeom>
          <a:noFill/>
          <a:ln w="9525" algn="ctr">
            <a:noFill/>
            <a:miter lim="800000"/>
          </a:ln>
        </p:spPr>
        <p:txBody>
          <a:bodyPr>
            <a:spAutoFit/>
          </a:bodyPr>
          <a:lstStyle/>
          <a:p>
            <a:pPr algn="ctr" eaLnBrk="0" hangingPunct="0">
              <a:defRPr/>
            </a:pPr>
            <a:r>
              <a:rPr lang="zh-CN" altLang="en-US" sz="1200" b="1" dirty="0">
                <a:solidFill>
                  <a:schemeClr val="bg1"/>
                </a:solidFill>
                <a:latin typeface="Arial" panose="020B0604020202020204" pitchFamily="34" charset="0"/>
                <a:ea typeface="宋体" panose="02010600030101010101" pitchFamily="2" charset="-122"/>
              </a:rPr>
              <a:t>这里输入文本信息</a:t>
            </a:r>
            <a:endParaRPr lang="en-US" altLang="zh-CN" sz="1200" b="1" dirty="0">
              <a:solidFill>
                <a:schemeClr val="bg1"/>
              </a:solidFill>
              <a:latin typeface="Arial" panose="020B0604020202020204" pitchFamily="34" charset="0"/>
              <a:ea typeface="宋体" panose="02010600030101010101" pitchFamily="2" charset="-122"/>
            </a:endParaRPr>
          </a:p>
        </p:txBody>
      </p:sp>
      <p:sp>
        <p:nvSpPr>
          <p:cNvPr id="63" name="Text Box 23"/>
          <p:cNvSpPr txBox="1">
            <a:spLocks noChangeArrowheads="1"/>
          </p:cNvSpPr>
          <p:nvPr/>
        </p:nvSpPr>
        <p:spPr bwMode="black">
          <a:xfrm>
            <a:off x="3810953" y="2156778"/>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4" name="Text Box 23"/>
          <p:cNvSpPr txBox="1">
            <a:spLocks noChangeArrowheads="1"/>
          </p:cNvSpPr>
          <p:nvPr/>
        </p:nvSpPr>
        <p:spPr bwMode="black">
          <a:xfrm>
            <a:off x="3569653" y="2709228"/>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5" name="Text Box 23"/>
          <p:cNvSpPr txBox="1">
            <a:spLocks noChangeArrowheads="1"/>
          </p:cNvSpPr>
          <p:nvPr/>
        </p:nvSpPr>
        <p:spPr bwMode="black">
          <a:xfrm>
            <a:off x="3388678" y="3339465"/>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6" name="Text Box 23"/>
          <p:cNvSpPr txBox="1">
            <a:spLocks noChangeArrowheads="1"/>
          </p:cNvSpPr>
          <p:nvPr/>
        </p:nvSpPr>
        <p:spPr bwMode="black">
          <a:xfrm>
            <a:off x="3147378" y="4037965"/>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7" name="Text Box 23"/>
          <p:cNvSpPr txBox="1">
            <a:spLocks noChangeArrowheads="1"/>
          </p:cNvSpPr>
          <p:nvPr/>
        </p:nvSpPr>
        <p:spPr bwMode="black">
          <a:xfrm>
            <a:off x="2904490" y="4736465"/>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8" name="Text Box 23"/>
          <p:cNvSpPr txBox="1">
            <a:spLocks noChangeArrowheads="1"/>
          </p:cNvSpPr>
          <p:nvPr/>
        </p:nvSpPr>
        <p:spPr bwMode="black">
          <a:xfrm>
            <a:off x="7473315" y="2156778"/>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69" name="Text Box 23"/>
          <p:cNvSpPr txBox="1">
            <a:spLocks noChangeArrowheads="1"/>
          </p:cNvSpPr>
          <p:nvPr/>
        </p:nvSpPr>
        <p:spPr bwMode="black">
          <a:xfrm>
            <a:off x="7628890" y="2691765"/>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70" name="Text Box 23"/>
          <p:cNvSpPr txBox="1">
            <a:spLocks noChangeArrowheads="1"/>
          </p:cNvSpPr>
          <p:nvPr/>
        </p:nvSpPr>
        <p:spPr bwMode="black">
          <a:xfrm>
            <a:off x="7862253" y="3347403"/>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71" name="Text Box 23"/>
          <p:cNvSpPr txBox="1">
            <a:spLocks noChangeArrowheads="1"/>
          </p:cNvSpPr>
          <p:nvPr/>
        </p:nvSpPr>
        <p:spPr bwMode="black">
          <a:xfrm>
            <a:off x="8128953" y="4020503"/>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
        <p:nvSpPr>
          <p:cNvPr id="72" name="Text Box 23"/>
          <p:cNvSpPr txBox="1">
            <a:spLocks noChangeArrowheads="1"/>
          </p:cNvSpPr>
          <p:nvPr/>
        </p:nvSpPr>
        <p:spPr bwMode="black">
          <a:xfrm>
            <a:off x="8405178" y="4736465"/>
            <a:ext cx="1711325" cy="304800"/>
          </a:xfrm>
          <a:prstGeom prst="rect">
            <a:avLst/>
          </a:prstGeom>
          <a:noFill/>
          <a:ln w="9525" algn="ctr">
            <a:noFill/>
            <a:miter lim="800000"/>
          </a:ln>
          <a:effectLst/>
        </p:spPr>
        <p:txBody>
          <a:bodyPr wrap="none">
            <a:spAutoFit/>
          </a:bodyPr>
          <a:lstStyle/>
          <a:p>
            <a:pPr eaLnBrk="0" hangingPunct="0">
              <a:buFontTx/>
              <a:buChar char="•"/>
              <a:defRPr/>
            </a:pPr>
            <a:r>
              <a:rPr lang="zh-CN" altLang="en-US" sz="1400" dirty="0">
                <a:solidFill>
                  <a:schemeClr val="bg2">
                    <a:lumMod val="50000"/>
                  </a:schemeClr>
                </a:solidFill>
                <a:latin typeface="Arial" panose="020B0604020202020204" pitchFamily="34" charset="0"/>
                <a:ea typeface="宋体" panose="02010600030101010101" pitchFamily="2" charset="-122"/>
              </a:rPr>
              <a:t>这里输入文本信息</a:t>
            </a:r>
            <a:endParaRPr lang="en-US" altLang="zh-CN" sz="1400" b="1" dirty="0">
              <a:solidFill>
                <a:schemeClr val="bg2">
                  <a:lumMod val="50000"/>
                </a:schemeClr>
              </a:solidFill>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additive="base">
                                        <p:cTn id="7" dur="500" fill="hold"/>
                                        <p:tgtEl>
                                          <p:spTgt spid="62"/>
                                        </p:tgtEl>
                                        <p:attrNameLst>
                                          <p:attrName>ppt_x</p:attrName>
                                        </p:attrNameLst>
                                      </p:cBhvr>
                                      <p:tavLst>
                                        <p:tav tm="0">
                                          <p:val>
                                            <p:strVal val="#ppt_x"/>
                                          </p:val>
                                        </p:tav>
                                        <p:tav tm="100000">
                                          <p:val>
                                            <p:strVal val="#ppt_x"/>
                                          </p:val>
                                        </p:tav>
                                      </p:tavLst>
                                    </p:anim>
                                    <p:anim calcmode="lin" valueType="num">
                                      <p:cBhvr additive="base">
                                        <p:cTn id="8" dur="500" fill="hold"/>
                                        <p:tgtEl>
                                          <p:spTgt spid="6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58"/>
                                        </p:tgtEl>
                                        <p:attrNameLst>
                                          <p:attrName>style.visibility</p:attrName>
                                        </p:attrNameLst>
                                      </p:cBhvr>
                                      <p:to>
                                        <p:strVal val="visible"/>
                                      </p:to>
                                    </p:set>
                                    <p:anim calcmode="lin" valueType="num">
                                      <p:cBhvr additive="base">
                                        <p:cTn id="12" dur="500" fill="hold"/>
                                        <p:tgtEl>
                                          <p:spTgt spid="58"/>
                                        </p:tgtEl>
                                        <p:attrNameLst>
                                          <p:attrName>ppt_x</p:attrName>
                                        </p:attrNameLst>
                                      </p:cBhvr>
                                      <p:tavLst>
                                        <p:tav tm="0">
                                          <p:val>
                                            <p:strVal val="#ppt_x"/>
                                          </p:val>
                                        </p:tav>
                                        <p:tav tm="100000">
                                          <p:val>
                                            <p:strVal val="#ppt_x"/>
                                          </p:val>
                                        </p:tav>
                                      </p:tavLst>
                                    </p:anim>
                                    <p:anim calcmode="lin" valueType="num">
                                      <p:cBhvr additive="base">
                                        <p:cTn id="13" dur="500" fill="hold"/>
                                        <p:tgtEl>
                                          <p:spTgt spid="5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additive="base">
                                        <p:cTn id="17" dur="500" fill="hold"/>
                                        <p:tgtEl>
                                          <p:spTgt spid="59"/>
                                        </p:tgtEl>
                                        <p:attrNameLst>
                                          <p:attrName>ppt_x</p:attrName>
                                        </p:attrNameLst>
                                      </p:cBhvr>
                                      <p:tavLst>
                                        <p:tav tm="0">
                                          <p:val>
                                            <p:strVal val="#ppt_x"/>
                                          </p:val>
                                        </p:tav>
                                        <p:tav tm="100000">
                                          <p:val>
                                            <p:strVal val="#ppt_x"/>
                                          </p:val>
                                        </p:tav>
                                      </p:tavLst>
                                    </p:anim>
                                    <p:anim calcmode="lin" valueType="num">
                                      <p:cBhvr additive="base">
                                        <p:cTn id="18" dur="500" fill="hold"/>
                                        <p:tgtEl>
                                          <p:spTgt spid="59"/>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additive="base">
                                        <p:cTn id="22" dur="500" fill="hold"/>
                                        <p:tgtEl>
                                          <p:spTgt spid="60"/>
                                        </p:tgtEl>
                                        <p:attrNameLst>
                                          <p:attrName>ppt_x</p:attrName>
                                        </p:attrNameLst>
                                      </p:cBhvr>
                                      <p:tavLst>
                                        <p:tav tm="0">
                                          <p:val>
                                            <p:strVal val="#ppt_x"/>
                                          </p:val>
                                        </p:tav>
                                        <p:tav tm="100000">
                                          <p:val>
                                            <p:strVal val="#ppt_x"/>
                                          </p:val>
                                        </p:tav>
                                      </p:tavLst>
                                    </p:anim>
                                    <p:anim calcmode="lin" valueType="num">
                                      <p:cBhvr additive="base">
                                        <p:cTn id="23" dur="500" fill="hold"/>
                                        <p:tgtEl>
                                          <p:spTgt spid="60"/>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grpId="0" nodeType="after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additive="base">
                                        <p:cTn id="27" dur="500" fill="hold"/>
                                        <p:tgtEl>
                                          <p:spTgt spid="61"/>
                                        </p:tgtEl>
                                        <p:attrNameLst>
                                          <p:attrName>ppt_x</p:attrName>
                                        </p:attrNameLst>
                                      </p:cBhvr>
                                      <p:tavLst>
                                        <p:tav tm="0">
                                          <p:val>
                                            <p:strVal val="#ppt_x"/>
                                          </p:val>
                                        </p:tav>
                                        <p:tav tm="100000">
                                          <p:val>
                                            <p:strVal val="#ppt_x"/>
                                          </p:val>
                                        </p:tav>
                                      </p:tavLst>
                                    </p:anim>
                                    <p:anim calcmode="lin" valueType="num">
                                      <p:cBhvr additive="base">
                                        <p:cTn id="28"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6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3642965" y="2255690"/>
            <a:ext cx="2376264" cy="2025056"/>
          </a:xfrm>
          <a:prstGeom prst="triangle">
            <a:avLst/>
          </a:prstGeom>
          <a:solidFill>
            <a:schemeClr val="tx1">
              <a:lumMod val="65000"/>
              <a:lumOff val="35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TextBox 7"/>
          <p:cNvSpPr txBox="1"/>
          <p:nvPr/>
        </p:nvSpPr>
        <p:spPr>
          <a:xfrm>
            <a:off x="4032641" y="2441094"/>
            <a:ext cx="1826141" cy="1938992"/>
          </a:xfrm>
          <a:prstGeom prst="rect">
            <a:avLst/>
          </a:prstGeom>
          <a:noFill/>
        </p:spPr>
        <p:txBody>
          <a:bodyPr wrap="none" rtlCol="0">
            <a:spAutoFit/>
          </a:bodyPr>
          <a:lstStyle>
            <a:defPPr>
              <a:defRPr lang="zh-CN"/>
            </a:defPPr>
            <a:lvl1pPr>
              <a:defRPr sz="12000">
                <a:solidFill>
                  <a:schemeClr val="accent2"/>
                </a:solidFill>
                <a:latin typeface="Impact" panose="020B0806030902050204" pitchFamily="34" charset="0"/>
              </a:defRPr>
            </a:lvl1pPr>
          </a:lstStyle>
          <a:p>
            <a:r>
              <a:rPr lang="en-US" altLang="zh-CN">
                <a:solidFill>
                  <a:schemeClr val="accent1"/>
                </a:solidFill>
              </a:rPr>
              <a:t>03</a:t>
            </a:r>
            <a:endParaRPr lang="zh-CN" altLang="en-US" dirty="0">
              <a:solidFill>
                <a:schemeClr val="accent1"/>
              </a:solidFill>
            </a:endParaRPr>
          </a:p>
        </p:txBody>
      </p:sp>
      <p:sp>
        <p:nvSpPr>
          <p:cNvPr id="4" name="TextBox 8"/>
          <p:cNvSpPr txBox="1"/>
          <p:nvPr/>
        </p:nvSpPr>
        <p:spPr>
          <a:xfrm>
            <a:off x="6019229" y="3087424"/>
            <a:ext cx="3890810" cy="646331"/>
          </a:xfrm>
          <a:prstGeom prst="rect">
            <a:avLst/>
          </a:prstGeom>
          <a:noFill/>
        </p:spPr>
        <p:txBody>
          <a:bodyPr wrap="none" rtlCol="0">
            <a:spAutoFit/>
          </a:bodyPr>
          <a:lstStyle/>
          <a:p>
            <a:pPr marL="0" lvl="1" algn="ctr"/>
            <a:r>
              <a:rPr lang="zh-CN" altLang="en-US" sz="3600" b="1" dirty="0">
                <a:solidFill>
                  <a:schemeClr val="accent1"/>
                </a:solidFill>
                <a:latin typeface="+mj-ea"/>
              </a:rPr>
              <a:t>输入标题文字内容</a:t>
            </a:r>
            <a:endParaRPr lang="en-US" altLang="zh-CN" sz="3600" b="1" dirty="0">
              <a:solidFill>
                <a:schemeClr val="accent1"/>
              </a:solidFill>
              <a:latin typeface="+mj-ea"/>
            </a:endParaRPr>
          </a:p>
        </p:txBody>
      </p:sp>
      <p:sp>
        <p:nvSpPr>
          <p:cNvPr id="18" name="等腰三角形 17"/>
          <p:cNvSpPr/>
          <p:nvPr/>
        </p:nvSpPr>
        <p:spPr>
          <a:xfrm rot="18035669">
            <a:off x="3995861" y="1866555"/>
            <a:ext cx="360040" cy="31037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等腰三角形 18"/>
          <p:cNvSpPr/>
          <p:nvPr/>
        </p:nvSpPr>
        <p:spPr>
          <a:xfrm rot="21283757">
            <a:off x="3581825" y="2081753"/>
            <a:ext cx="191945" cy="16547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等腰三角形 19"/>
          <p:cNvSpPr/>
          <p:nvPr/>
        </p:nvSpPr>
        <p:spPr>
          <a:xfrm rot="15968008">
            <a:off x="3276087" y="2472856"/>
            <a:ext cx="304349" cy="22735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100" fill="hold"/>
                                        <p:tgtEl>
                                          <p:spTgt spid="18"/>
                                        </p:tgtEl>
                                        <p:attrNameLst>
                                          <p:attrName>ppt_x</p:attrName>
                                        </p:attrNameLst>
                                      </p:cBhvr>
                                      <p:tavLst>
                                        <p:tav tm="0">
                                          <p:val>
                                            <p:strVal val="0-#ppt_w/2"/>
                                          </p:val>
                                        </p:tav>
                                        <p:tav tm="100000">
                                          <p:val>
                                            <p:strVal val="#ppt_x"/>
                                          </p:val>
                                        </p:tav>
                                      </p:tavLst>
                                    </p:anim>
                                    <p:anim calcmode="lin" valueType="num">
                                      <p:cBhvr additive="base">
                                        <p:cTn id="8" dur="1100" fill="hold"/>
                                        <p:tgtEl>
                                          <p:spTgt spid="18"/>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1100" fill="hold"/>
                                        <p:tgtEl>
                                          <p:spTgt spid="18"/>
                                        </p:tgtEl>
                                        <p:attrNameLst>
                                          <p:attrName>r</p:attrName>
                                        </p:attrNameLst>
                                      </p:cBhvr>
                                    </p:animRot>
                                  </p:childTnLst>
                                </p:cTn>
                              </p:par>
                              <p:par>
                                <p:cTn id="11" presetID="2" presetClass="entr" presetSubtype="9" fill="hold" grpId="0" nodeType="withEffect">
                                  <p:stCondLst>
                                    <p:cond delay="60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1100" fill="hold"/>
                                        <p:tgtEl>
                                          <p:spTgt spid="19"/>
                                        </p:tgtEl>
                                        <p:attrNameLst>
                                          <p:attrName>ppt_x</p:attrName>
                                        </p:attrNameLst>
                                      </p:cBhvr>
                                      <p:tavLst>
                                        <p:tav tm="0">
                                          <p:val>
                                            <p:strVal val="0-#ppt_w/2"/>
                                          </p:val>
                                        </p:tav>
                                        <p:tav tm="100000">
                                          <p:val>
                                            <p:strVal val="#ppt_x"/>
                                          </p:val>
                                        </p:tav>
                                      </p:tavLst>
                                    </p:anim>
                                    <p:anim calcmode="lin" valueType="num">
                                      <p:cBhvr additive="base">
                                        <p:cTn id="14" dur="1100" fill="hold"/>
                                        <p:tgtEl>
                                          <p:spTgt spid="19"/>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600"/>
                                  </p:stCondLst>
                                  <p:childTnLst>
                                    <p:animRot by="21600000">
                                      <p:cBhvr>
                                        <p:cTn id="16" dur="1100" fill="hold"/>
                                        <p:tgtEl>
                                          <p:spTgt spid="19"/>
                                        </p:tgtEl>
                                        <p:attrNameLst>
                                          <p:attrName>r</p:attrName>
                                        </p:attrNameLst>
                                      </p:cBhvr>
                                    </p:animRot>
                                  </p:childTnLst>
                                </p:cTn>
                              </p:par>
                              <p:par>
                                <p:cTn id="17" presetID="2" presetClass="entr" presetSubtype="9" fill="hold" grpId="0" nodeType="withEffect">
                                  <p:stCondLst>
                                    <p:cond delay="12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1100" fill="hold"/>
                                        <p:tgtEl>
                                          <p:spTgt spid="20"/>
                                        </p:tgtEl>
                                        <p:attrNameLst>
                                          <p:attrName>ppt_x</p:attrName>
                                        </p:attrNameLst>
                                      </p:cBhvr>
                                      <p:tavLst>
                                        <p:tav tm="0">
                                          <p:val>
                                            <p:strVal val="0-#ppt_w/2"/>
                                          </p:val>
                                        </p:tav>
                                        <p:tav tm="100000">
                                          <p:val>
                                            <p:strVal val="#ppt_x"/>
                                          </p:val>
                                        </p:tav>
                                      </p:tavLst>
                                    </p:anim>
                                    <p:anim calcmode="lin" valueType="num">
                                      <p:cBhvr additive="base">
                                        <p:cTn id="20" dur="1100" fill="hold"/>
                                        <p:tgtEl>
                                          <p:spTgt spid="20"/>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1200"/>
                                  </p:stCondLst>
                                  <p:childTnLst>
                                    <p:animRot by="21600000">
                                      <p:cBhvr>
                                        <p:cTn id="22" dur="1100" fill="hold"/>
                                        <p:tgtEl>
                                          <p:spTgt spid="20"/>
                                        </p:tgtEl>
                                        <p:attrNameLst>
                                          <p:attrName>r</p:attrName>
                                        </p:attrNameLst>
                                      </p:cBhvr>
                                    </p:animRot>
                                  </p:childTnLst>
                                </p:cTn>
                              </p:par>
                              <p:par>
                                <p:cTn id="23" presetID="2" presetClass="entr" presetSubtype="9" fill="hold" grpId="0" nodeType="withEffect">
                                  <p:stCondLst>
                                    <p:cond delay="60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100" fill="hold"/>
                                        <p:tgtEl>
                                          <p:spTgt spid="2"/>
                                        </p:tgtEl>
                                        <p:attrNameLst>
                                          <p:attrName>ppt_x</p:attrName>
                                        </p:attrNameLst>
                                      </p:cBhvr>
                                      <p:tavLst>
                                        <p:tav tm="0">
                                          <p:val>
                                            <p:strVal val="0-#ppt_w/2"/>
                                          </p:val>
                                        </p:tav>
                                        <p:tav tm="100000">
                                          <p:val>
                                            <p:strVal val="#ppt_x"/>
                                          </p:val>
                                        </p:tav>
                                      </p:tavLst>
                                    </p:anim>
                                    <p:anim calcmode="lin" valueType="num">
                                      <p:cBhvr additive="base">
                                        <p:cTn id="26" dur="1100" fill="hold"/>
                                        <p:tgtEl>
                                          <p:spTgt spid="2"/>
                                        </p:tgtEl>
                                        <p:attrNameLst>
                                          <p:attrName>ppt_y</p:attrName>
                                        </p:attrNameLst>
                                      </p:cBhvr>
                                      <p:tavLst>
                                        <p:tav tm="0">
                                          <p:val>
                                            <p:strVal val="0-#ppt_h/2"/>
                                          </p:val>
                                        </p:tav>
                                        <p:tav tm="100000">
                                          <p:val>
                                            <p:strVal val="#ppt_y"/>
                                          </p:val>
                                        </p:tav>
                                      </p:tavLst>
                                    </p:anim>
                                  </p:childTnLst>
                                </p:cTn>
                              </p:par>
                              <p:par>
                                <p:cTn id="27" presetID="8" presetClass="emph" presetSubtype="0" fill="hold" grpId="1" nodeType="withEffect">
                                  <p:stCondLst>
                                    <p:cond delay="700"/>
                                  </p:stCondLst>
                                  <p:childTnLst>
                                    <p:animRot by="21600000">
                                      <p:cBhvr>
                                        <p:cTn id="28" dur="1100" fill="hold"/>
                                        <p:tgtEl>
                                          <p:spTgt spid="2"/>
                                        </p:tgtEl>
                                        <p:attrNameLst>
                                          <p:attrName>r</p:attrName>
                                        </p:attrNameLst>
                                      </p:cBhvr>
                                    </p:animRo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par>
                          <p:cTn id="33" fill="hold">
                            <p:stCondLst>
                              <p:cond delay="2000"/>
                            </p:stCondLst>
                            <p:childTnLst>
                              <p:par>
                                <p:cTn id="34" presetID="12" presetClass="entr" presetSubtype="1"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p:tgtEl>
                                          <p:spTgt spid="4"/>
                                        </p:tgtEl>
                                        <p:attrNameLst>
                                          <p:attrName>ppt_y</p:attrName>
                                        </p:attrNameLst>
                                      </p:cBhvr>
                                      <p:tavLst>
                                        <p:tav tm="0">
                                          <p:val>
                                            <p:strVal val="#ppt_y-#ppt_h*1.125000"/>
                                          </p:val>
                                        </p:tav>
                                        <p:tav tm="100000">
                                          <p:val>
                                            <p:strVal val="#ppt_y"/>
                                          </p:val>
                                        </p:tav>
                                      </p:tavLst>
                                    </p:anim>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p:bldP spid="18" grpId="0" animBg="1"/>
      <p:bldP spid="18" grpId="1" animBg="1"/>
      <p:bldP spid="19" grpId="0" animBg="1"/>
      <p:bldP spid="19" grpId="1" animBg="1"/>
      <p:bldP spid="20" grpId="0" animBg="1"/>
      <p:bldP spid="20" grpId="1"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Oval 18"/>
          <p:cNvSpPr/>
          <p:nvPr/>
        </p:nvSpPr>
        <p:spPr>
          <a:xfrm>
            <a:off x="7226336" y="4896392"/>
            <a:ext cx="879673" cy="879673"/>
          </a:xfrm>
          <a:prstGeom prst="ellipse">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16"/>
          <p:cNvSpPr/>
          <p:nvPr/>
        </p:nvSpPr>
        <p:spPr>
          <a:xfrm>
            <a:off x="8069655" y="2999277"/>
            <a:ext cx="1257454" cy="1257453"/>
          </a:xfrm>
          <a:prstGeom prst="ellipse">
            <a:avLst/>
          </a:prstGeom>
          <a:solidFill>
            <a:schemeClr val="tx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3"/>
          <p:cNvSpPr/>
          <p:nvPr/>
        </p:nvSpPr>
        <p:spPr>
          <a:xfrm>
            <a:off x="5778903" y="2359616"/>
            <a:ext cx="2536776" cy="2536775"/>
          </a:xfrm>
          <a:prstGeom prst="ellipse">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4"/>
          <p:cNvSpPr/>
          <p:nvPr/>
        </p:nvSpPr>
        <p:spPr>
          <a:xfrm>
            <a:off x="4964292" y="2999277"/>
            <a:ext cx="1257454" cy="1257453"/>
          </a:xfrm>
          <a:prstGeom prst="ellipse">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5"/>
          <p:cNvSpPr/>
          <p:nvPr/>
        </p:nvSpPr>
        <p:spPr>
          <a:xfrm>
            <a:off x="3600228" y="3125023"/>
            <a:ext cx="1771369" cy="1771369"/>
          </a:xfrm>
          <a:prstGeom prst="ellipse">
            <a:avLst/>
          </a:prstGeom>
          <a:solidFill>
            <a:schemeClr val="accent4">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6"/>
          <p:cNvSpPr/>
          <p:nvPr/>
        </p:nvSpPr>
        <p:spPr>
          <a:xfrm>
            <a:off x="5362853" y="2157874"/>
            <a:ext cx="1028919" cy="1028918"/>
          </a:xfrm>
          <a:prstGeom prst="ellipse">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7"/>
          <p:cNvSpPr/>
          <p:nvPr/>
        </p:nvSpPr>
        <p:spPr>
          <a:xfrm>
            <a:off x="6560168" y="1798415"/>
            <a:ext cx="460331" cy="460331"/>
          </a:xfrm>
          <a:prstGeom prst="ellipse">
            <a:avLst/>
          </a:prstGeom>
          <a:solidFill>
            <a:schemeClr val="accent4">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8"/>
          <p:cNvSpPr/>
          <p:nvPr/>
        </p:nvSpPr>
        <p:spPr>
          <a:xfrm>
            <a:off x="6216550" y="4961998"/>
            <a:ext cx="1147565" cy="1147565"/>
          </a:xfrm>
          <a:prstGeom prst="ellipse">
            <a:avLst/>
          </a:prstGeom>
          <a:solidFill>
            <a:schemeClr val="accent6">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9"/>
          <p:cNvSpPr/>
          <p:nvPr/>
        </p:nvSpPr>
        <p:spPr>
          <a:xfrm>
            <a:off x="4975226" y="4579024"/>
            <a:ext cx="1038221" cy="1038221"/>
          </a:xfrm>
          <a:prstGeom prst="ellipse">
            <a:avLst/>
          </a:prstGeom>
          <a:solidFill>
            <a:schemeClr val="accent4">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0"/>
          <p:cNvSpPr/>
          <p:nvPr/>
        </p:nvSpPr>
        <p:spPr>
          <a:xfrm>
            <a:off x="4964292" y="5439834"/>
            <a:ext cx="354823" cy="354823"/>
          </a:xfrm>
          <a:prstGeom prst="ellipse">
            <a:avLst/>
          </a:prstGeom>
          <a:solidFill>
            <a:schemeClr val="accent3">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1"/>
          <p:cNvSpPr/>
          <p:nvPr/>
        </p:nvSpPr>
        <p:spPr>
          <a:xfrm>
            <a:off x="5389360" y="4896392"/>
            <a:ext cx="879673" cy="879673"/>
          </a:xfrm>
          <a:prstGeom prst="ellipse">
            <a:avLst/>
          </a:prstGeom>
          <a:solidFill>
            <a:schemeClr val="accent5">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2"/>
          <p:cNvSpPr/>
          <p:nvPr/>
        </p:nvSpPr>
        <p:spPr>
          <a:xfrm>
            <a:off x="3085616" y="3521928"/>
            <a:ext cx="712934" cy="712934"/>
          </a:xfrm>
          <a:prstGeom prst="ellipse">
            <a:avLst/>
          </a:prstGeom>
          <a:solidFill>
            <a:schemeClr val="accent5">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3"/>
          <p:cNvSpPr/>
          <p:nvPr/>
        </p:nvSpPr>
        <p:spPr>
          <a:xfrm>
            <a:off x="0" y="4010707"/>
            <a:ext cx="12192000" cy="13255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9"/>
          <p:cNvSpPr/>
          <p:nvPr/>
        </p:nvSpPr>
        <p:spPr>
          <a:xfrm>
            <a:off x="8550793" y="3194657"/>
            <a:ext cx="759916" cy="479946"/>
          </a:xfrm>
          <a:custGeom>
            <a:avLst/>
            <a:gdLst>
              <a:gd name="connsiteX0" fmla="*/ 0 w 1010093"/>
              <a:gd name="connsiteY0" fmla="*/ 308344 h 637953"/>
              <a:gd name="connsiteX1" fmla="*/ 287079 w 1010093"/>
              <a:gd name="connsiteY1" fmla="*/ 637953 h 637953"/>
              <a:gd name="connsiteX2" fmla="*/ 1010093 w 1010093"/>
              <a:gd name="connsiteY2" fmla="*/ 0 h 637953"/>
            </a:gdLst>
            <a:ahLst/>
            <a:cxnLst>
              <a:cxn ang="0">
                <a:pos x="connsiteX0" y="connsiteY0"/>
              </a:cxn>
              <a:cxn ang="0">
                <a:pos x="connsiteX1" y="connsiteY1"/>
              </a:cxn>
              <a:cxn ang="0">
                <a:pos x="connsiteX2" y="connsiteY2"/>
              </a:cxn>
            </a:cxnLst>
            <a:rect l="l" t="t" r="r" b="b"/>
            <a:pathLst>
              <a:path w="1010093" h="637953">
                <a:moveTo>
                  <a:pt x="0" y="308344"/>
                </a:moveTo>
                <a:lnTo>
                  <a:pt x="287079" y="637953"/>
                </a:lnTo>
                <a:lnTo>
                  <a:pt x="1010093" y="0"/>
                </a:lnTo>
              </a:path>
            </a:pathLst>
          </a:custGeom>
          <a:noFill/>
          <a:ln w="190500">
            <a:solidFill>
              <a:srgbClr val="FEFE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20"/>
          <p:cNvSpPr txBox="1"/>
          <p:nvPr/>
        </p:nvSpPr>
        <p:spPr>
          <a:xfrm>
            <a:off x="3141212" y="3674603"/>
            <a:ext cx="613490" cy="306392"/>
          </a:xfrm>
          <a:prstGeom prst="rect">
            <a:avLst/>
          </a:prstGeom>
          <a:noFill/>
        </p:spPr>
        <p:txBody>
          <a:bodyPr wrap="square" numCol="1" spcCol="457200" rtlCol="0">
            <a:spAutoFit/>
          </a:bodyPr>
          <a:lstStyle/>
          <a:p>
            <a:pPr algn="ctr">
              <a:lnSpc>
                <a:spcPts val="1500"/>
              </a:lnSpc>
            </a:pPr>
            <a:r>
              <a:rPr lang="en-US" dirty="0">
                <a:solidFill>
                  <a:srgbClr val="FEFEFE"/>
                </a:solidFill>
                <a:latin typeface="Montserrat" charset="0"/>
                <a:ea typeface="Montserrat" charset="0"/>
                <a:cs typeface="Montserrat" charset="0"/>
              </a:rPr>
              <a:t>#1</a:t>
            </a:r>
            <a:endParaRPr lang="en-US" dirty="0">
              <a:solidFill>
                <a:srgbClr val="FEFEFE"/>
              </a:solidFill>
              <a:latin typeface="Montserrat" charset="0"/>
              <a:ea typeface="Montserrat" charset="0"/>
              <a:cs typeface="Montserrat" charset="0"/>
            </a:endParaRPr>
          </a:p>
        </p:txBody>
      </p:sp>
      <p:sp>
        <p:nvSpPr>
          <p:cNvPr id="19" name="TextBox 21"/>
          <p:cNvSpPr txBox="1"/>
          <p:nvPr/>
        </p:nvSpPr>
        <p:spPr>
          <a:xfrm>
            <a:off x="4201847" y="3674603"/>
            <a:ext cx="613490" cy="306392"/>
          </a:xfrm>
          <a:prstGeom prst="rect">
            <a:avLst/>
          </a:prstGeom>
          <a:noFill/>
        </p:spPr>
        <p:txBody>
          <a:bodyPr wrap="square" numCol="1" spcCol="457200" rtlCol="0">
            <a:spAutoFit/>
          </a:bodyPr>
          <a:lstStyle/>
          <a:p>
            <a:pPr algn="ctr">
              <a:lnSpc>
                <a:spcPts val="1500"/>
              </a:lnSpc>
            </a:pPr>
            <a:r>
              <a:rPr lang="en-US">
                <a:solidFill>
                  <a:srgbClr val="FEFEFE"/>
                </a:solidFill>
                <a:latin typeface="Montserrat" charset="0"/>
                <a:ea typeface="Montserrat" charset="0"/>
                <a:cs typeface="Montserrat" charset="0"/>
              </a:rPr>
              <a:t>#2</a:t>
            </a:r>
            <a:endParaRPr lang="en-US" dirty="0">
              <a:solidFill>
                <a:srgbClr val="FEFEFE"/>
              </a:solidFill>
              <a:latin typeface="Montserrat" charset="0"/>
              <a:ea typeface="Montserrat" charset="0"/>
              <a:cs typeface="Montserrat" charset="0"/>
            </a:endParaRPr>
          </a:p>
        </p:txBody>
      </p:sp>
      <p:sp>
        <p:nvSpPr>
          <p:cNvPr id="20" name="TextBox 22"/>
          <p:cNvSpPr txBox="1"/>
          <p:nvPr/>
        </p:nvSpPr>
        <p:spPr>
          <a:xfrm>
            <a:off x="5371826" y="3674603"/>
            <a:ext cx="613490" cy="306392"/>
          </a:xfrm>
          <a:prstGeom prst="rect">
            <a:avLst/>
          </a:prstGeom>
          <a:noFill/>
        </p:spPr>
        <p:txBody>
          <a:bodyPr wrap="square" numCol="1" spcCol="457200" rtlCol="0">
            <a:spAutoFit/>
          </a:bodyPr>
          <a:lstStyle/>
          <a:p>
            <a:pPr algn="ctr">
              <a:lnSpc>
                <a:spcPts val="1500"/>
              </a:lnSpc>
            </a:pPr>
            <a:r>
              <a:rPr lang="en-US">
                <a:solidFill>
                  <a:srgbClr val="FEFEFE"/>
                </a:solidFill>
                <a:latin typeface="Montserrat" charset="0"/>
                <a:ea typeface="Montserrat" charset="0"/>
                <a:cs typeface="Montserrat" charset="0"/>
              </a:rPr>
              <a:t>#3</a:t>
            </a:r>
            <a:endParaRPr lang="en-US" dirty="0">
              <a:solidFill>
                <a:srgbClr val="FEFEFE"/>
              </a:solidFill>
              <a:latin typeface="Montserrat" charset="0"/>
              <a:ea typeface="Montserrat" charset="0"/>
              <a:cs typeface="Montserrat" charset="0"/>
            </a:endParaRPr>
          </a:p>
        </p:txBody>
      </p:sp>
      <p:sp>
        <p:nvSpPr>
          <p:cNvPr id="21" name="TextBox 23"/>
          <p:cNvSpPr txBox="1"/>
          <p:nvPr/>
        </p:nvSpPr>
        <p:spPr>
          <a:xfrm>
            <a:off x="6782360" y="3674603"/>
            <a:ext cx="613490" cy="306392"/>
          </a:xfrm>
          <a:prstGeom prst="rect">
            <a:avLst/>
          </a:prstGeom>
          <a:noFill/>
        </p:spPr>
        <p:txBody>
          <a:bodyPr wrap="square" numCol="1" spcCol="457200" rtlCol="0">
            <a:spAutoFit/>
          </a:bodyPr>
          <a:lstStyle/>
          <a:p>
            <a:pPr algn="ctr">
              <a:lnSpc>
                <a:spcPts val="1500"/>
              </a:lnSpc>
            </a:pPr>
            <a:r>
              <a:rPr lang="en-US">
                <a:solidFill>
                  <a:srgbClr val="FEFEFE"/>
                </a:solidFill>
                <a:latin typeface="Montserrat" charset="0"/>
                <a:ea typeface="Montserrat" charset="0"/>
                <a:cs typeface="Montserrat" charset="0"/>
              </a:rPr>
              <a:t>#4</a:t>
            </a:r>
            <a:endParaRPr lang="en-US" dirty="0">
              <a:solidFill>
                <a:srgbClr val="FEFEFE"/>
              </a:solidFill>
              <a:latin typeface="Montserrat" charset="0"/>
              <a:ea typeface="Montserrat" charset="0"/>
              <a:cs typeface="Montserrat" charset="0"/>
            </a:endParaRPr>
          </a:p>
        </p:txBody>
      </p:sp>
      <p:sp>
        <p:nvSpPr>
          <p:cNvPr id="26" name="TextBox 28"/>
          <p:cNvSpPr txBox="1"/>
          <p:nvPr/>
        </p:nvSpPr>
        <p:spPr>
          <a:xfrm>
            <a:off x="6706310" y="4245526"/>
            <a:ext cx="909841" cy="867930"/>
          </a:xfrm>
          <a:prstGeom prst="rect">
            <a:avLst/>
          </a:prstGeom>
          <a:noFill/>
        </p:spPr>
        <p:txBody>
          <a:bodyPr wrap="square" numCol="1" spcCol="457200" rtlCol="0">
            <a:spAutoFit/>
          </a:bodyPr>
          <a:lstStyle/>
          <a:p>
            <a:pPr>
              <a:lnSpc>
                <a:spcPct val="120000"/>
              </a:lnSpc>
            </a:pPr>
            <a:r>
              <a:rPr lang="zh-CN" altLang="en-US" sz="1400" dirty="0"/>
              <a:t>单击此处添加段落文字内容</a:t>
            </a:r>
            <a:endParaRPr lang="zh-CN" altLang="en-US" sz="1400" dirty="0"/>
          </a:p>
        </p:txBody>
      </p:sp>
      <p:sp>
        <p:nvSpPr>
          <p:cNvPr id="28" name="TextBox 36"/>
          <p:cNvSpPr txBox="1"/>
          <p:nvPr/>
        </p:nvSpPr>
        <p:spPr>
          <a:xfrm>
            <a:off x="5306709" y="4245526"/>
            <a:ext cx="909841" cy="867930"/>
          </a:xfrm>
          <a:prstGeom prst="rect">
            <a:avLst/>
          </a:prstGeom>
          <a:noFill/>
        </p:spPr>
        <p:txBody>
          <a:bodyPr wrap="square" numCol="1" spcCol="457200" rtlCol="0">
            <a:spAutoFit/>
          </a:bodyPr>
          <a:lstStyle/>
          <a:p>
            <a:pPr>
              <a:lnSpc>
                <a:spcPct val="120000"/>
              </a:lnSpc>
            </a:pPr>
            <a:r>
              <a:rPr lang="zh-CN" altLang="en-US" sz="1400" dirty="0"/>
              <a:t>单击此处添加段落文字内容</a:t>
            </a:r>
            <a:endParaRPr lang="zh-CN" altLang="en-US" sz="1400" dirty="0"/>
          </a:p>
        </p:txBody>
      </p:sp>
      <p:sp>
        <p:nvSpPr>
          <p:cNvPr id="30" name="TextBox 38"/>
          <p:cNvSpPr txBox="1"/>
          <p:nvPr/>
        </p:nvSpPr>
        <p:spPr>
          <a:xfrm>
            <a:off x="4136731" y="4245526"/>
            <a:ext cx="909841" cy="867930"/>
          </a:xfrm>
          <a:prstGeom prst="rect">
            <a:avLst/>
          </a:prstGeom>
          <a:noFill/>
        </p:spPr>
        <p:txBody>
          <a:bodyPr wrap="square" numCol="1" spcCol="457200" rtlCol="0">
            <a:spAutoFit/>
          </a:bodyPr>
          <a:lstStyle/>
          <a:p>
            <a:pPr>
              <a:lnSpc>
                <a:spcPct val="120000"/>
              </a:lnSpc>
            </a:pPr>
            <a:r>
              <a:rPr lang="zh-CN" altLang="en-US" sz="1400" dirty="0"/>
              <a:t>单击此处添加段落文字内容</a:t>
            </a:r>
            <a:endParaRPr lang="zh-CN" altLang="en-US" sz="1400" dirty="0"/>
          </a:p>
        </p:txBody>
      </p:sp>
      <p:sp>
        <p:nvSpPr>
          <p:cNvPr id="32" name="TextBox 40"/>
          <p:cNvSpPr txBox="1"/>
          <p:nvPr/>
        </p:nvSpPr>
        <p:spPr>
          <a:xfrm>
            <a:off x="3043293" y="4245526"/>
            <a:ext cx="909841" cy="867930"/>
          </a:xfrm>
          <a:prstGeom prst="rect">
            <a:avLst/>
          </a:prstGeom>
          <a:noFill/>
        </p:spPr>
        <p:txBody>
          <a:bodyPr wrap="square" numCol="1" spcCol="457200" rtlCol="0">
            <a:spAutoFit/>
          </a:bodyPr>
          <a:lstStyle/>
          <a:p>
            <a:pPr>
              <a:lnSpc>
                <a:spcPct val="120000"/>
              </a:lnSpc>
            </a:pPr>
            <a:r>
              <a:rPr lang="zh-CN" altLang="en-US" sz="1400" dirty="0"/>
              <a:t>单击此处添加段落文字内容</a:t>
            </a:r>
            <a:endParaRPr lang="zh-CN" altLang="en-US" sz="1400" dirty="0"/>
          </a:p>
        </p:txBody>
      </p:sp>
      <p:sp>
        <p:nvSpPr>
          <p:cNvPr id="34" name="TextBox 42"/>
          <p:cNvSpPr txBox="1"/>
          <p:nvPr/>
        </p:nvSpPr>
        <p:spPr>
          <a:xfrm>
            <a:off x="8390204" y="4245526"/>
            <a:ext cx="909841" cy="867930"/>
          </a:xfrm>
          <a:prstGeom prst="rect">
            <a:avLst/>
          </a:prstGeom>
          <a:noFill/>
        </p:spPr>
        <p:txBody>
          <a:bodyPr wrap="square" numCol="1" spcCol="457200" rtlCol="0">
            <a:spAutoFit/>
          </a:bodyPr>
          <a:lstStyle/>
          <a:p>
            <a:pPr>
              <a:lnSpc>
                <a:spcPct val="120000"/>
              </a:lnSpc>
            </a:pPr>
            <a:r>
              <a:rPr lang="zh-CN" altLang="en-US" sz="1400" dirty="0"/>
              <a:t>单击此处添加段落文字内容</a:t>
            </a:r>
            <a:endParaRPr lang="zh-CN" alt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animEffect transition="in" filter="fade">
                                      <p:cBhvr>
                                        <p:cTn id="13" dur="500"/>
                                        <p:tgtEl>
                                          <p:spTgt spid="32"/>
                                        </p:tgtEl>
                                      </p:cBhvr>
                                    </p:animEffect>
                                  </p:childTnLst>
                                </p:cTn>
                              </p:par>
                              <p:par>
                                <p:cTn id="14" presetID="1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p:tgtEl>
                                          <p:spTgt spid="8"/>
                                        </p:tgtEl>
                                        <p:attrNameLst>
                                          <p:attrName>ppt_x</p:attrName>
                                        </p:attrNameLst>
                                      </p:cBhvr>
                                      <p:tavLst>
                                        <p:tav tm="0">
                                          <p:val>
                                            <p:strVal val="#ppt_x-#ppt_w*1.125000"/>
                                          </p:val>
                                        </p:tav>
                                        <p:tav tm="100000">
                                          <p:val>
                                            <p:strVal val="#ppt_x"/>
                                          </p:val>
                                        </p:tav>
                                      </p:tavLst>
                                    </p:anim>
                                    <p:animEffect transition="in" filter="wipe(right)">
                                      <p:cBhvr>
                                        <p:cTn id="17" dur="500"/>
                                        <p:tgtEl>
                                          <p:spTgt spid="8"/>
                                        </p:tgtEl>
                                      </p:cBhvr>
                                    </p:animEffect>
                                  </p:childTnLst>
                                </p:cTn>
                              </p:par>
                              <p:par>
                                <p:cTn id="18" presetID="12" presetClass="entr" presetSubtype="8"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 calcmode="lin" valueType="num">
                                      <p:cBhvr additive="base">
                                        <p:cTn id="20" dur="500"/>
                                        <p:tgtEl>
                                          <p:spTgt spid="19"/>
                                        </p:tgtEl>
                                        <p:attrNameLst>
                                          <p:attrName>ppt_x</p:attrName>
                                        </p:attrNameLst>
                                      </p:cBhvr>
                                      <p:tavLst>
                                        <p:tav tm="0">
                                          <p:val>
                                            <p:strVal val="#ppt_x-#ppt_w*1.125000"/>
                                          </p:val>
                                        </p:tav>
                                        <p:tav tm="100000">
                                          <p:val>
                                            <p:strVal val="#ppt_x"/>
                                          </p:val>
                                        </p:tav>
                                      </p:tavLst>
                                    </p:anim>
                                    <p:animEffect transition="in" filter="wipe(right)">
                                      <p:cBhvr>
                                        <p:cTn id="21" dur="500"/>
                                        <p:tgtEl>
                                          <p:spTgt spid="19"/>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p:tgtEl>
                                          <p:spTgt spid="30"/>
                                        </p:tgtEl>
                                        <p:attrNameLst>
                                          <p:attrName>ppt_x</p:attrName>
                                        </p:attrNameLst>
                                      </p:cBhvr>
                                      <p:tavLst>
                                        <p:tav tm="0">
                                          <p:val>
                                            <p:strVal val="#ppt_x-#ppt_w*1.125000"/>
                                          </p:val>
                                        </p:tav>
                                        <p:tav tm="100000">
                                          <p:val>
                                            <p:strVal val="#ppt_x"/>
                                          </p:val>
                                        </p:tav>
                                      </p:tavLst>
                                    </p:anim>
                                    <p:animEffect transition="in" filter="wipe(right)">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500" fill="hold"/>
                                        <p:tgtEl>
                                          <p:spTgt spid="7"/>
                                        </p:tgtEl>
                                        <p:attrNameLst>
                                          <p:attrName>ppt_w</p:attrName>
                                        </p:attrNameLst>
                                      </p:cBhvr>
                                      <p:tavLst>
                                        <p:tav tm="0">
                                          <p:val>
                                            <p:fltVal val="0"/>
                                          </p:val>
                                        </p:tav>
                                        <p:tav tm="100000">
                                          <p:val>
                                            <p:strVal val="#ppt_w"/>
                                          </p:val>
                                        </p:tav>
                                      </p:tavLst>
                                    </p:anim>
                                    <p:anim calcmode="lin" valueType="num">
                                      <p:cBhvr>
                                        <p:cTn id="31" dur="500" fill="hold"/>
                                        <p:tgtEl>
                                          <p:spTgt spid="7"/>
                                        </p:tgtEl>
                                        <p:attrNameLst>
                                          <p:attrName>ppt_h</p:attrName>
                                        </p:attrNameLst>
                                      </p:cBhvr>
                                      <p:tavLst>
                                        <p:tav tm="0">
                                          <p:val>
                                            <p:fltVal val="0"/>
                                          </p:val>
                                        </p:tav>
                                        <p:tav tm="100000">
                                          <p:val>
                                            <p:strVal val="#ppt_h"/>
                                          </p:val>
                                        </p:tav>
                                      </p:tavLst>
                                    </p:anim>
                                    <p:animEffect transition="in" filter="fade">
                                      <p:cBhvr>
                                        <p:cTn id="32" dur="500"/>
                                        <p:tgtEl>
                                          <p:spTgt spid="7"/>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 calcmode="lin" valueType="num">
                                      <p:cBhvr>
                                        <p:cTn id="35" dur="500" fill="hold"/>
                                        <p:tgtEl>
                                          <p:spTgt spid="20"/>
                                        </p:tgtEl>
                                        <p:attrNameLst>
                                          <p:attrName>ppt_w</p:attrName>
                                        </p:attrNameLst>
                                      </p:cBhvr>
                                      <p:tavLst>
                                        <p:tav tm="0">
                                          <p:val>
                                            <p:fltVal val="0"/>
                                          </p:val>
                                        </p:tav>
                                        <p:tav tm="100000">
                                          <p:val>
                                            <p:strVal val="#ppt_w"/>
                                          </p:val>
                                        </p:tav>
                                      </p:tavLst>
                                    </p:anim>
                                    <p:anim calcmode="lin" valueType="num">
                                      <p:cBhvr>
                                        <p:cTn id="36" dur="500" fill="hold"/>
                                        <p:tgtEl>
                                          <p:spTgt spid="20"/>
                                        </p:tgtEl>
                                        <p:attrNameLst>
                                          <p:attrName>ppt_h</p:attrName>
                                        </p:attrNameLst>
                                      </p:cBhvr>
                                      <p:tavLst>
                                        <p:tav tm="0">
                                          <p:val>
                                            <p:fltVal val="0"/>
                                          </p:val>
                                        </p:tav>
                                        <p:tav tm="100000">
                                          <p:val>
                                            <p:strVal val="#ppt_h"/>
                                          </p:val>
                                        </p:tav>
                                      </p:tavLst>
                                    </p:anim>
                                    <p:animEffect transition="in" filter="fade">
                                      <p:cBhvr>
                                        <p:cTn id="37" dur="500"/>
                                        <p:tgtEl>
                                          <p:spTgt spid="20"/>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animEffect transition="in" filter="fade">
                                      <p:cBhvr>
                                        <p:cTn id="42" dur="500"/>
                                        <p:tgtEl>
                                          <p:spTgt spid="9"/>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p:cTn id="45" dur="500" fill="hold"/>
                                        <p:tgtEl>
                                          <p:spTgt spid="28"/>
                                        </p:tgtEl>
                                        <p:attrNameLst>
                                          <p:attrName>ppt_w</p:attrName>
                                        </p:attrNameLst>
                                      </p:cBhvr>
                                      <p:tavLst>
                                        <p:tav tm="0">
                                          <p:val>
                                            <p:fltVal val="0"/>
                                          </p:val>
                                        </p:tav>
                                        <p:tav tm="100000">
                                          <p:val>
                                            <p:strVal val="#ppt_w"/>
                                          </p:val>
                                        </p:tav>
                                      </p:tavLst>
                                    </p:anim>
                                    <p:anim calcmode="lin" valueType="num">
                                      <p:cBhvr>
                                        <p:cTn id="46" dur="500" fill="hold"/>
                                        <p:tgtEl>
                                          <p:spTgt spid="28"/>
                                        </p:tgtEl>
                                        <p:attrNameLst>
                                          <p:attrName>ppt_h</p:attrName>
                                        </p:attrNameLst>
                                      </p:cBhvr>
                                      <p:tavLst>
                                        <p:tav tm="0">
                                          <p:val>
                                            <p:fltVal val="0"/>
                                          </p:val>
                                        </p:tav>
                                        <p:tav tm="100000">
                                          <p:val>
                                            <p:strVal val="#ppt_h"/>
                                          </p:val>
                                        </p:tav>
                                      </p:tavLst>
                                    </p:anim>
                                    <p:animEffect transition="in" filter="fade">
                                      <p:cBhvr>
                                        <p:cTn id="47" dur="500"/>
                                        <p:tgtEl>
                                          <p:spTgt spid="28"/>
                                        </p:tgtEl>
                                      </p:cBhvr>
                                    </p:animEffect>
                                  </p:childTnLst>
                                </p:cTn>
                              </p:par>
                              <p:par>
                                <p:cTn id="48" presetID="12" presetClass="entr" presetSubtype="4" fill="hold" grpId="0" nodeType="with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additive="base">
                                        <p:cTn id="50" dur="500"/>
                                        <p:tgtEl>
                                          <p:spTgt spid="6"/>
                                        </p:tgtEl>
                                        <p:attrNameLst>
                                          <p:attrName>ppt_y</p:attrName>
                                        </p:attrNameLst>
                                      </p:cBhvr>
                                      <p:tavLst>
                                        <p:tav tm="0">
                                          <p:val>
                                            <p:strVal val="#ppt_y+#ppt_h*1.125000"/>
                                          </p:val>
                                        </p:tav>
                                        <p:tav tm="100000">
                                          <p:val>
                                            <p:strVal val="#ppt_y"/>
                                          </p:val>
                                        </p:tav>
                                      </p:tavLst>
                                    </p:anim>
                                    <p:animEffect transition="in" filter="wipe(up)">
                                      <p:cBhvr>
                                        <p:cTn id="51" dur="500"/>
                                        <p:tgtEl>
                                          <p:spTgt spid="6"/>
                                        </p:tgtEl>
                                      </p:cBhvr>
                                    </p:animEffect>
                                  </p:childTnLst>
                                </p:cTn>
                              </p:par>
                              <p:par>
                                <p:cTn id="52" presetID="12" presetClass="entr" presetSubtype="4" fill="hold" grpId="0" nodeType="with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additive="base">
                                        <p:cTn id="54" dur="500"/>
                                        <p:tgtEl>
                                          <p:spTgt spid="21"/>
                                        </p:tgtEl>
                                        <p:attrNameLst>
                                          <p:attrName>ppt_y</p:attrName>
                                        </p:attrNameLst>
                                      </p:cBhvr>
                                      <p:tavLst>
                                        <p:tav tm="0">
                                          <p:val>
                                            <p:strVal val="#ppt_y+#ppt_h*1.125000"/>
                                          </p:val>
                                        </p:tav>
                                        <p:tav tm="100000">
                                          <p:val>
                                            <p:strVal val="#ppt_y"/>
                                          </p:val>
                                        </p:tav>
                                      </p:tavLst>
                                    </p:anim>
                                    <p:animEffect transition="in" filter="wipe(up)">
                                      <p:cBhvr>
                                        <p:cTn id="55" dur="500"/>
                                        <p:tgtEl>
                                          <p:spTgt spid="21"/>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additive="base">
                                        <p:cTn id="58" dur="500"/>
                                        <p:tgtEl>
                                          <p:spTgt spid="26"/>
                                        </p:tgtEl>
                                        <p:attrNameLst>
                                          <p:attrName>ppt_y</p:attrName>
                                        </p:attrNameLst>
                                      </p:cBhvr>
                                      <p:tavLst>
                                        <p:tav tm="0">
                                          <p:val>
                                            <p:strVal val="#ppt_y+#ppt_h*1.125000"/>
                                          </p:val>
                                        </p:tav>
                                        <p:tav tm="100000">
                                          <p:val>
                                            <p:strVal val="#ppt_y"/>
                                          </p:val>
                                        </p:tav>
                                      </p:tavLst>
                                    </p:anim>
                                    <p:animEffect transition="in" filter="wipe(up)">
                                      <p:cBhvr>
                                        <p:cTn id="59" dur="500"/>
                                        <p:tgtEl>
                                          <p:spTgt spid="26"/>
                                        </p:tgtEl>
                                      </p:cBhvr>
                                    </p:animEffect>
                                  </p:childTnLst>
                                </p:cTn>
                              </p:par>
                            </p:childTnLst>
                          </p:cTn>
                        </p:par>
                      </p:childTnLst>
                    </p:cTn>
                  </p:par>
                  <p:par>
                    <p:cTn id="60" fill="hold">
                      <p:stCondLst>
                        <p:cond delay="indefinite"/>
                      </p:stCondLst>
                      <p:childTnLst>
                        <p:par>
                          <p:cTn id="61" fill="hold">
                            <p:stCondLst>
                              <p:cond delay="0"/>
                            </p:stCondLst>
                            <p:childTnLst>
                              <p:par>
                                <p:cTn id="62" presetID="53" presetClass="entr" presetSubtype="16" fill="hold" grpId="0" nodeType="clickEffect">
                                  <p:stCondLst>
                                    <p:cond delay="0"/>
                                  </p:stCondLst>
                                  <p:childTnLst>
                                    <p:set>
                                      <p:cBhvr>
                                        <p:cTn id="63" dur="1" fill="hold">
                                          <p:stCondLst>
                                            <p:cond delay="0"/>
                                          </p:stCondLst>
                                        </p:cTn>
                                        <p:tgtEl>
                                          <p:spTgt spid="5"/>
                                        </p:tgtEl>
                                        <p:attrNameLst>
                                          <p:attrName>style.visibility</p:attrName>
                                        </p:attrNameLst>
                                      </p:cBhvr>
                                      <p:to>
                                        <p:strVal val="visible"/>
                                      </p:to>
                                    </p:set>
                                    <p:anim calcmode="lin" valueType="num">
                                      <p:cBhvr>
                                        <p:cTn id="64" dur="500" fill="hold"/>
                                        <p:tgtEl>
                                          <p:spTgt spid="5"/>
                                        </p:tgtEl>
                                        <p:attrNameLst>
                                          <p:attrName>ppt_w</p:attrName>
                                        </p:attrNameLst>
                                      </p:cBhvr>
                                      <p:tavLst>
                                        <p:tav tm="0">
                                          <p:val>
                                            <p:fltVal val="0"/>
                                          </p:val>
                                        </p:tav>
                                        <p:tav tm="100000">
                                          <p:val>
                                            <p:strVal val="#ppt_w"/>
                                          </p:val>
                                        </p:tav>
                                      </p:tavLst>
                                    </p:anim>
                                    <p:anim calcmode="lin" valueType="num">
                                      <p:cBhvr>
                                        <p:cTn id="65" dur="500" fill="hold"/>
                                        <p:tgtEl>
                                          <p:spTgt spid="5"/>
                                        </p:tgtEl>
                                        <p:attrNameLst>
                                          <p:attrName>ppt_h</p:attrName>
                                        </p:attrNameLst>
                                      </p:cBhvr>
                                      <p:tavLst>
                                        <p:tav tm="0">
                                          <p:val>
                                            <p:fltVal val="0"/>
                                          </p:val>
                                        </p:tav>
                                        <p:tav tm="100000">
                                          <p:val>
                                            <p:strVal val="#ppt_h"/>
                                          </p:val>
                                        </p:tav>
                                      </p:tavLst>
                                    </p:anim>
                                    <p:animEffect transition="in" filter="fade">
                                      <p:cBhvr>
                                        <p:cTn id="66" dur="500"/>
                                        <p:tgtEl>
                                          <p:spTgt spid="5"/>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p:cTn id="69" dur="500" fill="hold"/>
                                        <p:tgtEl>
                                          <p:spTgt spid="17"/>
                                        </p:tgtEl>
                                        <p:attrNameLst>
                                          <p:attrName>ppt_w</p:attrName>
                                        </p:attrNameLst>
                                      </p:cBhvr>
                                      <p:tavLst>
                                        <p:tav tm="0">
                                          <p:val>
                                            <p:fltVal val="0"/>
                                          </p:val>
                                        </p:tav>
                                        <p:tav tm="100000">
                                          <p:val>
                                            <p:strVal val="#ppt_w"/>
                                          </p:val>
                                        </p:tav>
                                      </p:tavLst>
                                    </p:anim>
                                    <p:anim calcmode="lin" valueType="num">
                                      <p:cBhvr>
                                        <p:cTn id="70" dur="500" fill="hold"/>
                                        <p:tgtEl>
                                          <p:spTgt spid="17"/>
                                        </p:tgtEl>
                                        <p:attrNameLst>
                                          <p:attrName>ppt_h</p:attrName>
                                        </p:attrNameLst>
                                      </p:cBhvr>
                                      <p:tavLst>
                                        <p:tav tm="0">
                                          <p:val>
                                            <p:fltVal val="0"/>
                                          </p:val>
                                        </p:tav>
                                        <p:tav tm="100000">
                                          <p:val>
                                            <p:strVal val="#ppt_h"/>
                                          </p:val>
                                        </p:tav>
                                      </p:tavLst>
                                    </p:anim>
                                    <p:animEffect transition="in" filter="fade">
                                      <p:cBhvr>
                                        <p:cTn id="71" dur="500"/>
                                        <p:tgtEl>
                                          <p:spTgt spid="17"/>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500" fill="hold"/>
                                        <p:tgtEl>
                                          <p:spTgt spid="11"/>
                                        </p:tgtEl>
                                        <p:attrNameLst>
                                          <p:attrName>ppt_w</p:attrName>
                                        </p:attrNameLst>
                                      </p:cBhvr>
                                      <p:tavLst>
                                        <p:tav tm="0">
                                          <p:val>
                                            <p:fltVal val="0"/>
                                          </p:val>
                                        </p:tav>
                                        <p:tav tm="100000">
                                          <p:val>
                                            <p:strVal val="#ppt_w"/>
                                          </p:val>
                                        </p:tav>
                                      </p:tavLst>
                                    </p:anim>
                                    <p:anim calcmode="lin" valueType="num">
                                      <p:cBhvr>
                                        <p:cTn id="80" dur="500" fill="hold"/>
                                        <p:tgtEl>
                                          <p:spTgt spid="11"/>
                                        </p:tgtEl>
                                        <p:attrNameLst>
                                          <p:attrName>ppt_h</p:attrName>
                                        </p:attrNameLst>
                                      </p:cBhvr>
                                      <p:tavLst>
                                        <p:tav tm="0">
                                          <p:val>
                                            <p:fltVal val="0"/>
                                          </p:val>
                                        </p:tav>
                                        <p:tav tm="100000">
                                          <p:val>
                                            <p:strVal val="#ppt_h"/>
                                          </p:val>
                                        </p:tav>
                                      </p:tavLst>
                                    </p:anim>
                                    <p:animEffect transition="in" filter="fade">
                                      <p:cBhvr>
                                        <p:cTn id="81" dur="500"/>
                                        <p:tgtEl>
                                          <p:spTgt spid="11"/>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13"/>
                                        </p:tgtEl>
                                        <p:attrNameLst>
                                          <p:attrName>style.visibility</p:attrName>
                                        </p:attrNameLst>
                                      </p:cBhvr>
                                      <p:to>
                                        <p:strVal val="visible"/>
                                      </p:to>
                                    </p:set>
                                    <p:anim calcmode="lin" valueType="num">
                                      <p:cBhvr>
                                        <p:cTn id="84" dur="500" fill="hold"/>
                                        <p:tgtEl>
                                          <p:spTgt spid="13"/>
                                        </p:tgtEl>
                                        <p:attrNameLst>
                                          <p:attrName>ppt_w</p:attrName>
                                        </p:attrNameLst>
                                      </p:cBhvr>
                                      <p:tavLst>
                                        <p:tav tm="0">
                                          <p:val>
                                            <p:fltVal val="0"/>
                                          </p:val>
                                        </p:tav>
                                        <p:tav tm="100000">
                                          <p:val>
                                            <p:strVal val="#ppt_w"/>
                                          </p:val>
                                        </p:tav>
                                      </p:tavLst>
                                    </p:anim>
                                    <p:anim calcmode="lin" valueType="num">
                                      <p:cBhvr>
                                        <p:cTn id="85" dur="500" fill="hold"/>
                                        <p:tgtEl>
                                          <p:spTgt spid="13"/>
                                        </p:tgtEl>
                                        <p:attrNameLst>
                                          <p:attrName>ppt_h</p:attrName>
                                        </p:attrNameLst>
                                      </p:cBhvr>
                                      <p:tavLst>
                                        <p:tav tm="0">
                                          <p:val>
                                            <p:fltVal val="0"/>
                                          </p:val>
                                        </p:tav>
                                        <p:tav tm="100000">
                                          <p:val>
                                            <p:strVal val="#ppt_h"/>
                                          </p:val>
                                        </p:tav>
                                      </p:tavLst>
                                    </p:anim>
                                    <p:animEffect transition="in" filter="fade">
                                      <p:cBhvr>
                                        <p:cTn id="8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P spid="13" grpId="0" animBg="1"/>
      <p:bldP spid="15" grpId="0" animBg="1"/>
      <p:bldP spid="17" grpId="0" animBg="1"/>
      <p:bldP spid="18" grpId="0"/>
      <p:bldP spid="19" grpId="0"/>
      <p:bldP spid="20" grpId="0"/>
      <p:bldP spid="21" grpId="0"/>
      <p:bldP spid="26" grpId="0"/>
      <p:bldP spid="28" grpId="0"/>
      <p:bldP spid="30" grpId="0"/>
      <p:bldP spid="32" grpId="0"/>
      <p:bldP spid="3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五边形 3"/>
          <p:cNvSpPr/>
          <p:nvPr/>
        </p:nvSpPr>
        <p:spPr bwMode="auto">
          <a:xfrm>
            <a:off x="1637030" y="1395520"/>
            <a:ext cx="3194050" cy="4329112"/>
          </a:xfrm>
          <a:custGeom>
            <a:avLst/>
            <a:gdLst>
              <a:gd name="connsiteX0" fmla="*/ 0 w 3744416"/>
              <a:gd name="connsiteY0" fmla="*/ 0 h 4176464"/>
              <a:gd name="connsiteX1" fmla="*/ 1872208 w 3744416"/>
              <a:gd name="connsiteY1" fmla="*/ 0 h 4176464"/>
              <a:gd name="connsiteX2" fmla="*/ 3744416 w 3744416"/>
              <a:gd name="connsiteY2" fmla="*/ 2088232 h 4176464"/>
              <a:gd name="connsiteX3" fmla="*/ 1872208 w 3744416"/>
              <a:gd name="connsiteY3" fmla="*/ 4176464 h 4176464"/>
              <a:gd name="connsiteX4" fmla="*/ 0 w 3744416"/>
              <a:gd name="connsiteY4" fmla="*/ 4176464 h 4176464"/>
              <a:gd name="connsiteX5" fmla="*/ 0 w 3744416"/>
              <a:gd name="connsiteY5" fmla="*/ 0 h 4176464"/>
              <a:gd name="connsiteX0-1" fmla="*/ 0 w 3744416"/>
              <a:gd name="connsiteY0-2" fmla="*/ 0 h 4176464"/>
              <a:gd name="connsiteX1-3" fmla="*/ 1757908 w 3744416"/>
              <a:gd name="connsiteY1-4" fmla="*/ 0 h 4176464"/>
              <a:gd name="connsiteX2-5" fmla="*/ 3744416 w 3744416"/>
              <a:gd name="connsiteY2-6" fmla="*/ 2088232 h 4176464"/>
              <a:gd name="connsiteX3-7" fmla="*/ 1872208 w 3744416"/>
              <a:gd name="connsiteY3-8" fmla="*/ 4176464 h 4176464"/>
              <a:gd name="connsiteX4-9" fmla="*/ 0 w 3744416"/>
              <a:gd name="connsiteY4-10" fmla="*/ 4176464 h 4176464"/>
              <a:gd name="connsiteX5-11" fmla="*/ 0 w 3744416"/>
              <a:gd name="connsiteY5-12" fmla="*/ 0 h 4176464"/>
              <a:gd name="connsiteX0-13" fmla="*/ 0 w 3744416"/>
              <a:gd name="connsiteY0-14" fmla="*/ 0 h 4392364"/>
              <a:gd name="connsiteX1-15" fmla="*/ 1757908 w 3744416"/>
              <a:gd name="connsiteY1-16" fmla="*/ 0 h 4392364"/>
              <a:gd name="connsiteX2-17" fmla="*/ 3744416 w 3744416"/>
              <a:gd name="connsiteY2-18" fmla="*/ 2088232 h 4392364"/>
              <a:gd name="connsiteX3-19" fmla="*/ 1872208 w 3744416"/>
              <a:gd name="connsiteY3-20" fmla="*/ 4176464 h 4392364"/>
              <a:gd name="connsiteX4-21" fmla="*/ 0 w 3744416"/>
              <a:gd name="connsiteY4-22" fmla="*/ 4392364 h 4392364"/>
              <a:gd name="connsiteX5-23" fmla="*/ 0 w 3744416"/>
              <a:gd name="connsiteY5-24" fmla="*/ 0 h 4392364"/>
              <a:gd name="connsiteX0-25" fmla="*/ 0 w 3744416"/>
              <a:gd name="connsiteY0-26" fmla="*/ 0 h 4392364"/>
              <a:gd name="connsiteX1-27" fmla="*/ 1757908 w 3744416"/>
              <a:gd name="connsiteY1-28" fmla="*/ 0 h 4392364"/>
              <a:gd name="connsiteX2-29" fmla="*/ 3744416 w 3744416"/>
              <a:gd name="connsiteY2-30" fmla="*/ 2088232 h 4392364"/>
              <a:gd name="connsiteX3-31" fmla="*/ 1783308 w 3744416"/>
              <a:gd name="connsiteY3-32" fmla="*/ 4341564 h 4392364"/>
              <a:gd name="connsiteX4-33" fmla="*/ 0 w 3744416"/>
              <a:gd name="connsiteY4-34" fmla="*/ 4392364 h 4392364"/>
              <a:gd name="connsiteX5-35" fmla="*/ 0 w 3744416"/>
              <a:gd name="connsiteY5-36" fmla="*/ 0 h 4392364"/>
              <a:gd name="connsiteX0-37" fmla="*/ 0 w 3744416"/>
              <a:gd name="connsiteY0-38" fmla="*/ 0 h 4341564"/>
              <a:gd name="connsiteX1-39" fmla="*/ 1757908 w 3744416"/>
              <a:gd name="connsiteY1-40" fmla="*/ 0 h 4341564"/>
              <a:gd name="connsiteX2-41" fmla="*/ 3744416 w 3744416"/>
              <a:gd name="connsiteY2-42" fmla="*/ 2088232 h 4341564"/>
              <a:gd name="connsiteX3-43" fmla="*/ 1783308 w 3744416"/>
              <a:gd name="connsiteY3-44" fmla="*/ 4341564 h 4341564"/>
              <a:gd name="connsiteX4-45" fmla="*/ 0 w 3744416"/>
              <a:gd name="connsiteY4-46" fmla="*/ 4328864 h 4341564"/>
              <a:gd name="connsiteX5-47" fmla="*/ 0 w 3744416"/>
              <a:gd name="connsiteY5-48" fmla="*/ 0 h 4341564"/>
              <a:gd name="connsiteX0-49" fmla="*/ 0 w 3744416"/>
              <a:gd name="connsiteY0-50" fmla="*/ 0 h 4341564"/>
              <a:gd name="connsiteX1-51" fmla="*/ 1757908 w 3744416"/>
              <a:gd name="connsiteY1-52" fmla="*/ 0 h 4341564"/>
              <a:gd name="connsiteX2-53" fmla="*/ 3744416 w 3744416"/>
              <a:gd name="connsiteY2-54" fmla="*/ 2088232 h 4341564"/>
              <a:gd name="connsiteX3-55" fmla="*/ 1732508 w 3744416"/>
              <a:gd name="connsiteY3-56" fmla="*/ 4341564 h 4341564"/>
              <a:gd name="connsiteX4-57" fmla="*/ 0 w 3744416"/>
              <a:gd name="connsiteY4-58" fmla="*/ 4328864 h 4341564"/>
              <a:gd name="connsiteX5-59" fmla="*/ 0 w 3744416"/>
              <a:gd name="connsiteY5-60" fmla="*/ 0 h 4341564"/>
              <a:gd name="connsiteX0-61" fmla="*/ 0 w 3744416"/>
              <a:gd name="connsiteY0-62" fmla="*/ 0 h 4328864"/>
              <a:gd name="connsiteX1-63" fmla="*/ 1757908 w 3744416"/>
              <a:gd name="connsiteY1-64" fmla="*/ 0 h 4328864"/>
              <a:gd name="connsiteX2-65" fmla="*/ 3744416 w 3744416"/>
              <a:gd name="connsiteY2-66" fmla="*/ 2088232 h 4328864"/>
              <a:gd name="connsiteX3-67" fmla="*/ 1757908 w 3744416"/>
              <a:gd name="connsiteY3-68" fmla="*/ 4303464 h 4328864"/>
              <a:gd name="connsiteX4-69" fmla="*/ 0 w 3744416"/>
              <a:gd name="connsiteY4-70" fmla="*/ 4328864 h 4328864"/>
              <a:gd name="connsiteX5-71" fmla="*/ 0 w 3744416"/>
              <a:gd name="connsiteY5-72" fmla="*/ 0 h 4328864"/>
              <a:gd name="connsiteX0-73" fmla="*/ 0 w 3744416"/>
              <a:gd name="connsiteY0-74" fmla="*/ 0 h 4328864"/>
              <a:gd name="connsiteX1-75" fmla="*/ 1757908 w 3744416"/>
              <a:gd name="connsiteY1-76" fmla="*/ 0 h 4328864"/>
              <a:gd name="connsiteX2-77" fmla="*/ 3744416 w 3744416"/>
              <a:gd name="connsiteY2-78" fmla="*/ 2088232 h 4328864"/>
              <a:gd name="connsiteX3-79" fmla="*/ 1770608 w 3744416"/>
              <a:gd name="connsiteY3-80" fmla="*/ 4328864 h 4328864"/>
              <a:gd name="connsiteX4-81" fmla="*/ 0 w 3744416"/>
              <a:gd name="connsiteY4-82" fmla="*/ 4328864 h 4328864"/>
              <a:gd name="connsiteX5-83" fmla="*/ 0 w 3744416"/>
              <a:gd name="connsiteY5-84" fmla="*/ 0 h 4328864"/>
              <a:gd name="connsiteX0-85" fmla="*/ 0 w 3744416"/>
              <a:gd name="connsiteY0-86" fmla="*/ 0 h 4328864"/>
              <a:gd name="connsiteX1-87" fmla="*/ 1757908 w 3744416"/>
              <a:gd name="connsiteY1-88" fmla="*/ 0 h 4328864"/>
              <a:gd name="connsiteX2-89" fmla="*/ 3181796 w 3744416"/>
              <a:gd name="connsiteY2-90" fmla="*/ 1423516 h 4328864"/>
              <a:gd name="connsiteX3-91" fmla="*/ 3744416 w 3744416"/>
              <a:gd name="connsiteY3-92" fmla="*/ 2088232 h 4328864"/>
              <a:gd name="connsiteX4-93" fmla="*/ 1770608 w 3744416"/>
              <a:gd name="connsiteY4-94" fmla="*/ 4328864 h 4328864"/>
              <a:gd name="connsiteX5-95" fmla="*/ 0 w 3744416"/>
              <a:gd name="connsiteY5-96" fmla="*/ 4328864 h 4328864"/>
              <a:gd name="connsiteX6" fmla="*/ 0 w 3744416"/>
              <a:gd name="connsiteY6" fmla="*/ 0 h 4328864"/>
              <a:gd name="connsiteX0-97" fmla="*/ 0 w 3211016"/>
              <a:gd name="connsiteY0-98" fmla="*/ 0 h 4328864"/>
              <a:gd name="connsiteX1-99" fmla="*/ 1757908 w 3211016"/>
              <a:gd name="connsiteY1-100" fmla="*/ 0 h 4328864"/>
              <a:gd name="connsiteX2-101" fmla="*/ 3181796 w 3211016"/>
              <a:gd name="connsiteY2-102" fmla="*/ 1423516 h 4328864"/>
              <a:gd name="connsiteX3-103" fmla="*/ 3211016 w 3211016"/>
              <a:gd name="connsiteY3-104" fmla="*/ 2812132 h 4328864"/>
              <a:gd name="connsiteX4-105" fmla="*/ 1770608 w 3211016"/>
              <a:gd name="connsiteY4-106" fmla="*/ 4328864 h 4328864"/>
              <a:gd name="connsiteX5-107" fmla="*/ 0 w 3211016"/>
              <a:gd name="connsiteY5-108" fmla="*/ 4328864 h 4328864"/>
              <a:gd name="connsiteX6-109" fmla="*/ 0 w 3211016"/>
              <a:gd name="connsiteY6-110" fmla="*/ 0 h 4328864"/>
              <a:gd name="connsiteX0-111" fmla="*/ 0 w 3219896"/>
              <a:gd name="connsiteY0-112" fmla="*/ 0 h 4328864"/>
              <a:gd name="connsiteX1-113" fmla="*/ 1757908 w 3219896"/>
              <a:gd name="connsiteY1-114" fmla="*/ 0 h 4328864"/>
              <a:gd name="connsiteX2-115" fmla="*/ 3219896 w 3219896"/>
              <a:gd name="connsiteY2-116" fmla="*/ 1474316 h 4328864"/>
              <a:gd name="connsiteX3-117" fmla="*/ 3211016 w 3219896"/>
              <a:gd name="connsiteY3-118" fmla="*/ 2812132 h 4328864"/>
              <a:gd name="connsiteX4-119" fmla="*/ 1770608 w 3219896"/>
              <a:gd name="connsiteY4-120" fmla="*/ 4328864 h 4328864"/>
              <a:gd name="connsiteX5-121" fmla="*/ 0 w 3219896"/>
              <a:gd name="connsiteY5-122" fmla="*/ 4328864 h 4328864"/>
              <a:gd name="connsiteX6-123" fmla="*/ 0 w 3219896"/>
              <a:gd name="connsiteY6-124" fmla="*/ 0 h 4328864"/>
              <a:gd name="connsiteX0-125" fmla="*/ 0 w 3219896"/>
              <a:gd name="connsiteY0-126" fmla="*/ 0 h 4328864"/>
              <a:gd name="connsiteX1-127" fmla="*/ 1757908 w 3219896"/>
              <a:gd name="connsiteY1-128" fmla="*/ 0 h 4328864"/>
              <a:gd name="connsiteX2-129" fmla="*/ 3219896 w 3219896"/>
              <a:gd name="connsiteY2-130" fmla="*/ 1474316 h 4328864"/>
              <a:gd name="connsiteX3-131" fmla="*/ 3185616 w 3219896"/>
              <a:gd name="connsiteY3-132" fmla="*/ 2888332 h 4328864"/>
              <a:gd name="connsiteX4-133" fmla="*/ 1770608 w 3219896"/>
              <a:gd name="connsiteY4-134" fmla="*/ 4328864 h 4328864"/>
              <a:gd name="connsiteX5-135" fmla="*/ 0 w 3219896"/>
              <a:gd name="connsiteY5-136" fmla="*/ 4328864 h 4328864"/>
              <a:gd name="connsiteX6-137" fmla="*/ 0 w 3219896"/>
              <a:gd name="connsiteY6-138" fmla="*/ 0 h 4328864"/>
              <a:gd name="connsiteX0-139" fmla="*/ 0 w 3219896"/>
              <a:gd name="connsiteY0-140" fmla="*/ 0 h 4328864"/>
              <a:gd name="connsiteX1-141" fmla="*/ 1757908 w 3219896"/>
              <a:gd name="connsiteY1-142" fmla="*/ 0 h 4328864"/>
              <a:gd name="connsiteX2-143" fmla="*/ 3219896 w 3219896"/>
              <a:gd name="connsiteY2-144" fmla="*/ 1474316 h 4328864"/>
              <a:gd name="connsiteX3-145" fmla="*/ 3185616 w 3219896"/>
              <a:gd name="connsiteY3-146" fmla="*/ 2913732 h 4328864"/>
              <a:gd name="connsiteX4-147" fmla="*/ 1770608 w 3219896"/>
              <a:gd name="connsiteY4-148" fmla="*/ 4328864 h 4328864"/>
              <a:gd name="connsiteX5-149" fmla="*/ 0 w 3219896"/>
              <a:gd name="connsiteY5-150" fmla="*/ 4328864 h 4328864"/>
              <a:gd name="connsiteX6-151" fmla="*/ 0 w 3219896"/>
              <a:gd name="connsiteY6-152" fmla="*/ 0 h 4328864"/>
              <a:gd name="connsiteX0-153" fmla="*/ 0 w 3219896"/>
              <a:gd name="connsiteY0-154" fmla="*/ 0 h 4328864"/>
              <a:gd name="connsiteX1-155" fmla="*/ 1757908 w 3219896"/>
              <a:gd name="connsiteY1-156" fmla="*/ 0 h 4328864"/>
              <a:gd name="connsiteX2-157" fmla="*/ 3219896 w 3219896"/>
              <a:gd name="connsiteY2-158" fmla="*/ 1474316 h 4328864"/>
              <a:gd name="connsiteX3-159" fmla="*/ 3185616 w 3219896"/>
              <a:gd name="connsiteY3-160" fmla="*/ 2913732 h 4328864"/>
              <a:gd name="connsiteX4-161" fmla="*/ 1719808 w 3219896"/>
              <a:gd name="connsiteY4-162" fmla="*/ 4303464 h 4328864"/>
              <a:gd name="connsiteX5-163" fmla="*/ 0 w 3219896"/>
              <a:gd name="connsiteY5-164" fmla="*/ 4328864 h 4328864"/>
              <a:gd name="connsiteX6-165" fmla="*/ 0 w 3219896"/>
              <a:gd name="connsiteY6-166" fmla="*/ 0 h 4328864"/>
              <a:gd name="connsiteX0-167" fmla="*/ 0 w 3219896"/>
              <a:gd name="connsiteY0-168" fmla="*/ 0 h 4328864"/>
              <a:gd name="connsiteX1-169" fmla="*/ 1757908 w 3219896"/>
              <a:gd name="connsiteY1-170" fmla="*/ 0 h 4328864"/>
              <a:gd name="connsiteX2-171" fmla="*/ 3219896 w 3219896"/>
              <a:gd name="connsiteY2-172" fmla="*/ 1474316 h 4328864"/>
              <a:gd name="connsiteX3-173" fmla="*/ 3185616 w 3219896"/>
              <a:gd name="connsiteY3-174" fmla="*/ 2913732 h 4328864"/>
              <a:gd name="connsiteX4-175" fmla="*/ 1745208 w 3219896"/>
              <a:gd name="connsiteY4-176" fmla="*/ 4328864 h 4328864"/>
              <a:gd name="connsiteX5-177" fmla="*/ 0 w 3219896"/>
              <a:gd name="connsiteY5-178" fmla="*/ 4328864 h 4328864"/>
              <a:gd name="connsiteX6-179" fmla="*/ 0 w 3219896"/>
              <a:gd name="connsiteY6-180" fmla="*/ 0 h 4328864"/>
              <a:gd name="connsiteX0-181" fmla="*/ 0 w 3219896"/>
              <a:gd name="connsiteY0-182" fmla="*/ 0 h 4328864"/>
              <a:gd name="connsiteX1-183" fmla="*/ 1757908 w 3219896"/>
              <a:gd name="connsiteY1-184" fmla="*/ 0 h 4328864"/>
              <a:gd name="connsiteX2-185" fmla="*/ 3219896 w 3219896"/>
              <a:gd name="connsiteY2-186" fmla="*/ 1474316 h 4328864"/>
              <a:gd name="connsiteX3-187" fmla="*/ 3185616 w 3219896"/>
              <a:gd name="connsiteY3-188" fmla="*/ 2888332 h 4328864"/>
              <a:gd name="connsiteX4-189" fmla="*/ 1745208 w 3219896"/>
              <a:gd name="connsiteY4-190" fmla="*/ 4328864 h 4328864"/>
              <a:gd name="connsiteX5-191" fmla="*/ 0 w 3219896"/>
              <a:gd name="connsiteY5-192" fmla="*/ 4328864 h 4328864"/>
              <a:gd name="connsiteX6-193" fmla="*/ 0 w 3219896"/>
              <a:gd name="connsiteY6-194" fmla="*/ 0 h 4328864"/>
              <a:gd name="connsiteX0-195" fmla="*/ 0 w 3194496"/>
              <a:gd name="connsiteY0-196" fmla="*/ 0 h 4328864"/>
              <a:gd name="connsiteX1-197" fmla="*/ 1757908 w 3194496"/>
              <a:gd name="connsiteY1-198" fmla="*/ 0 h 4328864"/>
              <a:gd name="connsiteX2-199" fmla="*/ 3194496 w 3194496"/>
              <a:gd name="connsiteY2-200" fmla="*/ 1461616 h 4328864"/>
              <a:gd name="connsiteX3-201" fmla="*/ 3185616 w 3194496"/>
              <a:gd name="connsiteY3-202" fmla="*/ 2888332 h 4328864"/>
              <a:gd name="connsiteX4-203" fmla="*/ 1745208 w 3194496"/>
              <a:gd name="connsiteY4-204" fmla="*/ 4328864 h 4328864"/>
              <a:gd name="connsiteX5-205" fmla="*/ 0 w 3194496"/>
              <a:gd name="connsiteY5-206" fmla="*/ 4328864 h 4328864"/>
              <a:gd name="connsiteX6-207" fmla="*/ 0 w 3194496"/>
              <a:gd name="connsiteY6-208" fmla="*/ 0 h 432886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09" y="connsiteY6-110"/>
              </a:cxn>
            </a:cxnLst>
            <a:rect l="l" t="t" r="r" b="b"/>
            <a:pathLst>
              <a:path w="3194496" h="4328864">
                <a:moveTo>
                  <a:pt x="0" y="0"/>
                </a:moveTo>
                <a:lnTo>
                  <a:pt x="1757908" y="0"/>
                </a:lnTo>
                <a:cubicBezTo>
                  <a:pt x="2274871" y="538005"/>
                  <a:pt x="2677533" y="923611"/>
                  <a:pt x="3194496" y="1461616"/>
                </a:cubicBezTo>
                <a:lnTo>
                  <a:pt x="3185616" y="2888332"/>
                </a:lnTo>
                <a:lnTo>
                  <a:pt x="1745208" y="4328864"/>
                </a:lnTo>
                <a:lnTo>
                  <a:pt x="0" y="4328864"/>
                </a:lnTo>
                <a:lnTo>
                  <a:pt x="0" y="0"/>
                </a:lnTo>
                <a:close/>
              </a:path>
            </a:pathLst>
          </a:cu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lIns="180000" anchor="ctr"/>
          <a:lstStyle/>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5" name="五边形 3"/>
          <p:cNvSpPr/>
          <p:nvPr/>
        </p:nvSpPr>
        <p:spPr bwMode="auto">
          <a:xfrm flipH="1">
            <a:off x="7148830" y="1395520"/>
            <a:ext cx="3194050" cy="4329112"/>
          </a:xfrm>
          <a:custGeom>
            <a:avLst/>
            <a:gdLst>
              <a:gd name="connsiteX0" fmla="*/ 0 w 3744416"/>
              <a:gd name="connsiteY0" fmla="*/ 0 h 4176464"/>
              <a:gd name="connsiteX1" fmla="*/ 1872208 w 3744416"/>
              <a:gd name="connsiteY1" fmla="*/ 0 h 4176464"/>
              <a:gd name="connsiteX2" fmla="*/ 3744416 w 3744416"/>
              <a:gd name="connsiteY2" fmla="*/ 2088232 h 4176464"/>
              <a:gd name="connsiteX3" fmla="*/ 1872208 w 3744416"/>
              <a:gd name="connsiteY3" fmla="*/ 4176464 h 4176464"/>
              <a:gd name="connsiteX4" fmla="*/ 0 w 3744416"/>
              <a:gd name="connsiteY4" fmla="*/ 4176464 h 4176464"/>
              <a:gd name="connsiteX5" fmla="*/ 0 w 3744416"/>
              <a:gd name="connsiteY5" fmla="*/ 0 h 4176464"/>
              <a:gd name="connsiteX0-1" fmla="*/ 0 w 3744416"/>
              <a:gd name="connsiteY0-2" fmla="*/ 0 h 4176464"/>
              <a:gd name="connsiteX1-3" fmla="*/ 1757908 w 3744416"/>
              <a:gd name="connsiteY1-4" fmla="*/ 0 h 4176464"/>
              <a:gd name="connsiteX2-5" fmla="*/ 3744416 w 3744416"/>
              <a:gd name="connsiteY2-6" fmla="*/ 2088232 h 4176464"/>
              <a:gd name="connsiteX3-7" fmla="*/ 1872208 w 3744416"/>
              <a:gd name="connsiteY3-8" fmla="*/ 4176464 h 4176464"/>
              <a:gd name="connsiteX4-9" fmla="*/ 0 w 3744416"/>
              <a:gd name="connsiteY4-10" fmla="*/ 4176464 h 4176464"/>
              <a:gd name="connsiteX5-11" fmla="*/ 0 w 3744416"/>
              <a:gd name="connsiteY5-12" fmla="*/ 0 h 4176464"/>
              <a:gd name="connsiteX0-13" fmla="*/ 0 w 3744416"/>
              <a:gd name="connsiteY0-14" fmla="*/ 0 h 4392364"/>
              <a:gd name="connsiteX1-15" fmla="*/ 1757908 w 3744416"/>
              <a:gd name="connsiteY1-16" fmla="*/ 0 h 4392364"/>
              <a:gd name="connsiteX2-17" fmla="*/ 3744416 w 3744416"/>
              <a:gd name="connsiteY2-18" fmla="*/ 2088232 h 4392364"/>
              <a:gd name="connsiteX3-19" fmla="*/ 1872208 w 3744416"/>
              <a:gd name="connsiteY3-20" fmla="*/ 4176464 h 4392364"/>
              <a:gd name="connsiteX4-21" fmla="*/ 0 w 3744416"/>
              <a:gd name="connsiteY4-22" fmla="*/ 4392364 h 4392364"/>
              <a:gd name="connsiteX5-23" fmla="*/ 0 w 3744416"/>
              <a:gd name="connsiteY5-24" fmla="*/ 0 h 4392364"/>
              <a:gd name="connsiteX0-25" fmla="*/ 0 w 3744416"/>
              <a:gd name="connsiteY0-26" fmla="*/ 0 h 4392364"/>
              <a:gd name="connsiteX1-27" fmla="*/ 1757908 w 3744416"/>
              <a:gd name="connsiteY1-28" fmla="*/ 0 h 4392364"/>
              <a:gd name="connsiteX2-29" fmla="*/ 3744416 w 3744416"/>
              <a:gd name="connsiteY2-30" fmla="*/ 2088232 h 4392364"/>
              <a:gd name="connsiteX3-31" fmla="*/ 1783308 w 3744416"/>
              <a:gd name="connsiteY3-32" fmla="*/ 4341564 h 4392364"/>
              <a:gd name="connsiteX4-33" fmla="*/ 0 w 3744416"/>
              <a:gd name="connsiteY4-34" fmla="*/ 4392364 h 4392364"/>
              <a:gd name="connsiteX5-35" fmla="*/ 0 w 3744416"/>
              <a:gd name="connsiteY5-36" fmla="*/ 0 h 4392364"/>
              <a:gd name="connsiteX0-37" fmla="*/ 0 w 3744416"/>
              <a:gd name="connsiteY0-38" fmla="*/ 0 h 4341564"/>
              <a:gd name="connsiteX1-39" fmla="*/ 1757908 w 3744416"/>
              <a:gd name="connsiteY1-40" fmla="*/ 0 h 4341564"/>
              <a:gd name="connsiteX2-41" fmla="*/ 3744416 w 3744416"/>
              <a:gd name="connsiteY2-42" fmla="*/ 2088232 h 4341564"/>
              <a:gd name="connsiteX3-43" fmla="*/ 1783308 w 3744416"/>
              <a:gd name="connsiteY3-44" fmla="*/ 4341564 h 4341564"/>
              <a:gd name="connsiteX4-45" fmla="*/ 0 w 3744416"/>
              <a:gd name="connsiteY4-46" fmla="*/ 4328864 h 4341564"/>
              <a:gd name="connsiteX5-47" fmla="*/ 0 w 3744416"/>
              <a:gd name="connsiteY5-48" fmla="*/ 0 h 4341564"/>
              <a:gd name="connsiteX0-49" fmla="*/ 0 w 3744416"/>
              <a:gd name="connsiteY0-50" fmla="*/ 0 h 4341564"/>
              <a:gd name="connsiteX1-51" fmla="*/ 1757908 w 3744416"/>
              <a:gd name="connsiteY1-52" fmla="*/ 0 h 4341564"/>
              <a:gd name="connsiteX2-53" fmla="*/ 3744416 w 3744416"/>
              <a:gd name="connsiteY2-54" fmla="*/ 2088232 h 4341564"/>
              <a:gd name="connsiteX3-55" fmla="*/ 1732508 w 3744416"/>
              <a:gd name="connsiteY3-56" fmla="*/ 4341564 h 4341564"/>
              <a:gd name="connsiteX4-57" fmla="*/ 0 w 3744416"/>
              <a:gd name="connsiteY4-58" fmla="*/ 4328864 h 4341564"/>
              <a:gd name="connsiteX5-59" fmla="*/ 0 w 3744416"/>
              <a:gd name="connsiteY5-60" fmla="*/ 0 h 4341564"/>
              <a:gd name="connsiteX0-61" fmla="*/ 0 w 3744416"/>
              <a:gd name="connsiteY0-62" fmla="*/ 0 h 4328864"/>
              <a:gd name="connsiteX1-63" fmla="*/ 1757908 w 3744416"/>
              <a:gd name="connsiteY1-64" fmla="*/ 0 h 4328864"/>
              <a:gd name="connsiteX2-65" fmla="*/ 3744416 w 3744416"/>
              <a:gd name="connsiteY2-66" fmla="*/ 2088232 h 4328864"/>
              <a:gd name="connsiteX3-67" fmla="*/ 1757908 w 3744416"/>
              <a:gd name="connsiteY3-68" fmla="*/ 4303464 h 4328864"/>
              <a:gd name="connsiteX4-69" fmla="*/ 0 w 3744416"/>
              <a:gd name="connsiteY4-70" fmla="*/ 4328864 h 4328864"/>
              <a:gd name="connsiteX5-71" fmla="*/ 0 w 3744416"/>
              <a:gd name="connsiteY5-72" fmla="*/ 0 h 4328864"/>
              <a:gd name="connsiteX0-73" fmla="*/ 0 w 3744416"/>
              <a:gd name="connsiteY0-74" fmla="*/ 0 h 4328864"/>
              <a:gd name="connsiteX1-75" fmla="*/ 1757908 w 3744416"/>
              <a:gd name="connsiteY1-76" fmla="*/ 0 h 4328864"/>
              <a:gd name="connsiteX2-77" fmla="*/ 3744416 w 3744416"/>
              <a:gd name="connsiteY2-78" fmla="*/ 2088232 h 4328864"/>
              <a:gd name="connsiteX3-79" fmla="*/ 1770608 w 3744416"/>
              <a:gd name="connsiteY3-80" fmla="*/ 4328864 h 4328864"/>
              <a:gd name="connsiteX4-81" fmla="*/ 0 w 3744416"/>
              <a:gd name="connsiteY4-82" fmla="*/ 4328864 h 4328864"/>
              <a:gd name="connsiteX5-83" fmla="*/ 0 w 3744416"/>
              <a:gd name="connsiteY5-84" fmla="*/ 0 h 4328864"/>
              <a:gd name="connsiteX0-85" fmla="*/ 0 w 3744416"/>
              <a:gd name="connsiteY0-86" fmla="*/ 0 h 4328864"/>
              <a:gd name="connsiteX1-87" fmla="*/ 1757908 w 3744416"/>
              <a:gd name="connsiteY1-88" fmla="*/ 0 h 4328864"/>
              <a:gd name="connsiteX2-89" fmla="*/ 3181796 w 3744416"/>
              <a:gd name="connsiteY2-90" fmla="*/ 1423516 h 4328864"/>
              <a:gd name="connsiteX3-91" fmla="*/ 3744416 w 3744416"/>
              <a:gd name="connsiteY3-92" fmla="*/ 2088232 h 4328864"/>
              <a:gd name="connsiteX4-93" fmla="*/ 1770608 w 3744416"/>
              <a:gd name="connsiteY4-94" fmla="*/ 4328864 h 4328864"/>
              <a:gd name="connsiteX5-95" fmla="*/ 0 w 3744416"/>
              <a:gd name="connsiteY5-96" fmla="*/ 4328864 h 4328864"/>
              <a:gd name="connsiteX6" fmla="*/ 0 w 3744416"/>
              <a:gd name="connsiteY6" fmla="*/ 0 h 4328864"/>
              <a:gd name="connsiteX0-97" fmla="*/ 0 w 3211016"/>
              <a:gd name="connsiteY0-98" fmla="*/ 0 h 4328864"/>
              <a:gd name="connsiteX1-99" fmla="*/ 1757908 w 3211016"/>
              <a:gd name="connsiteY1-100" fmla="*/ 0 h 4328864"/>
              <a:gd name="connsiteX2-101" fmla="*/ 3181796 w 3211016"/>
              <a:gd name="connsiteY2-102" fmla="*/ 1423516 h 4328864"/>
              <a:gd name="connsiteX3-103" fmla="*/ 3211016 w 3211016"/>
              <a:gd name="connsiteY3-104" fmla="*/ 2812132 h 4328864"/>
              <a:gd name="connsiteX4-105" fmla="*/ 1770608 w 3211016"/>
              <a:gd name="connsiteY4-106" fmla="*/ 4328864 h 4328864"/>
              <a:gd name="connsiteX5-107" fmla="*/ 0 w 3211016"/>
              <a:gd name="connsiteY5-108" fmla="*/ 4328864 h 4328864"/>
              <a:gd name="connsiteX6-109" fmla="*/ 0 w 3211016"/>
              <a:gd name="connsiteY6-110" fmla="*/ 0 h 4328864"/>
              <a:gd name="connsiteX0-111" fmla="*/ 0 w 3219896"/>
              <a:gd name="connsiteY0-112" fmla="*/ 0 h 4328864"/>
              <a:gd name="connsiteX1-113" fmla="*/ 1757908 w 3219896"/>
              <a:gd name="connsiteY1-114" fmla="*/ 0 h 4328864"/>
              <a:gd name="connsiteX2-115" fmla="*/ 3219896 w 3219896"/>
              <a:gd name="connsiteY2-116" fmla="*/ 1474316 h 4328864"/>
              <a:gd name="connsiteX3-117" fmla="*/ 3211016 w 3219896"/>
              <a:gd name="connsiteY3-118" fmla="*/ 2812132 h 4328864"/>
              <a:gd name="connsiteX4-119" fmla="*/ 1770608 w 3219896"/>
              <a:gd name="connsiteY4-120" fmla="*/ 4328864 h 4328864"/>
              <a:gd name="connsiteX5-121" fmla="*/ 0 w 3219896"/>
              <a:gd name="connsiteY5-122" fmla="*/ 4328864 h 4328864"/>
              <a:gd name="connsiteX6-123" fmla="*/ 0 w 3219896"/>
              <a:gd name="connsiteY6-124" fmla="*/ 0 h 4328864"/>
              <a:gd name="connsiteX0-125" fmla="*/ 0 w 3219896"/>
              <a:gd name="connsiteY0-126" fmla="*/ 0 h 4328864"/>
              <a:gd name="connsiteX1-127" fmla="*/ 1757908 w 3219896"/>
              <a:gd name="connsiteY1-128" fmla="*/ 0 h 4328864"/>
              <a:gd name="connsiteX2-129" fmla="*/ 3219896 w 3219896"/>
              <a:gd name="connsiteY2-130" fmla="*/ 1474316 h 4328864"/>
              <a:gd name="connsiteX3-131" fmla="*/ 3185616 w 3219896"/>
              <a:gd name="connsiteY3-132" fmla="*/ 2888332 h 4328864"/>
              <a:gd name="connsiteX4-133" fmla="*/ 1770608 w 3219896"/>
              <a:gd name="connsiteY4-134" fmla="*/ 4328864 h 4328864"/>
              <a:gd name="connsiteX5-135" fmla="*/ 0 w 3219896"/>
              <a:gd name="connsiteY5-136" fmla="*/ 4328864 h 4328864"/>
              <a:gd name="connsiteX6-137" fmla="*/ 0 w 3219896"/>
              <a:gd name="connsiteY6-138" fmla="*/ 0 h 4328864"/>
              <a:gd name="connsiteX0-139" fmla="*/ 0 w 3219896"/>
              <a:gd name="connsiteY0-140" fmla="*/ 0 h 4328864"/>
              <a:gd name="connsiteX1-141" fmla="*/ 1757908 w 3219896"/>
              <a:gd name="connsiteY1-142" fmla="*/ 0 h 4328864"/>
              <a:gd name="connsiteX2-143" fmla="*/ 3219896 w 3219896"/>
              <a:gd name="connsiteY2-144" fmla="*/ 1474316 h 4328864"/>
              <a:gd name="connsiteX3-145" fmla="*/ 3185616 w 3219896"/>
              <a:gd name="connsiteY3-146" fmla="*/ 2913732 h 4328864"/>
              <a:gd name="connsiteX4-147" fmla="*/ 1770608 w 3219896"/>
              <a:gd name="connsiteY4-148" fmla="*/ 4328864 h 4328864"/>
              <a:gd name="connsiteX5-149" fmla="*/ 0 w 3219896"/>
              <a:gd name="connsiteY5-150" fmla="*/ 4328864 h 4328864"/>
              <a:gd name="connsiteX6-151" fmla="*/ 0 w 3219896"/>
              <a:gd name="connsiteY6-152" fmla="*/ 0 h 4328864"/>
              <a:gd name="connsiteX0-153" fmla="*/ 0 w 3219896"/>
              <a:gd name="connsiteY0-154" fmla="*/ 0 h 4328864"/>
              <a:gd name="connsiteX1-155" fmla="*/ 1757908 w 3219896"/>
              <a:gd name="connsiteY1-156" fmla="*/ 0 h 4328864"/>
              <a:gd name="connsiteX2-157" fmla="*/ 3219896 w 3219896"/>
              <a:gd name="connsiteY2-158" fmla="*/ 1474316 h 4328864"/>
              <a:gd name="connsiteX3-159" fmla="*/ 3185616 w 3219896"/>
              <a:gd name="connsiteY3-160" fmla="*/ 2913732 h 4328864"/>
              <a:gd name="connsiteX4-161" fmla="*/ 1719808 w 3219896"/>
              <a:gd name="connsiteY4-162" fmla="*/ 4303464 h 4328864"/>
              <a:gd name="connsiteX5-163" fmla="*/ 0 w 3219896"/>
              <a:gd name="connsiteY5-164" fmla="*/ 4328864 h 4328864"/>
              <a:gd name="connsiteX6-165" fmla="*/ 0 w 3219896"/>
              <a:gd name="connsiteY6-166" fmla="*/ 0 h 4328864"/>
              <a:gd name="connsiteX0-167" fmla="*/ 0 w 3219896"/>
              <a:gd name="connsiteY0-168" fmla="*/ 0 h 4328864"/>
              <a:gd name="connsiteX1-169" fmla="*/ 1757908 w 3219896"/>
              <a:gd name="connsiteY1-170" fmla="*/ 0 h 4328864"/>
              <a:gd name="connsiteX2-171" fmla="*/ 3219896 w 3219896"/>
              <a:gd name="connsiteY2-172" fmla="*/ 1474316 h 4328864"/>
              <a:gd name="connsiteX3-173" fmla="*/ 3185616 w 3219896"/>
              <a:gd name="connsiteY3-174" fmla="*/ 2913732 h 4328864"/>
              <a:gd name="connsiteX4-175" fmla="*/ 1745208 w 3219896"/>
              <a:gd name="connsiteY4-176" fmla="*/ 4328864 h 4328864"/>
              <a:gd name="connsiteX5-177" fmla="*/ 0 w 3219896"/>
              <a:gd name="connsiteY5-178" fmla="*/ 4328864 h 4328864"/>
              <a:gd name="connsiteX6-179" fmla="*/ 0 w 3219896"/>
              <a:gd name="connsiteY6-180" fmla="*/ 0 h 4328864"/>
              <a:gd name="connsiteX0-181" fmla="*/ 0 w 3219896"/>
              <a:gd name="connsiteY0-182" fmla="*/ 0 h 4328864"/>
              <a:gd name="connsiteX1-183" fmla="*/ 1757908 w 3219896"/>
              <a:gd name="connsiteY1-184" fmla="*/ 0 h 4328864"/>
              <a:gd name="connsiteX2-185" fmla="*/ 3219896 w 3219896"/>
              <a:gd name="connsiteY2-186" fmla="*/ 1474316 h 4328864"/>
              <a:gd name="connsiteX3-187" fmla="*/ 3185616 w 3219896"/>
              <a:gd name="connsiteY3-188" fmla="*/ 2888332 h 4328864"/>
              <a:gd name="connsiteX4-189" fmla="*/ 1745208 w 3219896"/>
              <a:gd name="connsiteY4-190" fmla="*/ 4328864 h 4328864"/>
              <a:gd name="connsiteX5-191" fmla="*/ 0 w 3219896"/>
              <a:gd name="connsiteY5-192" fmla="*/ 4328864 h 4328864"/>
              <a:gd name="connsiteX6-193" fmla="*/ 0 w 3219896"/>
              <a:gd name="connsiteY6-194" fmla="*/ 0 h 4328864"/>
              <a:gd name="connsiteX0-195" fmla="*/ 0 w 3194496"/>
              <a:gd name="connsiteY0-196" fmla="*/ 0 h 4328864"/>
              <a:gd name="connsiteX1-197" fmla="*/ 1757908 w 3194496"/>
              <a:gd name="connsiteY1-198" fmla="*/ 0 h 4328864"/>
              <a:gd name="connsiteX2-199" fmla="*/ 3194496 w 3194496"/>
              <a:gd name="connsiteY2-200" fmla="*/ 1461616 h 4328864"/>
              <a:gd name="connsiteX3-201" fmla="*/ 3185616 w 3194496"/>
              <a:gd name="connsiteY3-202" fmla="*/ 2888332 h 4328864"/>
              <a:gd name="connsiteX4-203" fmla="*/ 1745208 w 3194496"/>
              <a:gd name="connsiteY4-204" fmla="*/ 4328864 h 4328864"/>
              <a:gd name="connsiteX5-205" fmla="*/ 0 w 3194496"/>
              <a:gd name="connsiteY5-206" fmla="*/ 4328864 h 4328864"/>
              <a:gd name="connsiteX6-207" fmla="*/ 0 w 3194496"/>
              <a:gd name="connsiteY6-208" fmla="*/ 0 h 432886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09" y="connsiteY6-110"/>
              </a:cxn>
            </a:cxnLst>
            <a:rect l="l" t="t" r="r" b="b"/>
            <a:pathLst>
              <a:path w="3194496" h="4328864">
                <a:moveTo>
                  <a:pt x="0" y="0"/>
                </a:moveTo>
                <a:lnTo>
                  <a:pt x="1757908" y="0"/>
                </a:lnTo>
                <a:cubicBezTo>
                  <a:pt x="2274871" y="538005"/>
                  <a:pt x="2677533" y="923611"/>
                  <a:pt x="3194496" y="1461616"/>
                </a:cubicBezTo>
                <a:lnTo>
                  <a:pt x="3185616" y="2888332"/>
                </a:lnTo>
                <a:lnTo>
                  <a:pt x="1745208" y="4328864"/>
                </a:lnTo>
                <a:lnTo>
                  <a:pt x="0" y="4328864"/>
                </a:lnTo>
                <a:lnTo>
                  <a:pt x="0" y="0"/>
                </a:lnTo>
                <a:close/>
              </a:path>
            </a:pathLst>
          </a:cu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lIns="1530000" anchor="ctr"/>
          <a:lstStyle/>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a:p>
            <a:pPr marL="171450" marR="0" lvl="0" indent="-171450" defTabSz="91440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单击此处添加文本</a:t>
            </a:r>
            <a:endParaRPr kumimoji="0" lang="en-US" altLang="zh-CN"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6" name="圆角矩形 5"/>
          <p:cNvSpPr/>
          <p:nvPr/>
        </p:nvSpPr>
        <p:spPr bwMode="auto">
          <a:xfrm>
            <a:off x="4946968" y="2819507"/>
            <a:ext cx="982662" cy="685800"/>
          </a:xfrm>
          <a:prstGeom prst="roundRect">
            <a:avLst/>
          </a:pr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S</a:t>
            </a:r>
            <a:endParaRPr kumimoji="0" lang="zh-CN" altLang="en-US" sz="2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7" name="圆角矩形 6"/>
          <p:cNvSpPr/>
          <p:nvPr/>
        </p:nvSpPr>
        <p:spPr bwMode="auto">
          <a:xfrm>
            <a:off x="6048693" y="2819507"/>
            <a:ext cx="982662" cy="685800"/>
          </a:xfrm>
          <a:prstGeom prst="roundRect">
            <a:avLst/>
          </a:prstGeom>
          <a:solidFill>
            <a:schemeClr val="accent1"/>
          </a:solidFill>
          <a:ln w="3175" cap="flat" cmpd="sng" algn="ctr">
            <a:solidFill>
              <a:schemeClr val="accent1"/>
            </a:solidFill>
            <a:prstDash val="solid"/>
          </a:ln>
          <a:effectLst>
            <a:outerShdw blurRad="50800" dist="38100" dir="2700000" algn="tl" rotWithShape="0">
              <a:prstClr val="black">
                <a:alpha val="40000"/>
              </a:prstClr>
            </a:outerShdw>
          </a:effectLst>
        </p:spPr>
        <p:txBody>
          <a:bodyPr lIns="0" rIns="0" anchor="b"/>
          <a:lstStyle/>
          <a:p>
            <a:pPr marL="0" marR="0" lvl="0" indent="0" algn="ctr" defTabSz="914400" eaLnBrk="1" fontAlgn="auto" latinLnBrk="0" hangingPunct="1">
              <a:lnSpc>
                <a:spcPct val="120000"/>
              </a:lnSpc>
              <a:spcBef>
                <a:spcPts val="600"/>
              </a:spcBef>
              <a:spcAft>
                <a:spcPts val="600"/>
              </a:spcAft>
              <a:buClrTx/>
              <a:buSzTx/>
              <a:buFontTx/>
              <a:buNone/>
              <a:defRPr/>
            </a:pPr>
            <a:r>
              <a:rPr kumimoji="0" lang="en-US" altLang="zh-CN" sz="2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rPr>
              <a:t>W</a:t>
            </a:r>
            <a:endParaRPr kumimoji="0" lang="zh-CN" altLang="en-US" sz="2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8" name="圆角矩形 7"/>
          <p:cNvSpPr/>
          <p:nvPr/>
        </p:nvSpPr>
        <p:spPr bwMode="auto">
          <a:xfrm>
            <a:off x="6048693" y="3683107"/>
            <a:ext cx="982662" cy="685800"/>
          </a:xfrm>
          <a:prstGeom prst="roundRect">
            <a:avLst/>
          </a:prstGeom>
          <a:solidFill>
            <a:schemeClr val="accent1"/>
          </a:solidFill>
          <a:ln w="3175" cap="flat" cmpd="sng" algn="ctr">
            <a:solidFill>
              <a:schemeClr val="accent1"/>
            </a:solidFill>
            <a:prstDash val="solid"/>
          </a:ln>
          <a:effectLst>
            <a:outerShdw blurRad="50800" dist="38100" dir="2700000" algn="tl" rotWithShape="0">
              <a:prstClr val="black">
                <a:alpha val="40000"/>
              </a:prstClr>
            </a:outerShdw>
          </a:effectLst>
        </p:spPr>
        <p:txBody>
          <a:bodyPr lIns="0" rIns="0" anchor="b"/>
          <a:lstStyle/>
          <a:p>
            <a:pPr marL="0" marR="0" lvl="0" indent="0" algn="ctr" defTabSz="914400" eaLnBrk="1" fontAlgn="auto" latinLnBrk="0" hangingPunct="1">
              <a:lnSpc>
                <a:spcPct val="120000"/>
              </a:lnSpc>
              <a:spcBef>
                <a:spcPts val="600"/>
              </a:spcBef>
              <a:spcAft>
                <a:spcPts val="600"/>
              </a:spcAft>
              <a:buClrTx/>
              <a:buSzTx/>
              <a:buFontTx/>
              <a:buNone/>
              <a:defRPr/>
            </a:pPr>
            <a:r>
              <a:rPr kumimoji="0" lang="en-US" altLang="zh-CN" sz="2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rPr>
              <a:t>T</a:t>
            </a:r>
            <a:endParaRPr kumimoji="0" lang="zh-CN" altLang="en-US" sz="2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endParaRPr>
          </a:p>
        </p:txBody>
      </p:sp>
      <p:sp>
        <p:nvSpPr>
          <p:cNvPr id="9" name="圆角矩形 8"/>
          <p:cNvSpPr/>
          <p:nvPr/>
        </p:nvSpPr>
        <p:spPr bwMode="auto">
          <a:xfrm>
            <a:off x="4948555" y="3683107"/>
            <a:ext cx="982663" cy="685800"/>
          </a:xfrm>
          <a:prstGeom prst="roundRect">
            <a:avLst/>
          </a:pr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rPr>
              <a:t>O</a:t>
            </a:r>
            <a:endParaRPr kumimoji="0" lang="zh-CN" altLang="en-US" sz="2400" b="1"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arn(inVertical)">
                                      <p:cBhvr>
                                        <p:cTn id="16" dur="500"/>
                                        <p:tgtEl>
                                          <p:spTgt spid="7"/>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inVertical)">
                                      <p:cBhvr>
                                        <p:cTn id="19" dur="500"/>
                                        <p:tgtEl>
                                          <p:spTgt spid="8"/>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接连接符 2"/>
          <p:cNvCxnSpPr/>
          <p:nvPr/>
        </p:nvCxnSpPr>
        <p:spPr>
          <a:xfrm>
            <a:off x="3340339" y="1841009"/>
            <a:ext cx="0" cy="3579862"/>
          </a:xfrm>
          <a:prstGeom prst="line">
            <a:avLst/>
          </a:prstGeom>
          <a:ln w="15240">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2908291" y="5276855"/>
            <a:ext cx="5400600" cy="0"/>
          </a:xfrm>
          <a:prstGeom prst="line">
            <a:avLst/>
          </a:prstGeom>
          <a:ln w="15240">
            <a:solidFill>
              <a:srgbClr val="B2B2B2"/>
            </a:solidFill>
          </a:ln>
        </p:spPr>
        <p:style>
          <a:lnRef idx="1">
            <a:schemeClr val="accent1"/>
          </a:lnRef>
          <a:fillRef idx="0">
            <a:schemeClr val="accent1"/>
          </a:fillRef>
          <a:effectRef idx="0">
            <a:schemeClr val="accent1"/>
          </a:effectRef>
          <a:fontRef idx="minor">
            <a:schemeClr val="tx1"/>
          </a:fontRef>
        </p:style>
      </p:cxnSp>
      <p:sp>
        <p:nvSpPr>
          <p:cNvPr id="9" name="Text Box 4"/>
          <p:cNvSpPr txBox="1">
            <a:spLocks noChangeArrowheads="1"/>
          </p:cNvSpPr>
          <p:nvPr/>
        </p:nvSpPr>
        <p:spPr bwMode="auto">
          <a:xfrm>
            <a:off x="5393418" y="3202733"/>
            <a:ext cx="35296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800" dirty="0">
                <a:latin typeface="+mn-ea"/>
                <a:cs typeface="+mn-ea"/>
                <a:sym typeface="+mn-lt"/>
              </a:rPr>
              <a:t>01</a:t>
            </a:r>
            <a:r>
              <a:rPr lang="zh-CN" altLang="en-US" sz="2800" dirty="0">
                <a:latin typeface="+mn-ea"/>
                <a:cs typeface="+mn-ea"/>
                <a:sym typeface="+mn-lt"/>
              </a:rPr>
              <a:t>请输入标题</a:t>
            </a:r>
            <a:r>
              <a:rPr lang="zh-CN" altLang="en-US" sz="2800" dirty="0">
                <a:latin typeface="+mn-ea"/>
              </a:rPr>
              <a:t>点击</a:t>
            </a:r>
            <a:endParaRPr lang="zh-CN" altLang="en-US" sz="2800" dirty="0">
              <a:latin typeface="+mn-ea"/>
            </a:endParaRPr>
          </a:p>
        </p:txBody>
      </p:sp>
      <p:sp>
        <p:nvSpPr>
          <p:cNvPr id="10" name="Text Box 4"/>
          <p:cNvSpPr txBox="1">
            <a:spLocks noChangeArrowheads="1"/>
          </p:cNvSpPr>
          <p:nvPr/>
        </p:nvSpPr>
        <p:spPr bwMode="auto">
          <a:xfrm>
            <a:off x="5393418" y="3659526"/>
            <a:ext cx="35296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800" dirty="0">
                <a:latin typeface="+mn-ea"/>
                <a:cs typeface="+mn-ea"/>
                <a:sym typeface="+mn-lt"/>
              </a:rPr>
              <a:t>02</a:t>
            </a:r>
            <a:r>
              <a:rPr lang="zh-CN" altLang="en-US" sz="2800" dirty="0">
                <a:latin typeface="+mn-ea"/>
                <a:cs typeface="+mn-ea"/>
                <a:sym typeface="+mn-lt"/>
              </a:rPr>
              <a:t>请输入标题</a:t>
            </a:r>
            <a:r>
              <a:rPr lang="zh-CN" altLang="en-US" sz="2800" dirty="0">
                <a:latin typeface="+mn-ea"/>
              </a:rPr>
              <a:t>点击</a:t>
            </a:r>
            <a:endParaRPr lang="zh-CN" altLang="en-US" sz="2800" dirty="0">
              <a:latin typeface="+mn-ea"/>
            </a:endParaRPr>
          </a:p>
        </p:txBody>
      </p:sp>
      <p:sp>
        <p:nvSpPr>
          <p:cNvPr id="11" name="Text Box 4"/>
          <p:cNvSpPr txBox="1">
            <a:spLocks noChangeArrowheads="1"/>
          </p:cNvSpPr>
          <p:nvPr/>
        </p:nvSpPr>
        <p:spPr bwMode="auto">
          <a:xfrm>
            <a:off x="5393418" y="4116319"/>
            <a:ext cx="35296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800" dirty="0">
                <a:latin typeface="+mn-ea"/>
                <a:cs typeface="+mn-ea"/>
                <a:sym typeface="+mn-lt"/>
              </a:rPr>
              <a:t>03</a:t>
            </a:r>
            <a:r>
              <a:rPr lang="zh-CN" altLang="en-US" sz="2800" dirty="0">
                <a:latin typeface="+mn-ea"/>
                <a:cs typeface="+mn-ea"/>
                <a:sym typeface="+mn-lt"/>
              </a:rPr>
              <a:t>请输入标题</a:t>
            </a:r>
            <a:r>
              <a:rPr lang="zh-CN" altLang="en-US" sz="2800" dirty="0">
                <a:latin typeface="+mn-ea"/>
              </a:rPr>
              <a:t>点击</a:t>
            </a:r>
            <a:endParaRPr lang="zh-CN" altLang="en-US" sz="2800" dirty="0">
              <a:latin typeface="+mn-ea"/>
            </a:endParaRPr>
          </a:p>
        </p:txBody>
      </p:sp>
      <p:sp>
        <p:nvSpPr>
          <p:cNvPr id="12" name="Text Box 4"/>
          <p:cNvSpPr txBox="1">
            <a:spLocks noChangeArrowheads="1"/>
          </p:cNvSpPr>
          <p:nvPr/>
        </p:nvSpPr>
        <p:spPr bwMode="auto">
          <a:xfrm>
            <a:off x="5393418" y="4573112"/>
            <a:ext cx="352962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800" dirty="0">
                <a:latin typeface="+mn-ea"/>
                <a:cs typeface="+mn-ea"/>
                <a:sym typeface="+mn-lt"/>
              </a:rPr>
              <a:t>04</a:t>
            </a:r>
            <a:r>
              <a:rPr lang="zh-CN" altLang="en-US" sz="2800" dirty="0">
                <a:latin typeface="+mn-ea"/>
                <a:cs typeface="+mn-ea"/>
                <a:sym typeface="+mn-lt"/>
              </a:rPr>
              <a:t>请输入标题</a:t>
            </a:r>
            <a:r>
              <a:rPr lang="zh-CN" altLang="en-US" sz="2800" dirty="0">
                <a:latin typeface="+mn-ea"/>
              </a:rPr>
              <a:t>点击</a:t>
            </a:r>
            <a:endParaRPr lang="zh-CN" altLang="en-US" sz="2800" dirty="0">
              <a:latin typeface="+mn-ea"/>
            </a:endParaRPr>
          </a:p>
        </p:txBody>
      </p:sp>
      <p:sp>
        <p:nvSpPr>
          <p:cNvPr id="24" name="椭圆 23"/>
          <p:cNvSpPr/>
          <p:nvPr/>
        </p:nvSpPr>
        <p:spPr>
          <a:xfrm>
            <a:off x="3626179" y="834902"/>
            <a:ext cx="1963322" cy="1963322"/>
          </a:xfrm>
          <a:prstGeom prst="ellipse">
            <a:avLst/>
          </a:prstGeom>
          <a:gradFill flip="none" rotWithShape="1">
            <a:gsLst>
              <a:gs pos="0">
                <a:schemeClr val="bg1">
                  <a:lumMod val="85000"/>
                </a:schemeClr>
              </a:gs>
              <a:gs pos="100000">
                <a:schemeClr val="bg1"/>
              </a:gs>
            </a:gsLst>
            <a:lin ang="2700000" scaled="1"/>
            <a:tileRect/>
          </a:gradFill>
          <a:ln w="38100">
            <a:gradFill flip="none" rotWithShape="1">
              <a:gsLst>
                <a:gs pos="0">
                  <a:schemeClr val="bg1"/>
                </a:gs>
                <a:gs pos="100000">
                  <a:schemeClr val="bg1">
                    <a:lumMod val="85000"/>
                  </a:schemeClr>
                </a:gs>
              </a:gsLst>
              <a:lin ang="2700000" scaled="1"/>
              <a:tileRect/>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accent1">
                  <a:lumMod val="75000"/>
                </a:schemeClr>
              </a:solidFill>
            </a:endParaRPr>
          </a:p>
        </p:txBody>
      </p:sp>
      <p:grpSp>
        <p:nvGrpSpPr>
          <p:cNvPr id="25" name="组合 24"/>
          <p:cNvGrpSpPr/>
          <p:nvPr/>
        </p:nvGrpSpPr>
        <p:grpSpPr>
          <a:xfrm>
            <a:off x="3714231" y="1310381"/>
            <a:ext cx="1787217" cy="1161421"/>
            <a:chOff x="736517" y="2781721"/>
            <a:chExt cx="1787217" cy="1161421"/>
          </a:xfrm>
        </p:grpSpPr>
        <p:sp>
          <p:nvSpPr>
            <p:cNvPr id="26" name="文本框 5"/>
            <p:cNvSpPr txBox="1"/>
            <p:nvPr/>
          </p:nvSpPr>
          <p:spPr>
            <a:xfrm>
              <a:off x="736517" y="2781721"/>
              <a:ext cx="1787217" cy="923330"/>
            </a:xfrm>
            <a:prstGeom prst="rect">
              <a:avLst/>
            </a:prstGeom>
            <a:noFill/>
          </p:spPr>
          <p:txBody>
            <a:bodyPr wrap="square" rtlCol="0">
              <a:spAutoFit/>
            </a:bodyPr>
            <a:lstStyle/>
            <a:p>
              <a:pPr algn="ctr"/>
              <a:r>
                <a:rPr lang="zh-CN" altLang="en-US" sz="5400" dirty="0">
                  <a:ln>
                    <a:solidFill>
                      <a:schemeClr val="accent1"/>
                    </a:solidFill>
                  </a:ln>
                  <a:solidFill>
                    <a:schemeClr val="accent1"/>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rPr>
                <a:t>目录</a:t>
              </a:r>
              <a:endParaRPr lang="zh-CN" altLang="en-US" sz="5400" dirty="0">
                <a:ln>
                  <a:solidFill>
                    <a:schemeClr val="accent1"/>
                  </a:solidFill>
                </a:ln>
                <a:solidFill>
                  <a:schemeClr val="accent1"/>
                </a:solidFill>
                <a:effectLst>
                  <a:innerShdw blurRad="63500" dist="38100" dir="13500000">
                    <a:prstClr val="black">
                      <a:alpha val="50000"/>
                    </a:prstClr>
                  </a:innerShdw>
                </a:effectLst>
                <a:latin typeface="微软雅黑" panose="020B0503020204020204" pitchFamily="34" charset="-122"/>
                <a:ea typeface="微软雅黑" panose="020B0503020204020204" pitchFamily="34" charset="-122"/>
              </a:endParaRPr>
            </a:p>
          </p:txBody>
        </p:sp>
        <p:sp>
          <p:nvSpPr>
            <p:cNvPr id="27" name="矩形 26"/>
            <p:cNvSpPr/>
            <p:nvPr/>
          </p:nvSpPr>
          <p:spPr>
            <a:xfrm>
              <a:off x="936501" y="3573810"/>
              <a:ext cx="1381356" cy="369332"/>
            </a:xfrm>
            <a:prstGeom prst="rect">
              <a:avLst/>
            </a:prstGeom>
          </p:spPr>
          <p:txBody>
            <a:bodyPr wrap="square">
              <a:spAutoFit/>
            </a:bodyPr>
            <a:lstStyle/>
            <a:p>
              <a:pPr algn="ctr" fontAlgn="auto">
                <a:spcBef>
                  <a:spcPts val="0"/>
                </a:spcBef>
                <a:spcAft>
                  <a:spcPts val="0"/>
                </a:spcAft>
                <a:defRPr/>
              </a:pPr>
              <a:r>
                <a:rPr lang="en-US" altLang="zh-CN" sz="1800" dirty="0">
                  <a:ln>
                    <a:solidFill>
                      <a:schemeClr val="accent1"/>
                    </a:solidFill>
                  </a:ln>
                  <a:solidFill>
                    <a:schemeClr val="accent1"/>
                  </a:solidFill>
                </a:rPr>
                <a:t>CONTENTS</a:t>
              </a:r>
              <a:endParaRPr lang="zh-CN" altLang="en-US" sz="1800" dirty="0">
                <a:ln>
                  <a:solidFill>
                    <a:schemeClr val="accent1"/>
                  </a:solidFill>
                </a:ln>
                <a:solidFill>
                  <a:schemeClr val="accent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2"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right)">
                                      <p:cBhvr>
                                        <p:cTn id="10" dur="500"/>
                                        <p:tgtEl>
                                          <p:spTgt spid="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500"/>
                                        <p:tgtEl>
                                          <p:spTgt spid="24"/>
                                        </p:tgtEl>
                                      </p:cBhvr>
                                    </p:animEffect>
                                    <p:anim calcmode="lin" valueType="num">
                                      <p:cBhvr>
                                        <p:cTn id="15" dur="500" fill="hold"/>
                                        <p:tgtEl>
                                          <p:spTgt spid="24"/>
                                        </p:tgtEl>
                                        <p:attrNameLst>
                                          <p:attrName>ppt_x</p:attrName>
                                        </p:attrNameLst>
                                      </p:cBhvr>
                                      <p:tavLst>
                                        <p:tav tm="0">
                                          <p:val>
                                            <p:strVal val="#ppt_x"/>
                                          </p:val>
                                        </p:tav>
                                        <p:tav tm="100000">
                                          <p:val>
                                            <p:strVal val="#ppt_x"/>
                                          </p:val>
                                        </p:tav>
                                      </p:tavLst>
                                    </p:anim>
                                    <p:anim calcmode="lin" valueType="num">
                                      <p:cBhvr>
                                        <p:cTn id="16" dur="500" fill="hold"/>
                                        <p:tgtEl>
                                          <p:spTgt spid="24"/>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16" presetClass="entr" presetSubtype="21" fill="hold"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barn(inVertical)">
                                      <p:cBhvr>
                                        <p:cTn id="20" dur="500"/>
                                        <p:tgtEl>
                                          <p:spTgt spid="25"/>
                                        </p:tgtEl>
                                      </p:cBhvr>
                                    </p:animEffect>
                                  </p:childTnLst>
                                </p:cTn>
                              </p:par>
                            </p:childTnLst>
                          </p:cTn>
                        </p:par>
                        <p:par>
                          <p:cTn id="21" fill="hold">
                            <p:stCondLst>
                              <p:cond delay="1500"/>
                            </p:stCondLst>
                            <p:childTnLst>
                              <p:par>
                                <p:cTn id="22" presetID="1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p:tgtEl>
                                          <p:spTgt spid="9"/>
                                        </p:tgtEl>
                                        <p:attrNameLst>
                                          <p:attrName>ppt_y</p:attrName>
                                        </p:attrNameLst>
                                      </p:cBhvr>
                                      <p:tavLst>
                                        <p:tav tm="0">
                                          <p:val>
                                            <p:strVal val="#ppt_y+#ppt_h*1.125000"/>
                                          </p:val>
                                        </p:tav>
                                        <p:tav tm="100000">
                                          <p:val>
                                            <p:strVal val="#ppt_y"/>
                                          </p:val>
                                        </p:tav>
                                      </p:tavLst>
                                    </p:anim>
                                    <p:animEffect transition="in" filter="wipe(up)">
                                      <p:cBhvr>
                                        <p:cTn id="25" dur="500"/>
                                        <p:tgtEl>
                                          <p:spTgt spid="9"/>
                                        </p:tgtEl>
                                      </p:cBhvr>
                                    </p:animEffect>
                                  </p:childTnLst>
                                </p:cTn>
                              </p:par>
                              <p:par>
                                <p:cTn id="26" presetID="1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p:tgtEl>
                                          <p:spTgt spid="10"/>
                                        </p:tgtEl>
                                        <p:attrNameLst>
                                          <p:attrName>ppt_y</p:attrName>
                                        </p:attrNameLst>
                                      </p:cBhvr>
                                      <p:tavLst>
                                        <p:tav tm="0">
                                          <p:val>
                                            <p:strVal val="#ppt_y+#ppt_h*1.125000"/>
                                          </p:val>
                                        </p:tav>
                                        <p:tav tm="100000">
                                          <p:val>
                                            <p:strVal val="#ppt_y"/>
                                          </p:val>
                                        </p:tav>
                                      </p:tavLst>
                                    </p:anim>
                                    <p:animEffect transition="in" filter="wipe(up)">
                                      <p:cBhvr>
                                        <p:cTn id="29" dur="500"/>
                                        <p:tgtEl>
                                          <p:spTgt spid="10"/>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additive="base">
                                        <p:cTn id="32" dur="500"/>
                                        <p:tgtEl>
                                          <p:spTgt spid="11"/>
                                        </p:tgtEl>
                                        <p:attrNameLst>
                                          <p:attrName>ppt_y</p:attrName>
                                        </p:attrNameLst>
                                      </p:cBhvr>
                                      <p:tavLst>
                                        <p:tav tm="0">
                                          <p:val>
                                            <p:strVal val="#ppt_y+#ppt_h*1.125000"/>
                                          </p:val>
                                        </p:tav>
                                        <p:tav tm="100000">
                                          <p:val>
                                            <p:strVal val="#ppt_y"/>
                                          </p:val>
                                        </p:tav>
                                      </p:tavLst>
                                    </p:anim>
                                    <p:animEffect transition="in" filter="wipe(up)">
                                      <p:cBhvr>
                                        <p:cTn id="33" dur="500"/>
                                        <p:tgtEl>
                                          <p:spTgt spid="11"/>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additive="base">
                                        <p:cTn id="36" dur="500"/>
                                        <p:tgtEl>
                                          <p:spTgt spid="12"/>
                                        </p:tgtEl>
                                        <p:attrNameLst>
                                          <p:attrName>ppt_y</p:attrName>
                                        </p:attrNameLst>
                                      </p:cBhvr>
                                      <p:tavLst>
                                        <p:tav tm="0">
                                          <p:val>
                                            <p:strVal val="#ppt_y+#ppt_h*1.125000"/>
                                          </p:val>
                                        </p:tav>
                                        <p:tav tm="100000">
                                          <p:val>
                                            <p:strVal val="#ppt_y"/>
                                          </p:val>
                                        </p:tav>
                                      </p:tavLst>
                                    </p:anim>
                                    <p:animEffect transition="in" filter="wipe(up)">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grpId="1" nodeType="clickEffect">
                                  <p:stCondLst>
                                    <p:cond delay="0"/>
                                  </p:stCondLst>
                                  <p:childTnLst>
                                    <p:animEffect transition="out" filter="fade">
                                      <p:cBhvr>
                                        <p:cTn id="41" dur="500" tmFilter="0, 0; .2, .5; .8, .5; 1, 0"/>
                                        <p:tgtEl>
                                          <p:spTgt spid="9"/>
                                        </p:tgtEl>
                                      </p:cBhvr>
                                    </p:animEffect>
                                    <p:animScale>
                                      <p:cBhvr>
                                        <p:cTn id="42"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0" grpId="0"/>
      <p:bldP spid="11" grpId="0"/>
      <p:bldP spid="12" grpId="0"/>
      <p:bldP spid="2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 name="组合 3"/>
          <p:cNvGrpSpPr/>
          <p:nvPr/>
        </p:nvGrpSpPr>
        <p:grpSpPr>
          <a:xfrm>
            <a:off x="2022265" y="2037620"/>
            <a:ext cx="8208431" cy="2275855"/>
            <a:chOff x="395536" y="2204864"/>
            <a:chExt cx="8208431" cy="2275855"/>
          </a:xfrm>
        </p:grpSpPr>
        <p:grpSp>
          <p:nvGrpSpPr>
            <p:cNvPr id="5" name="组合 4"/>
            <p:cNvGrpSpPr/>
            <p:nvPr/>
          </p:nvGrpSpPr>
          <p:grpSpPr>
            <a:xfrm>
              <a:off x="2513806" y="2377282"/>
              <a:ext cx="4116388" cy="2103437"/>
              <a:chOff x="4784725" y="2620963"/>
              <a:chExt cx="4116388" cy="2103437"/>
            </a:xfrm>
          </p:grpSpPr>
          <p:sp>
            <p:nvSpPr>
              <p:cNvPr id="8" name="矩形 1"/>
              <p:cNvSpPr/>
              <p:nvPr/>
            </p:nvSpPr>
            <p:spPr>
              <a:xfrm flipH="1">
                <a:off x="4787900" y="3917950"/>
                <a:ext cx="3543300"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9" name="矩形 1"/>
              <p:cNvSpPr/>
              <p:nvPr/>
            </p:nvSpPr>
            <p:spPr>
              <a:xfrm flipH="1">
                <a:off x="4784725" y="3397250"/>
                <a:ext cx="3541713"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10" name="矩形 1"/>
              <p:cNvSpPr/>
              <p:nvPr/>
            </p:nvSpPr>
            <p:spPr>
              <a:xfrm>
                <a:off x="4787900" y="3649663"/>
                <a:ext cx="3543300"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solidFill>
                <a:schemeClr val="accent1"/>
              </a:solidFill>
              <a:ln w="25400" cap="flat" cmpd="sng" algn="ctr">
                <a:solidFill>
                  <a:schemeClr val="accent1"/>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11" name="矩形 1"/>
              <p:cNvSpPr/>
              <p:nvPr/>
            </p:nvSpPr>
            <p:spPr>
              <a:xfrm flipH="1">
                <a:off x="4795838" y="2847975"/>
                <a:ext cx="3543300"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pitchFamily="34" charset="-122"/>
                  <a:ea typeface="微软雅黑" panose="020B0503020204020204" pitchFamily="34" charset="-122"/>
                  <a:cs typeface="+mn-cs"/>
                </a:endParaRPr>
              </a:p>
            </p:txBody>
          </p:sp>
          <p:sp>
            <p:nvSpPr>
              <p:cNvPr id="12" name="矩形 1"/>
              <p:cNvSpPr/>
              <p:nvPr/>
            </p:nvSpPr>
            <p:spPr>
              <a:xfrm>
                <a:off x="4787900" y="4175125"/>
                <a:ext cx="3543300"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solidFill>
                <a:schemeClr val="accent1"/>
              </a:solidFill>
              <a:ln w="25400" cap="flat" cmpd="sng" algn="ctr">
                <a:solidFill>
                  <a:schemeClr val="accent1"/>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13" name="矩形 1"/>
              <p:cNvSpPr/>
              <p:nvPr/>
            </p:nvSpPr>
            <p:spPr>
              <a:xfrm>
                <a:off x="4795838" y="3125225"/>
                <a:ext cx="3543300" cy="549275"/>
              </a:xfrm>
              <a:custGeom>
                <a:avLst/>
                <a:gdLst>
                  <a:gd name="connsiteX0" fmla="*/ 0 w 3528392"/>
                  <a:gd name="connsiteY0" fmla="*/ 0 h 288032"/>
                  <a:gd name="connsiteX1" fmla="*/ 3528392 w 3528392"/>
                  <a:gd name="connsiteY1" fmla="*/ 0 h 288032"/>
                  <a:gd name="connsiteX2" fmla="*/ 3528392 w 3528392"/>
                  <a:gd name="connsiteY2" fmla="*/ 288032 h 288032"/>
                  <a:gd name="connsiteX3" fmla="*/ 0 w 3528392"/>
                  <a:gd name="connsiteY3" fmla="*/ 288032 h 288032"/>
                  <a:gd name="connsiteX4" fmla="*/ 0 w 3528392"/>
                  <a:gd name="connsiteY4" fmla="*/ 0 h 288032"/>
                  <a:gd name="connsiteX0-1" fmla="*/ 0 w 3528392"/>
                  <a:gd name="connsiteY0-2" fmla="*/ 261257 h 549289"/>
                  <a:gd name="connsiteX1-3" fmla="*/ 3528392 w 3528392"/>
                  <a:gd name="connsiteY1-4" fmla="*/ 0 h 549289"/>
                  <a:gd name="connsiteX2-5" fmla="*/ 3528392 w 3528392"/>
                  <a:gd name="connsiteY2-6" fmla="*/ 549289 h 549289"/>
                  <a:gd name="connsiteX3-7" fmla="*/ 0 w 3528392"/>
                  <a:gd name="connsiteY3-8" fmla="*/ 549289 h 549289"/>
                  <a:gd name="connsiteX4-9" fmla="*/ 0 w 3528392"/>
                  <a:gd name="connsiteY4-10" fmla="*/ 261257 h 549289"/>
                  <a:gd name="connsiteX0-11" fmla="*/ 0 w 3542907"/>
                  <a:gd name="connsiteY0-12" fmla="*/ 261257 h 549289"/>
                  <a:gd name="connsiteX1-13" fmla="*/ 3528392 w 3542907"/>
                  <a:gd name="connsiteY1-14" fmla="*/ 0 h 549289"/>
                  <a:gd name="connsiteX2-15" fmla="*/ 3542907 w 3542907"/>
                  <a:gd name="connsiteY2-16" fmla="*/ 288032 h 549289"/>
                  <a:gd name="connsiteX3-17" fmla="*/ 0 w 3542907"/>
                  <a:gd name="connsiteY3-18" fmla="*/ 549289 h 549289"/>
                  <a:gd name="connsiteX4-19" fmla="*/ 0 w 3542907"/>
                  <a:gd name="connsiteY4-20" fmla="*/ 261257 h 549289"/>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42907" h="549289">
                    <a:moveTo>
                      <a:pt x="0" y="261257"/>
                    </a:moveTo>
                    <a:lnTo>
                      <a:pt x="3528392" y="0"/>
                    </a:lnTo>
                    <a:lnTo>
                      <a:pt x="3542907" y="288032"/>
                    </a:lnTo>
                    <a:lnTo>
                      <a:pt x="0" y="549289"/>
                    </a:lnTo>
                    <a:lnTo>
                      <a:pt x="0" y="261257"/>
                    </a:lnTo>
                    <a:close/>
                  </a:path>
                </a:pathLst>
              </a:custGeom>
              <a:solidFill>
                <a:schemeClr val="accent1"/>
              </a:solidFill>
              <a:ln w="25400" cap="flat" cmpd="sng" algn="ctr">
                <a:solidFill>
                  <a:schemeClr val="accent1"/>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14" name="右箭头 13"/>
              <p:cNvSpPr/>
              <p:nvPr/>
            </p:nvSpPr>
            <p:spPr>
              <a:xfrm rot="21336866">
                <a:off x="4795838" y="2620963"/>
                <a:ext cx="4105275" cy="430212"/>
              </a:xfrm>
              <a:prstGeom prst="rightArrow">
                <a:avLst>
                  <a:gd name="adj1" fmla="val 73761"/>
                  <a:gd name="adj2" fmla="val 50000"/>
                </a:avLst>
              </a:prstGeom>
              <a:solidFill>
                <a:schemeClr val="accent1"/>
              </a:solidFill>
              <a:ln w="25400" cap="flat" cmpd="sng" algn="ctr">
                <a:solidFill>
                  <a:schemeClr val="accent1"/>
                </a:solidFill>
                <a:prstDash val="solid"/>
              </a:ln>
              <a:effectLst>
                <a:outerShdw blurRad="50800" dist="38100" algn="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1800" b="1"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grpSp>
        <p:sp>
          <p:nvSpPr>
            <p:cNvPr id="6" name="TextBox 19"/>
            <p:cNvSpPr txBox="1">
              <a:spLocks noChangeArrowheads="1"/>
            </p:cNvSpPr>
            <p:nvPr/>
          </p:nvSpPr>
          <p:spPr bwMode="auto">
            <a:xfrm>
              <a:off x="6516216" y="2204864"/>
              <a:ext cx="2087751"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a:ln>
                    <a:noFill/>
                  </a:ln>
                  <a:solidFill>
                    <a:srgbClr val="7D7D7D"/>
                  </a:solidFill>
                  <a:effectLst/>
                  <a:uLnTx/>
                  <a:uFillTx/>
                  <a:latin typeface="微软雅黑" panose="020B0503020204020204" pitchFamily="34" charset="-122"/>
                  <a:ea typeface="微软雅黑" panose="020B0503020204020204" pitchFamily="34" charset="-122"/>
                </a:rPr>
                <a:t>单击此处添加标题</a:t>
              </a:r>
              <a:endParaRPr kumimoji="0" lang="zh-CN" altLang="en-US" sz="1400" b="0" i="0" u="none" strike="noStrike" kern="0" cap="none" spc="0" normalizeH="0" baseline="0" noProof="0" dirty="0">
                <a:ln>
                  <a:noFill/>
                </a:ln>
                <a:solidFill>
                  <a:srgbClr val="7D7D7D"/>
                </a:solidFill>
                <a:effectLst/>
                <a:uLnTx/>
                <a:uFillTx/>
                <a:latin typeface="微软雅黑" panose="020B0503020204020204" pitchFamily="34" charset="-122"/>
                <a:ea typeface="微软雅黑" panose="020B0503020204020204" pitchFamily="34" charset="-122"/>
              </a:endParaRPr>
            </a:p>
          </p:txBody>
        </p:sp>
        <p:sp>
          <p:nvSpPr>
            <p:cNvPr id="7" name="TextBox 19"/>
            <p:cNvSpPr txBox="1">
              <a:spLocks noChangeArrowheads="1"/>
            </p:cNvSpPr>
            <p:nvPr/>
          </p:nvSpPr>
          <p:spPr bwMode="auto">
            <a:xfrm>
              <a:off x="395536" y="4149080"/>
              <a:ext cx="2087751" cy="328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a:ln>
                    <a:noFill/>
                  </a:ln>
                  <a:solidFill>
                    <a:srgbClr val="7D7D7D"/>
                  </a:solidFill>
                  <a:effectLst/>
                  <a:uLnTx/>
                  <a:uFillTx/>
                  <a:latin typeface="微软雅黑" panose="020B0503020204020204" pitchFamily="34" charset="-122"/>
                  <a:ea typeface="微软雅黑" panose="020B0503020204020204" pitchFamily="34" charset="-122"/>
                </a:rPr>
                <a:t>单击此处添加标题</a:t>
              </a:r>
              <a:endParaRPr kumimoji="0" lang="zh-CN" altLang="en-US" sz="1400" b="0" i="0" u="none" strike="noStrike" kern="0" cap="none" spc="0" normalizeH="0" baseline="0" noProof="0" dirty="0">
                <a:ln>
                  <a:noFill/>
                </a:ln>
                <a:solidFill>
                  <a:srgbClr val="7D7D7D"/>
                </a:solidFill>
                <a:effectLst/>
                <a:uLnTx/>
                <a:uFillTx/>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椭圆 3"/>
          <p:cNvSpPr/>
          <p:nvPr/>
        </p:nvSpPr>
        <p:spPr bwMode="auto">
          <a:xfrm>
            <a:off x="1065127" y="2093965"/>
            <a:ext cx="2952328" cy="2952328"/>
          </a:xfrm>
          <a:prstGeom prst="ellipse">
            <a:avLst/>
          </a:prstGeom>
          <a:solidFill>
            <a:schemeClr val="accent1"/>
          </a:solidFill>
          <a:ln w="9525"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p:txBody>
      </p:sp>
      <p:sp>
        <p:nvSpPr>
          <p:cNvPr id="6" name="TextBox 4"/>
          <p:cNvSpPr txBox="1"/>
          <p:nvPr/>
        </p:nvSpPr>
        <p:spPr>
          <a:xfrm>
            <a:off x="5413926" y="1559333"/>
            <a:ext cx="5760640" cy="523220"/>
          </a:xfrm>
          <a:prstGeom prst="rect">
            <a:avLst/>
          </a:prstGeom>
          <a:noFill/>
        </p:spPr>
        <p:txBody>
          <a:bodyPr wrap="square" rtlCol="0">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这里可以输入可长可短的段落文字这里可以输入可长可短的段落文字这里可以输入可长可短的段落文字这里可以输入可长可</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8" name="TextBox 6"/>
          <p:cNvSpPr txBox="1"/>
          <p:nvPr/>
        </p:nvSpPr>
        <p:spPr>
          <a:xfrm>
            <a:off x="5413926" y="2708752"/>
            <a:ext cx="5760640" cy="523220"/>
          </a:xfrm>
          <a:prstGeom prst="rect">
            <a:avLst/>
          </a:prstGeom>
          <a:noFill/>
        </p:spPr>
        <p:txBody>
          <a:bodyPr wrap="square" rtlCol="0">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这里可以输入可长可短的段落文字这里可以输入可长可短的段落文字这里可以输入可长可短的段落文字这里可以输入</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0" name="TextBox 8"/>
          <p:cNvSpPr txBox="1"/>
          <p:nvPr/>
        </p:nvSpPr>
        <p:spPr>
          <a:xfrm>
            <a:off x="5413926" y="3906176"/>
            <a:ext cx="5760640" cy="523220"/>
          </a:xfrm>
          <a:prstGeom prst="rect">
            <a:avLst/>
          </a:prstGeom>
          <a:noFill/>
        </p:spPr>
        <p:txBody>
          <a:bodyPr wrap="square" rtlCol="0">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这里可以输入可长可短的段落文字这里可以输入可长可短的段落文字这里可以输入可长可短的段落文字这里可以输入</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2" name="TextBox 10"/>
          <p:cNvSpPr txBox="1"/>
          <p:nvPr/>
        </p:nvSpPr>
        <p:spPr>
          <a:xfrm>
            <a:off x="5410428" y="5174473"/>
            <a:ext cx="5760640" cy="523220"/>
          </a:xfrm>
          <a:prstGeom prst="rect">
            <a:avLst/>
          </a:prstGeom>
          <a:noFill/>
        </p:spPr>
        <p:txBody>
          <a:bodyPr wrap="square" rtlCol="0">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rPr>
              <a:t>这里可以输入可长可短的段落文字这里可以输入可长可短的段落文字这里可以输入可长可短的段落文字这里可以输入</a:t>
            </a:r>
            <a:endPar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3" name="TextBox 11"/>
          <p:cNvSpPr txBox="1"/>
          <p:nvPr/>
        </p:nvSpPr>
        <p:spPr>
          <a:xfrm>
            <a:off x="1891193" y="3127040"/>
            <a:ext cx="1300195" cy="707886"/>
          </a:xfrm>
          <a:prstGeom prst="rect">
            <a:avLst/>
          </a:prstGeom>
          <a:noFill/>
        </p:spPr>
        <p:txBody>
          <a:bodyPr wrap="square" rtlCol="0">
            <a:spAutoFit/>
          </a:bodyPr>
          <a:lstStyle/>
          <a:p>
            <a:pPr algn="ctr"/>
            <a:r>
              <a:rPr lang="zh-CN" altLang="en-US" sz="2000" dirty="0">
                <a:solidFill>
                  <a:srgbClr val="F8F8F8"/>
                </a:solidFill>
                <a:latin typeface="微软雅黑" panose="020B0503020204020204" pitchFamily="34" charset="-122"/>
                <a:ea typeface="微软雅黑" panose="020B0503020204020204" pitchFamily="34" charset="-122"/>
              </a:rPr>
              <a:t>添加标题</a:t>
            </a:r>
            <a:endParaRPr lang="en-US" altLang="zh-CN" sz="2000" dirty="0">
              <a:solidFill>
                <a:srgbClr val="F8F8F8"/>
              </a:solidFill>
              <a:latin typeface="微软雅黑" panose="020B0503020204020204" pitchFamily="34" charset="-122"/>
              <a:ea typeface="微软雅黑" panose="020B0503020204020204" pitchFamily="34" charset="-122"/>
            </a:endParaRPr>
          </a:p>
          <a:p>
            <a:pPr algn="ctr"/>
            <a:r>
              <a:rPr lang="zh-CN" altLang="en-US" sz="2000" dirty="0">
                <a:solidFill>
                  <a:srgbClr val="F8F8F8"/>
                </a:solidFill>
                <a:latin typeface="微软雅黑" panose="020B0503020204020204" pitchFamily="34" charset="-122"/>
                <a:ea typeface="微软雅黑" panose="020B0503020204020204" pitchFamily="34" charset="-122"/>
              </a:rPr>
              <a:t>文字内容</a:t>
            </a:r>
            <a:endParaRPr lang="zh-CN" altLang="en-US" sz="2000" dirty="0">
              <a:solidFill>
                <a:srgbClr val="F8F8F8"/>
              </a:solidFill>
              <a:latin typeface="微软雅黑" panose="020B0503020204020204" pitchFamily="34" charset="-122"/>
              <a:ea typeface="微软雅黑" panose="020B0503020204020204" pitchFamily="34" charset="-122"/>
            </a:endParaRPr>
          </a:p>
        </p:txBody>
      </p:sp>
      <p:grpSp>
        <p:nvGrpSpPr>
          <p:cNvPr id="14" name="组合 13"/>
          <p:cNvGrpSpPr/>
          <p:nvPr/>
        </p:nvGrpSpPr>
        <p:grpSpPr>
          <a:xfrm>
            <a:off x="2541291" y="1468196"/>
            <a:ext cx="864096" cy="864096"/>
            <a:chOff x="2505666" y="1765071"/>
            <a:chExt cx="864096" cy="864096"/>
          </a:xfrm>
        </p:grpSpPr>
        <p:sp>
          <p:nvSpPr>
            <p:cNvPr id="15" name="椭圆 14"/>
            <p:cNvSpPr/>
            <p:nvPr/>
          </p:nvSpPr>
          <p:spPr bwMode="auto">
            <a:xfrm>
              <a:off x="2505666" y="1765071"/>
              <a:ext cx="864096" cy="864096"/>
            </a:xfrm>
            <a:prstGeom prst="ellipse">
              <a:avLst/>
            </a:prstGeom>
            <a:solidFill>
              <a:schemeClr val="accent1">
                <a:lumMod val="60000"/>
                <a:lumOff val="40000"/>
              </a:schemeClr>
            </a:solid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rgbClr val="0070C0"/>
                </a:solidFill>
                <a:effectLst/>
                <a:latin typeface="微软雅黑" panose="020B0503020204020204" pitchFamily="34" charset="-122"/>
                <a:ea typeface="微软雅黑" panose="020B0503020204020204" pitchFamily="34" charset="-122"/>
              </a:endParaRPr>
            </a:p>
          </p:txBody>
        </p:sp>
        <p:sp>
          <p:nvSpPr>
            <p:cNvPr id="16" name="TextBox 14"/>
            <p:cNvSpPr txBox="1"/>
            <p:nvPr/>
          </p:nvSpPr>
          <p:spPr>
            <a:xfrm>
              <a:off x="2563333" y="1845204"/>
              <a:ext cx="755335" cy="646331"/>
            </a:xfrm>
            <a:prstGeom prst="rect">
              <a:avLst/>
            </a:prstGeom>
            <a:noFill/>
          </p:spPr>
          <p:txBody>
            <a:bodyPr wrap="none" rtlCol="0">
              <a:spAutoFit/>
            </a:bodyPr>
            <a:lstStyle/>
            <a:p>
              <a:r>
                <a:rPr lang="en-US" altLang="zh-CN" sz="3600" dirty="0">
                  <a:solidFill>
                    <a:srgbClr val="F8F8F8"/>
                  </a:solidFill>
                  <a:latin typeface="微软雅黑" panose="020B0503020204020204" pitchFamily="34" charset="-122"/>
                  <a:ea typeface="微软雅黑" panose="020B0503020204020204" pitchFamily="34" charset="-122"/>
                </a:rPr>
                <a:t>01</a:t>
              </a:r>
              <a:endParaRPr lang="zh-CN" altLang="en-US" sz="3600" dirty="0">
                <a:solidFill>
                  <a:srgbClr val="F8F8F8"/>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3441391" y="2303299"/>
            <a:ext cx="864096" cy="864096"/>
            <a:chOff x="3405766" y="2600174"/>
            <a:chExt cx="864096" cy="864096"/>
          </a:xfrm>
        </p:grpSpPr>
        <p:sp>
          <p:nvSpPr>
            <p:cNvPr id="18" name="椭圆 17"/>
            <p:cNvSpPr/>
            <p:nvPr/>
          </p:nvSpPr>
          <p:spPr bwMode="auto">
            <a:xfrm>
              <a:off x="3405766" y="2600174"/>
              <a:ext cx="864096" cy="864096"/>
            </a:xfrm>
            <a:prstGeom prst="ellipse">
              <a:avLst/>
            </a:prstGeom>
            <a:solidFill>
              <a:schemeClr val="accent1">
                <a:lumMod val="60000"/>
                <a:lumOff val="40000"/>
              </a:schemeClr>
            </a:solid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19" name="TextBox 17"/>
            <p:cNvSpPr txBox="1"/>
            <p:nvPr/>
          </p:nvSpPr>
          <p:spPr>
            <a:xfrm>
              <a:off x="3452333" y="2708804"/>
              <a:ext cx="726481" cy="646331"/>
            </a:xfrm>
            <a:prstGeom prst="rect">
              <a:avLst/>
            </a:prstGeom>
            <a:noFill/>
          </p:spPr>
          <p:txBody>
            <a:bodyPr wrap="none" rtlCol="0">
              <a:spAutoFit/>
            </a:bodyPr>
            <a:lstStyle/>
            <a:p>
              <a:r>
                <a:rPr lang="en-US" altLang="zh-CN" sz="3600" dirty="0">
                  <a:solidFill>
                    <a:srgbClr val="F8F8F8"/>
                  </a:solidFill>
                  <a:latin typeface="微软雅黑" panose="020B0503020204020204" pitchFamily="34" charset="-122"/>
                  <a:ea typeface="微软雅黑" panose="020B0503020204020204" pitchFamily="34" charset="-122"/>
                </a:rPr>
                <a:t>02</a:t>
              </a:r>
              <a:endParaRPr lang="zh-CN" altLang="en-US" sz="3600" dirty="0">
                <a:solidFill>
                  <a:srgbClr val="F8F8F8"/>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3629096" y="3558945"/>
            <a:ext cx="864096" cy="864096"/>
            <a:chOff x="3593471" y="3855820"/>
            <a:chExt cx="864096" cy="864096"/>
          </a:xfrm>
        </p:grpSpPr>
        <p:sp>
          <p:nvSpPr>
            <p:cNvPr id="21" name="椭圆 20"/>
            <p:cNvSpPr/>
            <p:nvPr/>
          </p:nvSpPr>
          <p:spPr bwMode="auto">
            <a:xfrm>
              <a:off x="3593471" y="3855820"/>
              <a:ext cx="864096" cy="864096"/>
            </a:xfrm>
            <a:prstGeom prst="ellipse">
              <a:avLst/>
            </a:prstGeom>
            <a:solidFill>
              <a:schemeClr val="accent1">
                <a:lumMod val="60000"/>
                <a:lumOff val="40000"/>
              </a:schemeClr>
            </a:solid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22" name="TextBox 20"/>
            <p:cNvSpPr txBox="1"/>
            <p:nvPr/>
          </p:nvSpPr>
          <p:spPr>
            <a:xfrm>
              <a:off x="3655533" y="3978804"/>
              <a:ext cx="755335" cy="646331"/>
            </a:xfrm>
            <a:prstGeom prst="rect">
              <a:avLst/>
            </a:prstGeom>
            <a:noFill/>
          </p:spPr>
          <p:txBody>
            <a:bodyPr wrap="none" rtlCol="0">
              <a:spAutoFit/>
            </a:bodyPr>
            <a:lstStyle/>
            <a:p>
              <a:r>
                <a:rPr lang="en-US" altLang="zh-CN" sz="3600" dirty="0">
                  <a:solidFill>
                    <a:srgbClr val="F8F8F8"/>
                  </a:solidFill>
                  <a:latin typeface="微软雅黑" panose="020B0503020204020204" pitchFamily="34" charset="-122"/>
                  <a:ea typeface="微软雅黑" panose="020B0503020204020204" pitchFamily="34" charset="-122"/>
                </a:rPr>
                <a:t>03</a:t>
              </a:r>
              <a:endParaRPr lang="zh-CN" altLang="en-US" sz="3600" dirty="0">
                <a:solidFill>
                  <a:srgbClr val="F8F8F8"/>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2973339" y="4512334"/>
            <a:ext cx="864096" cy="864096"/>
            <a:chOff x="2937714" y="4911120"/>
            <a:chExt cx="864096" cy="864096"/>
          </a:xfrm>
        </p:grpSpPr>
        <p:sp>
          <p:nvSpPr>
            <p:cNvPr id="24" name="椭圆 23"/>
            <p:cNvSpPr/>
            <p:nvPr/>
          </p:nvSpPr>
          <p:spPr bwMode="auto">
            <a:xfrm>
              <a:off x="2937714" y="4911120"/>
              <a:ext cx="864096" cy="864096"/>
            </a:xfrm>
            <a:prstGeom prst="ellipse">
              <a:avLst/>
            </a:prstGeom>
            <a:solidFill>
              <a:schemeClr val="accent1">
                <a:lumMod val="60000"/>
                <a:lumOff val="40000"/>
              </a:schemeClr>
            </a:solid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微软雅黑" panose="020B0503020204020204" pitchFamily="34" charset="-122"/>
                <a:ea typeface="微软雅黑" panose="020B0503020204020204" pitchFamily="34" charset="-122"/>
              </a:endParaRPr>
            </a:p>
          </p:txBody>
        </p:sp>
        <p:sp>
          <p:nvSpPr>
            <p:cNvPr id="25" name="TextBox 23"/>
            <p:cNvSpPr txBox="1"/>
            <p:nvPr/>
          </p:nvSpPr>
          <p:spPr>
            <a:xfrm>
              <a:off x="2982433" y="5020204"/>
              <a:ext cx="726481" cy="646331"/>
            </a:xfrm>
            <a:prstGeom prst="rect">
              <a:avLst/>
            </a:prstGeom>
            <a:noFill/>
          </p:spPr>
          <p:txBody>
            <a:bodyPr wrap="none" rtlCol="0">
              <a:spAutoFit/>
            </a:bodyPr>
            <a:lstStyle/>
            <a:p>
              <a:r>
                <a:rPr lang="en-US" altLang="zh-CN" sz="3600" dirty="0">
                  <a:solidFill>
                    <a:srgbClr val="F8F8F8"/>
                  </a:solidFill>
                  <a:latin typeface="微软雅黑" panose="020B0503020204020204" pitchFamily="34" charset="-122"/>
                  <a:ea typeface="微软雅黑" panose="020B0503020204020204" pitchFamily="34" charset="-122"/>
                </a:rPr>
                <a:t>04</a:t>
              </a:r>
              <a:endParaRPr lang="zh-CN" altLang="en-US" sz="3600" dirty="0">
                <a:solidFill>
                  <a:srgbClr val="F8F8F8"/>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par>
                          <p:cTn id="15" fill="hold">
                            <p:stCondLst>
                              <p:cond delay="500"/>
                            </p:stCondLst>
                            <p:childTnLst>
                              <p:par>
                                <p:cTn id="16" presetID="52" presetClass="entr" presetSubtype="0" fill="hold" nodeType="afterEffect">
                                  <p:stCondLst>
                                    <p:cond delay="0"/>
                                  </p:stCondLst>
                                  <p:childTnLst>
                                    <p:set>
                                      <p:cBhvr>
                                        <p:cTn id="17" dur="1" fill="hold">
                                          <p:stCondLst>
                                            <p:cond delay="0"/>
                                          </p:stCondLst>
                                        </p:cTn>
                                        <p:tgtEl>
                                          <p:spTgt spid="14"/>
                                        </p:tgtEl>
                                        <p:attrNameLst>
                                          <p:attrName>style.visibility</p:attrName>
                                        </p:attrNameLst>
                                      </p:cBhvr>
                                      <p:to>
                                        <p:strVal val="visible"/>
                                      </p:to>
                                    </p:set>
                                    <p:animScale>
                                      <p:cBhvr>
                                        <p:cTn id="18" dur="1000" decel="50000" fill="hold">
                                          <p:stCondLst>
                                            <p:cond delay="0"/>
                                          </p:stCondLst>
                                        </p:cTn>
                                        <p:tgtEl>
                                          <p:spTgt spid="1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14"/>
                                        </p:tgtEl>
                                        <p:attrNameLst>
                                          <p:attrName>ppt_x</p:attrName>
                                          <p:attrName>ppt_y</p:attrName>
                                        </p:attrNameLst>
                                      </p:cBhvr>
                                    </p:animMotion>
                                    <p:animEffect transition="in" filter="fade">
                                      <p:cBhvr>
                                        <p:cTn id="20" dur="1000"/>
                                        <p:tgtEl>
                                          <p:spTgt spid="14"/>
                                        </p:tgtEl>
                                      </p:cBhvr>
                                    </p:animEffect>
                                  </p:childTnLst>
                                </p:cTn>
                              </p:par>
                              <p:par>
                                <p:cTn id="21" presetID="52" presetClass="entr" presetSubtype="0" fill="hold" nodeType="withEffect">
                                  <p:stCondLst>
                                    <p:cond delay="200"/>
                                  </p:stCondLst>
                                  <p:childTnLst>
                                    <p:set>
                                      <p:cBhvr>
                                        <p:cTn id="22" dur="1" fill="hold">
                                          <p:stCondLst>
                                            <p:cond delay="0"/>
                                          </p:stCondLst>
                                        </p:cTn>
                                        <p:tgtEl>
                                          <p:spTgt spid="17"/>
                                        </p:tgtEl>
                                        <p:attrNameLst>
                                          <p:attrName>style.visibility</p:attrName>
                                        </p:attrNameLst>
                                      </p:cBhvr>
                                      <p:to>
                                        <p:strVal val="visible"/>
                                      </p:to>
                                    </p:set>
                                    <p:animScale>
                                      <p:cBhvr>
                                        <p:cTn id="23" dur="1000" decel="50000" fill="hold">
                                          <p:stCondLst>
                                            <p:cond delay="0"/>
                                          </p:stCondLst>
                                        </p:cTn>
                                        <p:tgtEl>
                                          <p:spTgt spid="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17"/>
                                        </p:tgtEl>
                                        <p:attrNameLst>
                                          <p:attrName>ppt_x</p:attrName>
                                          <p:attrName>ppt_y</p:attrName>
                                        </p:attrNameLst>
                                      </p:cBhvr>
                                    </p:animMotion>
                                    <p:animEffect transition="in" filter="fade">
                                      <p:cBhvr>
                                        <p:cTn id="25" dur="1000"/>
                                        <p:tgtEl>
                                          <p:spTgt spid="17"/>
                                        </p:tgtEl>
                                      </p:cBhvr>
                                    </p:animEffect>
                                  </p:childTnLst>
                                </p:cTn>
                              </p:par>
                              <p:par>
                                <p:cTn id="26" presetID="52" presetClass="entr" presetSubtype="0" fill="hold" nodeType="withEffect">
                                  <p:stCondLst>
                                    <p:cond delay="400"/>
                                  </p:stCondLst>
                                  <p:childTnLst>
                                    <p:set>
                                      <p:cBhvr>
                                        <p:cTn id="27" dur="1" fill="hold">
                                          <p:stCondLst>
                                            <p:cond delay="0"/>
                                          </p:stCondLst>
                                        </p:cTn>
                                        <p:tgtEl>
                                          <p:spTgt spid="20"/>
                                        </p:tgtEl>
                                        <p:attrNameLst>
                                          <p:attrName>style.visibility</p:attrName>
                                        </p:attrNameLst>
                                      </p:cBhvr>
                                      <p:to>
                                        <p:strVal val="visible"/>
                                      </p:to>
                                    </p:set>
                                    <p:animScale>
                                      <p:cBhvr>
                                        <p:cTn id="28"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20"/>
                                        </p:tgtEl>
                                        <p:attrNameLst>
                                          <p:attrName>ppt_x</p:attrName>
                                          <p:attrName>ppt_y</p:attrName>
                                        </p:attrNameLst>
                                      </p:cBhvr>
                                    </p:animMotion>
                                    <p:animEffect transition="in" filter="fade">
                                      <p:cBhvr>
                                        <p:cTn id="30" dur="1000"/>
                                        <p:tgtEl>
                                          <p:spTgt spid="20"/>
                                        </p:tgtEl>
                                      </p:cBhvr>
                                    </p:animEffect>
                                  </p:childTnLst>
                                </p:cTn>
                              </p:par>
                              <p:par>
                                <p:cTn id="31" presetID="52" presetClass="entr" presetSubtype="0" fill="hold" nodeType="withEffect">
                                  <p:stCondLst>
                                    <p:cond delay="600"/>
                                  </p:stCondLst>
                                  <p:childTnLst>
                                    <p:set>
                                      <p:cBhvr>
                                        <p:cTn id="32" dur="1" fill="hold">
                                          <p:stCondLst>
                                            <p:cond delay="0"/>
                                          </p:stCondLst>
                                        </p:cTn>
                                        <p:tgtEl>
                                          <p:spTgt spid="23"/>
                                        </p:tgtEl>
                                        <p:attrNameLst>
                                          <p:attrName>style.visibility</p:attrName>
                                        </p:attrNameLst>
                                      </p:cBhvr>
                                      <p:to>
                                        <p:strVal val="visible"/>
                                      </p:to>
                                    </p:set>
                                    <p:animScale>
                                      <p:cBhvr>
                                        <p:cTn id="33" dur="1000" decel="50000" fill="hold">
                                          <p:stCondLst>
                                            <p:cond delay="0"/>
                                          </p:stCondLst>
                                        </p:cTn>
                                        <p:tgtEl>
                                          <p:spTgt spid="2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23"/>
                                        </p:tgtEl>
                                        <p:attrNameLst>
                                          <p:attrName>ppt_x</p:attrName>
                                          <p:attrName>ppt_y</p:attrName>
                                        </p:attrNameLst>
                                      </p:cBhvr>
                                    </p:animMotion>
                                    <p:animEffect transition="in" filter="fade">
                                      <p:cBhvr>
                                        <p:cTn id="35" dur="1000"/>
                                        <p:tgtEl>
                                          <p:spTgt spid="23"/>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up)">
                                      <p:cBhvr>
                                        <p:cTn id="38" dur="500"/>
                                        <p:tgtEl>
                                          <p:spTgt spid="6"/>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up)">
                                      <p:cBhvr>
                                        <p:cTn id="41" dur="500"/>
                                        <p:tgtEl>
                                          <p:spTgt spid="8"/>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up)">
                                      <p:cBhvr>
                                        <p:cTn id="44" dur="500"/>
                                        <p:tgtEl>
                                          <p:spTgt spid="10"/>
                                        </p:tgtEl>
                                      </p:cBhvr>
                                    </p:animEffect>
                                  </p:childTnLst>
                                </p:cTn>
                              </p:par>
                              <p:par>
                                <p:cTn id="45" presetID="22" presetClass="entr" presetSubtype="1"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10" grpId="0"/>
      <p:bldP spid="12"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95" name="组合 94"/>
          <p:cNvGrpSpPr/>
          <p:nvPr/>
        </p:nvGrpSpPr>
        <p:grpSpPr>
          <a:xfrm>
            <a:off x="3936729" y="1762492"/>
            <a:ext cx="5632622" cy="4011022"/>
            <a:chOff x="1322597" y="1268760"/>
            <a:chExt cx="6505156" cy="4566463"/>
          </a:xfrm>
          <a:solidFill>
            <a:schemeClr val="accent1"/>
          </a:solidFill>
        </p:grpSpPr>
        <p:sp>
          <p:nvSpPr>
            <p:cNvPr id="96" name="圆角矩形 95"/>
            <p:cNvSpPr/>
            <p:nvPr/>
          </p:nvSpPr>
          <p:spPr>
            <a:xfrm>
              <a:off x="4607098" y="1268760"/>
              <a:ext cx="67273" cy="3949569"/>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7" name="圆角矩形 96"/>
            <p:cNvSpPr/>
            <p:nvPr/>
          </p:nvSpPr>
          <p:spPr>
            <a:xfrm>
              <a:off x="4571021" y="5207113"/>
              <a:ext cx="154029" cy="628110"/>
            </a:xfrm>
            <a:prstGeom prst="round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98" name="组合 97"/>
            <p:cNvGrpSpPr/>
            <p:nvPr/>
          </p:nvGrpSpPr>
          <p:grpSpPr>
            <a:xfrm>
              <a:off x="1322597" y="1556792"/>
              <a:ext cx="6505156" cy="1573956"/>
              <a:chOff x="1322597" y="1556792"/>
              <a:chExt cx="6505156" cy="1573956"/>
            </a:xfrm>
            <a:grpFill/>
          </p:grpSpPr>
          <p:sp>
            <p:nvSpPr>
              <p:cNvPr id="100" name="任意多边形 99"/>
              <p:cNvSpPr/>
              <p:nvPr/>
            </p:nvSpPr>
            <p:spPr>
              <a:xfrm>
                <a:off x="3889765" y="2420416"/>
                <a:ext cx="1933567" cy="589867"/>
              </a:xfrm>
              <a:custGeom>
                <a:avLst/>
                <a:gdLst>
                  <a:gd name="connsiteX0" fmla="*/ 0 w 1482725"/>
                  <a:gd name="connsiteY0" fmla="*/ 450850 h 450850"/>
                  <a:gd name="connsiteX1" fmla="*/ 1482725 w 1482725"/>
                  <a:gd name="connsiteY1" fmla="*/ 438150 h 450850"/>
                  <a:gd name="connsiteX2" fmla="*/ 930275 w 1482725"/>
                  <a:gd name="connsiteY2" fmla="*/ 0 h 450850"/>
                  <a:gd name="connsiteX3" fmla="*/ 12700 w 1482725"/>
                  <a:gd name="connsiteY3" fmla="*/ 190500 h 450850"/>
                  <a:gd name="connsiteX4" fmla="*/ 0 w 1482725"/>
                  <a:gd name="connsiteY4" fmla="*/ 450850 h 450850"/>
                  <a:gd name="connsiteX0-1" fmla="*/ 0 w 1482725"/>
                  <a:gd name="connsiteY0-2" fmla="*/ 450850 h 450850"/>
                  <a:gd name="connsiteX1-3" fmla="*/ 1482725 w 1482725"/>
                  <a:gd name="connsiteY1-4" fmla="*/ 438150 h 450850"/>
                  <a:gd name="connsiteX2-5" fmla="*/ 930275 w 1482725"/>
                  <a:gd name="connsiteY2-6" fmla="*/ 0 h 450850"/>
                  <a:gd name="connsiteX3-7" fmla="*/ 12700 w 1482725"/>
                  <a:gd name="connsiteY3-8" fmla="*/ 190500 h 450850"/>
                  <a:gd name="connsiteX4-9" fmla="*/ 0 w 1482725"/>
                  <a:gd name="connsiteY4-10" fmla="*/ 450850 h 450850"/>
                  <a:gd name="connsiteX0-11" fmla="*/ 0 w 1482725"/>
                  <a:gd name="connsiteY0-12" fmla="*/ 450850 h 450850"/>
                  <a:gd name="connsiteX1-13" fmla="*/ 1482725 w 1482725"/>
                  <a:gd name="connsiteY1-14" fmla="*/ 438150 h 450850"/>
                  <a:gd name="connsiteX2-15" fmla="*/ 930275 w 1482725"/>
                  <a:gd name="connsiteY2-16" fmla="*/ 0 h 450850"/>
                  <a:gd name="connsiteX3-17" fmla="*/ 12700 w 1482725"/>
                  <a:gd name="connsiteY3-18" fmla="*/ 190500 h 450850"/>
                  <a:gd name="connsiteX4-19" fmla="*/ 0 w 1482725"/>
                  <a:gd name="connsiteY4-20" fmla="*/ 450850 h 450850"/>
                  <a:gd name="connsiteX0-21" fmla="*/ 0 w 1482725"/>
                  <a:gd name="connsiteY0-22" fmla="*/ 450850 h 450850"/>
                  <a:gd name="connsiteX1-23" fmla="*/ 1482725 w 1482725"/>
                  <a:gd name="connsiteY1-24" fmla="*/ 438150 h 450850"/>
                  <a:gd name="connsiteX2-25" fmla="*/ 930275 w 1482725"/>
                  <a:gd name="connsiteY2-26" fmla="*/ 0 h 450850"/>
                  <a:gd name="connsiteX3-27" fmla="*/ 12700 w 1482725"/>
                  <a:gd name="connsiteY3-28" fmla="*/ 190500 h 450850"/>
                  <a:gd name="connsiteX4-29" fmla="*/ 0 w 1482725"/>
                  <a:gd name="connsiteY4-30" fmla="*/ 450850 h 450850"/>
                  <a:gd name="connsiteX0-31" fmla="*/ 0 w 1477872"/>
                  <a:gd name="connsiteY0-32" fmla="*/ 450850 h 450850"/>
                  <a:gd name="connsiteX1-33" fmla="*/ 1477872 w 1477872"/>
                  <a:gd name="connsiteY1-34" fmla="*/ 423590 h 450850"/>
                  <a:gd name="connsiteX2-35" fmla="*/ 930275 w 1477872"/>
                  <a:gd name="connsiteY2-36" fmla="*/ 0 h 450850"/>
                  <a:gd name="connsiteX3-37" fmla="*/ 12700 w 1477872"/>
                  <a:gd name="connsiteY3-38" fmla="*/ 190500 h 450850"/>
                  <a:gd name="connsiteX4-39" fmla="*/ 0 w 1477872"/>
                  <a:gd name="connsiteY4-40" fmla="*/ 450850 h 4508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477872" h="450850">
                    <a:moveTo>
                      <a:pt x="0" y="450850"/>
                    </a:moveTo>
                    <a:cubicBezTo>
                      <a:pt x="427567" y="246592"/>
                      <a:pt x="1211300" y="359490"/>
                      <a:pt x="1477872" y="423590"/>
                    </a:cubicBezTo>
                    <a:lnTo>
                      <a:pt x="930275" y="0"/>
                    </a:lnTo>
                    <a:lnTo>
                      <a:pt x="12700" y="190500"/>
                    </a:lnTo>
                    <a:lnTo>
                      <a:pt x="0" y="45085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1" name="椭圆 100"/>
              <p:cNvSpPr/>
              <p:nvPr/>
            </p:nvSpPr>
            <p:spPr>
              <a:xfrm>
                <a:off x="4538662" y="1556792"/>
                <a:ext cx="209550" cy="137728"/>
              </a:xfrm>
              <a:prstGeom prst="ellipse">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2" name="任意多边形 101"/>
              <p:cNvSpPr/>
              <p:nvPr/>
            </p:nvSpPr>
            <p:spPr>
              <a:xfrm>
                <a:off x="1779536" y="2611499"/>
                <a:ext cx="818337" cy="378013"/>
              </a:xfrm>
              <a:custGeom>
                <a:avLst/>
                <a:gdLst>
                  <a:gd name="connsiteX0" fmla="*/ 307975 w 625475"/>
                  <a:gd name="connsiteY0" fmla="*/ 288925 h 288925"/>
                  <a:gd name="connsiteX1" fmla="*/ 457200 w 625475"/>
                  <a:gd name="connsiteY1" fmla="*/ 123825 h 288925"/>
                  <a:gd name="connsiteX2" fmla="*/ 625475 w 625475"/>
                  <a:gd name="connsiteY2" fmla="*/ 0 h 288925"/>
                  <a:gd name="connsiteX3" fmla="*/ 107950 w 625475"/>
                  <a:gd name="connsiteY3" fmla="*/ 57150 h 288925"/>
                  <a:gd name="connsiteX4" fmla="*/ 0 w 625475"/>
                  <a:gd name="connsiteY4" fmla="*/ 212725 h 288925"/>
                  <a:gd name="connsiteX5" fmla="*/ 307975 w 625475"/>
                  <a:gd name="connsiteY5" fmla="*/ 288925 h 288925"/>
                  <a:gd name="connsiteX0-1" fmla="*/ 307975 w 625475"/>
                  <a:gd name="connsiteY0-2" fmla="*/ 288925 h 288925"/>
                  <a:gd name="connsiteX1-3" fmla="*/ 457200 w 625475"/>
                  <a:gd name="connsiteY1-4" fmla="*/ 123825 h 288925"/>
                  <a:gd name="connsiteX2-5" fmla="*/ 625475 w 625475"/>
                  <a:gd name="connsiteY2-6" fmla="*/ 0 h 288925"/>
                  <a:gd name="connsiteX3-7" fmla="*/ 107950 w 625475"/>
                  <a:gd name="connsiteY3-8" fmla="*/ 57150 h 288925"/>
                  <a:gd name="connsiteX4-9" fmla="*/ 0 w 625475"/>
                  <a:gd name="connsiteY4-10" fmla="*/ 212725 h 288925"/>
                  <a:gd name="connsiteX5-11" fmla="*/ 307975 w 625475"/>
                  <a:gd name="connsiteY5-12" fmla="*/ 288925 h 288925"/>
                  <a:gd name="connsiteX0-13" fmla="*/ 307975 w 625475"/>
                  <a:gd name="connsiteY0-14" fmla="*/ 288925 h 288925"/>
                  <a:gd name="connsiteX1-15" fmla="*/ 457200 w 625475"/>
                  <a:gd name="connsiteY1-16" fmla="*/ 123825 h 288925"/>
                  <a:gd name="connsiteX2-17" fmla="*/ 625475 w 625475"/>
                  <a:gd name="connsiteY2-18" fmla="*/ 0 h 288925"/>
                  <a:gd name="connsiteX3-19" fmla="*/ 107950 w 625475"/>
                  <a:gd name="connsiteY3-20" fmla="*/ 57150 h 288925"/>
                  <a:gd name="connsiteX4-21" fmla="*/ 0 w 625475"/>
                  <a:gd name="connsiteY4-22" fmla="*/ 212725 h 288925"/>
                  <a:gd name="connsiteX5-23" fmla="*/ 307975 w 625475"/>
                  <a:gd name="connsiteY5-24" fmla="*/ 288925 h 288925"/>
                  <a:gd name="connsiteX0-25" fmla="*/ 307975 w 625475"/>
                  <a:gd name="connsiteY0-26" fmla="*/ 288925 h 288925"/>
                  <a:gd name="connsiteX1-27" fmla="*/ 457200 w 625475"/>
                  <a:gd name="connsiteY1-28" fmla="*/ 123825 h 288925"/>
                  <a:gd name="connsiteX2-29" fmla="*/ 625475 w 625475"/>
                  <a:gd name="connsiteY2-30" fmla="*/ 0 h 288925"/>
                  <a:gd name="connsiteX3-31" fmla="*/ 107950 w 625475"/>
                  <a:gd name="connsiteY3-32" fmla="*/ 57150 h 288925"/>
                  <a:gd name="connsiteX4-33" fmla="*/ 0 w 625475"/>
                  <a:gd name="connsiteY4-34" fmla="*/ 212725 h 288925"/>
                  <a:gd name="connsiteX5-35" fmla="*/ 307975 w 625475"/>
                  <a:gd name="connsiteY5-36" fmla="*/ 288925 h 288925"/>
                  <a:gd name="connsiteX0-37" fmla="*/ 307975 w 625475"/>
                  <a:gd name="connsiteY0-38" fmla="*/ 288925 h 288925"/>
                  <a:gd name="connsiteX1-39" fmla="*/ 457200 w 625475"/>
                  <a:gd name="connsiteY1-40" fmla="*/ 123825 h 288925"/>
                  <a:gd name="connsiteX2-41" fmla="*/ 625475 w 625475"/>
                  <a:gd name="connsiteY2-42" fmla="*/ 0 h 288925"/>
                  <a:gd name="connsiteX3-43" fmla="*/ 107950 w 625475"/>
                  <a:gd name="connsiteY3-44" fmla="*/ 57150 h 288925"/>
                  <a:gd name="connsiteX4-45" fmla="*/ 0 w 625475"/>
                  <a:gd name="connsiteY4-46" fmla="*/ 212725 h 288925"/>
                  <a:gd name="connsiteX5-47" fmla="*/ 307975 w 625475"/>
                  <a:gd name="connsiteY5-48" fmla="*/ 288925 h 28892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625475" h="288925">
                    <a:moveTo>
                      <a:pt x="307975" y="288925"/>
                    </a:moveTo>
                    <a:lnTo>
                      <a:pt x="457200" y="123825"/>
                    </a:lnTo>
                    <a:lnTo>
                      <a:pt x="625475" y="0"/>
                    </a:lnTo>
                    <a:lnTo>
                      <a:pt x="107950" y="57150"/>
                    </a:lnTo>
                    <a:lnTo>
                      <a:pt x="0" y="212725"/>
                    </a:lnTo>
                    <a:cubicBezTo>
                      <a:pt x="169333" y="187325"/>
                      <a:pt x="233892" y="225425"/>
                      <a:pt x="307975" y="288925"/>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3" name="任意多边形 102"/>
              <p:cNvSpPr/>
              <p:nvPr/>
            </p:nvSpPr>
            <p:spPr>
              <a:xfrm>
                <a:off x="2128472" y="2698733"/>
                <a:ext cx="589867" cy="348935"/>
              </a:xfrm>
              <a:custGeom>
                <a:avLst/>
                <a:gdLst>
                  <a:gd name="connsiteX0" fmla="*/ 0 w 438150"/>
                  <a:gd name="connsiteY0" fmla="*/ 266700 h 266700"/>
                  <a:gd name="connsiteX1" fmla="*/ 234950 w 438150"/>
                  <a:gd name="connsiteY1" fmla="*/ 0 h 266700"/>
                  <a:gd name="connsiteX2" fmla="*/ 438150 w 438150"/>
                  <a:gd name="connsiteY2" fmla="*/ 57150 h 266700"/>
                  <a:gd name="connsiteX3" fmla="*/ 390525 w 438150"/>
                  <a:gd name="connsiteY3" fmla="*/ 152400 h 266700"/>
                  <a:gd name="connsiteX4" fmla="*/ 0 w 438150"/>
                  <a:gd name="connsiteY4" fmla="*/ 266700 h 266700"/>
                  <a:gd name="connsiteX0-1" fmla="*/ 0 w 438150"/>
                  <a:gd name="connsiteY0-2" fmla="*/ 266700 h 266700"/>
                  <a:gd name="connsiteX1-3" fmla="*/ 234950 w 438150"/>
                  <a:gd name="connsiteY1-4" fmla="*/ 0 h 266700"/>
                  <a:gd name="connsiteX2-5" fmla="*/ 438150 w 438150"/>
                  <a:gd name="connsiteY2-6" fmla="*/ 57150 h 266700"/>
                  <a:gd name="connsiteX3-7" fmla="*/ 390525 w 438150"/>
                  <a:gd name="connsiteY3-8" fmla="*/ 152400 h 266700"/>
                  <a:gd name="connsiteX4-9" fmla="*/ 0 w 438150"/>
                  <a:gd name="connsiteY4-10" fmla="*/ 266700 h 266700"/>
                  <a:gd name="connsiteX0-11" fmla="*/ 0 w 438150"/>
                  <a:gd name="connsiteY0-12" fmla="*/ 266700 h 266700"/>
                  <a:gd name="connsiteX1-13" fmla="*/ 234950 w 438150"/>
                  <a:gd name="connsiteY1-14" fmla="*/ 0 h 266700"/>
                  <a:gd name="connsiteX2-15" fmla="*/ 438150 w 438150"/>
                  <a:gd name="connsiteY2-16" fmla="*/ 57150 h 266700"/>
                  <a:gd name="connsiteX3-17" fmla="*/ 390525 w 438150"/>
                  <a:gd name="connsiteY3-18" fmla="*/ 152400 h 266700"/>
                  <a:gd name="connsiteX4-19" fmla="*/ 0 w 438150"/>
                  <a:gd name="connsiteY4-20" fmla="*/ 266700 h 266700"/>
                  <a:gd name="connsiteX0-21" fmla="*/ 0 w 450850"/>
                  <a:gd name="connsiteY0-22" fmla="*/ 266700 h 266700"/>
                  <a:gd name="connsiteX1-23" fmla="*/ 247650 w 450850"/>
                  <a:gd name="connsiteY1-24" fmla="*/ 0 h 266700"/>
                  <a:gd name="connsiteX2-25" fmla="*/ 450850 w 450850"/>
                  <a:gd name="connsiteY2-26" fmla="*/ 57150 h 266700"/>
                  <a:gd name="connsiteX3-27" fmla="*/ 403225 w 450850"/>
                  <a:gd name="connsiteY3-28" fmla="*/ 152400 h 266700"/>
                  <a:gd name="connsiteX4-29" fmla="*/ 0 w 450850"/>
                  <a:gd name="connsiteY4-30" fmla="*/ 266700 h 26670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50850" h="266700">
                    <a:moveTo>
                      <a:pt x="0" y="266700"/>
                    </a:moveTo>
                    <a:lnTo>
                      <a:pt x="247650" y="0"/>
                    </a:lnTo>
                    <a:lnTo>
                      <a:pt x="450850" y="57150"/>
                    </a:lnTo>
                    <a:lnTo>
                      <a:pt x="403225" y="152400"/>
                    </a:lnTo>
                    <a:cubicBezTo>
                      <a:pt x="339725" y="158750"/>
                      <a:pt x="152400" y="165100"/>
                      <a:pt x="0" y="266700"/>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4" name="任意多边形 103"/>
              <p:cNvSpPr/>
              <p:nvPr/>
            </p:nvSpPr>
            <p:spPr>
              <a:xfrm>
                <a:off x="3104661" y="2773505"/>
                <a:ext cx="793413" cy="232624"/>
              </a:xfrm>
              <a:custGeom>
                <a:avLst/>
                <a:gdLst>
                  <a:gd name="connsiteX0" fmla="*/ 600075 w 606425"/>
                  <a:gd name="connsiteY0" fmla="*/ 177800 h 177800"/>
                  <a:gd name="connsiteX1" fmla="*/ 606425 w 606425"/>
                  <a:gd name="connsiteY1" fmla="*/ 0 h 177800"/>
                  <a:gd name="connsiteX2" fmla="*/ 0 w 606425"/>
                  <a:gd name="connsiteY2" fmla="*/ 73025 h 177800"/>
                  <a:gd name="connsiteX3" fmla="*/ 600075 w 606425"/>
                  <a:gd name="connsiteY3" fmla="*/ 177800 h 177800"/>
                  <a:gd name="connsiteX0-1" fmla="*/ 600075 w 606425"/>
                  <a:gd name="connsiteY0-2" fmla="*/ 177800 h 177800"/>
                  <a:gd name="connsiteX1-3" fmla="*/ 606425 w 606425"/>
                  <a:gd name="connsiteY1-4" fmla="*/ 0 h 177800"/>
                  <a:gd name="connsiteX2-5" fmla="*/ 0 w 606425"/>
                  <a:gd name="connsiteY2-6" fmla="*/ 73025 h 177800"/>
                  <a:gd name="connsiteX3-7" fmla="*/ 600075 w 606425"/>
                  <a:gd name="connsiteY3-8" fmla="*/ 177800 h 177800"/>
                  <a:gd name="connsiteX0-9" fmla="*/ 600075 w 606425"/>
                  <a:gd name="connsiteY0-10" fmla="*/ 177800 h 177800"/>
                  <a:gd name="connsiteX1-11" fmla="*/ 606425 w 606425"/>
                  <a:gd name="connsiteY1-12" fmla="*/ 0 h 177800"/>
                  <a:gd name="connsiteX2-13" fmla="*/ 0 w 606425"/>
                  <a:gd name="connsiteY2-14" fmla="*/ 73025 h 177800"/>
                  <a:gd name="connsiteX3-15" fmla="*/ 600075 w 606425"/>
                  <a:gd name="connsiteY3-16" fmla="*/ 177800 h 177800"/>
                </a:gdLst>
                <a:ahLst/>
                <a:cxnLst>
                  <a:cxn ang="0">
                    <a:pos x="connsiteX0-1" y="connsiteY0-2"/>
                  </a:cxn>
                  <a:cxn ang="0">
                    <a:pos x="connsiteX1-3" y="connsiteY1-4"/>
                  </a:cxn>
                  <a:cxn ang="0">
                    <a:pos x="connsiteX2-5" y="connsiteY2-6"/>
                  </a:cxn>
                  <a:cxn ang="0">
                    <a:pos x="connsiteX3-7" y="connsiteY3-8"/>
                  </a:cxn>
                </a:cxnLst>
                <a:rect l="l" t="t" r="r" b="b"/>
                <a:pathLst>
                  <a:path w="606425" h="177800">
                    <a:moveTo>
                      <a:pt x="600075" y="177800"/>
                    </a:moveTo>
                    <a:lnTo>
                      <a:pt x="606425" y="0"/>
                    </a:lnTo>
                    <a:lnTo>
                      <a:pt x="0" y="73025"/>
                    </a:lnTo>
                    <a:cubicBezTo>
                      <a:pt x="228600" y="92075"/>
                      <a:pt x="479425" y="69850"/>
                      <a:pt x="600075" y="177800"/>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5" name="任意多边形 104"/>
              <p:cNvSpPr/>
              <p:nvPr/>
            </p:nvSpPr>
            <p:spPr>
              <a:xfrm>
                <a:off x="5950147" y="2499341"/>
                <a:ext cx="1387434" cy="631407"/>
              </a:xfrm>
              <a:custGeom>
                <a:avLst/>
                <a:gdLst>
                  <a:gd name="connsiteX0" fmla="*/ 1060450 w 1060450"/>
                  <a:gd name="connsiteY0" fmla="*/ 482600 h 482600"/>
                  <a:gd name="connsiteX1" fmla="*/ 0 w 1060450"/>
                  <a:gd name="connsiteY1" fmla="*/ 349250 h 482600"/>
                  <a:gd name="connsiteX2" fmla="*/ 577850 w 1060450"/>
                  <a:gd name="connsiteY2" fmla="*/ 0 h 482600"/>
                  <a:gd name="connsiteX3" fmla="*/ 1060450 w 1060450"/>
                  <a:gd name="connsiteY3" fmla="*/ 482600 h 482600"/>
                  <a:gd name="connsiteX0-1" fmla="*/ 1060450 w 1060450"/>
                  <a:gd name="connsiteY0-2" fmla="*/ 482600 h 482600"/>
                  <a:gd name="connsiteX1-3" fmla="*/ 0 w 1060450"/>
                  <a:gd name="connsiteY1-4" fmla="*/ 349250 h 482600"/>
                  <a:gd name="connsiteX2-5" fmla="*/ 577850 w 1060450"/>
                  <a:gd name="connsiteY2-6" fmla="*/ 0 h 482600"/>
                  <a:gd name="connsiteX3-7" fmla="*/ 1060450 w 1060450"/>
                  <a:gd name="connsiteY3-8" fmla="*/ 482600 h 482600"/>
                  <a:gd name="connsiteX0-9" fmla="*/ 1060450 w 1060450"/>
                  <a:gd name="connsiteY0-10" fmla="*/ 482600 h 482600"/>
                  <a:gd name="connsiteX1-11" fmla="*/ 0 w 1060450"/>
                  <a:gd name="connsiteY1-12" fmla="*/ 349250 h 482600"/>
                  <a:gd name="connsiteX2-13" fmla="*/ 577850 w 1060450"/>
                  <a:gd name="connsiteY2-14" fmla="*/ 0 h 482600"/>
                  <a:gd name="connsiteX3-15" fmla="*/ 1060450 w 1060450"/>
                  <a:gd name="connsiteY3-16" fmla="*/ 482600 h 482600"/>
                  <a:gd name="connsiteX0-17" fmla="*/ 1060450 w 1060450"/>
                  <a:gd name="connsiteY0-18" fmla="*/ 482600 h 482600"/>
                  <a:gd name="connsiteX1-19" fmla="*/ 0 w 1060450"/>
                  <a:gd name="connsiteY1-20" fmla="*/ 349250 h 482600"/>
                  <a:gd name="connsiteX2-21" fmla="*/ 577850 w 1060450"/>
                  <a:gd name="connsiteY2-22" fmla="*/ 0 h 482600"/>
                  <a:gd name="connsiteX3-23" fmla="*/ 1060450 w 1060450"/>
                  <a:gd name="connsiteY3-24" fmla="*/ 482600 h 482600"/>
                  <a:gd name="connsiteX0-25" fmla="*/ 1060450 w 1060450"/>
                  <a:gd name="connsiteY0-26" fmla="*/ 482600 h 482600"/>
                  <a:gd name="connsiteX1-27" fmla="*/ 0 w 1060450"/>
                  <a:gd name="connsiteY1-28" fmla="*/ 349250 h 482600"/>
                  <a:gd name="connsiteX2-29" fmla="*/ 577850 w 1060450"/>
                  <a:gd name="connsiteY2-30" fmla="*/ 0 h 482600"/>
                  <a:gd name="connsiteX3-31" fmla="*/ 1060450 w 1060450"/>
                  <a:gd name="connsiteY3-32" fmla="*/ 482600 h 482600"/>
                </a:gdLst>
                <a:ahLst/>
                <a:cxnLst>
                  <a:cxn ang="0">
                    <a:pos x="connsiteX0-1" y="connsiteY0-2"/>
                  </a:cxn>
                  <a:cxn ang="0">
                    <a:pos x="connsiteX1-3" y="connsiteY1-4"/>
                  </a:cxn>
                  <a:cxn ang="0">
                    <a:pos x="connsiteX2-5" y="connsiteY2-6"/>
                  </a:cxn>
                  <a:cxn ang="0">
                    <a:pos x="connsiteX3-7" y="connsiteY3-8"/>
                  </a:cxn>
                </a:cxnLst>
                <a:rect l="l" t="t" r="r" b="b"/>
                <a:pathLst>
                  <a:path w="1060450" h="482600">
                    <a:moveTo>
                      <a:pt x="1060450" y="482600"/>
                    </a:moveTo>
                    <a:cubicBezTo>
                      <a:pt x="684742" y="317500"/>
                      <a:pt x="232833" y="384175"/>
                      <a:pt x="0" y="349250"/>
                    </a:cubicBezTo>
                    <a:lnTo>
                      <a:pt x="577850" y="0"/>
                    </a:lnTo>
                    <a:cubicBezTo>
                      <a:pt x="738717" y="160867"/>
                      <a:pt x="909108" y="277283"/>
                      <a:pt x="1060450" y="482600"/>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6" name="任意多边形 105"/>
              <p:cNvSpPr/>
              <p:nvPr/>
            </p:nvSpPr>
            <p:spPr>
              <a:xfrm>
                <a:off x="6984492" y="2740274"/>
                <a:ext cx="465247" cy="373859"/>
              </a:xfrm>
              <a:custGeom>
                <a:avLst/>
                <a:gdLst>
                  <a:gd name="connsiteX0" fmla="*/ 254000 w 355600"/>
                  <a:gd name="connsiteY0" fmla="*/ 269875 h 269875"/>
                  <a:gd name="connsiteX1" fmla="*/ 355600 w 355600"/>
                  <a:gd name="connsiteY1" fmla="*/ 142875 h 269875"/>
                  <a:gd name="connsiteX2" fmla="*/ 120650 w 355600"/>
                  <a:gd name="connsiteY2" fmla="*/ 50800 h 269875"/>
                  <a:gd name="connsiteX3" fmla="*/ 0 w 355600"/>
                  <a:gd name="connsiteY3" fmla="*/ 0 h 269875"/>
                  <a:gd name="connsiteX4" fmla="*/ 254000 w 355600"/>
                  <a:gd name="connsiteY4" fmla="*/ 269875 h 269875"/>
                  <a:gd name="connsiteX0-1" fmla="*/ 257175 w 355600"/>
                  <a:gd name="connsiteY0-2" fmla="*/ 292100 h 292100"/>
                  <a:gd name="connsiteX1-3" fmla="*/ 355600 w 355600"/>
                  <a:gd name="connsiteY1-4" fmla="*/ 142875 h 292100"/>
                  <a:gd name="connsiteX2-5" fmla="*/ 120650 w 355600"/>
                  <a:gd name="connsiteY2-6" fmla="*/ 50800 h 292100"/>
                  <a:gd name="connsiteX3-7" fmla="*/ 0 w 355600"/>
                  <a:gd name="connsiteY3-8" fmla="*/ 0 h 292100"/>
                  <a:gd name="connsiteX4-9" fmla="*/ 257175 w 355600"/>
                  <a:gd name="connsiteY4-10" fmla="*/ 292100 h 292100"/>
                  <a:gd name="connsiteX0-11" fmla="*/ 266700 w 355600"/>
                  <a:gd name="connsiteY0-12" fmla="*/ 285750 h 285750"/>
                  <a:gd name="connsiteX1-13" fmla="*/ 355600 w 355600"/>
                  <a:gd name="connsiteY1-14" fmla="*/ 142875 h 285750"/>
                  <a:gd name="connsiteX2-15" fmla="*/ 120650 w 355600"/>
                  <a:gd name="connsiteY2-16" fmla="*/ 50800 h 285750"/>
                  <a:gd name="connsiteX3-17" fmla="*/ 0 w 355600"/>
                  <a:gd name="connsiteY3-18" fmla="*/ 0 h 285750"/>
                  <a:gd name="connsiteX4-19" fmla="*/ 266700 w 355600"/>
                  <a:gd name="connsiteY4-20" fmla="*/ 285750 h 285750"/>
                  <a:gd name="connsiteX0-21" fmla="*/ 266700 w 355600"/>
                  <a:gd name="connsiteY0-22" fmla="*/ 285750 h 285750"/>
                  <a:gd name="connsiteX1-23" fmla="*/ 355600 w 355600"/>
                  <a:gd name="connsiteY1-24" fmla="*/ 142875 h 285750"/>
                  <a:gd name="connsiteX2-25" fmla="*/ 120650 w 355600"/>
                  <a:gd name="connsiteY2-26" fmla="*/ 50800 h 285750"/>
                  <a:gd name="connsiteX3-27" fmla="*/ 0 w 355600"/>
                  <a:gd name="connsiteY3-28" fmla="*/ 0 h 285750"/>
                  <a:gd name="connsiteX4-29" fmla="*/ 266700 w 355600"/>
                  <a:gd name="connsiteY4-30" fmla="*/ 285750 h 285750"/>
                  <a:gd name="connsiteX0-31" fmla="*/ 266700 w 355600"/>
                  <a:gd name="connsiteY0-32" fmla="*/ 285750 h 285750"/>
                  <a:gd name="connsiteX1-33" fmla="*/ 355600 w 355600"/>
                  <a:gd name="connsiteY1-34" fmla="*/ 142875 h 285750"/>
                  <a:gd name="connsiteX2-35" fmla="*/ 120650 w 355600"/>
                  <a:gd name="connsiteY2-36" fmla="*/ 50800 h 285750"/>
                  <a:gd name="connsiteX3-37" fmla="*/ 0 w 355600"/>
                  <a:gd name="connsiteY3-38" fmla="*/ 0 h 285750"/>
                  <a:gd name="connsiteX4-39" fmla="*/ 266700 w 355600"/>
                  <a:gd name="connsiteY4-40" fmla="*/ 285750 h 28575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55600" h="285750">
                    <a:moveTo>
                      <a:pt x="266700" y="285750"/>
                    </a:moveTo>
                    <a:cubicBezTo>
                      <a:pt x="251883" y="200025"/>
                      <a:pt x="319617" y="152400"/>
                      <a:pt x="355600" y="142875"/>
                    </a:cubicBezTo>
                    <a:lnTo>
                      <a:pt x="120650" y="50800"/>
                    </a:lnTo>
                    <a:lnTo>
                      <a:pt x="0" y="0"/>
                    </a:lnTo>
                    <a:lnTo>
                      <a:pt x="266700" y="285750"/>
                    </a:ln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7" name="任意多边形 106"/>
              <p:cNvSpPr/>
              <p:nvPr/>
            </p:nvSpPr>
            <p:spPr>
              <a:xfrm>
                <a:off x="1322597" y="1581309"/>
                <a:ext cx="3215192" cy="1416512"/>
              </a:xfrm>
              <a:custGeom>
                <a:avLst/>
                <a:gdLst>
                  <a:gd name="connsiteX0" fmla="*/ 0 w 2457450"/>
                  <a:gd name="connsiteY0" fmla="*/ 1098550 h 1104900"/>
                  <a:gd name="connsiteX1" fmla="*/ 1276350 w 2457450"/>
                  <a:gd name="connsiteY1" fmla="*/ 203200 h 1104900"/>
                  <a:gd name="connsiteX2" fmla="*/ 2457450 w 2457450"/>
                  <a:gd name="connsiteY2" fmla="*/ 0 h 1104900"/>
                  <a:gd name="connsiteX3" fmla="*/ 628650 w 2457450"/>
                  <a:gd name="connsiteY3" fmla="*/ 1104900 h 1104900"/>
                  <a:gd name="connsiteX4" fmla="*/ 0 w 2457450"/>
                  <a:gd name="connsiteY4" fmla="*/ 1098550 h 1104900"/>
                  <a:gd name="connsiteX0-1" fmla="*/ 0 w 2457450"/>
                  <a:gd name="connsiteY0-2" fmla="*/ 1098550 h 1104900"/>
                  <a:gd name="connsiteX1-3" fmla="*/ 1276350 w 2457450"/>
                  <a:gd name="connsiteY1-4" fmla="*/ 203200 h 1104900"/>
                  <a:gd name="connsiteX2-5" fmla="*/ 2457450 w 2457450"/>
                  <a:gd name="connsiteY2-6" fmla="*/ 0 h 1104900"/>
                  <a:gd name="connsiteX3-7" fmla="*/ 628650 w 2457450"/>
                  <a:gd name="connsiteY3-8" fmla="*/ 1104900 h 1104900"/>
                  <a:gd name="connsiteX4-9" fmla="*/ 0 w 2457450"/>
                  <a:gd name="connsiteY4-10" fmla="*/ 1098550 h 1104900"/>
                  <a:gd name="connsiteX0-11" fmla="*/ 0 w 2457450"/>
                  <a:gd name="connsiteY0-12" fmla="*/ 1098550 h 1104900"/>
                  <a:gd name="connsiteX1-13" fmla="*/ 1276350 w 2457450"/>
                  <a:gd name="connsiteY1-14" fmla="*/ 203200 h 1104900"/>
                  <a:gd name="connsiteX2-15" fmla="*/ 2457450 w 2457450"/>
                  <a:gd name="connsiteY2-16" fmla="*/ 0 h 1104900"/>
                  <a:gd name="connsiteX3-17" fmla="*/ 628650 w 2457450"/>
                  <a:gd name="connsiteY3-18" fmla="*/ 1104900 h 1104900"/>
                  <a:gd name="connsiteX4-19" fmla="*/ 0 w 2457450"/>
                  <a:gd name="connsiteY4-20" fmla="*/ 1098550 h 1104900"/>
                  <a:gd name="connsiteX0-21" fmla="*/ 0 w 2457450"/>
                  <a:gd name="connsiteY0-22" fmla="*/ 1098550 h 1104900"/>
                  <a:gd name="connsiteX1-23" fmla="*/ 1276350 w 2457450"/>
                  <a:gd name="connsiteY1-24" fmla="*/ 203200 h 1104900"/>
                  <a:gd name="connsiteX2-25" fmla="*/ 2457450 w 2457450"/>
                  <a:gd name="connsiteY2-26" fmla="*/ 0 h 1104900"/>
                  <a:gd name="connsiteX3-27" fmla="*/ 628650 w 2457450"/>
                  <a:gd name="connsiteY3-28" fmla="*/ 1104900 h 1104900"/>
                  <a:gd name="connsiteX4-29" fmla="*/ 0 w 2457450"/>
                  <a:gd name="connsiteY4-30" fmla="*/ 1098550 h 1104900"/>
                  <a:gd name="connsiteX0-31" fmla="*/ 0 w 2457450"/>
                  <a:gd name="connsiteY0-32" fmla="*/ 1098550 h 1104900"/>
                  <a:gd name="connsiteX1-33" fmla="*/ 1276350 w 2457450"/>
                  <a:gd name="connsiteY1-34" fmla="*/ 203200 h 1104900"/>
                  <a:gd name="connsiteX2-35" fmla="*/ 2457450 w 2457450"/>
                  <a:gd name="connsiteY2-36" fmla="*/ 0 h 1104900"/>
                  <a:gd name="connsiteX3-37" fmla="*/ 628650 w 2457450"/>
                  <a:gd name="connsiteY3-38" fmla="*/ 1104900 h 1104900"/>
                  <a:gd name="connsiteX4-39" fmla="*/ 0 w 2457450"/>
                  <a:gd name="connsiteY4-40" fmla="*/ 1098550 h 1104900"/>
                  <a:gd name="connsiteX0-41" fmla="*/ 0 w 2457450"/>
                  <a:gd name="connsiteY0-42" fmla="*/ 1082675 h 1089025"/>
                  <a:gd name="connsiteX1-43" fmla="*/ 1276350 w 2457450"/>
                  <a:gd name="connsiteY1-44" fmla="*/ 187325 h 1089025"/>
                  <a:gd name="connsiteX2-45" fmla="*/ 2457450 w 2457450"/>
                  <a:gd name="connsiteY2-46" fmla="*/ 0 h 1089025"/>
                  <a:gd name="connsiteX3-47" fmla="*/ 628650 w 2457450"/>
                  <a:gd name="connsiteY3-48" fmla="*/ 1089025 h 1089025"/>
                  <a:gd name="connsiteX4-49" fmla="*/ 0 w 2457450"/>
                  <a:gd name="connsiteY4-50" fmla="*/ 1082675 h 1089025"/>
                  <a:gd name="connsiteX0-51" fmla="*/ 0 w 2457450"/>
                  <a:gd name="connsiteY0-52" fmla="*/ 1082675 h 1089025"/>
                  <a:gd name="connsiteX1-53" fmla="*/ 1276350 w 2457450"/>
                  <a:gd name="connsiteY1-54" fmla="*/ 187325 h 1089025"/>
                  <a:gd name="connsiteX2-55" fmla="*/ 2457450 w 2457450"/>
                  <a:gd name="connsiteY2-56" fmla="*/ 0 h 1089025"/>
                  <a:gd name="connsiteX3-57" fmla="*/ 628650 w 2457450"/>
                  <a:gd name="connsiteY3-58" fmla="*/ 1089025 h 1089025"/>
                  <a:gd name="connsiteX4-59" fmla="*/ 0 w 2457450"/>
                  <a:gd name="connsiteY4-60" fmla="*/ 1082675 h 1089025"/>
                  <a:gd name="connsiteX0-61" fmla="*/ 0 w 2457450"/>
                  <a:gd name="connsiteY0-62" fmla="*/ 1082675 h 1089025"/>
                  <a:gd name="connsiteX1-63" fmla="*/ 1276350 w 2457450"/>
                  <a:gd name="connsiteY1-64" fmla="*/ 187325 h 1089025"/>
                  <a:gd name="connsiteX2-65" fmla="*/ 2457450 w 2457450"/>
                  <a:gd name="connsiteY2-66" fmla="*/ 0 h 1089025"/>
                  <a:gd name="connsiteX3-67" fmla="*/ 628650 w 2457450"/>
                  <a:gd name="connsiteY3-68" fmla="*/ 1089025 h 1089025"/>
                  <a:gd name="connsiteX4-69" fmla="*/ 0 w 2457450"/>
                  <a:gd name="connsiteY4-70" fmla="*/ 1082675 h 1089025"/>
                  <a:gd name="connsiteX0-71" fmla="*/ 0 w 2457450"/>
                  <a:gd name="connsiteY0-72" fmla="*/ 1082675 h 1089025"/>
                  <a:gd name="connsiteX1-73" fmla="*/ 1292225 w 2457450"/>
                  <a:gd name="connsiteY1-74" fmla="*/ 215900 h 1089025"/>
                  <a:gd name="connsiteX2-75" fmla="*/ 2457450 w 2457450"/>
                  <a:gd name="connsiteY2-76" fmla="*/ 0 h 1089025"/>
                  <a:gd name="connsiteX3-77" fmla="*/ 628650 w 2457450"/>
                  <a:gd name="connsiteY3-78" fmla="*/ 1089025 h 1089025"/>
                  <a:gd name="connsiteX4-79" fmla="*/ 0 w 2457450"/>
                  <a:gd name="connsiteY4-80" fmla="*/ 1082675 h 1089025"/>
                  <a:gd name="connsiteX0-81" fmla="*/ 0 w 2457450"/>
                  <a:gd name="connsiteY0-82" fmla="*/ 1082675 h 1089025"/>
                  <a:gd name="connsiteX1-83" fmla="*/ 1285875 w 2457450"/>
                  <a:gd name="connsiteY1-84" fmla="*/ 193675 h 1089025"/>
                  <a:gd name="connsiteX2-85" fmla="*/ 2457450 w 2457450"/>
                  <a:gd name="connsiteY2-86" fmla="*/ 0 h 1089025"/>
                  <a:gd name="connsiteX3-87" fmla="*/ 628650 w 2457450"/>
                  <a:gd name="connsiteY3-88" fmla="*/ 1089025 h 1089025"/>
                  <a:gd name="connsiteX4-89" fmla="*/ 0 w 2457450"/>
                  <a:gd name="connsiteY4-90" fmla="*/ 1082675 h 1089025"/>
                  <a:gd name="connsiteX0-91" fmla="*/ 0 w 2457450"/>
                  <a:gd name="connsiteY0-92" fmla="*/ 1082675 h 1089025"/>
                  <a:gd name="connsiteX1-93" fmla="*/ 1285875 w 2457450"/>
                  <a:gd name="connsiteY1-94" fmla="*/ 193675 h 1089025"/>
                  <a:gd name="connsiteX2-95" fmla="*/ 2457450 w 2457450"/>
                  <a:gd name="connsiteY2-96" fmla="*/ 0 h 1089025"/>
                  <a:gd name="connsiteX3-97" fmla="*/ 628650 w 2457450"/>
                  <a:gd name="connsiteY3-98" fmla="*/ 1089025 h 1089025"/>
                  <a:gd name="connsiteX4-99" fmla="*/ 0 w 2457450"/>
                  <a:gd name="connsiteY4-100" fmla="*/ 1082675 h 1089025"/>
                  <a:gd name="connsiteX0-101" fmla="*/ 0 w 2457450"/>
                  <a:gd name="connsiteY0-102" fmla="*/ 1082675 h 1089025"/>
                  <a:gd name="connsiteX1-103" fmla="*/ 1285875 w 2457450"/>
                  <a:gd name="connsiteY1-104" fmla="*/ 193675 h 1089025"/>
                  <a:gd name="connsiteX2-105" fmla="*/ 2457450 w 2457450"/>
                  <a:gd name="connsiteY2-106" fmla="*/ 0 h 1089025"/>
                  <a:gd name="connsiteX3-107" fmla="*/ 628650 w 2457450"/>
                  <a:gd name="connsiteY3-108" fmla="*/ 1089025 h 1089025"/>
                  <a:gd name="connsiteX4-109" fmla="*/ 0 w 2457450"/>
                  <a:gd name="connsiteY4-110" fmla="*/ 1082675 h 1089025"/>
                  <a:gd name="connsiteX0-111" fmla="*/ 0 w 2457450"/>
                  <a:gd name="connsiteY0-112" fmla="*/ 1082675 h 1089025"/>
                  <a:gd name="connsiteX1-113" fmla="*/ 1285875 w 2457450"/>
                  <a:gd name="connsiteY1-114" fmla="*/ 193675 h 1089025"/>
                  <a:gd name="connsiteX2-115" fmla="*/ 2457450 w 2457450"/>
                  <a:gd name="connsiteY2-116" fmla="*/ 0 h 1089025"/>
                  <a:gd name="connsiteX3-117" fmla="*/ 628650 w 2457450"/>
                  <a:gd name="connsiteY3-118" fmla="*/ 1089025 h 1089025"/>
                  <a:gd name="connsiteX4-119" fmla="*/ 0 w 2457450"/>
                  <a:gd name="connsiteY4-120" fmla="*/ 1082675 h 1089025"/>
                  <a:gd name="connsiteX0-121" fmla="*/ 0 w 2457450"/>
                  <a:gd name="connsiteY0-122" fmla="*/ 1082675 h 1089025"/>
                  <a:gd name="connsiteX1-123" fmla="*/ 1285875 w 2457450"/>
                  <a:gd name="connsiteY1-124" fmla="*/ 193675 h 1089025"/>
                  <a:gd name="connsiteX2-125" fmla="*/ 2457450 w 2457450"/>
                  <a:gd name="connsiteY2-126" fmla="*/ 0 h 1089025"/>
                  <a:gd name="connsiteX3-127" fmla="*/ 628650 w 2457450"/>
                  <a:gd name="connsiteY3-128" fmla="*/ 1089025 h 1089025"/>
                  <a:gd name="connsiteX4-129" fmla="*/ 0 w 2457450"/>
                  <a:gd name="connsiteY4-130" fmla="*/ 1082675 h 1089025"/>
                  <a:gd name="connsiteX0-131" fmla="*/ 0 w 2457450"/>
                  <a:gd name="connsiteY0-132" fmla="*/ 1082675 h 1089025"/>
                  <a:gd name="connsiteX1-133" fmla="*/ 1285875 w 2457450"/>
                  <a:gd name="connsiteY1-134" fmla="*/ 193675 h 1089025"/>
                  <a:gd name="connsiteX2-135" fmla="*/ 2457450 w 2457450"/>
                  <a:gd name="connsiteY2-136" fmla="*/ 0 h 1089025"/>
                  <a:gd name="connsiteX3-137" fmla="*/ 628650 w 2457450"/>
                  <a:gd name="connsiteY3-138" fmla="*/ 1089025 h 1089025"/>
                  <a:gd name="connsiteX4-139" fmla="*/ 0 w 2457450"/>
                  <a:gd name="connsiteY4-140" fmla="*/ 1082675 h 1089025"/>
                  <a:gd name="connsiteX0-141" fmla="*/ 0 w 2457450"/>
                  <a:gd name="connsiteY0-142" fmla="*/ 1082675 h 1082675"/>
                  <a:gd name="connsiteX1-143" fmla="*/ 1285875 w 2457450"/>
                  <a:gd name="connsiteY1-144" fmla="*/ 193675 h 1082675"/>
                  <a:gd name="connsiteX2-145" fmla="*/ 2457450 w 2457450"/>
                  <a:gd name="connsiteY2-146" fmla="*/ 0 h 1082675"/>
                  <a:gd name="connsiteX3-147" fmla="*/ 1060450 w 2457450"/>
                  <a:gd name="connsiteY3-148" fmla="*/ 1050925 h 1082675"/>
                  <a:gd name="connsiteX4-149" fmla="*/ 0 w 2457450"/>
                  <a:gd name="connsiteY4-150" fmla="*/ 1082675 h 1082675"/>
                  <a:gd name="connsiteX0-151" fmla="*/ 0 w 2457450"/>
                  <a:gd name="connsiteY0-152" fmla="*/ 1082675 h 1082675"/>
                  <a:gd name="connsiteX1-153" fmla="*/ 1285875 w 2457450"/>
                  <a:gd name="connsiteY1-154" fmla="*/ 193675 h 1082675"/>
                  <a:gd name="connsiteX2-155" fmla="*/ 2457450 w 2457450"/>
                  <a:gd name="connsiteY2-156" fmla="*/ 0 h 1082675"/>
                  <a:gd name="connsiteX3-157" fmla="*/ 1060450 w 2457450"/>
                  <a:gd name="connsiteY3-158" fmla="*/ 1050925 h 1082675"/>
                  <a:gd name="connsiteX4-159" fmla="*/ 0 w 2457450"/>
                  <a:gd name="connsiteY4-160" fmla="*/ 1082675 h 1082675"/>
                  <a:gd name="connsiteX0-161" fmla="*/ 0 w 2457450"/>
                  <a:gd name="connsiteY0-162" fmla="*/ 1082675 h 1082675"/>
                  <a:gd name="connsiteX1-163" fmla="*/ 1285875 w 2457450"/>
                  <a:gd name="connsiteY1-164" fmla="*/ 193675 h 1082675"/>
                  <a:gd name="connsiteX2-165" fmla="*/ 2457450 w 2457450"/>
                  <a:gd name="connsiteY2-166" fmla="*/ 0 h 1082675"/>
                  <a:gd name="connsiteX3-167" fmla="*/ 1060450 w 2457450"/>
                  <a:gd name="connsiteY3-168" fmla="*/ 1050925 h 1082675"/>
                  <a:gd name="connsiteX4-169" fmla="*/ 0 w 2457450"/>
                  <a:gd name="connsiteY4-170" fmla="*/ 1082675 h 1082675"/>
                  <a:gd name="connsiteX0-171" fmla="*/ 0 w 2457450"/>
                  <a:gd name="connsiteY0-172" fmla="*/ 1082675 h 1082675"/>
                  <a:gd name="connsiteX1-173" fmla="*/ 1285875 w 2457450"/>
                  <a:gd name="connsiteY1-174" fmla="*/ 193675 h 1082675"/>
                  <a:gd name="connsiteX2-175" fmla="*/ 2457450 w 2457450"/>
                  <a:gd name="connsiteY2-176" fmla="*/ 0 h 1082675"/>
                  <a:gd name="connsiteX3-177" fmla="*/ 1060450 w 2457450"/>
                  <a:gd name="connsiteY3-178" fmla="*/ 1050925 h 1082675"/>
                  <a:gd name="connsiteX4-179" fmla="*/ 0 w 2457450"/>
                  <a:gd name="connsiteY4-180" fmla="*/ 1082675 h 1082675"/>
                  <a:gd name="connsiteX0-181" fmla="*/ 0 w 2457450"/>
                  <a:gd name="connsiteY0-182" fmla="*/ 1082675 h 1082675"/>
                  <a:gd name="connsiteX1-183" fmla="*/ 1285875 w 2457450"/>
                  <a:gd name="connsiteY1-184" fmla="*/ 193675 h 1082675"/>
                  <a:gd name="connsiteX2-185" fmla="*/ 2457450 w 2457450"/>
                  <a:gd name="connsiteY2-186" fmla="*/ 0 h 1082675"/>
                  <a:gd name="connsiteX3-187" fmla="*/ 1060450 w 2457450"/>
                  <a:gd name="connsiteY3-188" fmla="*/ 1050925 h 1082675"/>
                  <a:gd name="connsiteX4-189" fmla="*/ 0 w 2457450"/>
                  <a:gd name="connsiteY4-190" fmla="*/ 1082675 h 1082675"/>
                  <a:gd name="connsiteX0-191" fmla="*/ 0 w 2457450"/>
                  <a:gd name="connsiteY0-192" fmla="*/ 1082675 h 1082675"/>
                  <a:gd name="connsiteX1-193" fmla="*/ 1285875 w 2457450"/>
                  <a:gd name="connsiteY1-194" fmla="*/ 193675 h 1082675"/>
                  <a:gd name="connsiteX2-195" fmla="*/ 2457450 w 2457450"/>
                  <a:gd name="connsiteY2-196" fmla="*/ 0 h 1082675"/>
                  <a:gd name="connsiteX3-197" fmla="*/ 1060450 w 2457450"/>
                  <a:gd name="connsiteY3-198" fmla="*/ 1050925 h 1082675"/>
                  <a:gd name="connsiteX4-199" fmla="*/ 0 w 2457450"/>
                  <a:gd name="connsiteY4-200" fmla="*/ 1082675 h 1082675"/>
                  <a:gd name="connsiteX0-201" fmla="*/ 0 w 2457450"/>
                  <a:gd name="connsiteY0-202" fmla="*/ 1082675 h 1082675"/>
                  <a:gd name="connsiteX1-203" fmla="*/ 1285875 w 2457450"/>
                  <a:gd name="connsiteY1-204" fmla="*/ 193675 h 1082675"/>
                  <a:gd name="connsiteX2-205" fmla="*/ 2457450 w 2457450"/>
                  <a:gd name="connsiteY2-206" fmla="*/ 0 h 1082675"/>
                  <a:gd name="connsiteX3-207" fmla="*/ 1060450 w 2457450"/>
                  <a:gd name="connsiteY3-208" fmla="*/ 1050925 h 1082675"/>
                  <a:gd name="connsiteX4-209" fmla="*/ 0 w 2457450"/>
                  <a:gd name="connsiteY4-210" fmla="*/ 1082675 h 108267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457450" h="1082675">
                    <a:moveTo>
                      <a:pt x="0" y="1082675"/>
                    </a:moveTo>
                    <a:cubicBezTo>
                      <a:pt x="425450" y="784225"/>
                      <a:pt x="812800" y="415925"/>
                      <a:pt x="1285875" y="193675"/>
                    </a:cubicBezTo>
                    <a:cubicBezTo>
                      <a:pt x="1603375" y="68792"/>
                      <a:pt x="2054225" y="13758"/>
                      <a:pt x="2457450" y="0"/>
                    </a:cubicBezTo>
                    <a:cubicBezTo>
                      <a:pt x="1524000" y="88371"/>
                      <a:pt x="1205003" y="776999"/>
                      <a:pt x="1060450" y="1050925"/>
                    </a:cubicBezTo>
                    <a:cubicBezTo>
                      <a:pt x="920750" y="886883"/>
                      <a:pt x="193675" y="992717"/>
                      <a:pt x="0" y="1082675"/>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8" name="任意多边形 107"/>
              <p:cNvSpPr/>
              <p:nvPr/>
            </p:nvSpPr>
            <p:spPr>
              <a:xfrm>
                <a:off x="4688709" y="1605156"/>
                <a:ext cx="3139044" cy="1475744"/>
              </a:xfrm>
              <a:custGeom>
                <a:avLst/>
                <a:gdLst>
                  <a:gd name="connsiteX0" fmla="*/ 933450 w 2413000"/>
                  <a:gd name="connsiteY0" fmla="*/ 1085850 h 1174750"/>
                  <a:gd name="connsiteX1" fmla="*/ 2413000 w 2413000"/>
                  <a:gd name="connsiteY1" fmla="*/ 1174750 h 1174750"/>
                  <a:gd name="connsiteX2" fmla="*/ 0 w 2413000"/>
                  <a:gd name="connsiteY2" fmla="*/ 0 h 1174750"/>
                  <a:gd name="connsiteX3" fmla="*/ 933450 w 2413000"/>
                  <a:gd name="connsiteY3" fmla="*/ 1085850 h 1174750"/>
                  <a:gd name="connsiteX0-1" fmla="*/ 908050 w 2387600"/>
                  <a:gd name="connsiteY0-2" fmla="*/ 1041400 h 1130300"/>
                  <a:gd name="connsiteX1-3" fmla="*/ 2387600 w 2387600"/>
                  <a:gd name="connsiteY1-4" fmla="*/ 1130300 h 1130300"/>
                  <a:gd name="connsiteX2-5" fmla="*/ 0 w 2387600"/>
                  <a:gd name="connsiteY2-6" fmla="*/ 0 h 1130300"/>
                  <a:gd name="connsiteX3-7" fmla="*/ 908050 w 2387600"/>
                  <a:gd name="connsiteY3-8" fmla="*/ 1041400 h 1130300"/>
                  <a:gd name="connsiteX0-9" fmla="*/ 908050 w 2387600"/>
                  <a:gd name="connsiteY0-10" fmla="*/ 1041674 h 1130574"/>
                  <a:gd name="connsiteX1-11" fmla="*/ 2387600 w 2387600"/>
                  <a:gd name="connsiteY1-12" fmla="*/ 1130574 h 1130574"/>
                  <a:gd name="connsiteX2-13" fmla="*/ 0 w 2387600"/>
                  <a:gd name="connsiteY2-14" fmla="*/ 274 h 1130574"/>
                  <a:gd name="connsiteX3-15" fmla="*/ 908050 w 2387600"/>
                  <a:gd name="connsiteY3-16" fmla="*/ 1041674 h 1130574"/>
                  <a:gd name="connsiteX0-17" fmla="*/ 908050 w 2387600"/>
                  <a:gd name="connsiteY0-18" fmla="*/ 1041674 h 1130574"/>
                  <a:gd name="connsiteX1-19" fmla="*/ 2387600 w 2387600"/>
                  <a:gd name="connsiteY1-20" fmla="*/ 1130574 h 1130574"/>
                  <a:gd name="connsiteX2-21" fmla="*/ 0 w 2387600"/>
                  <a:gd name="connsiteY2-22" fmla="*/ 274 h 1130574"/>
                  <a:gd name="connsiteX3-23" fmla="*/ 908050 w 2387600"/>
                  <a:gd name="connsiteY3-24" fmla="*/ 1041674 h 1130574"/>
                  <a:gd name="connsiteX0-25" fmla="*/ 908050 w 2387600"/>
                  <a:gd name="connsiteY0-26" fmla="*/ 1041674 h 1130574"/>
                  <a:gd name="connsiteX1-27" fmla="*/ 2387600 w 2387600"/>
                  <a:gd name="connsiteY1-28" fmla="*/ 1130574 h 1130574"/>
                  <a:gd name="connsiteX2-29" fmla="*/ 0 w 2387600"/>
                  <a:gd name="connsiteY2-30" fmla="*/ 274 h 1130574"/>
                  <a:gd name="connsiteX3-31" fmla="*/ 908050 w 2387600"/>
                  <a:gd name="connsiteY3-32" fmla="*/ 1041674 h 1130574"/>
                  <a:gd name="connsiteX0-33" fmla="*/ 908050 w 2387600"/>
                  <a:gd name="connsiteY0-34" fmla="*/ 1041674 h 1130574"/>
                  <a:gd name="connsiteX1-35" fmla="*/ 2387600 w 2387600"/>
                  <a:gd name="connsiteY1-36" fmla="*/ 1130574 h 1130574"/>
                  <a:gd name="connsiteX2-37" fmla="*/ 0 w 2387600"/>
                  <a:gd name="connsiteY2-38" fmla="*/ 274 h 1130574"/>
                  <a:gd name="connsiteX3-39" fmla="*/ 908050 w 2387600"/>
                  <a:gd name="connsiteY3-40" fmla="*/ 1041674 h 1130574"/>
                  <a:gd name="connsiteX0-41" fmla="*/ 908050 w 2387600"/>
                  <a:gd name="connsiteY0-42" fmla="*/ 1054370 h 1143270"/>
                  <a:gd name="connsiteX1-43" fmla="*/ 2387600 w 2387600"/>
                  <a:gd name="connsiteY1-44" fmla="*/ 1143270 h 1143270"/>
                  <a:gd name="connsiteX2-45" fmla="*/ 0 w 2387600"/>
                  <a:gd name="connsiteY2-46" fmla="*/ 270 h 1143270"/>
                  <a:gd name="connsiteX3-47" fmla="*/ 908050 w 2387600"/>
                  <a:gd name="connsiteY3-48" fmla="*/ 1054370 h 1143270"/>
                  <a:gd name="connsiteX0-49" fmla="*/ 908050 w 2387600"/>
                  <a:gd name="connsiteY0-50" fmla="*/ 1054342 h 1143242"/>
                  <a:gd name="connsiteX1-51" fmla="*/ 2387600 w 2387600"/>
                  <a:gd name="connsiteY1-52" fmla="*/ 1143242 h 1143242"/>
                  <a:gd name="connsiteX2-53" fmla="*/ 0 w 2387600"/>
                  <a:gd name="connsiteY2-54" fmla="*/ 242 h 1143242"/>
                  <a:gd name="connsiteX3-55" fmla="*/ 908050 w 2387600"/>
                  <a:gd name="connsiteY3-56" fmla="*/ 1054342 h 1143242"/>
                  <a:gd name="connsiteX0-57" fmla="*/ 908050 w 2387600"/>
                  <a:gd name="connsiteY0-58" fmla="*/ 1056475 h 1145375"/>
                  <a:gd name="connsiteX1-59" fmla="*/ 2387600 w 2387600"/>
                  <a:gd name="connsiteY1-60" fmla="*/ 1145375 h 1145375"/>
                  <a:gd name="connsiteX2-61" fmla="*/ 0 w 2387600"/>
                  <a:gd name="connsiteY2-62" fmla="*/ 2375 h 1145375"/>
                  <a:gd name="connsiteX3-63" fmla="*/ 908050 w 2387600"/>
                  <a:gd name="connsiteY3-64" fmla="*/ 1056475 h 1145375"/>
                  <a:gd name="connsiteX0-65" fmla="*/ 908050 w 2387600"/>
                  <a:gd name="connsiteY0-66" fmla="*/ 1056475 h 1145375"/>
                  <a:gd name="connsiteX1-67" fmla="*/ 2387600 w 2387600"/>
                  <a:gd name="connsiteY1-68" fmla="*/ 1145375 h 1145375"/>
                  <a:gd name="connsiteX2-69" fmla="*/ 0 w 2387600"/>
                  <a:gd name="connsiteY2-70" fmla="*/ 2375 h 1145375"/>
                  <a:gd name="connsiteX3-71" fmla="*/ 908050 w 2387600"/>
                  <a:gd name="connsiteY3-72" fmla="*/ 1056475 h 1145375"/>
                  <a:gd name="connsiteX0-73" fmla="*/ 908050 w 2387600"/>
                  <a:gd name="connsiteY0-74" fmla="*/ 1056475 h 1145375"/>
                  <a:gd name="connsiteX1-75" fmla="*/ 2387600 w 2387600"/>
                  <a:gd name="connsiteY1-76" fmla="*/ 1145375 h 1145375"/>
                  <a:gd name="connsiteX2-77" fmla="*/ 0 w 2387600"/>
                  <a:gd name="connsiteY2-78" fmla="*/ 2375 h 1145375"/>
                  <a:gd name="connsiteX3-79" fmla="*/ 908050 w 2387600"/>
                  <a:gd name="connsiteY3-80" fmla="*/ 1056475 h 1145375"/>
                  <a:gd name="connsiteX0-81" fmla="*/ 908050 w 2387600"/>
                  <a:gd name="connsiteY0-82" fmla="*/ 1056475 h 1145375"/>
                  <a:gd name="connsiteX1-83" fmla="*/ 2387600 w 2387600"/>
                  <a:gd name="connsiteY1-84" fmla="*/ 1145375 h 1145375"/>
                  <a:gd name="connsiteX2-85" fmla="*/ 0 w 2387600"/>
                  <a:gd name="connsiteY2-86" fmla="*/ 2375 h 1145375"/>
                  <a:gd name="connsiteX3-87" fmla="*/ 908050 w 2387600"/>
                  <a:gd name="connsiteY3-88" fmla="*/ 1056475 h 1145375"/>
                  <a:gd name="connsiteX0-89" fmla="*/ 904875 w 2387600"/>
                  <a:gd name="connsiteY0-90" fmla="*/ 1075525 h 1145375"/>
                  <a:gd name="connsiteX1-91" fmla="*/ 2387600 w 2387600"/>
                  <a:gd name="connsiteY1-92" fmla="*/ 1145375 h 1145375"/>
                  <a:gd name="connsiteX2-93" fmla="*/ 0 w 2387600"/>
                  <a:gd name="connsiteY2-94" fmla="*/ 2375 h 1145375"/>
                  <a:gd name="connsiteX3-95" fmla="*/ 904875 w 2387600"/>
                  <a:gd name="connsiteY3-96" fmla="*/ 1075525 h 1145375"/>
                  <a:gd name="connsiteX0-97" fmla="*/ 904875 w 2387600"/>
                  <a:gd name="connsiteY0-98" fmla="*/ 1075525 h 1145375"/>
                  <a:gd name="connsiteX1-99" fmla="*/ 2387600 w 2387600"/>
                  <a:gd name="connsiteY1-100" fmla="*/ 1145375 h 1145375"/>
                  <a:gd name="connsiteX2-101" fmla="*/ 0 w 2387600"/>
                  <a:gd name="connsiteY2-102" fmla="*/ 2375 h 1145375"/>
                  <a:gd name="connsiteX3-103" fmla="*/ 904875 w 2387600"/>
                  <a:gd name="connsiteY3-104" fmla="*/ 1075525 h 1145375"/>
                  <a:gd name="connsiteX0-105" fmla="*/ 916523 w 2399248"/>
                  <a:gd name="connsiteY0-106" fmla="*/ 1058098 h 1127948"/>
                  <a:gd name="connsiteX1-107" fmla="*/ 2399248 w 2399248"/>
                  <a:gd name="connsiteY1-108" fmla="*/ 1127948 h 1127948"/>
                  <a:gd name="connsiteX2-109" fmla="*/ 0 w 2399248"/>
                  <a:gd name="connsiteY2-110" fmla="*/ 2420 h 1127948"/>
                  <a:gd name="connsiteX3-111" fmla="*/ 916523 w 2399248"/>
                  <a:gd name="connsiteY3-112" fmla="*/ 1058098 h 1127948"/>
                  <a:gd name="connsiteX0-113" fmla="*/ 916523 w 2399248"/>
                  <a:gd name="connsiteY0-114" fmla="*/ 1058098 h 1127948"/>
                  <a:gd name="connsiteX1-115" fmla="*/ 2399248 w 2399248"/>
                  <a:gd name="connsiteY1-116" fmla="*/ 1127948 h 1127948"/>
                  <a:gd name="connsiteX2-117" fmla="*/ 0 w 2399248"/>
                  <a:gd name="connsiteY2-118" fmla="*/ 2420 h 1127948"/>
                  <a:gd name="connsiteX3-119" fmla="*/ 916523 w 2399248"/>
                  <a:gd name="connsiteY3-120" fmla="*/ 1058098 h 1127948"/>
                </a:gdLst>
                <a:ahLst/>
                <a:cxnLst>
                  <a:cxn ang="0">
                    <a:pos x="connsiteX0-1" y="connsiteY0-2"/>
                  </a:cxn>
                  <a:cxn ang="0">
                    <a:pos x="connsiteX1-3" y="connsiteY1-4"/>
                  </a:cxn>
                  <a:cxn ang="0">
                    <a:pos x="connsiteX2-5" y="connsiteY2-6"/>
                  </a:cxn>
                  <a:cxn ang="0">
                    <a:pos x="connsiteX3-7" y="connsiteY3-8"/>
                  </a:cxn>
                </a:cxnLst>
                <a:rect l="l" t="t" r="r" b="b"/>
                <a:pathLst>
                  <a:path w="2399248" h="1127948">
                    <a:moveTo>
                      <a:pt x="916523" y="1058098"/>
                    </a:moveTo>
                    <a:cubicBezTo>
                      <a:pt x="1304931" y="989306"/>
                      <a:pt x="1887015" y="942740"/>
                      <a:pt x="2399248" y="1127948"/>
                    </a:cubicBezTo>
                    <a:cubicBezTo>
                      <a:pt x="2009781" y="846431"/>
                      <a:pt x="1595967" y="-52613"/>
                      <a:pt x="0" y="2420"/>
                    </a:cubicBezTo>
                    <a:cubicBezTo>
                      <a:pt x="738115" y="84946"/>
                      <a:pt x="778940" y="895115"/>
                      <a:pt x="916523" y="1058098"/>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sp>
            <p:nvSpPr>
              <p:cNvPr id="109" name="任意多边形 108"/>
              <p:cNvSpPr/>
              <p:nvPr/>
            </p:nvSpPr>
            <p:spPr>
              <a:xfrm>
                <a:off x="2710031" y="1585463"/>
                <a:ext cx="3181960" cy="1404050"/>
              </a:xfrm>
              <a:custGeom>
                <a:avLst/>
                <a:gdLst>
                  <a:gd name="connsiteX0" fmla="*/ 0 w 2432050"/>
                  <a:gd name="connsiteY0" fmla="*/ 1047750 h 1073150"/>
                  <a:gd name="connsiteX1" fmla="*/ 1409700 w 2432050"/>
                  <a:gd name="connsiteY1" fmla="*/ 0 h 1073150"/>
                  <a:gd name="connsiteX2" fmla="*/ 2432050 w 2432050"/>
                  <a:gd name="connsiteY2" fmla="*/ 1073150 h 1073150"/>
                  <a:gd name="connsiteX3" fmla="*/ 0 w 2432050"/>
                  <a:gd name="connsiteY3" fmla="*/ 1047750 h 1073150"/>
                  <a:gd name="connsiteX0-1" fmla="*/ 0 w 2432050"/>
                  <a:gd name="connsiteY0-2" fmla="*/ 1048038 h 1073438"/>
                  <a:gd name="connsiteX1-3" fmla="*/ 1409700 w 2432050"/>
                  <a:gd name="connsiteY1-4" fmla="*/ 288 h 1073438"/>
                  <a:gd name="connsiteX2-5" fmla="*/ 2432050 w 2432050"/>
                  <a:gd name="connsiteY2-6" fmla="*/ 1073438 h 1073438"/>
                  <a:gd name="connsiteX3-7" fmla="*/ 0 w 2432050"/>
                  <a:gd name="connsiteY3-8" fmla="*/ 1048038 h 1073438"/>
                  <a:gd name="connsiteX0-9" fmla="*/ 0 w 2432050"/>
                  <a:gd name="connsiteY0-10" fmla="*/ 1048038 h 1073438"/>
                  <a:gd name="connsiteX1-11" fmla="*/ 1409700 w 2432050"/>
                  <a:gd name="connsiteY1-12" fmla="*/ 288 h 1073438"/>
                  <a:gd name="connsiteX2-13" fmla="*/ 2432050 w 2432050"/>
                  <a:gd name="connsiteY2-14" fmla="*/ 1073438 h 1073438"/>
                  <a:gd name="connsiteX3-15" fmla="*/ 0 w 2432050"/>
                  <a:gd name="connsiteY3-16" fmla="*/ 1048038 h 1073438"/>
                  <a:gd name="connsiteX0-17" fmla="*/ 0 w 2432050"/>
                  <a:gd name="connsiteY0-18" fmla="*/ 1048038 h 1073438"/>
                  <a:gd name="connsiteX1-19" fmla="*/ 1409700 w 2432050"/>
                  <a:gd name="connsiteY1-20" fmla="*/ 288 h 1073438"/>
                  <a:gd name="connsiteX2-21" fmla="*/ 2432050 w 2432050"/>
                  <a:gd name="connsiteY2-22" fmla="*/ 1073438 h 1073438"/>
                  <a:gd name="connsiteX3-23" fmla="*/ 0 w 2432050"/>
                  <a:gd name="connsiteY3-24" fmla="*/ 1048038 h 1073438"/>
                  <a:gd name="connsiteX0-25" fmla="*/ 0 w 2432050"/>
                  <a:gd name="connsiteY0-26" fmla="*/ 1047984 h 1073384"/>
                  <a:gd name="connsiteX1-27" fmla="*/ 1409700 w 2432050"/>
                  <a:gd name="connsiteY1-28" fmla="*/ 234 h 1073384"/>
                  <a:gd name="connsiteX2-29" fmla="*/ 2432050 w 2432050"/>
                  <a:gd name="connsiteY2-30" fmla="*/ 1073384 h 1073384"/>
                  <a:gd name="connsiteX3-31" fmla="*/ 0 w 2432050"/>
                  <a:gd name="connsiteY3-32" fmla="*/ 1047984 h 1073384"/>
                  <a:gd name="connsiteX0-33" fmla="*/ 0 w 2432050"/>
                  <a:gd name="connsiteY0-34" fmla="*/ 1047984 h 1073384"/>
                  <a:gd name="connsiteX1-35" fmla="*/ 1409700 w 2432050"/>
                  <a:gd name="connsiteY1-36" fmla="*/ 234 h 1073384"/>
                  <a:gd name="connsiteX2-37" fmla="*/ 2432050 w 2432050"/>
                  <a:gd name="connsiteY2-38" fmla="*/ 1073384 h 1073384"/>
                  <a:gd name="connsiteX3-39" fmla="*/ 0 w 2432050"/>
                  <a:gd name="connsiteY3-40" fmla="*/ 1047984 h 1073384"/>
                  <a:gd name="connsiteX0-41" fmla="*/ 0 w 2432050"/>
                  <a:gd name="connsiteY0-42" fmla="*/ 1047984 h 1073384"/>
                  <a:gd name="connsiteX1-43" fmla="*/ 1409700 w 2432050"/>
                  <a:gd name="connsiteY1-44" fmla="*/ 234 h 1073384"/>
                  <a:gd name="connsiteX2-45" fmla="*/ 2432050 w 2432050"/>
                  <a:gd name="connsiteY2-46" fmla="*/ 1073384 h 1073384"/>
                  <a:gd name="connsiteX3-47" fmla="*/ 0 w 2432050"/>
                  <a:gd name="connsiteY3-48" fmla="*/ 1047984 h 1073384"/>
                  <a:gd name="connsiteX0-49" fmla="*/ 0 w 2432050"/>
                  <a:gd name="connsiteY0-50" fmla="*/ 1047750 h 1073150"/>
                  <a:gd name="connsiteX1-51" fmla="*/ 1409700 w 2432050"/>
                  <a:gd name="connsiteY1-52" fmla="*/ 0 h 1073150"/>
                  <a:gd name="connsiteX2-53" fmla="*/ 2432050 w 2432050"/>
                  <a:gd name="connsiteY2-54" fmla="*/ 1073150 h 1073150"/>
                  <a:gd name="connsiteX3-55" fmla="*/ 0 w 2432050"/>
                  <a:gd name="connsiteY3-56" fmla="*/ 1047750 h 1073150"/>
                  <a:gd name="connsiteX0-57" fmla="*/ 0 w 2432050"/>
                  <a:gd name="connsiteY0-58" fmla="*/ 1047750 h 1073150"/>
                  <a:gd name="connsiteX1-59" fmla="*/ 1409700 w 2432050"/>
                  <a:gd name="connsiteY1-60" fmla="*/ 0 h 1073150"/>
                  <a:gd name="connsiteX2-61" fmla="*/ 2432050 w 2432050"/>
                  <a:gd name="connsiteY2-62" fmla="*/ 1073150 h 1073150"/>
                  <a:gd name="connsiteX3-63" fmla="*/ 0 w 2432050"/>
                  <a:gd name="connsiteY3-64" fmla="*/ 1047750 h 1073150"/>
                  <a:gd name="connsiteX0-65" fmla="*/ 0 w 2432050"/>
                  <a:gd name="connsiteY0-66" fmla="*/ 1047750 h 1073150"/>
                  <a:gd name="connsiteX1-67" fmla="*/ 1409700 w 2432050"/>
                  <a:gd name="connsiteY1-68" fmla="*/ 0 h 1073150"/>
                  <a:gd name="connsiteX2-69" fmla="*/ 2432050 w 2432050"/>
                  <a:gd name="connsiteY2-70" fmla="*/ 1073150 h 1073150"/>
                  <a:gd name="connsiteX3-71" fmla="*/ 0 w 2432050"/>
                  <a:gd name="connsiteY3-72" fmla="*/ 1047750 h 1073150"/>
                  <a:gd name="connsiteX0-73" fmla="*/ 0 w 2432050"/>
                  <a:gd name="connsiteY0-74" fmla="*/ 1047750 h 1073150"/>
                  <a:gd name="connsiteX1-75" fmla="*/ 1409700 w 2432050"/>
                  <a:gd name="connsiteY1-76" fmla="*/ 0 h 1073150"/>
                  <a:gd name="connsiteX2-77" fmla="*/ 2432050 w 2432050"/>
                  <a:gd name="connsiteY2-78" fmla="*/ 1073150 h 1073150"/>
                  <a:gd name="connsiteX3-79" fmla="*/ 0 w 2432050"/>
                  <a:gd name="connsiteY3-80" fmla="*/ 1047750 h 1073150"/>
                  <a:gd name="connsiteX0-81" fmla="*/ 0 w 2432050"/>
                  <a:gd name="connsiteY0-82" fmla="*/ 1047750 h 1073150"/>
                  <a:gd name="connsiteX1-83" fmla="*/ 1409700 w 2432050"/>
                  <a:gd name="connsiteY1-84" fmla="*/ 0 h 1073150"/>
                  <a:gd name="connsiteX2-85" fmla="*/ 2432050 w 2432050"/>
                  <a:gd name="connsiteY2-86" fmla="*/ 1073150 h 1073150"/>
                  <a:gd name="connsiteX3-87" fmla="*/ 0 w 2432050"/>
                  <a:gd name="connsiteY3-88" fmla="*/ 1047750 h 1073150"/>
                </a:gdLst>
                <a:ahLst/>
                <a:cxnLst>
                  <a:cxn ang="0">
                    <a:pos x="connsiteX0-1" y="connsiteY0-2"/>
                  </a:cxn>
                  <a:cxn ang="0">
                    <a:pos x="connsiteX1-3" y="connsiteY1-4"/>
                  </a:cxn>
                  <a:cxn ang="0">
                    <a:pos x="connsiteX2-5" y="connsiteY2-6"/>
                  </a:cxn>
                  <a:cxn ang="0">
                    <a:pos x="connsiteX3-7" y="connsiteY3-8"/>
                  </a:cxn>
                </a:cxnLst>
                <a:rect l="l" t="t" r="r" b="b"/>
                <a:pathLst>
                  <a:path w="2432050" h="1073150">
                    <a:moveTo>
                      <a:pt x="0" y="1047750"/>
                    </a:moveTo>
                    <a:cubicBezTo>
                      <a:pt x="17553" y="983886"/>
                      <a:pt x="445996" y="25400"/>
                      <a:pt x="1409700" y="0"/>
                    </a:cubicBezTo>
                    <a:cubicBezTo>
                      <a:pt x="2258444" y="41308"/>
                      <a:pt x="2326217" y="893233"/>
                      <a:pt x="2432050" y="1073150"/>
                    </a:cubicBezTo>
                    <a:cubicBezTo>
                      <a:pt x="1519767" y="842433"/>
                      <a:pt x="804333" y="948267"/>
                      <a:pt x="0" y="1047750"/>
                    </a:cubicBezTo>
                    <a:close/>
                  </a:path>
                </a:pathLst>
              </a:custGeom>
              <a:grpFill/>
              <a:ln w="31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a:solidFill>
                    <a:prstClr val="white"/>
                  </a:solidFill>
                </a:endParaRPr>
              </a:p>
            </p:txBody>
          </p:sp>
        </p:grpSp>
        <p:sp>
          <p:nvSpPr>
            <p:cNvPr id="99" name="TextBox 6"/>
            <p:cNvSpPr txBox="1"/>
            <p:nvPr/>
          </p:nvSpPr>
          <p:spPr>
            <a:xfrm>
              <a:off x="3862481" y="2204762"/>
              <a:ext cx="1388716" cy="369332"/>
            </a:xfrm>
            <a:prstGeom prst="rect">
              <a:avLst/>
            </a:prstGeom>
            <a:grpFill/>
            <a:effectLst/>
          </p:spPr>
          <p:txBody>
            <a:bodyPr wrap="square" rtlCol="0">
              <a:spAutoFit/>
            </a:bodyPr>
            <a:lstStyle/>
            <a:p>
              <a:pPr algn="ctr"/>
              <a:r>
                <a:rPr lang="zh-CN" altLang="en-US" b="1" dirty="0">
                  <a:solidFill>
                    <a:prstClr val="white"/>
                  </a:solidFill>
                  <a:latin typeface="微软雅黑" panose="020B0503020204020204" pitchFamily="34" charset="-122"/>
                  <a:ea typeface="微软雅黑" panose="020B0503020204020204" pitchFamily="34" charset="-122"/>
                </a:rPr>
                <a:t>添加标题</a:t>
              </a:r>
              <a:endParaRPr lang="zh-CN" altLang="en-US" b="1" dirty="0">
                <a:solidFill>
                  <a:prstClr val="white"/>
                </a:solidFill>
                <a:latin typeface="微软雅黑" panose="020B0503020204020204" pitchFamily="34" charset="-122"/>
                <a:ea typeface="微软雅黑" panose="020B0503020204020204" pitchFamily="34" charset="-122"/>
              </a:endParaRPr>
            </a:p>
          </p:txBody>
        </p:sp>
      </p:grpSp>
      <p:grpSp>
        <p:nvGrpSpPr>
          <p:cNvPr id="110" name="组合 109"/>
          <p:cNvGrpSpPr/>
          <p:nvPr/>
        </p:nvGrpSpPr>
        <p:grpSpPr>
          <a:xfrm>
            <a:off x="7460886" y="3757290"/>
            <a:ext cx="1378311" cy="1691392"/>
            <a:chOff x="5724127" y="3799565"/>
            <a:chExt cx="1154303" cy="1925614"/>
          </a:xfrm>
        </p:grpSpPr>
        <p:sp>
          <p:nvSpPr>
            <p:cNvPr id="111" name="TextBox 11"/>
            <p:cNvSpPr txBox="1">
              <a:spLocks noChangeArrowheads="1"/>
            </p:cNvSpPr>
            <p:nvPr/>
          </p:nvSpPr>
          <p:spPr bwMode="auto">
            <a:xfrm flipH="1">
              <a:off x="5724127" y="4253050"/>
              <a:ext cx="1154303"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2" name="TextBox 11"/>
            <p:cNvSpPr txBox="1">
              <a:spLocks noChangeArrowheads="1"/>
            </p:cNvSpPr>
            <p:nvPr/>
          </p:nvSpPr>
          <p:spPr bwMode="auto">
            <a:xfrm flipH="1">
              <a:off x="5724128" y="3799565"/>
              <a:ext cx="1102057"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3" name="TextBox 11"/>
            <p:cNvSpPr txBox="1">
              <a:spLocks noChangeArrowheads="1"/>
            </p:cNvSpPr>
            <p:nvPr/>
          </p:nvSpPr>
          <p:spPr bwMode="auto">
            <a:xfrm flipH="1">
              <a:off x="5724128" y="5199583"/>
              <a:ext cx="1102057"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4" name="TextBox 11"/>
            <p:cNvSpPr txBox="1">
              <a:spLocks noChangeArrowheads="1"/>
            </p:cNvSpPr>
            <p:nvPr/>
          </p:nvSpPr>
          <p:spPr bwMode="auto">
            <a:xfrm flipH="1">
              <a:off x="5724128" y="4746098"/>
              <a:ext cx="1102057"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grpSp>
      <p:grpSp>
        <p:nvGrpSpPr>
          <p:cNvPr id="115" name="组合 114"/>
          <p:cNvGrpSpPr/>
          <p:nvPr/>
        </p:nvGrpSpPr>
        <p:grpSpPr>
          <a:xfrm>
            <a:off x="4719476" y="3757290"/>
            <a:ext cx="1321032" cy="1691392"/>
            <a:chOff x="2403538" y="3799565"/>
            <a:chExt cx="1222521" cy="1925614"/>
          </a:xfrm>
        </p:grpSpPr>
        <p:sp>
          <p:nvSpPr>
            <p:cNvPr id="116" name="TextBox 11"/>
            <p:cNvSpPr txBox="1">
              <a:spLocks noChangeArrowheads="1"/>
            </p:cNvSpPr>
            <p:nvPr/>
          </p:nvSpPr>
          <p:spPr bwMode="auto">
            <a:xfrm flipH="1">
              <a:off x="2403538" y="4253050"/>
              <a:ext cx="1222520"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7" name="TextBox 11"/>
            <p:cNvSpPr txBox="1">
              <a:spLocks noChangeArrowheads="1"/>
            </p:cNvSpPr>
            <p:nvPr/>
          </p:nvSpPr>
          <p:spPr bwMode="auto">
            <a:xfrm flipH="1">
              <a:off x="2403539" y="3799565"/>
              <a:ext cx="1222520"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8" name="TextBox 11"/>
            <p:cNvSpPr txBox="1">
              <a:spLocks noChangeArrowheads="1"/>
            </p:cNvSpPr>
            <p:nvPr/>
          </p:nvSpPr>
          <p:spPr bwMode="auto">
            <a:xfrm flipH="1">
              <a:off x="2403539" y="5199583"/>
              <a:ext cx="1222520"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sp>
          <p:nvSpPr>
            <p:cNvPr id="119" name="TextBox 11"/>
            <p:cNvSpPr txBox="1">
              <a:spLocks noChangeArrowheads="1"/>
            </p:cNvSpPr>
            <p:nvPr/>
          </p:nvSpPr>
          <p:spPr bwMode="auto">
            <a:xfrm flipH="1">
              <a:off x="2403539" y="4746098"/>
              <a:ext cx="1222520" cy="525596"/>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    </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a:p>
              <a:pPr marL="171450" indent="-171450" eaLnBrk="1" hangingPunct="1">
                <a:buFont typeface="Arial" panose="020B0604020202020204" pitchFamily="34" charset="0"/>
                <a:buChar char="•"/>
                <a:defRPr/>
              </a:pPr>
              <a:r>
                <a:rPr lang="zh-CN" altLang="en-US" sz="1200" kern="0" dirty="0">
                  <a:solidFill>
                    <a:sysClr val="windowText" lastClr="000000">
                      <a:lumMod val="85000"/>
                      <a:lumOff val="15000"/>
                    </a:sysClr>
                  </a:solidFill>
                  <a:latin typeface="微软雅黑" panose="020B0503020204020204" pitchFamily="34" charset="-122"/>
                  <a:ea typeface="微软雅黑" panose="020B0503020204020204" pitchFamily="34" charset="-122"/>
                </a:rPr>
                <a:t>点击添加文本</a:t>
              </a:r>
              <a:endParaRPr lang="en-US" altLang="zh-CN" sz="1200" kern="0" dirty="0">
                <a:solidFill>
                  <a:sysClr val="windowText" lastClr="000000">
                    <a:lumMod val="85000"/>
                    <a:lumOff val="15000"/>
                  </a:sys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1000"/>
                                        <p:tgtEl>
                                          <p:spTgt spid="95"/>
                                        </p:tgtEl>
                                      </p:cBhvr>
                                    </p:animEffect>
                                    <p:anim calcmode="lin" valueType="num">
                                      <p:cBhvr>
                                        <p:cTn id="8" dur="1000" fill="hold"/>
                                        <p:tgtEl>
                                          <p:spTgt spid="95"/>
                                        </p:tgtEl>
                                        <p:attrNameLst>
                                          <p:attrName>ppt_x</p:attrName>
                                        </p:attrNameLst>
                                      </p:cBhvr>
                                      <p:tavLst>
                                        <p:tav tm="0">
                                          <p:val>
                                            <p:strVal val="#ppt_x"/>
                                          </p:val>
                                        </p:tav>
                                        <p:tav tm="100000">
                                          <p:val>
                                            <p:strVal val="#ppt_x"/>
                                          </p:val>
                                        </p:tav>
                                      </p:tavLst>
                                    </p:anim>
                                    <p:anim calcmode="lin" valueType="num">
                                      <p:cBhvr>
                                        <p:cTn id="9" dur="900" decel="100000" fill="hold"/>
                                        <p:tgtEl>
                                          <p:spTgt spid="9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2" presetClass="emph" presetSubtype="0" fill="hold" nodeType="afterEffect">
                                  <p:stCondLst>
                                    <p:cond delay="0"/>
                                  </p:stCondLst>
                                  <p:childTnLst>
                                    <p:animClr clrSpc="rgb" dir="cw">
                                      <p:cBhvr override="childStyle">
                                        <p:cTn id="13" dur="100" fill="hold"/>
                                        <p:tgtEl>
                                          <p:spTgt spid="95"/>
                                        </p:tgtEl>
                                        <p:attrNameLst>
                                          <p:attrName>style.color</p:attrName>
                                        </p:attrNameLst>
                                      </p:cBhvr>
                                      <p:to>
                                        <a:schemeClr val="accent2"/>
                                      </p:to>
                                    </p:animClr>
                                    <p:animClr clrSpc="rgb" dir="cw">
                                      <p:cBhvr>
                                        <p:cTn id="14" dur="100" fill="hold"/>
                                        <p:tgtEl>
                                          <p:spTgt spid="95"/>
                                        </p:tgtEl>
                                        <p:attrNameLst>
                                          <p:attrName>fillcolor</p:attrName>
                                        </p:attrNameLst>
                                      </p:cBhvr>
                                      <p:to>
                                        <a:schemeClr val="accent2"/>
                                      </p:to>
                                    </p:animClr>
                                    <p:set>
                                      <p:cBhvr>
                                        <p:cTn id="15" dur="100" fill="hold"/>
                                        <p:tgtEl>
                                          <p:spTgt spid="95"/>
                                        </p:tgtEl>
                                        <p:attrNameLst>
                                          <p:attrName>fill.type</p:attrName>
                                        </p:attrNameLst>
                                      </p:cBhvr>
                                      <p:to>
                                        <p:strVal val="solid"/>
                                      </p:to>
                                    </p:set>
                                    <p:set>
                                      <p:cBhvr>
                                        <p:cTn id="16" dur="100" fill="hold"/>
                                        <p:tgtEl>
                                          <p:spTgt spid="95"/>
                                        </p:tgtEl>
                                        <p:attrNameLst>
                                          <p:attrName>fill.on</p:attrName>
                                        </p:attrNameLst>
                                      </p:cBhvr>
                                      <p:to>
                                        <p:strVal val="true"/>
                                      </p:to>
                                    </p:set>
                                    <p:animRot by="120000">
                                      <p:cBhvr>
                                        <p:cTn id="17" dur="100" fill="hold">
                                          <p:stCondLst>
                                            <p:cond delay="0"/>
                                          </p:stCondLst>
                                        </p:cTn>
                                        <p:tgtEl>
                                          <p:spTgt spid="95"/>
                                        </p:tgtEl>
                                        <p:attrNameLst>
                                          <p:attrName>r</p:attrName>
                                        </p:attrNameLst>
                                      </p:cBhvr>
                                    </p:animRot>
                                    <p:animRot by="-240000">
                                      <p:cBhvr>
                                        <p:cTn id="18" dur="200" fill="hold">
                                          <p:stCondLst>
                                            <p:cond delay="200"/>
                                          </p:stCondLst>
                                        </p:cTn>
                                        <p:tgtEl>
                                          <p:spTgt spid="95"/>
                                        </p:tgtEl>
                                        <p:attrNameLst>
                                          <p:attrName>r</p:attrName>
                                        </p:attrNameLst>
                                      </p:cBhvr>
                                    </p:animRot>
                                    <p:animRot by="240000">
                                      <p:cBhvr>
                                        <p:cTn id="19" dur="200" fill="hold">
                                          <p:stCondLst>
                                            <p:cond delay="400"/>
                                          </p:stCondLst>
                                        </p:cTn>
                                        <p:tgtEl>
                                          <p:spTgt spid="95"/>
                                        </p:tgtEl>
                                        <p:attrNameLst>
                                          <p:attrName>r</p:attrName>
                                        </p:attrNameLst>
                                      </p:cBhvr>
                                    </p:animRot>
                                    <p:animRot by="-240000">
                                      <p:cBhvr>
                                        <p:cTn id="20" dur="200" fill="hold">
                                          <p:stCondLst>
                                            <p:cond delay="600"/>
                                          </p:stCondLst>
                                        </p:cTn>
                                        <p:tgtEl>
                                          <p:spTgt spid="95"/>
                                        </p:tgtEl>
                                        <p:attrNameLst>
                                          <p:attrName>r</p:attrName>
                                        </p:attrNameLst>
                                      </p:cBhvr>
                                    </p:animRot>
                                    <p:animRot by="120000">
                                      <p:cBhvr>
                                        <p:cTn id="21" dur="200" fill="hold">
                                          <p:stCondLst>
                                            <p:cond delay="800"/>
                                          </p:stCondLst>
                                        </p:cTn>
                                        <p:tgtEl>
                                          <p:spTgt spid="95"/>
                                        </p:tgtEl>
                                        <p:attrNameLst>
                                          <p:attrName>r</p:attrName>
                                        </p:attrNameLst>
                                      </p:cBhvr>
                                    </p:animRot>
                                  </p:childTnLst>
                                </p:cTn>
                              </p:par>
                            </p:childTnLst>
                          </p:cTn>
                        </p:par>
                        <p:par>
                          <p:cTn id="22" fill="hold">
                            <p:stCondLst>
                              <p:cond delay="2000"/>
                            </p:stCondLst>
                            <p:childTnLst>
                              <p:par>
                                <p:cTn id="23" presetID="18" presetClass="entr" presetSubtype="12" fill="hold" nodeType="afterEffect">
                                  <p:stCondLst>
                                    <p:cond delay="0"/>
                                  </p:stCondLst>
                                  <p:childTnLst>
                                    <p:set>
                                      <p:cBhvr>
                                        <p:cTn id="24" dur="1" fill="hold">
                                          <p:stCondLst>
                                            <p:cond delay="0"/>
                                          </p:stCondLst>
                                        </p:cTn>
                                        <p:tgtEl>
                                          <p:spTgt spid="115"/>
                                        </p:tgtEl>
                                        <p:attrNameLst>
                                          <p:attrName>style.visibility</p:attrName>
                                        </p:attrNameLst>
                                      </p:cBhvr>
                                      <p:to>
                                        <p:strVal val="visible"/>
                                      </p:to>
                                    </p:set>
                                    <p:animEffect transition="in" filter="strips(downLeft)">
                                      <p:cBhvr>
                                        <p:cTn id="25" dur="500"/>
                                        <p:tgtEl>
                                          <p:spTgt spid="115"/>
                                        </p:tgtEl>
                                      </p:cBhvr>
                                    </p:animEffect>
                                  </p:childTnLst>
                                </p:cTn>
                              </p:par>
                            </p:childTnLst>
                          </p:cTn>
                        </p:par>
                        <p:par>
                          <p:cTn id="26" fill="hold">
                            <p:stCondLst>
                              <p:cond delay="2500"/>
                            </p:stCondLst>
                            <p:childTnLst>
                              <p:par>
                                <p:cTn id="27" presetID="18" presetClass="entr" presetSubtype="12" fill="hold" nodeType="afterEffect">
                                  <p:stCondLst>
                                    <p:cond delay="0"/>
                                  </p:stCondLst>
                                  <p:childTnLst>
                                    <p:set>
                                      <p:cBhvr>
                                        <p:cTn id="28" dur="1" fill="hold">
                                          <p:stCondLst>
                                            <p:cond delay="0"/>
                                          </p:stCondLst>
                                        </p:cTn>
                                        <p:tgtEl>
                                          <p:spTgt spid="110"/>
                                        </p:tgtEl>
                                        <p:attrNameLst>
                                          <p:attrName>style.visibility</p:attrName>
                                        </p:attrNameLst>
                                      </p:cBhvr>
                                      <p:to>
                                        <p:strVal val="visible"/>
                                      </p:to>
                                    </p:set>
                                    <p:animEffect transition="in" filter="strips(downLeft)">
                                      <p:cBhvr>
                                        <p:cTn id="29" dur="500"/>
                                        <p:tgtEl>
                                          <p:spTgt spid="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26" name="矩形 50"/>
          <p:cNvSpPr>
            <a:spLocks noChangeArrowheads="1"/>
          </p:cNvSpPr>
          <p:nvPr/>
        </p:nvSpPr>
        <p:spPr bwMode="auto">
          <a:xfrm>
            <a:off x="1933575" y="2452639"/>
            <a:ext cx="2257425" cy="330860"/>
          </a:xfrm>
          <a:prstGeom prst="rect">
            <a:avLst/>
          </a:prstGeom>
          <a:noFill/>
          <a:ln w="9525">
            <a:noFill/>
            <a:bevel/>
          </a:ln>
        </p:spPr>
        <p:txBody>
          <a:bodyPr lIns="68580" tIns="34290" rIns="68580" bIns="34290">
            <a:spAutoFit/>
          </a:bodyPr>
          <a:lstStyle/>
          <a:p>
            <a:pPr algn="ctr"/>
            <a:r>
              <a:rPr lang="zh-CN" altLang="en-US" sz="17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专注专业 </a:t>
            </a:r>
            <a:endParaRPr lang="zh-CN" altLang="en-US">
              <a:solidFill>
                <a:schemeClr val="tx1">
                  <a:lumMod val="50000"/>
                </a:schemeClr>
              </a:solidFill>
              <a:latin typeface="微软雅黑" panose="020B0503020204020204" pitchFamily="34" charset="-122"/>
              <a:ea typeface="微软雅黑" panose="020B0503020204020204" pitchFamily="34" charset="-122"/>
            </a:endParaRPr>
          </a:p>
        </p:txBody>
      </p:sp>
      <p:sp>
        <p:nvSpPr>
          <p:cNvPr id="27" name="矩形 17"/>
          <p:cNvSpPr>
            <a:spLocks noChangeArrowheads="1"/>
          </p:cNvSpPr>
          <p:nvPr/>
        </p:nvSpPr>
        <p:spPr bwMode="auto">
          <a:xfrm>
            <a:off x="2275285" y="3671839"/>
            <a:ext cx="1604963" cy="1084912"/>
          </a:xfrm>
          <a:prstGeom prst="rect">
            <a:avLst/>
          </a:prstGeom>
          <a:noFill/>
          <a:ln w="9525">
            <a:noFill/>
            <a:bevel/>
          </a:ln>
        </p:spPr>
        <p:txBody>
          <a:bodyPr lIns="68580" tIns="34290" rIns="68580" bIns="34290">
            <a:spAutoFit/>
          </a:bodyPr>
          <a:lstStyle/>
          <a:p>
            <a:pPr algn="ctr">
              <a:lnSpc>
                <a:spcPct val="120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在此录入上述图片的综合分析说明，在此录入上述图片的综合分析说明，在此录入上述图片的综合分析说明。</a:t>
            </a:r>
            <a:endParaRPr lang="zh-CN" altLang="en-US">
              <a:solidFill>
                <a:schemeClr val="tx1">
                  <a:lumMod val="50000"/>
                </a:schemeClr>
              </a:solidFill>
              <a:latin typeface="微软雅黑" panose="020B0503020204020204" pitchFamily="34" charset="-122"/>
              <a:ea typeface="微软雅黑" panose="020B0503020204020204" pitchFamily="34" charset="-122"/>
            </a:endParaRPr>
          </a:p>
        </p:txBody>
      </p:sp>
      <p:sp>
        <p:nvSpPr>
          <p:cNvPr id="28" name="矩形 59"/>
          <p:cNvSpPr>
            <a:spLocks noChangeArrowheads="1"/>
          </p:cNvSpPr>
          <p:nvPr/>
        </p:nvSpPr>
        <p:spPr bwMode="auto">
          <a:xfrm>
            <a:off x="4357688" y="2452639"/>
            <a:ext cx="2257425" cy="330860"/>
          </a:xfrm>
          <a:prstGeom prst="rect">
            <a:avLst/>
          </a:prstGeom>
          <a:noFill/>
          <a:ln w="9525">
            <a:noFill/>
            <a:bevel/>
          </a:ln>
        </p:spPr>
        <p:txBody>
          <a:bodyPr lIns="68580" tIns="34290" rIns="68580" bIns="34290">
            <a:spAutoFit/>
          </a:bodyPr>
          <a:lstStyle/>
          <a:p>
            <a:pPr algn="ctr"/>
            <a:r>
              <a:rPr lang="zh-CN" altLang="en-US" sz="17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精诚协作</a:t>
            </a:r>
            <a:endParaRPr lang="zh-CN" altLang="en-US" sz="1700">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9" name="矩形 62"/>
          <p:cNvSpPr>
            <a:spLocks noChangeArrowheads="1"/>
          </p:cNvSpPr>
          <p:nvPr/>
        </p:nvSpPr>
        <p:spPr bwMode="auto">
          <a:xfrm>
            <a:off x="6781800" y="2452639"/>
            <a:ext cx="2257425" cy="330860"/>
          </a:xfrm>
          <a:prstGeom prst="rect">
            <a:avLst/>
          </a:prstGeom>
          <a:noFill/>
          <a:ln w="9525">
            <a:noFill/>
            <a:bevel/>
          </a:ln>
        </p:spPr>
        <p:txBody>
          <a:bodyPr lIns="68580" tIns="34290" rIns="68580" bIns="34290">
            <a:spAutoFit/>
          </a:bodyPr>
          <a:lstStyle/>
          <a:p>
            <a:pPr algn="ctr"/>
            <a:r>
              <a:rPr lang="zh-CN" altLang="en-US" sz="17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开放成长</a:t>
            </a:r>
            <a:endParaRPr lang="zh-CN" altLang="en-US" sz="1700">
              <a:solidFill>
                <a:schemeClr val="tx1">
                  <a:lumMod val="50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0" name="矩形 17"/>
          <p:cNvSpPr>
            <a:spLocks noChangeArrowheads="1"/>
          </p:cNvSpPr>
          <p:nvPr/>
        </p:nvSpPr>
        <p:spPr bwMode="auto">
          <a:xfrm>
            <a:off x="4676775" y="3671839"/>
            <a:ext cx="1619250" cy="1084912"/>
          </a:xfrm>
          <a:prstGeom prst="rect">
            <a:avLst/>
          </a:prstGeom>
          <a:noFill/>
          <a:ln w="9525">
            <a:noFill/>
            <a:bevel/>
          </a:ln>
        </p:spPr>
        <p:txBody>
          <a:bodyPr lIns="68580" tIns="34290" rIns="68580" bIns="34290">
            <a:spAutoFit/>
          </a:bodyPr>
          <a:lstStyle/>
          <a:p>
            <a:pPr algn="ctr">
              <a:lnSpc>
                <a:spcPct val="120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在此录入上述图片的综合分析说明，在此录入上述图片的综合分析说明，在此录入上述图片的综合分析说明。</a:t>
            </a:r>
            <a:endParaRPr lang="zh-CN" altLang="en-US">
              <a:solidFill>
                <a:schemeClr val="tx1">
                  <a:lumMod val="50000"/>
                </a:schemeClr>
              </a:solidFill>
              <a:latin typeface="微软雅黑" panose="020B0503020204020204" pitchFamily="34" charset="-122"/>
              <a:ea typeface="微软雅黑" panose="020B0503020204020204" pitchFamily="34" charset="-122"/>
            </a:endParaRPr>
          </a:p>
        </p:txBody>
      </p:sp>
      <p:sp>
        <p:nvSpPr>
          <p:cNvPr id="31" name="矩形 17"/>
          <p:cNvSpPr>
            <a:spLocks noChangeArrowheads="1"/>
          </p:cNvSpPr>
          <p:nvPr/>
        </p:nvSpPr>
        <p:spPr bwMode="auto">
          <a:xfrm>
            <a:off x="7050881" y="3671839"/>
            <a:ext cx="1691879" cy="1084912"/>
          </a:xfrm>
          <a:prstGeom prst="rect">
            <a:avLst/>
          </a:prstGeom>
          <a:noFill/>
          <a:ln w="9525">
            <a:noFill/>
            <a:bevel/>
          </a:ln>
        </p:spPr>
        <p:txBody>
          <a:bodyPr lIns="68580" tIns="34290" rIns="68580" bIns="34290">
            <a:spAutoFit/>
          </a:bodyPr>
          <a:lstStyle/>
          <a:p>
            <a:pPr algn="ctr">
              <a:lnSpc>
                <a:spcPct val="120000"/>
              </a:lnSpc>
            </a:pPr>
            <a:r>
              <a:rPr lang="zh-CN" altLang="en-US" sz="1100">
                <a:solidFill>
                  <a:schemeClr val="tx1">
                    <a:lumMod val="50000"/>
                  </a:schemeClr>
                </a:solidFill>
                <a:latin typeface="微软雅黑" panose="020B0503020204020204" pitchFamily="34" charset="-122"/>
                <a:ea typeface="微软雅黑" panose="020B0503020204020204" pitchFamily="34" charset="-122"/>
                <a:sym typeface="方正兰亭黑_GBK" pitchFamily="2" charset="-122"/>
              </a:rPr>
              <a:t>在此录入上述图片的综合分析说明，在此录入上述图片的综合分析说明，在此录入上述图片的综合分析说明。</a:t>
            </a:r>
            <a:endParaRPr lang="zh-CN" altLang="en-US">
              <a:solidFill>
                <a:schemeClr val="tx1">
                  <a:lumMod val="50000"/>
                </a:schemeClr>
              </a:solidFill>
              <a:latin typeface="微软雅黑" panose="020B0503020204020204" pitchFamily="34" charset="-122"/>
              <a:ea typeface="微软雅黑" panose="020B0503020204020204" pitchFamily="34" charset="-122"/>
            </a:endParaRPr>
          </a:p>
        </p:txBody>
      </p:sp>
      <p:grpSp>
        <p:nvGrpSpPr>
          <p:cNvPr id="32" name="组合 40"/>
          <p:cNvGrpSpPr/>
          <p:nvPr/>
        </p:nvGrpSpPr>
        <p:grpSpPr bwMode="auto">
          <a:xfrm>
            <a:off x="4624388" y="1741837"/>
            <a:ext cx="1724025" cy="1716881"/>
            <a:chOff x="0" y="0"/>
            <a:chExt cx="2882188" cy="2872143"/>
          </a:xfrm>
          <a:solidFill>
            <a:schemeClr val="accent1"/>
          </a:solidFill>
        </p:grpSpPr>
        <p:sp>
          <p:nvSpPr>
            <p:cNvPr id="33" name="新月形 41"/>
            <p:cNvSpPr>
              <a:spLocks noChangeArrowheads="1"/>
            </p:cNvSpPr>
            <p:nvPr/>
          </p:nvSpPr>
          <p:spPr bwMode="auto">
            <a:xfrm rot="20751297">
              <a:off x="0" y="201607"/>
              <a:ext cx="1331655" cy="2663312"/>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4" name="新月形 42"/>
            <p:cNvSpPr>
              <a:spLocks noChangeArrowheads="1"/>
            </p:cNvSpPr>
            <p:nvPr/>
          </p:nvSpPr>
          <p:spPr bwMode="auto">
            <a:xfrm rot="4551297">
              <a:off x="681991" y="-665827"/>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5" name="新月形 43"/>
            <p:cNvSpPr>
              <a:spLocks noChangeArrowheads="1"/>
            </p:cNvSpPr>
            <p:nvPr/>
          </p:nvSpPr>
          <p:spPr bwMode="auto">
            <a:xfrm rot="9951297">
              <a:off x="1550533" y="16873"/>
              <a:ext cx="1331655" cy="2663311"/>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6" name="新月形 44"/>
            <p:cNvSpPr>
              <a:spLocks noChangeArrowheads="1"/>
            </p:cNvSpPr>
            <p:nvPr/>
          </p:nvSpPr>
          <p:spPr bwMode="auto">
            <a:xfrm rot="15351297">
              <a:off x="879962" y="874661"/>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grpSp>
        <p:nvGrpSpPr>
          <p:cNvPr id="37" name="组合 45"/>
          <p:cNvGrpSpPr/>
          <p:nvPr/>
        </p:nvGrpSpPr>
        <p:grpSpPr bwMode="auto">
          <a:xfrm>
            <a:off x="2216944" y="1741837"/>
            <a:ext cx="1722835" cy="1716881"/>
            <a:chOff x="0" y="0"/>
            <a:chExt cx="2882188" cy="2872143"/>
          </a:xfrm>
          <a:solidFill>
            <a:schemeClr val="accent1"/>
          </a:solidFill>
        </p:grpSpPr>
        <p:sp>
          <p:nvSpPr>
            <p:cNvPr id="38" name="新月形 46"/>
            <p:cNvSpPr>
              <a:spLocks noChangeArrowheads="1"/>
            </p:cNvSpPr>
            <p:nvPr/>
          </p:nvSpPr>
          <p:spPr bwMode="auto">
            <a:xfrm rot="20751297">
              <a:off x="0" y="201607"/>
              <a:ext cx="1331655" cy="2663312"/>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39" name="新月形 47"/>
            <p:cNvSpPr>
              <a:spLocks noChangeArrowheads="1"/>
            </p:cNvSpPr>
            <p:nvPr/>
          </p:nvSpPr>
          <p:spPr bwMode="auto">
            <a:xfrm rot="4551297">
              <a:off x="681991" y="-665827"/>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0" name="新月形 48"/>
            <p:cNvSpPr>
              <a:spLocks noChangeArrowheads="1"/>
            </p:cNvSpPr>
            <p:nvPr/>
          </p:nvSpPr>
          <p:spPr bwMode="auto">
            <a:xfrm rot="9951297">
              <a:off x="1550533" y="16873"/>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1" name="新月形 49"/>
            <p:cNvSpPr>
              <a:spLocks noChangeArrowheads="1"/>
            </p:cNvSpPr>
            <p:nvPr/>
          </p:nvSpPr>
          <p:spPr bwMode="auto">
            <a:xfrm rot="15351297">
              <a:off x="879962" y="874661"/>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grpSp>
        <p:nvGrpSpPr>
          <p:cNvPr id="42" name="组合 50"/>
          <p:cNvGrpSpPr/>
          <p:nvPr/>
        </p:nvGrpSpPr>
        <p:grpSpPr bwMode="auto">
          <a:xfrm>
            <a:off x="7034213" y="1741837"/>
            <a:ext cx="1724025" cy="1716881"/>
            <a:chOff x="0" y="0"/>
            <a:chExt cx="2882188" cy="2872143"/>
          </a:xfrm>
          <a:solidFill>
            <a:schemeClr val="accent1"/>
          </a:solidFill>
        </p:grpSpPr>
        <p:sp>
          <p:nvSpPr>
            <p:cNvPr id="43" name="新月形 51"/>
            <p:cNvSpPr>
              <a:spLocks noChangeArrowheads="1"/>
            </p:cNvSpPr>
            <p:nvPr/>
          </p:nvSpPr>
          <p:spPr bwMode="auto">
            <a:xfrm rot="20751297">
              <a:off x="0" y="201607"/>
              <a:ext cx="1331655" cy="2663312"/>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4" name="新月形 52"/>
            <p:cNvSpPr>
              <a:spLocks noChangeArrowheads="1"/>
            </p:cNvSpPr>
            <p:nvPr/>
          </p:nvSpPr>
          <p:spPr bwMode="auto">
            <a:xfrm rot="4551297">
              <a:off x="681991" y="-665827"/>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5" name="新月形 53"/>
            <p:cNvSpPr>
              <a:spLocks noChangeArrowheads="1"/>
            </p:cNvSpPr>
            <p:nvPr/>
          </p:nvSpPr>
          <p:spPr bwMode="auto">
            <a:xfrm rot="9951297">
              <a:off x="1550533" y="16873"/>
              <a:ext cx="1331655" cy="2663311"/>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sp>
          <p:nvSpPr>
            <p:cNvPr id="46" name="新月形 54"/>
            <p:cNvSpPr>
              <a:spLocks noChangeArrowheads="1"/>
            </p:cNvSpPr>
            <p:nvPr/>
          </p:nvSpPr>
          <p:spPr bwMode="auto">
            <a:xfrm rot="15351297">
              <a:off x="879962" y="874661"/>
              <a:ext cx="1331655" cy="2663310"/>
            </a:xfrm>
            <a:prstGeom prst="moon">
              <a:avLst>
                <a:gd name="adj" fmla="val 15190"/>
              </a:avLst>
            </a:prstGeom>
            <a:grpFill/>
            <a:ln w="12700" cap="flat" cmpd="sng">
              <a:solidFill>
                <a:schemeClr val="accent1"/>
              </a:solidFill>
              <a:bevel/>
            </a:ln>
          </p:spPr>
          <p:txBody>
            <a:bodyPr anchor="ctr"/>
            <a:lstStyle/>
            <a:p>
              <a:pPr algn="ctr">
                <a:defRPr/>
              </a:pPr>
              <a:endParaRPr lang="zh-CN" altLang="zh-CN" b="1" i="1">
                <a:solidFill>
                  <a:schemeClr val="tx1">
                    <a:lumMod val="50000"/>
                  </a:schemeClr>
                </a:solidFill>
                <a:latin typeface="微软雅黑" panose="020B0503020204020204" pitchFamily="34" charset="-122"/>
                <a:ea typeface="微软雅黑" panose="020B0503020204020204" pitchFamily="34" charset="-122"/>
                <a:sym typeface="宋体" panose="02010600030101010101"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p:cBhvr>
                                        <p:cTn id="7" dur="750"/>
                                        <p:tgtEl>
                                          <p:spTgt spid="32"/>
                                        </p:tgtEl>
                                      </p:cBhvr>
                                    </p:animEffect>
                                    <p:anim calcmode="lin" valueType="num">
                                      <p:cBhvr>
                                        <p:cTn id="8" dur="750" fill="hold"/>
                                        <p:tgtEl>
                                          <p:spTgt spid="32"/>
                                        </p:tgtEl>
                                        <p:attrNameLst>
                                          <p:attrName>ppt_x</p:attrName>
                                        </p:attrNameLst>
                                      </p:cBhvr>
                                      <p:tavLst>
                                        <p:tav tm="0">
                                          <p:val>
                                            <p:strVal val="#ppt_x"/>
                                          </p:val>
                                        </p:tav>
                                        <p:tav tm="100000">
                                          <p:val>
                                            <p:strVal val="#ppt_x"/>
                                          </p:val>
                                        </p:tav>
                                      </p:tavLst>
                                    </p:anim>
                                    <p:anim calcmode="lin" valueType="num">
                                      <p:cBhvr>
                                        <p:cTn id="9" dur="750" fill="hold"/>
                                        <p:tgtEl>
                                          <p:spTgt spid="32"/>
                                        </p:tgtEl>
                                        <p:attrNameLst>
                                          <p:attrName>ppt_y</p:attrName>
                                        </p:attrNameLst>
                                      </p:cBhvr>
                                      <p:tavLst>
                                        <p:tav tm="0">
                                          <p:val>
                                            <p:strVal val="#ppt_y-.1"/>
                                          </p:val>
                                        </p:tav>
                                        <p:tav tm="100000">
                                          <p:val>
                                            <p:strVal val="#ppt_y"/>
                                          </p:val>
                                        </p:tav>
                                      </p:tavLst>
                                    </p:anim>
                                  </p:childTnLst>
                                </p:cTn>
                              </p:par>
                              <p:par>
                                <p:cTn id="10" presetID="8" presetClass="emph" presetSubtype="0" repeatCount="indefinite" fill="hold" nodeType="withEffect">
                                  <p:stCondLst>
                                    <p:cond delay="0"/>
                                  </p:stCondLst>
                                  <p:childTnLst>
                                    <p:animRot by="21600000">
                                      <p:cBhvr>
                                        <p:cTn id="11" dur="2000" fill="hold"/>
                                        <p:tgtEl>
                                          <p:spTgt spid="32"/>
                                        </p:tgtEl>
                                        <p:attrNameLst>
                                          <p:attrName>r</p:attrName>
                                        </p:attrNameLst>
                                      </p:cBhvr>
                                    </p:animRot>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37"/>
                                        </p:tgtEl>
                                        <p:attrNameLst>
                                          <p:attrName>style.visibility</p:attrName>
                                        </p:attrNameLst>
                                      </p:cBhvr>
                                      <p:to>
                                        <p:strVal val="visible"/>
                                      </p:to>
                                    </p:set>
                                    <p:anim calcmode="lin" valueType="num">
                                      <p:cBhvr>
                                        <p:cTn id="15" dur="1000" fill="hold"/>
                                        <p:tgtEl>
                                          <p:spTgt spid="37"/>
                                        </p:tgtEl>
                                        <p:attrNameLst>
                                          <p:attrName>ppt_x</p:attrName>
                                        </p:attrNameLst>
                                      </p:cBhvr>
                                      <p:tavLst>
                                        <p:tav tm="0">
                                          <p:val>
                                            <p:strVal val="1+#ppt_w/2"/>
                                          </p:val>
                                        </p:tav>
                                        <p:tav tm="100000">
                                          <p:val>
                                            <p:strVal val="#ppt_x"/>
                                          </p:val>
                                        </p:tav>
                                      </p:tavLst>
                                    </p:anim>
                                    <p:anim calcmode="lin" valueType="num">
                                      <p:cBhvr>
                                        <p:cTn id="16" dur="1000" fill="hold"/>
                                        <p:tgtEl>
                                          <p:spTgt spid="37"/>
                                        </p:tgtEl>
                                        <p:attrNameLst>
                                          <p:attrName>ppt_y</p:attrName>
                                        </p:attrNameLst>
                                      </p:cBhvr>
                                      <p:tavLst>
                                        <p:tav tm="0">
                                          <p:val>
                                            <p:strVal val="#ppt_y"/>
                                          </p:val>
                                        </p:tav>
                                        <p:tav tm="100000">
                                          <p:val>
                                            <p:strVal val="#ppt_y"/>
                                          </p:val>
                                        </p:tav>
                                      </p:tavLst>
                                    </p:anim>
                                  </p:childTnLst>
                                </p:cTn>
                              </p:par>
                              <p:par>
                                <p:cTn id="17" presetID="8" presetClass="emph" presetSubtype="0" repeatCount="indefinite" fill="hold" nodeType="withEffect">
                                  <p:stCondLst>
                                    <p:cond delay="0"/>
                                  </p:stCondLst>
                                  <p:childTnLst>
                                    <p:animRot by="21600000">
                                      <p:cBhvr>
                                        <p:cTn id="18" dur="2000" fill="hold"/>
                                        <p:tgtEl>
                                          <p:spTgt spid="37"/>
                                        </p:tgtEl>
                                        <p:attrNameLst>
                                          <p:attrName>r</p:attrName>
                                        </p:attrNameLst>
                                      </p:cBhvr>
                                    </p:animRot>
                                  </p:childTnLst>
                                </p:cTn>
                              </p:par>
                              <p:par>
                                <p:cTn id="19" presetID="2" presetClass="entr" presetSubtype="8" fill="hold"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1000" fill="hold"/>
                                        <p:tgtEl>
                                          <p:spTgt spid="42"/>
                                        </p:tgtEl>
                                        <p:attrNameLst>
                                          <p:attrName>ppt_x</p:attrName>
                                        </p:attrNameLst>
                                      </p:cBhvr>
                                      <p:tavLst>
                                        <p:tav tm="0">
                                          <p:val>
                                            <p:strVal val="0-#ppt_w/2"/>
                                          </p:val>
                                        </p:tav>
                                        <p:tav tm="100000">
                                          <p:val>
                                            <p:strVal val="#ppt_x"/>
                                          </p:val>
                                        </p:tav>
                                      </p:tavLst>
                                    </p:anim>
                                    <p:anim calcmode="lin" valueType="num">
                                      <p:cBhvr>
                                        <p:cTn id="22" dur="1000" fill="hold"/>
                                        <p:tgtEl>
                                          <p:spTgt spid="42"/>
                                        </p:tgtEl>
                                        <p:attrNameLst>
                                          <p:attrName>ppt_y</p:attrName>
                                        </p:attrNameLst>
                                      </p:cBhvr>
                                      <p:tavLst>
                                        <p:tav tm="0">
                                          <p:val>
                                            <p:strVal val="#ppt_y"/>
                                          </p:val>
                                        </p:tav>
                                        <p:tav tm="100000">
                                          <p:val>
                                            <p:strVal val="#ppt_y"/>
                                          </p:val>
                                        </p:tav>
                                      </p:tavLst>
                                    </p:anim>
                                  </p:childTnLst>
                                </p:cTn>
                              </p:par>
                              <p:par>
                                <p:cTn id="23" presetID="8" presetClass="emph" presetSubtype="0" repeatCount="indefinite" fill="hold" nodeType="withEffect">
                                  <p:stCondLst>
                                    <p:cond delay="0"/>
                                  </p:stCondLst>
                                  <p:childTnLst>
                                    <p:animRot by="21600000">
                                      <p:cBhvr>
                                        <p:cTn id="24" dur="2000" fill="hold"/>
                                        <p:tgtEl>
                                          <p:spTgt spid="42"/>
                                        </p:tgtEl>
                                        <p:attrNameLst>
                                          <p:attrName>r</p:attrName>
                                        </p:attrNameLst>
                                      </p:cBhvr>
                                    </p:animRo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26"/>
                                        </p:tgtEl>
                                        <p:attrNameLst>
                                          <p:attrName>style.visibility</p:attrName>
                                        </p:attrNameLst>
                                      </p:cBhvr>
                                      <p:to>
                                        <p:strVal val="visible"/>
                                      </p:to>
                                    </p:set>
                                    <p:animEffect>
                                      <p:cBhvr>
                                        <p:cTn id="28" dur="750"/>
                                        <p:tgtEl>
                                          <p:spTgt spid="26"/>
                                        </p:tgtEl>
                                      </p:cBhvr>
                                    </p:animEffect>
                                    <p:anim calcmode="lin" valueType="num">
                                      <p:cBhvr>
                                        <p:cTn id="29" dur="750" fill="hold"/>
                                        <p:tgtEl>
                                          <p:spTgt spid="26"/>
                                        </p:tgtEl>
                                        <p:attrNameLst>
                                          <p:attrName>ppt_x</p:attrName>
                                        </p:attrNameLst>
                                      </p:cBhvr>
                                      <p:tavLst>
                                        <p:tav tm="0">
                                          <p:val>
                                            <p:strVal val="#ppt_x"/>
                                          </p:val>
                                        </p:tav>
                                        <p:tav tm="100000">
                                          <p:val>
                                            <p:strVal val="#ppt_x"/>
                                          </p:val>
                                        </p:tav>
                                      </p:tavLst>
                                    </p:anim>
                                    <p:anim calcmode="lin" valueType="num">
                                      <p:cBhvr>
                                        <p:cTn id="30" dur="750" fill="hold"/>
                                        <p:tgtEl>
                                          <p:spTgt spid="26"/>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p:cBhvr>
                                        <p:cTn id="33" dur="750"/>
                                        <p:tgtEl>
                                          <p:spTgt spid="27"/>
                                        </p:tgtEl>
                                      </p:cBhvr>
                                    </p:animEffect>
                                    <p:anim calcmode="lin" valueType="num">
                                      <p:cBhvr>
                                        <p:cTn id="34" dur="750" fill="hold"/>
                                        <p:tgtEl>
                                          <p:spTgt spid="27"/>
                                        </p:tgtEl>
                                        <p:attrNameLst>
                                          <p:attrName>ppt_x</p:attrName>
                                        </p:attrNameLst>
                                      </p:cBhvr>
                                      <p:tavLst>
                                        <p:tav tm="0">
                                          <p:val>
                                            <p:strVal val="#ppt_x"/>
                                          </p:val>
                                        </p:tav>
                                        <p:tav tm="100000">
                                          <p:val>
                                            <p:strVal val="#ppt_x"/>
                                          </p:val>
                                        </p:tav>
                                      </p:tavLst>
                                    </p:anim>
                                    <p:anim calcmode="lin" valueType="num">
                                      <p:cBhvr>
                                        <p:cTn id="35" dur="750" fill="hold"/>
                                        <p:tgtEl>
                                          <p:spTgt spid="2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p:cBhvr>
                                        <p:cTn id="39" dur="750"/>
                                        <p:tgtEl>
                                          <p:spTgt spid="28"/>
                                        </p:tgtEl>
                                      </p:cBhvr>
                                    </p:animEffect>
                                    <p:anim calcmode="lin" valueType="num">
                                      <p:cBhvr>
                                        <p:cTn id="40" dur="750" fill="hold"/>
                                        <p:tgtEl>
                                          <p:spTgt spid="28"/>
                                        </p:tgtEl>
                                        <p:attrNameLst>
                                          <p:attrName>ppt_x</p:attrName>
                                        </p:attrNameLst>
                                      </p:cBhvr>
                                      <p:tavLst>
                                        <p:tav tm="0">
                                          <p:val>
                                            <p:strVal val="#ppt_x"/>
                                          </p:val>
                                        </p:tav>
                                        <p:tav tm="100000">
                                          <p:val>
                                            <p:strVal val="#ppt_x"/>
                                          </p:val>
                                        </p:tav>
                                      </p:tavLst>
                                    </p:anim>
                                    <p:anim calcmode="lin" valueType="num">
                                      <p:cBhvr>
                                        <p:cTn id="41" dur="750" fill="hold"/>
                                        <p:tgtEl>
                                          <p:spTgt spid="28"/>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p:cBhvr>
                                        <p:cTn id="44" dur="750"/>
                                        <p:tgtEl>
                                          <p:spTgt spid="30"/>
                                        </p:tgtEl>
                                      </p:cBhvr>
                                    </p:animEffect>
                                    <p:anim calcmode="lin" valueType="num">
                                      <p:cBhvr>
                                        <p:cTn id="45" dur="750" fill="hold"/>
                                        <p:tgtEl>
                                          <p:spTgt spid="30"/>
                                        </p:tgtEl>
                                        <p:attrNameLst>
                                          <p:attrName>ppt_x</p:attrName>
                                        </p:attrNameLst>
                                      </p:cBhvr>
                                      <p:tavLst>
                                        <p:tav tm="0">
                                          <p:val>
                                            <p:strVal val="#ppt_x"/>
                                          </p:val>
                                        </p:tav>
                                        <p:tav tm="100000">
                                          <p:val>
                                            <p:strVal val="#ppt_x"/>
                                          </p:val>
                                        </p:tav>
                                      </p:tavLst>
                                    </p:anim>
                                    <p:anim calcmode="lin" valueType="num">
                                      <p:cBhvr>
                                        <p:cTn id="46" dur="750" fill="hold"/>
                                        <p:tgtEl>
                                          <p:spTgt spid="30"/>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Effect>
                                      <p:cBhvr>
                                        <p:cTn id="50" dur="750"/>
                                        <p:tgtEl>
                                          <p:spTgt spid="29"/>
                                        </p:tgtEl>
                                      </p:cBhvr>
                                    </p:animEffect>
                                    <p:anim calcmode="lin" valueType="num">
                                      <p:cBhvr>
                                        <p:cTn id="51" dur="750" fill="hold"/>
                                        <p:tgtEl>
                                          <p:spTgt spid="29"/>
                                        </p:tgtEl>
                                        <p:attrNameLst>
                                          <p:attrName>ppt_x</p:attrName>
                                        </p:attrNameLst>
                                      </p:cBhvr>
                                      <p:tavLst>
                                        <p:tav tm="0">
                                          <p:val>
                                            <p:strVal val="#ppt_x"/>
                                          </p:val>
                                        </p:tav>
                                        <p:tav tm="100000">
                                          <p:val>
                                            <p:strVal val="#ppt_x"/>
                                          </p:val>
                                        </p:tav>
                                      </p:tavLst>
                                    </p:anim>
                                    <p:anim calcmode="lin" valueType="num">
                                      <p:cBhvr>
                                        <p:cTn id="52" dur="750" fill="hold"/>
                                        <p:tgtEl>
                                          <p:spTgt spid="29"/>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p:cBhvr>
                                        <p:cTn id="55" dur="750"/>
                                        <p:tgtEl>
                                          <p:spTgt spid="31"/>
                                        </p:tgtEl>
                                      </p:cBhvr>
                                    </p:animEffect>
                                    <p:anim calcmode="lin" valueType="num">
                                      <p:cBhvr>
                                        <p:cTn id="56" dur="750" fill="hold"/>
                                        <p:tgtEl>
                                          <p:spTgt spid="31"/>
                                        </p:tgtEl>
                                        <p:attrNameLst>
                                          <p:attrName>ppt_x</p:attrName>
                                        </p:attrNameLst>
                                      </p:cBhvr>
                                      <p:tavLst>
                                        <p:tav tm="0">
                                          <p:val>
                                            <p:strVal val="#ppt_x"/>
                                          </p:val>
                                        </p:tav>
                                        <p:tav tm="100000">
                                          <p:val>
                                            <p:strVal val="#ppt_x"/>
                                          </p:val>
                                        </p:tav>
                                      </p:tavLst>
                                    </p:anim>
                                    <p:anim calcmode="lin" valueType="num">
                                      <p:cBhvr>
                                        <p:cTn id="57" dur="7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ldLvl="0" autoUpdateAnimBg="0"/>
      <p:bldP spid="27" grpId="0" bldLvl="0" autoUpdateAnimBg="0"/>
      <p:bldP spid="28" grpId="0" bldLvl="0" autoUpdateAnimBg="0"/>
      <p:bldP spid="29" grpId="0" bldLvl="0" autoUpdateAnimBg="0"/>
      <p:bldP spid="30" grpId="0" bldLvl="0" autoUpdateAnimBg="0"/>
      <p:bldP spid="31" grpId="0" bldLvl="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3642965" y="2255690"/>
            <a:ext cx="2376264" cy="2025056"/>
          </a:xfrm>
          <a:prstGeom prst="triangle">
            <a:avLst/>
          </a:prstGeom>
          <a:solidFill>
            <a:schemeClr val="tx1">
              <a:lumMod val="65000"/>
              <a:lumOff val="35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TextBox 7"/>
          <p:cNvSpPr txBox="1"/>
          <p:nvPr/>
        </p:nvSpPr>
        <p:spPr>
          <a:xfrm>
            <a:off x="4032641" y="2441094"/>
            <a:ext cx="1779654" cy="1938992"/>
          </a:xfrm>
          <a:prstGeom prst="rect">
            <a:avLst/>
          </a:prstGeom>
          <a:noFill/>
        </p:spPr>
        <p:txBody>
          <a:bodyPr wrap="none" rtlCol="0">
            <a:spAutoFit/>
          </a:bodyPr>
          <a:lstStyle>
            <a:defPPr>
              <a:defRPr lang="zh-CN"/>
            </a:defPPr>
            <a:lvl1pPr>
              <a:defRPr sz="12000">
                <a:solidFill>
                  <a:schemeClr val="accent2"/>
                </a:solidFill>
                <a:latin typeface="Impact" panose="020B0806030902050204" pitchFamily="34" charset="0"/>
              </a:defRPr>
            </a:lvl1pPr>
          </a:lstStyle>
          <a:p>
            <a:r>
              <a:rPr lang="en-US" altLang="zh-CN">
                <a:solidFill>
                  <a:schemeClr val="accent1"/>
                </a:solidFill>
              </a:rPr>
              <a:t>04</a:t>
            </a:r>
            <a:endParaRPr lang="zh-CN" altLang="en-US" dirty="0">
              <a:solidFill>
                <a:schemeClr val="accent1"/>
              </a:solidFill>
            </a:endParaRPr>
          </a:p>
        </p:txBody>
      </p:sp>
      <p:sp>
        <p:nvSpPr>
          <p:cNvPr id="4" name="TextBox 8"/>
          <p:cNvSpPr txBox="1"/>
          <p:nvPr/>
        </p:nvSpPr>
        <p:spPr>
          <a:xfrm>
            <a:off x="6019229" y="3087424"/>
            <a:ext cx="3890810" cy="646331"/>
          </a:xfrm>
          <a:prstGeom prst="rect">
            <a:avLst/>
          </a:prstGeom>
          <a:noFill/>
        </p:spPr>
        <p:txBody>
          <a:bodyPr wrap="none" rtlCol="0">
            <a:spAutoFit/>
          </a:bodyPr>
          <a:lstStyle/>
          <a:p>
            <a:pPr marL="0" lvl="1" algn="ctr"/>
            <a:r>
              <a:rPr lang="zh-CN" altLang="en-US" sz="3600" b="1" dirty="0">
                <a:solidFill>
                  <a:schemeClr val="accent1"/>
                </a:solidFill>
                <a:latin typeface="+mj-ea"/>
              </a:rPr>
              <a:t>输入标题文字内容</a:t>
            </a:r>
            <a:endParaRPr lang="en-US" altLang="zh-CN" sz="3600" b="1" dirty="0">
              <a:solidFill>
                <a:schemeClr val="accent1"/>
              </a:solidFill>
              <a:latin typeface="+mj-ea"/>
            </a:endParaRPr>
          </a:p>
        </p:txBody>
      </p:sp>
      <p:sp>
        <p:nvSpPr>
          <p:cNvPr id="18" name="等腰三角形 17"/>
          <p:cNvSpPr/>
          <p:nvPr/>
        </p:nvSpPr>
        <p:spPr>
          <a:xfrm rot="18035669">
            <a:off x="3995861" y="1866555"/>
            <a:ext cx="360040" cy="31037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等腰三角形 18"/>
          <p:cNvSpPr/>
          <p:nvPr/>
        </p:nvSpPr>
        <p:spPr>
          <a:xfrm rot="21283757">
            <a:off x="3581825" y="2081753"/>
            <a:ext cx="191945" cy="16547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等腰三角形 19"/>
          <p:cNvSpPr/>
          <p:nvPr/>
        </p:nvSpPr>
        <p:spPr>
          <a:xfrm rot="15968008">
            <a:off x="3276087" y="2472856"/>
            <a:ext cx="304349" cy="22735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100" fill="hold"/>
                                        <p:tgtEl>
                                          <p:spTgt spid="18"/>
                                        </p:tgtEl>
                                        <p:attrNameLst>
                                          <p:attrName>ppt_x</p:attrName>
                                        </p:attrNameLst>
                                      </p:cBhvr>
                                      <p:tavLst>
                                        <p:tav tm="0">
                                          <p:val>
                                            <p:strVal val="0-#ppt_w/2"/>
                                          </p:val>
                                        </p:tav>
                                        <p:tav tm="100000">
                                          <p:val>
                                            <p:strVal val="#ppt_x"/>
                                          </p:val>
                                        </p:tav>
                                      </p:tavLst>
                                    </p:anim>
                                    <p:anim calcmode="lin" valueType="num">
                                      <p:cBhvr additive="base">
                                        <p:cTn id="8" dur="1100" fill="hold"/>
                                        <p:tgtEl>
                                          <p:spTgt spid="18"/>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1100" fill="hold"/>
                                        <p:tgtEl>
                                          <p:spTgt spid="18"/>
                                        </p:tgtEl>
                                        <p:attrNameLst>
                                          <p:attrName>r</p:attrName>
                                        </p:attrNameLst>
                                      </p:cBhvr>
                                    </p:animRot>
                                  </p:childTnLst>
                                </p:cTn>
                              </p:par>
                              <p:par>
                                <p:cTn id="11" presetID="2" presetClass="entr" presetSubtype="9" fill="hold" grpId="0" nodeType="withEffect">
                                  <p:stCondLst>
                                    <p:cond delay="60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1100" fill="hold"/>
                                        <p:tgtEl>
                                          <p:spTgt spid="19"/>
                                        </p:tgtEl>
                                        <p:attrNameLst>
                                          <p:attrName>ppt_x</p:attrName>
                                        </p:attrNameLst>
                                      </p:cBhvr>
                                      <p:tavLst>
                                        <p:tav tm="0">
                                          <p:val>
                                            <p:strVal val="0-#ppt_w/2"/>
                                          </p:val>
                                        </p:tav>
                                        <p:tav tm="100000">
                                          <p:val>
                                            <p:strVal val="#ppt_x"/>
                                          </p:val>
                                        </p:tav>
                                      </p:tavLst>
                                    </p:anim>
                                    <p:anim calcmode="lin" valueType="num">
                                      <p:cBhvr additive="base">
                                        <p:cTn id="14" dur="1100" fill="hold"/>
                                        <p:tgtEl>
                                          <p:spTgt spid="19"/>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600"/>
                                  </p:stCondLst>
                                  <p:childTnLst>
                                    <p:animRot by="21600000">
                                      <p:cBhvr>
                                        <p:cTn id="16" dur="1100" fill="hold"/>
                                        <p:tgtEl>
                                          <p:spTgt spid="19"/>
                                        </p:tgtEl>
                                        <p:attrNameLst>
                                          <p:attrName>r</p:attrName>
                                        </p:attrNameLst>
                                      </p:cBhvr>
                                    </p:animRot>
                                  </p:childTnLst>
                                </p:cTn>
                              </p:par>
                              <p:par>
                                <p:cTn id="17" presetID="2" presetClass="entr" presetSubtype="9" fill="hold" grpId="0" nodeType="withEffect">
                                  <p:stCondLst>
                                    <p:cond delay="12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1100" fill="hold"/>
                                        <p:tgtEl>
                                          <p:spTgt spid="20"/>
                                        </p:tgtEl>
                                        <p:attrNameLst>
                                          <p:attrName>ppt_x</p:attrName>
                                        </p:attrNameLst>
                                      </p:cBhvr>
                                      <p:tavLst>
                                        <p:tav tm="0">
                                          <p:val>
                                            <p:strVal val="0-#ppt_w/2"/>
                                          </p:val>
                                        </p:tav>
                                        <p:tav tm="100000">
                                          <p:val>
                                            <p:strVal val="#ppt_x"/>
                                          </p:val>
                                        </p:tav>
                                      </p:tavLst>
                                    </p:anim>
                                    <p:anim calcmode="lin" valueType="num">
                                      <p:cBhvr additive="base">
                                        <p:cTn id="20" dur="1100" fill="hold"/>
                                        <p:tgtEl>
                                          <p:spTgt spid="20"/>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1200"/>
                                  </p:stCondLst>
                                  <p:childTnLst>
                                    <p:animRot by="21600000">
                                      <p:cBhvr>
                                        <p:cTn id="22" dur="1100" fill="hold"/>
                                        <p:tgtEl>
                                          <p:spTgt spid="20"/>
                                        </p:tgtEl>
                                        <p:attrNameLst>
                                          <p:attrName>r</p:attrName>
                                        </p:attrNameLst>
                                      </p:cBhvr>
                                    </p:animRot>
                                  </p:childTnLst>
                                </p:cTn>
                              </p:par>
                              <p:par>
                                <p:cTn id="23" presetID="2" presetClass="entr" presetSubtype="9" fill="hold" grpId="0" nodeType="withEffect">
                                  <p:stCondLst>
                                    <p:cond delay="60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100" fill="hold"/>
                                        <p:tgtEl>
                                          <p:spTgt spid="2"/>
                                        </p:tgtEl>
                                        <p:attrNameLst>
                                          <p:attrName>ppt_x</p:attrName>
                                        </p:attrNameLst>
                                      </p:cBhvr>
                                      <p:tavLst>
                                        <p:tav tm="0">
                                          <p:val>
                                            <p:strVal val="0-#ppt_w/2"/>
                                          </p:val>
                                        </p:tav>
                                        <p:tav tm="100000">
                                          <p:val>
                                            <p:strVal val="#ppt_x"/>
                                          </p:val>
                                        </p:tav>
                                      </p:tavLst>
                                    </p:anim>
                                    <p:anim calcmode="lin" valueType="num">
                                      <p:cBhvr additive="base">
                                        <p:cTn id="26" dur="1100" fill="hold"/>
                                        <p:tgtEl>
                                          <p:spTgt spid="2"/>
                                        </p:tgtEl>
                                        <p:attrNameLst>
                                          <p:attrName>ppt_y</p:attrName>
                                        </p:attrNameLst>
                                      </p:cBhvr>
                                      <p:tavLst>
                                        <p:tav tm="0">
                                          <p:val>
                                            <p:strVal val="0-#ppt_h/2"/>
                                          </p:val>
                                        </p:tav>
                                        <p:tav tm="100000">
                                          <p:val>
                                            <p:strVal val="#ppt_y"/>
                                          </p:val>
                                        </p:tav>
                                      </p:tavLst>
                                    </p:anim>
                                  </p:childTnLst>
                                </p:cTn>
                              </p:par>
                              <p:par>
                                <p:cTn id="27" presetID="8" presetClass="emph" presetSubtype="0" fill="hold" grpId="1" nodeType="withEffect">
                                  <p:stCondLst>
                                    <p:cond delay="700"/>
                                  </p:stCondLst>
                                  <p:childTnLst>
                                    <p:animRot by="21600000">
                                      <p:cBhvr>
                                        <p:cTn id="28" dur="1100" fill="hold"/>
                                        <p:tgtEl>
                                          <p:spTgt spid="2"/>
                                        </p:tgtEl>
                                        <p:attrNameLst>
                                          <p:attrName>r</p:attrName>
                                        </p:attrNameLst>
                                      </p:cBhvr>
                                    </p:animRo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par>
                          <p:cTn id="33" fill="hold">
                            <p:stCondLst>
                              <p:cond delay="2000"/>
                            </p:stCondLst>
                            <p:childTnLst>
                              <p:par>
                                <p:cTn id="34" presetID="12" presetClass="entr" presetSubtype="1"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p:tgtEl>
                                          <p:spTgt spid="4"/>
                                        </p:tgtEl>
                                        <p:attrNameLst>
                                          <p:attrName>ppt_y</p:attrName>
                                        </p:attrNameLst>
                                      </p:cBhvr>
                                      <p:tavLst>
                                        <p:tav tm="0">
                                          <p:val>
                                            <p:strVal val="#ppt_y-#ppt_h*1.125000"/>
                                          </p:val>
                                        </p:tav>
                                        <p:tav tm="100000">
                                          <p:val>
                                            <p:strVal val="#ppt_y"/>
                                          </p:val>
                                        </p:tav>
                                      </p:tavLst>
                                    </p:anim>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p:bldP spid="18" grpId="0" animBg="1"/>
      <p:bldP spid="18" grpId="1" animBg="1"/>
      <p:bldP spid="19" grpId="0" animBg="1"/>
      <p:bldP spid="19" grpId="1" animBg="1"/>
      <p:bldP spid="20" grpId="0" animBg="1"/>
      <p:bldP spid="20"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圆角矩形 3"/>
          <p:cNvSpPr/>
          <p:nvPr/>
        </p:nvSpPr>
        <p:spPr>
          <a:xfrm>
            <a:off x="2144962" y="1547243"/>
            <a:ext cx="2255977" cy="322283"/>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5" name="圆角矩形 4"/>
          <p:cNvSpPr/>
          <p:nvPr/>
        </p:nvSpPr>
        <p:spPr>
          <a:xfrm>
            <a:off x="4084151" y="1547243"/>
            <a:ext cx="2255977" cy="322283"/>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6" name="圆角矩形 5"/>
          <p:cNvSpPr/>
          <p:nvPr/>
        </p:nvSpPr>
        <p:spPr>
          <a:xfrm>
            <a:off x="6023340" y="1547243"/>
            <a:ext cx="2255977" cy="322283"/>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7" name="圆角矩形 6"/>
          <p:cNvSpPr/>
          <p:nvPr/>
        </p:nvSpPr>
        <p:spPr>
          <a:xfrm>
            <a:off x="7962531" y="1547243"/>
            <a:ext cx="2255977" cy="322283"/>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p>
        </p:txBody>
      </p:sp>
      <p:sp>
        <p:nvSpPr>
          <p:cNvPr id="8" name="文本框 7"/>
          <p:cNvSpPr txBox="1"/>
          <p:nvPr/>
        </p:nvSpPr>
        <p:spPr>
          <a:xfrm>
            <a:off x="2236566" y="1874096"/>
            <a:ext cx="1986525" cy="16923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pPr>
            <a:r>
              <a:rPr lang="en-US" altLang="zh-CN" sz="1335" b="1" dirty="0"/>
              <a:t>TEXT HERE</a:t>
            </a:r>
            <a:endParaRPr lang="en-US" altLang="zh-CN" sz="1335" b="1" dirty="0"/>
          </a:p>
          <a:p>
            <a:pPr>
              <a:lnSpc>
                <a:spcPct val="130000"/>
              </a:lnSpc>
            </a:pPr>
            <a:r>
              <a:rPr lang="zh-CN" altLang="en-US" sz="1335" dirty="0">
                <a:solidFill>
                  <a:srgbClr val="103154"/>
                </a:solidFill>
                <a:latin typeface="+mj-ea"/>
              </a:rPr>
              <a:t>标题数字等都可以通过点击和重新输入进行更改，顶部“开始”面板中可以对字体、字号、颜色、行距等进行修改。</a:t>
            </a:r>
            <a:endParaRPr lang="en-US" altLang="zh-CN" sz="1335" dirty="0">
              <a:solidFill>
                <a:schemeClr val="tx1">
                  <a:lumMod val="75000"/>
                  <a:lumOff val="25000"/>
                </a:schemeClr>
              </a:solidFill>
            </a:endParaRPr>
          </a:p>
        </p:txBody>
      </p:sp>
      <p:sp>
        <p:nvSpPr>
          <p:cNvPr id="9" name="文本框 8"/>
          <p:cNvSpPr txBox="1"/>
          <p:nvPr/>
        </p:nvSpPr>
        <p:spPr>
          <a:xfrm>
            <a:off x="4182348" y="2781620"/>
            <a:ext cx="1986525" cy="16923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09600">
              <a:lnSpc>
                <a:spcPct val="130000"/>
              </a:lnSpc>
            </a:pPr>
            <a:r>
              <a:rPr lang="en-US" altLang="zh-CN" sz="1335" b="1" dirty="0">
                <a:solidFill>
                  <a:srgbClr val="103154"/>
                </a:solidFill>
              </a:rPr>
              <a:t>TEXT HERE</a:t>
            </a:r>
            <a:endParaRPr lang="en-US" altLang="zh-CN" sz="1335" b="1" dirty="0">
              <a:solidFill>
                <a:srgbClr val="103154"/>
              </a:solidFill>
            </a:endParaRPr>
          </a:p>
          <a:p>
            <a:pPr defTabSz="609600">
              <a:lnSpc>
                <a:spcPct val="130000"/>
              </a:lnSpc>
            </a:pPr>
            <a:r>
              <a:rPr lang="zh-CN" altLang="en-US" sz="1335" dirty="0">
                <a:solidFill>
                  <a:srgbClr val="103154"/>
                </a:solidFill>
                <a:latin typeface="微软雅黑" panose="020B0503020204020204" pitchFamily="34" charset="-122"/>
              </a:rPr>
              <a:t>标题数字等都可以通过点击和重新输入进行更改，顶部“开始”面板中可以对字体、字号、颜色、行距等进行修改。</a:t>
            </a:r>
            <a:endParaRPr lang="en-US" altLang="zh-CN" sz="1335" dirty="0">
              <a:solidFill>
                <a:srgbClr val="103154">
                  <a:lumMod val="75000"/>
                  <a:lumOff val="25000"/>
                </a:srgbClr>
              </a:solidFill>
            </a:endParaRPr>
          </a:p>
        </p:txBody>
      </p:sp>
      <p:sp>
        <p:nvSpPr>
          <p:cNvPr id="10" name="文本框 9"/>
          <p:cNvSpPr txBox="1"/>
          <p:nvPr/>
        </p:nvSpPr>
        <p:spPr>
          <a:xfrm>
            <a:off x="6168873" y="3714059"/>
            <a:ext cx="1986525" cy="16923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09600">
              <a:lnSpc>
                <a:spcPct val="130000"/>
              </a:lnSpc>
            </a:pPr>
            <a:r>
              <a:rPr lang="en-US" altLang="zh-CN" sz="1335" b="1" dirty="0">
                <a:solidFill>
                  <a:srgbClr val="103154"/>
                </a:solidFill>
              </a:rPr>
              <a:t>TEXT HERE</a:t>
            </a:r>
            <a:endParaRPr lang="en-US" altLang="zh-CN" sz="1335" b="1" dirty="0">
              <a:solidFill>
                <a:srgbClr val="103154"/>
              </a:solidFill>
            </a:endParaRPr>
          </a:p>
          <a:p>
            <a:pPr defTabSz="609600">
              <a:lnSpc>
                <a:spcPct val="130000"/>
              </a:lnSpc>
            </a:pPr>
            <a:r>
              <a:rPr lang="zh-CN" altLang="en-US" sz="1335" dirty="0">
                <a:solidFill>
                  <a:srgbClr val="103154"/>
                </a:solidFill>
                <a:latin typeface="微软雅黑" panose="020B0503020204020204" pitchFamily="34" charset="-122"/>
              </a:rPr>
              <a:t>标题数字等都可以通过点击和重新输入进行更改，顶部“开始”面板中可以对字体、字号、颜色、行距等进行修改。</a:t>
            </a:r>
            <a:endParaRPr lang="en-US" altLang="zh-CN" sz="1335" dirty="0">
              <a:solidFill>
                <a:srgbClr val="103154">
                  <a:lumMod val="75000"/>
                  <a:lumOff val="25000"/>
                </a:srgbClr>
              </a:solidFill>
            </a:endParaRPr>
          </a:p>
        </p:txBody>
      </p:sp>
      <p:sp>
        <p:nvSpPr>
          <p:cNvPr id="11" name="文本框 10"/>
          <p:cNvSpPr txBox="1"/>
          <p:nvPr/>
        </p:nvSpPr>
        <p:spPr>
          <a:xfrm>
            <a:off x="8088217" y="4605527"/>
            <a:ext cx="1986525" cy="169238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09600">
              <a:lnSpc>
                <a:spcPct val="130000"/>
              </a:lnSpc>
            </a:pPr>
            <a:r>
              <a:rPr lang="en-US" altLang="zh-CN" sz="1335" b="1" dirty="0">
                <a:solidFill>
                  <a:srgbClr val="103154"/>
                </a:solidFill>
              </a:rPr>
              <a:t>TEXT HERE</a:t>
            </a:r>
            <a:endParaRPr lang="en-US" altLang="zh-CN" sz="1335" b="1" dirty="0">
              <a:solidFill>
                <a:srgbClr val="103154"/>
              </a:solidFill>
            </a:endParaRPr>
          </a:p>
          <a:p>
            <a:pPr defTabSz="609600">
              <a:lnSpc>
                <a:spcPct val="130000"/>
              </a:lnSpc>
            </a:pPr>
            <a:r>
              <a:rPr lang="zh-CN" altLang="en-US" sz="1335" dirty="0">
                <a:solidFill>
                  <a:srgbClr val="103154"/>
                </a:solidFill>
                <a:latin typeface="微软雅黑" panose="020B0503020204020204" pitchFamily="34" charset="-122"/>
              </a:rPr>
              <a:t>标题数字等都可以通过点击和重新输入进行更改，顶部“开始”面板中可以对字体、字号、颜色、行距等进行修改。</a:t>
            </a:r>
            <a:endParaRPr lang="en-US" altLang="zh-CN" sz="1335" dirty="0">
              <a:solidFill>
                <a:srgbClr val="103154">
                  <a:lumMod val="75000"/>
                  <a:lumOff val="25000"/>
                </a:srgbClr>
              </a:solidFill>
            </a:endParaRPr>
          </a:p>
        </p:txBody>
      </p:sp>
      <p:cxnSp>
        <p:nvCxnSpPr>
          <p:cNvPr id="12" name="直接连接符 16"/>
          <p:cNvCxnSpPr/>
          <p:nvPr/>
        </p:nvCxnSpPr>
        <p:spPr>
          <a:xfrm>
            <a:off x="4223091" y="1708386"/>
            <a:ext cx="0" cy="932439"/>
          </a:xfrm>
          <a:prstGeom prst="line">
            <a:avLst/>
          </a:prstGeom>
          <a:ln>
            <a:solidFill>
              <a:schemeClr val="tx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3" name="直接连接符 17"/>
          <p:cNvCxnSpPr/>
          <p:nvPr/>
        </p:nvCxnSpPr>
        <p:spPr>
          <a:xfrm>
            <a:off x="6168873" y="1708384"/>
            <a:ext cx="0" cy="1864880"/>
          </a:xfrm>
          <a:prstGeom prst="line">
            <a:avLst/>
          </a:prstGeom>
          <a:ln>
            <a:solidFill>
              <a:srgbClr val="103154"/>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4" name="直接连接符 18"/>
          <p:cNvCxnSpPr/>
          <p:nvPr/>
        </p:nvCxnSpPr>
        <p:spPr>
          <a:xfrm>
            <a:off x="8107811" y="1708386"/>
            <a:ext cx="0" cy="2797319"/>
          </a:xfrm>
          <a:prstGeom prst="line">
            <a:avLst/>
          </a:prstGeom>
          <a:ln>
            <a:solidFill>
              <a:srgbClr val="103154"/>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5" name="直接连接符 19"/>
          <p:cNvCxnSpPr/>
          <p:nvPr/>
        </p:nvCxnSpPr>
        <p:spPr>
          <a:xfrm>
            <a:off x="10074742" y="1708385"/>
            <a:ext cx="0" cy="3729759"/>
          </a:xfrm>
          <a:prstGeom prst="line">
            <a:avLst/>
          </a:prstGeom>
          <a:ln>
            <a:solidFill>
              <a:srgbClr val="103154"/>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500"/>
                                        <p:tgtEl>
                                          <p:spTgt spid="5"/>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randombar(horizontal)">
                                      <p:cBhvr>
                                        <p:cTn id="19" dur="500"/>
                                        <p:tgtEl>
                                          <p:spTgt spid="7"/>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randombar(horizontal)">
                                      <p:cBhvr>
                                        <p:cTn id="23" dur="500"/>
                                        <p:tgtEl>
                                          <p:spTgt spid="8"/>
                                        </p:tgtEl>
                                      </p:cBhvr>
                                    </p:animEffect>
                                  </p:childTnLst>
                                </p:cTn>
                              </p:par>
                            </p:childTnLst>
                          </p:cTn>
                        </p:par>
                        <p:par>
                          <p:cTn id="24" fill="hold">
                            <p:stCondLst>
                              <p:cond delay="2500"/>
                            </p:stCondLst>
                            <p:childTnLst>
                              <p:par>
                                <p:cTn id="25" presetID="14" presetClass="entr" presetSubtype="1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par>
                          <p:cTn id="28" fill="hold">
                            <p:stCondLst>
                              <p:cond delay="3000"/>
                            </p:stCondLst>
                            <p:childTnLst>
                              <p:par>
                                <p:cTn id="29" presetID="14" presetClass="entr" presetSubtype="10"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500"/>
                                        <p:tgtEl>
                                          <p:spTgt spid="10"/>
                                        </p:tgtEl>
                                      </p:cBhvr>
                                    </p:animEffect>
                                  </p:childTnLst>
                                </p:cTn>
                              </p:par>
                            </p:childTnLst>
                          </p:cTn>
                        </p:par>
                        <p:par>
                          <p:cTn id="32" fill="hold">
                            <p:stCondLst>
                              <p:cond delay="3500"/>
                            </p:stCondLst>
                            <p:childTnLst>
                              <p:par>
                                <p:cTn id="33" presetID="14" presetClass="entr" presetSubtype="1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randombar(horizontal)">
                                      <p:cBhvr>
                                        <p:cTn id="35" dur="500"/>
                                        <p:tgtEl>
                                          <p:spTgt spid="11"/>
                                        </p:tgtEl>
                                      </p:cBhvr>
                                    </p:animEffect>
                                  </p:childTnLst>
                                </p:cTn>
                              </p:par>
                            </p:childTnLst>
                          </p:cTn>
                        </p:par>
                        <p:par>
                          <p:cTn id="36" fill="hold">
                            <p:stCondLst>
                              <p:cond delay="4000"/>
                            </p:stCondLst>
                            <p:childTnLst>
                              <p:par>
                                <p:cTn id="37" presetID="14" presetClass="entr" presetSubtype="10" fill="hold"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randombar(horizontal)">
                                      <p:cBhvr>
                                        <p:cTn id="39" dur="500"/>
                                        <p:tgtEl>
                                          <p:spTgt spid="12"/>
                                        </p:tgtEl>
                                      </p:cBhvr>
                                    </p:animEffect>
                                  </p:childTnLst>
                                </p:cTn>
                              </p:par>
                            </p:childTnLst>
                          </p:cTn>
                        </p:par>
                        <p:par>
                          <p:cTn id="40" fill="hold">
                            <p:stCondLst>
                              <p:cond delay="4500"/>
                            </p:stCondLst>
                            <p:childTnLst>
                              <p:par>
                                <p:cTn id="41" presetID="14" presetClass="entr" presetSubtype="10"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randombar(horizontal)">
                                      <p:cBhvr>
                                        <p:cTn id="43" dur="500"/>
                                        <p:tgtEl>
                                          <p:spTgt spid="13"/>
                                        </p:tgtEl>
                                      </p:cBhvr>
                                    </p:animEffect>
                                  </p:childTnLst>
                                </p:cTn>
                              </p:par>
                            </p:childTnLst>
                          </p:cTn>
                        </p:par>
                        <p:par>
                          <p:cTn id="44" fill="hold">
                            <p:stCondLst>
                              <p:cond delay="5000"/>
                            </p:stCondLst>
                            <p:childTnLst>
                              <p:par>
                                <p:cTn id="45" presetID="14" presetClass="entr" presetSubtype="10"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randombar(horizontal)">
                                      <p:cBhvr>
                                        <p:cTn id="47" dur="500"/>
                                        <p:tgtEl>
                                          <p:spTgt spid="14"/>
                                        </p:tgtEl>
                                      </p:cBhvr>
                                    </p:animEffect>
                                  </p:childTnLst>
                                </p:cTn>
                              </p:par>
                            </p:childTnLst>
                          </p:cTn>
                        </p:par>
                        <p:par>
                          <p:cTn id="48" fill="hold">
                            <p:stCondLst>
                              <p:cond delay="5500"/>
                            </p:stCondLst>
                            <p:childTnLst>
                              <p:par>
                                <p:cTn id="49" presetID="14" presetClass="entr" presetSubtype="10" fill="hold"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randombar(horizontal)">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矩形 3"/>
          <p:cNvSpPr/>
          <p:nvPr/>
        </p:nvSpPr>
        <p:spPr>
          <a:xfrm>
            <a:off x="7648023" y="1844824"/>
            <a:ext cx="1569642"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5" name="矩形 4"/>
          <p:cNvSpPr/>
          <p:nvPr/>
        </p:nvSpPr>
        <p:spPr>
          <a:xfrm>
            <a:off x="7635059" y="4023926"/>
            <a:ext cx="1569642"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矩形 5"/>
          <p:cNvSpPr/>
          <p:nvPr/>
        </p:nvSpPr>
        <p:spPr>
          <a:xfrm>
            <a:off x="2641203" y="2901219"/>
            <a:ext cx="1569642" cy="369324"/>
          </a:xfrm>
          <a:prstGeom prst="rect">
            <a:avLst/>
          </a:prstGeom>
        </p:spPr>
        <p:txBody>
          <a:bodyPr wrap="non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等腰三角形 6"/>
          <p:cNvSpPr>
            <a:spLocks noChangeAspect="1" noChangeArrowheads="1"/>
          </p:cNvSpPr>
          <p:nvPr/>
        </p:nvSpPr>
        <p:spPr bwMode="auto">
          <a:xfrm rot="5400000" flipV="1">
            <a:off x="7339678" y="2255403"/>
            <a:ext cx="239249" cy="206315"/>
          </a:xfrm>
          <a:prstGeom prst="triangle">
            <a:avLst>
              <a:gd name="adj" fmla="val 50000"/>
            </a:avLst>
          </a:prstGeom>
          <a:solidFill>
            <a:schemeClr val="accent1"/>
          </a:solidFill>
          <a:ln>
            <a:noFill/>
          </a:ln>
        </p:spPr>
        <p:txBody>
          <a:bodyPr lIns="91431" tIns="45716" rIns="91431" bIns="45716"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eaLnBrk="1" hangingPunct="1">
              <a:spcBef>
                <a:spcPct val="0"/>
              </a:spcBef>
              <a:buFont typeface="Arial" panose="020B0604020202020204" pitchFamily="34" charset="0"/>
              <a:buNone/>
            </a:pPr>
            <a:endParaRPr lang="zh-CN" altLang="zh-CN" sz="2000">
              <a:solidFill>
                <a:schemeClr val="tx1">
                  <a:lumMod val="65000"/>
                  <a:lumOff val="35000"/>
                </a:schemeClr>
              </a:solidFill>
              <a:sym typeface="微软雅黑" panose="020B0503020204020204" pitchFamily="34" charset="-122"/>
            </a:endParaRPr>
          </a:p>
        </p:txBody>
      </p:sp>
      <p:sp>
        <p:nvSpPr>
          <p:cNvPr id="8" name="矩形 47"/>
          <p:cNvSpPr>
            <a:spLocks noChangeArrowheads="1"/>
          </p:cNvSpPr>
          <p:nvPr/>
        </p:nvSpPr>
        <p:spPr bwMode="auto">
          <a:xfrm>
            <a:off x="7635061" y="2161206"/>
            <a:ext cx="2822407" cy="1126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
        <p:nvSpPr>
          <p:cNvPr id="9" name="等腰三角形 18"/>
          <p:cNvSpPr>
            <a:spLocks noChangeAspect="1" noChangeArrowheads="1"/>
          </p:cNvSpPr>
          <p:nvPr/>
        </p:nvSpPr>
        <p:spPr bwMode="auto">
          <a:xfrm rot="5400000" flipV="1">
            <a:off x="7339678" y="4438471"/>
            <a:ext cx="239249" cy="206315"/>
          </a:xfrm>
          <a:prstGeom prst="triangle">
            <a:avLst>
              <a:gd name="adj" fmla="val 50000"/>
            </a:avLst>
          </a:prstGeom>
          <a:solidFill>
            <a:schemeClr val="accent1"/>
          </a:solidFill>
          <a:ln>
            <a:noFill/>
          </a:ln>
        </p:spPr>
        <p:txBody>
          <a:bodyPr lIns="91431" tIns="45716" rIns="91431" bIns="45716"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eaLnBrk="1" hangingPunct="1">
              <a:spcBef>
                <a:spcPct val="0"/>
              </a:spcBef>
              <a:buFont typeface="Arial" panose="020B0604020202020204" pitchFamily="34" charset="0"/>
              <a:buNone/>
            </a:pPr>
            <a:endParaRPr lang="zh-CN" altLang="zh-CN" sz="2000">
              <a:solidFill>
                <a:schemeClr val="tx1">
                  <a:lumMod val="65000"/>
                  <a:lumOff val="35000"/>
                </a:schemeClr>
              </a:solidFill>
              <a:sym typeface="微软雅黑" panose="020B0503020204020204" pitchFamily="34" charset="-122"/>
            </a:endParaRPr>
          </a:p>
        </p:txBody>
      </p:sp>
      <p:sp>
        <p:nvSpPr>
          <p:cNvPr id="10" name="矩形 47"/>
          <p:cNvSpPr>
            <a:spLocks noChangeArrowheads="1"/>
          </p:cNvSpPr>
          <p:nvPr/>
        </p:nvSpPr>
        <p:spPr bwMode="auto">
          <a:xfrm>
            <a:off x="7635061" y="4344278"/>
            <a:ext cx="2822407" cy="1126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
        <p:nvSpPr>
          <p:cNvPr id="11" name="等腰三角形 18"/>
          <p:cNvSpPr>
            <a:spLocks noChangeAspect="1" noChangeArrowheads="1"/>
          </p:cNvSpPr>
          <p:nvPr/>
        </p:nvSpPr>
        <p:spPr bwMode="auto">
          <a:xfrm rot="16200000" flipH="1" flipV="1">
            <a:off x="4269367" y="3308515"/>
            <a:ext cx="239249" cy="206315"/>
          </a:xfrm>
          <a:prstGeom prst="triangle">
            <a:avLst>
              <a:gd name="adj" fmla="val 50000"/>
            </a:avLst>
          </a:prstGeom>
          <a:solidFill>
            <a:schemeClr val="accent1"/>
          </a:solidFill>
          <a:ln>
            <a:noFill/>
          </a:ln>
        </p:spPr>
        <p:txBody>
          <a:bodyPr lIns="91431" tIns="45716" rIns="91431" bIns="45716" anchor="ct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eaLnBrk="1" hangingPunct="1">
              <a:spcBef>
                <a:spcPct val="0"/>
              </a:spcBef>
              <a:buFont typeface="Arial" panose="020B0604020202020204" pitchFamily="34" charset="0"/>
              <a:buNone/>
            </a:pPr>
            <a:endParaRPr lang="zh-CN" altLang="zh-CN" sz="2000">
              <a:solidFill>
                <a:schemeClr val="tx1">
                  <a:lumMod val="65000"/>
                  <a:lumOff val="35000"/>
                </a:schemeClr>
              </a:solidFill>
              <a:sym typeface="微软雅黑" panose="020B0503020204020204" pitchFamily="34" charset="-122"/>
            </a:endParaRPr>
          </a:p>
        </p:txBody>
      </p:sp>
      <p:sp>
        <p:nvSpPr>
          <p:cNvPr id="12" name="矩形 47"/>
          <p:cNvSpPr>
            <a:spLocks noChangeArrowheads="1"/>
          </p:cNvSpPr>
          <p:nvPr/>
        </p:nvSpPr>
        <p:spPr bwMode="auto">
          <a:xfrm>
            <a:off x="1777107" y="3214314"/>
            <a:ext cx="2443253" cy="1384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在此录入图表的综合描述说明，在此录入上述图表的描述说明，在此录入上述图表的描述说明。在此录入上述图表的描述说明。</a:t>
            </a:r>
            <a:endParaRPr lang="zh-CN" altLang="en-US" sz="1400" dirty="0">
              <a:solidFill>
                <a:schemeClr val="tx1">
                  <a:lumMod val="65000"/>
                  <a:lumOff val="35000"/>
                </a:schemeClr>
              </a:solidFill>
              <a:sym typeface="微软雅黑" panose="020B0503020204020204" pitchFamily="34" charset="-122"/>
            </a:endParaRPr>
          </a:p>
        </p:txBody>
      </p:sp>
      <p:sp>
        <p:nvSpPr>
          <p:cNvPr id="13" name="形状 12"/>
          <p:cNvSpPr/>
          <p:nvPr/>
        </p:nvSpPr>
        <p:spPr>
          <a:xfrm>
            <a:off x="4635277" y="2731047"/>
            <a:ext cx="1867985" cy="1868267"/>
          </a:xfrm>
          <a:prstGeom prst="leftCircularArrow">
            <a:avLst>
              <a:gd name="adj1" fmla="val 8909"/>
              <a:gd name="adj2" fmla="val 1142322"/>
              <a:gd name="adj3" fmla="val 6293598"/>
              <a:gd name="adj4" fmla="val 18900002"/>
              <a:gd name="adj5" fmla="val 12500"/>
            </a:avLst>
          </a:prstGeom>
          <a:solidFill>
            <a:schemeClr val="accent1"/>
          </a:solidFill>
          <a:ln>
            <a:noFill/>
          </a:ln>
          <a:effectLst/>
        </p:spPr>
        <p:style>
          <a:lnRef idx="0">
            <a:scrgbClr r="0" g="0" b="0"/>
          </a:lnRef>
          <a:fillRef idx="3">
            <a:scrgbClr r="0" g="0" b="0"/>
          </a:fillRef>
          <a:effectRef idx="2">
            <a:scrgbClr r="0" g="0" b="0"/>
          </a:effectRef>
          <a:fontRef idx="minor">
            <a:schemeClr val="lt1"/>
          </a:fontRef>
        </p:style>
      </p:sp>
      <p:sp>
        <p:nvSpPr>
          <p:cNvPr id="14" name="空心弧 13"/>
          <p:cNvSpPr/>
          <p:nvPr/>
        </p:nvSpPr>
        <p:spPr>
          <a:xfrm>
            <a:off x="5305528" y="3953591"/>
            <a:ext cx="1604887" cy="1605530"/>
          </a:xfrm>
          <a:prstGeom prst="blockArc">
            <a:avLst>
              <a:gd name="adj1" fmla="val 13624405"/>
              <a:gd name="adj2" fmla="val 17228224"/>
              <a:gd name="adj3" fmla="val 11481"/>
            </a:avLst>
          </a:prstGeom>
          <a:solidFill>
            <a:schemeClr val="accent1"/>
          </a:solidFill>
          <a:ln>
            <a:noFill/>
          </a:ln>
          <a:effectLst/>
        </p:spPr>
        <p:style>
          <a:lnRef idx="0">
            <a:scrgbClr r="0" g="0" b="0"/>
          </a:lnRef>
          <a:fillRef idx="3">
            <a:scrgbClr r="0" g="0" b="0"/>
          </a:fillRef>
          <a:effectRef idx="2">
            <a:scrgbClr r="0" g="0" b="0"/>
          </a:effectRef>
          <a:fontRef idx="minor">
            <a:schemeClr val="lt1"/>
          </a:fontRef>
        </p:style>
      </p:sp>
      <p:grpSp>
        <p:nvGrpSpPr>
          <p:cNvPr id="15" name="组合 14"/>
          <p:cNvGrpSpPr/>
          <p:nvPr/>
        </p:nvGrpSpPr>
        <p:grpSpPr>
          <a:xfrm rot="2736489">
            <a:off x="5853855" y="2268800"/>
            <a:ext cx="578227" cy="506765"/>
            <a:chOff x="4212441" y="1835306"/>
            <a:chExt cx="645570" cy="565784"/>
          </a:xfrm>
          <a:solidFill>
            <a:schemeClr val="accent1"/>
          </a:solidFill>
        </p:grpSpPr>
        <p:sp>
          <p:nvSpPr>
            <p:cNvPr id="16" name="Freeform 143"/>
            <p:cNvSpPr/>
            <p:nvPr/>
          </p:nvSpPr>
          <p:spPr bwMode="auto">
            <a:xfrm>
              <a:off x="4386528" y="2100064"/>
              <a:ext cx="297398" cy="119685"/>
            </a:xfrm>
            <a:custGeom>
              <a:avLst/>
              <a:gdLst>
                <a:gd name="T0" fmla="*/ 30 w 35"/>
                <a:gd name="T1" fmla="*/ 13 h 14"/>
                <a:gd name="T2" fmla="*/ 5 w 35"/>
                <a:gd name="T3" fmla="*/ 13 h 14"/>
                <a:gd name="T4" fmla="*/ 5 w 35"/>
                <a:gd name="T5" fmla="*/ 13 h 14"/>
                <a:gd name="T6" fmla="*/ 1 w 35"/>
                <a:gd name="T7" fmla="*/ 13 h 14"/>
                <a:gd name="T8" fmla="*/ 1 w 35"/>
                <a:gd name="T9" fmla="*/ 13 h 14"/>
                <a:gd name="T10" fmla="*/ 1 w 35"/>
                <a:gd name="T11" fmla="*/ 9 h 14"/>
                <a:gd name="T12" fmla="*/ 1 w 35"/>
                <a:gd name="T13" fmla="*/ 9 h 14"/>
                <a:gd name="T14" fmla="*/ 34 w 35"/>
                <a:gd name="T15" fmla="*/ 9 h 14"/>
                <a:gd name="T16" fmla="*/ 34 w 35"/>
                <a:gd name="T17" fmla="*/ 9 h 14"/>
                <a:gd name="T18" fmla="*/ 34 w 35"/>
                <a:gd name="T19" fmla="*/ 13 h 14"/>
                <a:gd name="T20" fmla="*/ 34 w 35"/>
                <a:gd name="T21" fmla="*/ 13 h 14"/>
                <a:gd name="T22" fmla="*/ 30 w 35"/>
                <a:gd name="T23" fmla="*/ 1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 h="14">
                  <a:moveTo>
                    <a:pt x="30" y="13"/>
                  </a:moveTo>
                  <a:cubicBezTo>
                    <a:pt x="23" y="6"/>
                    <a:pt x="12" y="6"/>
                    <a:pt x="5" y="13"/>
                  </a:cubicBezTo>
                  <a:cubicBezTo>
                    <a:pt x="5" y="13"/>
                    <a:pt x="5" y="13"/>
                    <a:pt x="5" y="13"/>
                  </a:cubicBezTo>
                  <a:cubicBezTo>
                    <a:pt x="4" y="14"/>
                    <a:pt x="2" y="14"/>
                    <a:pt x="1" y="13"/>
                  </a:cubicBezTo>
                  <a:cubicBezTo>
                    <a:pt x="1" y="13"/>
                    <a:pt x="1" y="13"/>
                    <a:pt x="1" y="13"/>
                  </a:cubicBezTo>
                  <a:cubicBezTo>
                    <a:pt x="0" y="12"/>
                    <a:pt x="0" y="10"/>
                    <a:pt x="1" y="9"/>
                  </a:cubicBezTo>
                  <a:cubicBezTo>
                    <a:pt x="1" y="9"/>
                    <a:pt x="1" y="9"/>
                    <a:pt x="1" y="9"/>
                  </a:cubicBezTo>
                  <a:cubicBezTo>
                    <a:pt x="10" y="0"/>
                    <a:pt x="25" y="0"/>
                    <a:pt x="34" y="9"/>
                  </a:cubicBezTo>
                  <a:cubicBezTo>
                    <a:pt x="34" y="9"/>
                    <a:pt x="34" y="9"/>
                    <a:pt x="34" y="9"/>
                  </a:cubicBezTo>
                  <a:cubicBezTo>
                    <a:pt x="35" y="10"/>
                    <a:pt x="35" y="12"/>
                    <a:pt x="34" y="13"/>
                  </a:cubicBezTo>
                  <a:cubicBezTo>
                    <a:pt x="34" y="13"/>
                    <a:pt x="34" y="13"/>
                    <a:pt x="34" y="13"/>
                  </a:cubicBezTo>
                  <a:cubicBezTo>
                    <a:pt x="33" y="14"/>
                    <a:pt x="31" y="14"/>
                    <a:pt x="30"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17" name="Freeform 144"/>
            <p:cNvSpPr/>
            <p:nvPr/>
          </p:nvSpPr>
          <p:spPr bwMode="auto">
            <a:xfrm>
              <a:off x="4451810" y="2227003"/>
              <a:ext cx="174086" cy="174087"/>
            </a:xfrm>
            <a:custGeom>
              <a:avLst/>
              <a:gdLst>
                <a:gd name="T0" fmla="*/ 3 w 20"/>
                <a:gd name="T1" fmla="*/ 17 h 20"/>
                <a:gd name="T2" fmla="*/ 3 w 20"/>
                <a:gd name="T3" fmla="*/ 4 h 20"/>
                <a:gd name="T4" fmla="*/ 16 w 20"/>
                <a:gd name="T5" fmla="*/ 4 h 20"/>
                <a:gd name="T6" fmla="*/ 16 w 20"/>
                <a:gd name="T7" fmla="*/ 17 h 20"/>
                <a:gd name="T8" fmla="*/ 3 w 20"/>
                <a:gd name="T9" fmla="*/ 17 h 20"/>
              </a:gdLst>
              <a:ahLst/>
              <a:cxnLst>
                <a:cxn ang="0">
                  <a:pos x="T0" y="T1"/>
                </a:cxn>
                <a:cxn ang="0">
                  <a:pos x="T2" y="T3"/>
                </a:cxn>
                <a:cxn ang="0">
                  <a:pos x="T4" y="T5"/>
                </a:cxn>
                <a:cxn ang="0">
                  <a:pos x="T6" y="T7"/>
                </a:cxn>
                <a:cxn ang="0">
                  <a:pos x="T8" y="T9"/>
                </a:cxn>
              </a:cxnLst>
              <a:rect l="0" t="0" r="r" b="b"/>
              <a:pathLst>
                <a:path w="20" h="20">
                  <a:moveTo>
                    <a:pt x="3" y="17"/>
                  </a:moveTo>
                  <a:cubicBezTo>
                    <a:pt x="0" y="13"/>
                    <a:pt x="0" y="7"/>
                    <a:pt x="3" y="4"/>
                  </a:cubicBezTo>
                  <a:cubicBezTo>
                    <a:pt x="7" y="0"/>
                    <a:pt x="12" y="0"/>
                    <a:pt x="16" y="4"/>
                  </a:cubicBezTo>
                  <a:cubicBezTo>
                    <a:pt x="20" y="7"/>
                    <a:pt x="20" y="13"/>
                    <a:pt x="16" y="17"/>
                  </a:cubicBezTo>
                  <a:cubicBezTo>
                    <a:pt x="12" y="20"/>
                    <a:pt x="7" y="20"/>
                    <a:pt x="3"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18" name="Freeform 145"/>
            <p:cNvSpPr/>
            <p:nvPr/>
          </p:nvSpPr>
          <p:spPr bwMode="auto">
            <a:xfrm>
              <a:off x="4299484" y="1962245"/>
              <a:ext cx="471484" cy="170461"/>
            </a:xfrm>
            <a:custGeom>
              <a:avLst/>
              <a:gdLst>
                <a:gd name="T0" fmla="*/ 50 w 55"/>
                <a:gd name="T1" fmla="*/ 19 h 20"/>
                <a:gd name="T2" fmla="*/ 6 w 55"/>
                <a:gd name="T3" fmla="*/ 19 h 20"/>
                <a:gd name="T4" fmla="*/ 6 w 55"/>
                <a:gd name="T5" fmla="*/ 19 h 20"/>
                <a:gd name="T6" fmla="*/ 1 w 55"/>
                <a:gd name="T7" fmla="*/ 19 h 20"/>
                <a:gd name="T8" fmla="*/ 1 w 55"/>
                <a:gd name="T9" fmla="*/ 19 h 20"/>
                <a:gd name="T10" fmla="*/ 1 w 55"/>
                <a:gd name="T11" fmla="*/ 15 h 20"/>
                <a:gd name="T12" fmla="*/ 1 w 55"/>
                <a:gd name="T13" fmla="*/ 15 h 20"/>
                <a:gd name="T14" fmla="*/ 54 w 55"/>
                <a:gd name="T15" fmla="*/ 15 h 20"/>
                <a:gd name="T16" fmla="*/ 54 w 55"/>
                <a:gd name="T17" fmla="*/ 15 h 20"/>
                <a:gd name="T18" fmla="*/ 54 w 55"/>
                <a:gd name="T19" fmla="*/ 19 h 20"/>
                <a:gd name="T20" fmla="*/ 54 w 55"/>
                <a:gd name="T21" fmla="*/ 19 h 20"/>
                <a:gd name="T22" fmla="*/ 50 w 55"/>
                <a:gd name="T23"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5" h="20">
                  <a:moveTo>
                    <a:pt x="50" y="19"/>
                  </a:moveTo>
                  <a:cubicBezTo>
                    <a:pt x="37" y="7"/>
                    <a:pt x="18" y="7"/>
                    <a:pt x="6" y="19"/>
                  </a:cubicBezTo>
                  <a:cubicBezTo>
                    <a:pt x="6" y="19"/>
                    <a:pt x="6" y="19"/>
                    <a:pt x="6" y="19"/>
                  </a:cubicBezTo>
                  <a:cubicBezTo>
                    <a:pt x="4" y="20"/>
                    <a:pt x="2" y="20"/>
                    <a:pt x="1" y="19"/>
                  </a:cubicBezTo>
                  <a:cubicBezTo>
                    <a:pt x="1" y="19"/>
                    <a:pt x="1" y="19"/>
                    <a:pt x="1" y="19"/>
                  </a:cubicBezTo>
                  <a:cubicBezTo>
                    <a:pt x="0" y="18"/>
                    <a:pt x="0" y="16"/>
                    <a:pt x="1" y="15"/>
                  </a:cubicBezTo>
                  <a:cubicBezTo>
                    <a:pt x="1" y="15"/>
                    <a:pt x="1" y="15"/>
                    <a:pt x="1" y="15"/>
                  </a:cubicBezTo>
                  <a:cubicBezTo>
                    <a:pt x="16" y="0"/>
                    <a:pt x="39" y="0"/>
                    <a:pt x="54" y="15"/>
                  </a:cubicBezTo>
                  <a:cubicBezTo>
                    <a:pt x="54" y="15"/>
                    <a:pt x="54" y="15"/>
                    <a:pt x="54" y="15"/>
                  </a:cubicBezTo>
                  <a:cubicBezTo>
                    <a:pt x="55" y="16"/>
                    <a:pt x="55" y="18"/>
                    <a:pt x="54" y="19"/>
                  </a:cubicBezTo>
                  <a:cubicBezTo>
                    <a:pt x="54" y="19"/>
                    <a:pt x="54" y="19"/>
                    <a:pt x="54" y="19"/>
                  </a:cubicBezTo>
                  <a:cubicBezTo>
                    <a:pt x="53" y="20"/>
                    <a:pt x="51" y="20"/>
                    <a:pt x="5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19" name="Freeform 146"/>
            <p:cNvSpPr/>
            <p:nvPr/>
          </p:nvSpPr>
          <p:spPr bwMode="auto">
            <a:xfrm>
              <a:off x="4212441" y="1835306"/>
              <a:ext cx="645570" cy="213982"/>
            </a:xfrm>
            <a:custGeom>
              <a:avLst/>
              <a:gdLst>
                <a:gd name="T0" fmla="*/ 70 w 75"/>
                <a:gd name="T1" fmla="*/ 24 h 25"/>
                <a:gd name="T2" fmla="*/ 6 w 75"/>
                <a:gd name="T3" fmla="*/ 24 h 25"/>
                <a:gd name="T4" fmla="*/ 6 w 75"/>
                <a:gd name="T5" fmla="*/ 24 h 25"/>
                <a:gd name="T6" fmla="*/ 2 w 75"/>
                <a:gd name="T7" fmla="*/ 24 h 25"/>
                <a:gd name="T8" fmla="*/ 2 w 75"/>
                <a:gd name="T9" fmla="*/ 24 h 25"/>
                <a:gd name="T10" fmla="*/ 2 w 75"/>
                <a:gd name="T11" fmla="*/ 20 h 25"/>
                <a:gd name="T12" fmla="*/ 2 w 75"/>
                <a:gd name="T13" fmla="*/ 20 h 25"/>
                <a:gd name="T14" fmla="*/ 74 w 75"/>
                <a:gd name="T15" fmla="*/ 20 h 25"/>
                <a:gd name="T16" fmla="*/ 74 w 75"/>
                <a:gd name="T17" fmla="*/ 20 h 25"/>
                <a:gd name="T18" fmla="*/ 74 w 75"/>
                <a:gd name="T19" fmla="*/ 24 h 25"/>
                <a:gd name="T20" fmla="*/ 74 w 75"/>
                <a:gd name="T21" fmla="*/ 24 h 25"/>
                <a:gd name="T22" fmla="*/ 70 w 75"/>
                <a:gd name="T23"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5" h="25">
                  <a:moveTo>
                    <a:pt x="70" y="24"/>
                  </a:moveTo>
                  <a:cubicBezTo>
                    <a:pt x="52" y="7"/>
                    <a:pt x="23" y="7"/>
                    <a:pt x="6" y="24"/>
                  </a:cubicBezTo>
                  <a:cubicBezTo>
                    <a:pt x="6" y="24"/>
                    <a:pt x="6" y="24"/>
                    <a:pt x="6" y="24"/>
                  </a:cubicBezTo>
                  <a:cubicBezTo>
                    <a:pt x="5" y="25"/>
                    <a:pt x="3" y="25"/>
                    <a:pt x="2" y="24"/>
                  </a:cubicBezTo>
                  <a:cubicBezTo>
                    <a:pt x="2" y="24"/>
                    <a:pt x="2" y="24"/>
                    <a:pt x="2" y="24"/>
                  </a:cubicBezTo>
                  <a:cubicBezTo>
                    <a:pt x="0" y="23"/>
                    <a:pt x="0" y="21"/>
                    <a:pt x="2" y="20"/>
                  </a:cubicBezTo>
                  <a:cubicBezTo>
                    <a:pt x="2" y="20"/>
                    <a:pt x="2" y="20"/>
                    <a:pt x="2" y="20"/>
                  </a:cubicBezTo>
                  <a:cubicBezTo>
                    <a:pt x="21" y="0"/>
                    <a:pt x="54" y="0"/>
                    <a:pt x="74" y="20"/>
                  </a:cubicBezTo>
                  <a:cubicBezTo>
                    <a:pt x="74" y="20"/>
                    <a:pt x="74" y="20"/>
                    <a:pt x="74" y="20"/>
                  </a:cubicBezTo>
                  <a:cubicBezTo>
                    <a:pt x="75" y="21"/>
                    <a:pt x="75" y="23"/>
                    <a:pt x="74" y="24"/>
                  </a:cubicBezTo>
                  <a:cubicBezTo>
                    <a:pt x="74" y="24"/>
                    <a:pt x="74" y="24"/>
                    <a:pt x="74" y="24"/>
                  </a:cubicBezTo>
                  <a:cubicBezTo>
                    <a:pt x="73" y="25"/>
                    <a:pt x="71" y="25"/>
                    <a:pt x="7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grpSp>
      <p:grpSp>
        <p:nvGrpSpPr>
          <p:cNvPr id="20" name="组合 19"/>
          <p:cNvGrpSpPr/>
          <p:nvPr/>
        </p:nvGrpSpPr>
        <p:grpSpPr>
          <a:xfrm>
            <a:off x="5277283" y="3424611"/>
            <a:ext cx="554403" cy="442165"/>
            <a:chOff x="3009633" y="2833220"/>
            <a:chExt cx="591168" cy="471487"/>
          </a:xfrm>
          <a:solidFill>
            <a:schemeClr val="accent1"/>
          </a:solidFill>
        </p:grpSpPr>
        <p:sp>
          <p:nvSpPr>
            <p:cNvPr id="21" name="Oval 214"/>
            <p:cNvSpPr>
              <a:spLocks noChangeArrowheads="1"/>
            </p:cNvSpPr>
            <p:nvPr/>
          </p:nvSpPr>
          <p:spPr bwMode="auto">
            <a:xfrm>
              <a:off x="3234494" y="3210410"/>
              <a:ext cx="94297" cy="9429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22" name="Oval 215"/>
            <p:cNvSpPr>
              <a:spLocks noChangeArrowheads="1"/>
            </p:cNvSpPr>
            <p:nvPr/>
          </p:nvSpPr>
          <p:spPr bwMode="auto">
            <a:xfrm>
              <a:off x="3404954" y="3210410"/>
              <a:ext cx="101550" cy="9429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23" name="Freeform 216"/>
            <p:cNvSpPr>
              <a:spLocks noEditPoints="1"/>
            </p:cNvSpPr>
            <p:nvPr/>
          </p:nvSpPr>
          <p:spPr bwMode="auto">
            <a:xfrm>
              <a:off x="3009633" y="2833220"/>
              <a:ext cx="591168" cy="340921"/>
            </a:xfrm>
            <a:custGeom>
              <a:avLst/>
              <a:gdLst>
                <a:gd name="T0" fmla="*/ 66 w 69"/>
                <a:gd name="T1" fmla="*/ 13 h 40"/>
                <a:gd name="T2" fmla="*/ 26 w 69"/>
                <a:gd name="T3" fmla="*/ 13 h 40"/>
                <a:gd name="T4" fmla="*/ 22 w 69"/>
                <a:gd name="T5" fmla="*/ 9 h 40"/>
                <a:gd name="T6" fmla="*/ 22 w 69"/>
                <a:gd name="T7" fmla="*/ 4 h 40"/>
                <a:gd name="T8" fmla="*/ 17 w 69"/>
                <a:gd name="T9" fmla="*/ 0 h 40"/>
                <a:gd name="T10" fmla="*/ 4 w 69"/>
                <a:gd name="T11" fmla="*/ 0 h 40"/>
                <a:gd name="T12" fmla="*/ 0 w 69"/>
                <a:gd name="T13" fmla="*/ 4 h 40"/>
                <a:gd name="T14" fmla="*/ 4 w 69"/>
                <a:gd name="T15" fmla="*/ 8 h 40"/>
                <a:gd name="T16" fmla="*/ 9 w 69"/>
                <a:gd name="T17" fmla="*/ 8 h 40"/>
                <a:gd name="T18" fmla="*/ 14 w 69"/>
                <a:gd name="T19" fmla="*/ 12 h 40"/>
                <a:gd name="T20" fmla="*/ 24 w 69"/>
                <a:gd name="T21" fmla="*/ 37 h 40"/>
                <a:gd name="T22" fmla="*/ 30 w 69"/>
                <a:gd name="T23" fmla="*/ 40 h 40"/>
                <a:gd name="T24" fmla="*/ 54 w 69"/>
                <a:gd name="T25" fmla="*/ 40 h 40"/>
                <a:gd name="T26" fmla="*/ 60 w 69"/>
                <a:gd name="T27" fmla="*/ 37 h 40"/>
                <a:gd name="T28" fmla="*/ 68 w 69"/>
                <a:gd name="T29" fmla="*/ 17 h 40"/>
                <a:gd name="T30" fmla="*/ 66 w 69"/>
                <a:gd name="T31" fmla="*/ 13 h 40"/>
                <a:gd name="T32" fmla="*/ 53 w 69"/>
                <a:gd name="T33" fmla="*/ 35 h 40"/>
                <a:gd name="T34" fmla="*/ 32 w 69"/>
                <a:gd name="T35" fmla="*/ 35 h 40"/>
                <a:gd name="T36" fmla="*/ 26 w 69"/>
                <a:gd name="T37" fmla="*/ 19 h 40"/>
                <a:gd name="T38" fmla="*/ 59 w 69"/>
                <a:gd name="T39" fmla="*/ 19 h 40"/>
                <a:gd name="T40" fmla="*/ 53 w 69"/>
                <a:gd name="T41" fmla="*/ 35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 h="40">
                  <a:moveTo>
                    <a:pt x="66" y="13"/>
                  </a:moveTo>
                  <a:cubicBezTo>
                    <a:pt x="26" y="13"/>
                    <a:pt x="26" y="13"/>
                    <a:pt x="26" y="13"/>
                  </a:cubicBezTo>
                  <a:cubicBezTo>
                    <a:pt x="24" y="13"/>
                    <a:pt x="22" y="11"/>
                    <a:pt x="22" y="9"/>
                  </a:cubicBezTo>
                  <a:cubicBezTo>
                    <a:pt x="22" y="4"/>
                    <a:pt x="22" y="4"/>
                    <a:pt x="22" y="4"/>
                  </a:cubicBezTo>
                  <a:cubicBezTo>
                    <a:pt x="22" y="2"/>
                    <a:pt x="20" y="0"/>
                    <a:pt x="17" y="0"/>
                  </a:cubicBezTo>
                  <a:cubicBezTo>
                    <a:pt x="4" y="0"/>
                    <a:pt x="4" y="0"/>
                    <a:pt x="4" y="0"/>
                  </a:cubicBezTo>
                  <a:cubicBezTo>
                    <a:pt x="2" y="0"/>
                    <a:pt x="0" y="2"/>
                    <a:pt x="0" y="4"/>
                  </a:cubicBezTo>
                  <a:cubicBezTo>
                    <a:pt x="0" y="6"/>
                    <a:pt x="2" y="8"/>
                    <a:pt x="4" y="8"/>
                  </a:cubicBezTo>
                  <a:cubicBezTo>
                    <a:pt x="9" y="8"/>
                    <a:pt x="9" y="8"/>
                    <a:pt x="9" y="8"/>
                  </a:cubicBezTo>
                  <a:cubicBezTo>
                    <a:pt x="11" y="8"/>
                    <a:pt x="14" y="9"/>
                    <a:pt x="14" y="12"/>
                  </a:cubicBezTo>
                  <a:cubicBezTo>
                    <a:pt x="24" y="37"/>
                    <a:pt x="24" y="37"/>
                    <a:pt x="24" y="37"/>
                  </a:cubicBezTo>
                  <a:cubicBezTo>
                    <a:pt x="25" y="39"/>
                    <a:pt x="27" y="40"/>
                    <a:pt x="30" y="40"/>
                  </a:cubicBezTo>
                  <a:cubicBezTo>
                    <a:pt x="54" y="40"/>
                    <a:pt x="54" y="40"/>
                    <a:pt x="54" y="40"/>
                  </a:cubicBezTo>
                  <a:cubicBezTo>
                    <a:pt x="57" y="40"/>
                    <a:pt x="59" y="39"/>
                    <a:pt x="60" y="37"/>
                  </a:cubicBezTo>
                  <a:cubicBezTo>
                    <a:pt x="68" y="17"/>
                    <a:pt x="68" y="17"/>
                    <a:pt x="68" y="17"/>
                  </a:cubicBezTo>
                  <a:cubicBezTo>
                    <a:pt x="69" y="15"/>
                    <a:pt x="68" y="13"/>
                    <a:pt x="66" y="13"/>
                  </a:cubicBezTo>
                  <a:close/>
                  <a:moveTo>
                    <a:pt x="53" y="35"/>
                  </a:moveTo>
                  <a:cubicBezTo>
                    <a:pt x="32" y="35"/>
                    <a:pt x="32" y="35"/>
                    <a:pt x="32" y="35"/>
                  </a:cubicBezTo>
                  <a:cubicBezTo>
                    <a:pt x="26" y="19"/>
                    <a:pt x="26" y="19"/>
                    <a:pt x="26" y="19"/>
                  </a:cubicBezTo>
                  <a:cubicBezTo>
                    <a:pt x="59" y="19"/>
                    <a:pt x="59" y="19"/>
                    <a:pt x="59" y="19"/>
                  </a:cubicBezTo>
                  <a:lnTo>
                    <a:pt x="53"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grpSp>
      <p:grpSp>
        <p:nvGrpSpPr>
          <p:cNvPr id="24" name="组合 23"/>
          <p:cNvGrpSpPr/>
          <p:nvPr/>
        </p:nvGrpSpPr>
        <p:grpSpPr>
          <a:xfrm>
            <a:off x="5864139" y="4479150"/>
            <a:ext cx="425157" cy="554407"/>
            <a:chOff x="6889388" y="2720789"/>
            <a:chExt cx="453350" cy="591172"/>
          </a:xfrm>
          <a:solidFill>
            <a:schemeClr val="accent1"/>
          </a:solidFill>
        </p:grpSpPr>
        <p:sp>
          <p:nvSpPr>
            <p:cNvPr id="25" name="Freeform 197"/>
            <p:cNvSpPr>
              <a:spLocks noEditPoints="1"/>
            </p:cNvSpPr>
            <p:nvPr/>
          </p:nvSpPr>
          <p:spPr bwMode="auto">
            <a:xfrm>
              <a:off x="7092489" y="2920264"/>
              <a:ext cx="250249" cy="391697"/>
            </a:xfrm>
            <a:custGeom>
              <a:avLst/>
              <a:gdLst>
                <a:gd name="T0" fmla="*/ 18 w 29"/>
                <a:gd name="T1" fmla="*/ 0 h 46"/>
                <a:gd name="T2" fmla="*/ 18 w 29"/>
                <a:gd name="T3" fmla="*/ 13 h 46"/>
                <a:gd name="T4" fmla="*/ 29 w 29"/>
                <a:gd name="T5" fmla="*/ 13 h 46"/>
                <a:gd name="T6" fmla="*/ 29 w 29"/>
                <a:gd name="T7" fmla="*/ 0 h 46"/>
                <a:gd name="T8" fmla="*/ 18 w 29"/>
                <a:gd name="T9" fmla="*/ 0 h 46"/>
                <a:gd name="T10" fmla="*/ 0 w 29"/>
                <a:gd name="T11" fmla="*/ 31 h 46"/>
                <a:gd name="T12" fmla="*/ 14 w 29"/>
                <a:gd name="T13" fmla="*/ 46 h 46"/>
                <a:gd name="T14" fmla="*/ 29 w 29"/>
                <a:gd name="T15" fmla="*/ 31 h 46"/>
                <a:gd name="T16" fmla="*/ 29 w 29"/>
                <a:gd name="T17" fmla="*/ 15 h 46"/>
                <a:gd name="T18" fmla="*/ 0 w 29"/>
                <a:gd name="T19" fmla="*/ 15 h 46"/>
                <a:gd name="T20" fmla="*/ 0 w 29"/>
                <a:gd name="T21" fmla="*/ 31 h 46"/>
                <a:gd name="T22" fmla="*/ 15 w 29"/>
                <a:gd name="T23" fmla="*/ 0 h 46"/>
                <a:gd name="T24" fmla="*/ 0 w 29"/>
                <a:gd name="T25" fmla="*/ 0 h 46"/>
                <a:gd name="T26" fmla="*/ 0 w 29"/>
                <a:gd name="T27" fmla="*/ 13 h 46"/>
                <a:gd name="T28" fmla="*/ 15 w 29"/>
                <a:gd name="T29" fmla="*/ 13 h 46"/>
                <a:gd name="T30" fmla="*/ 15 w 29"/>
                <a:gd name="T31"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46">
                  <a:moveTo>
                    <a:pt x="18" y="0"/>
                  </a:moveTo>
                  <a:cubicBezTo>
                    <a:pt x="18" y="13"/>
                    <a:pt x="18" y="13"/>
                    <a:pt x="18" y="13"/>
                  </a:cubicBezTo>
                  <a:cubicBezTo>
                    <a:pt x="29" y="13"/>
                    <a:pt x="29" y="13"/>
                    <a:pt x="29" y="13"/>
                  </a:cubicBezTo>
                  <a:cubicBezTo>
                    <a:pt x="29" y="0"/>
                    <a:pt x="29" y="0"/>
                    <a:pt x="29" y="0"/>
                  </a:cubicBezTo>
                  <a:lnTo>
                    <a:pt x="18" y="0"/>
                  </a:lnTo>
                  <a:close/>
                  <a:moveTo>
                    <a:pt x="0" y="31"/>
                  </a:moveTo>
                  <a:cubicBezTo>
                    <a:pt x="0" y="39"/>
                    <a:pt x="6" y="46"/>
                    <a:pt x="14" y="46"/>
                  </a:cubicBezTo>
                  <a:cubicBezTo>
                    <a:pt x="22" y="46"/>
                    <a:pt x="29" y="39"/>
                    <a:pt x="29" y="31"/>
                  </a:cubicBezTo>
                  <a:cubicBezTo>
                    <a:pt x="29" y="15"/>
                    <a:pt x="29" y="15"/>
                    <a:pt x="29" y="15"/>
                  </a:cubicBezTo>
                  <a:cubicBezTo>
                    <a:pt x="0" y="15"/>
                    <a:pt x="0" y="15"/>
                    <a:pt x="0" y="15"/>
                  </a:cubicBezTo>
                  <a:lnTo>
                    <a:pt x="0" y="31"/>
                  </a:lnTo>
                  <a:close/>
                  <a:moveTo>
                    <a:pt x="15" y="0"/>
                  </a:moveTo>
                  <a:cubicBezTo>
                    <a:pt x="0" y="0"/>
                    <a:pt x="0" y="0"/>
                    <a:pt x="0" y="0"/>
                  </a:cubicBezTo>
                  <a:cubicBezTo>
                    <a:pt x="0" y="13"/>
                    <a:pt x="0" y="13"/>
                    <a:pt x="0" y="13"/>
                  </a:cubicBezTo>
                  <a:cubicBezTo>
                    <a:pt x="15" y="13"/>
                    <a:pt x="15" y="13"/>
                    <a:pt x="15" y="13"/>
                  </a:cubicBezTo>
                  <a:lnTo>
                    <a:pt x="15" y="0"/>
                  </a:lnTo>
                  <a:close/>
                </a:path>
              </a:pathLst>
            </a:custGeom>
            <a:grpFill/>
            <a:ln>
              <a:noFill/>
            </a:ln>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sp>
          <p:nvSpPr>
            <p:cNvPr id="26" name="Freeform 198"/>
            <p:cNvSpPr/>
            <p:nvPr/>
          </p:nvSpPr>
          <p:spPr bwMode="auto">
            <a:xfrm>
              <a:off x="6889388" y="2720789"/>
              <a:ext cx="333666" cy="301026"/>
            </a:xfrm>
            <a:custGeom>
              <a:avLst/>
              <a:gdLst>
                <a:gd name="T0" fmla="*/ 0 w 39"/>
                <a:gd name="T1" fmla="*/ 20 h 35"/>
                <a:gd name="T2" fmla="*/ 19 w 39"/>
                <a:gd name="T3" fmla="*/ 0 h 35"/>
                <a:gd name="T4" fmla="*/ 19 w 39"/>
                <a:gd name="T5" fmla="*/ 0 h 35"/>
                <a:gd name="T6" fmla="*/ 39 w 39"/>
                <a:gd name="T7" fmla="*/ 20 h 35"/>
                <a:gd name="T8" fmla="*/ 39 w 39"/>
                <a:gd name="T9" fmla="*/ 20 h 35"/>
                <a:gd name="T10" fmla="*/ 36 w 39"/>
                <a:gd name="T11" fmla="*/ 20 h 35"/>
                <a:gd name="T12" fmla="*/ 31 w 39"/>
                <a:gd name="T13" fmla="*/ 8 h 35"/>
                <a:gd name="T14" fmla="*/ 31 w 39"/>
                <a:gd name="T15" fmla="*/ 8 h 35"/>
                <a:gd name="T16" fmla="*/ 19 w 39"/>
                <a:gd name="T17" fmla="*/ 3 h 35"/>
                <a:gd name="T18" fmla="*/ 19 w 39"/>
                <a:gd name="T19" fmla="*/ 3 h 35"/>
                <a:gd name="T20" fmla="*/ 7 w 39"/>
                <a:gd name="T21" fmla="*/ 8 h 35"/>
                <a:gd name="T22" fmla="*/ 7 w 39"/>
                <a:gd name="T23" fmla="*/ 8 h 35"/>
                <a:gd name="T24" fmla="*/ 3 w 39"/>
                <a:gd name="T25" fmla="*/ 20 h 35"/>
                <a:gd name="T26" fmla="*/ 3 w 39"/>
                <a:gd name="T27" fmla="*/ 20 h 35"/>
                <a:gd name="T28" fmla="*/ 8 w 39"/>
                <a:gd name="T29" fmla="*/ 32 h 35"/>
                <a:gd name="T30" fmla="*/ 8 w 39"/>
                <a:gd name="T31" fmla="*/ 32 h 35"/>
                <a:gd name="T32" fmla="*/ 6 w 39"/>
                <a:gd name="T33" fmla="*/ 35 h 35"/>
                <a:gd name="T34" fmla="*/ 0 w 39"/>
                <a:gd name="T35" fmla="*/ 2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9" h="35">
                  <a:moveTo>
                    <a:pt x="0" y="20"/>
                  </a:moveTo>
                  <a:cubicBezTo>
                    <a:pt x="0" y="9"/>
                    <a:pt x="8" y="1"/>
                    <a:pt x="19" y="0"/>
                  </a:cubicBezTo>
                  <a:cubicBezTo>
                    <a:pt x="19" y="0"/>
                    <a:pt x="19" y="0"/>
                    <a:pt x="19" y="0"/>
                  </a:cubicBezTo>
                  <a:cubicBezTo>
                    <a:pt x="30" y="1"/>
                    <a:pt x="39" y="9"/>
                    <a:pt x="39" y="20"/>
                  </a:cubicBezTo>
                  <a:cubicBezTo>
                    <a:pt x="39" y="20"/>
                    <a:pt x="39" y="20"/>
                    <a:pt x="39" y="20"/>
                  </a:cubicBezTo>
                  <a:cubicBezTo>
                    <a:pt x="36" y="20"/>
                    <a:pt x="36" y="20"/>
                    <a:pt x="36" y="20"/>
                  </a:cubicBezTo>
                  <a:cubicBezTo>
                    <a:pt x="36" y="16"/>
                    <a:pt x="34" y="11"/>
                    <a:pt x="31" y="8"/>
                  </a:cubicBezTo>
                  <a:cubicBezTo>
                    <a:pt x="31" y="8"/>
                    <a:pt x="31" y="8"/>
                    <a:pt x="31" y="8"/>
                  </a:cubicBezTo>
                  <a:cubicBezTo>
                    <a:pt x="28" y="5"/>
                    <a:pt x="24" y="3"/>
                    <a:pt x="19" y="3"/>
                  </a:cubicBezTo>
                  <a:cubicBezTo>
                    <a:pt x="19" y="3"/>
                    <a:pt x="19" y="3"/>
                    <a:pt x="19" y="3"/>
                  </a:cubicBezTo>
                  <a:cubicBezTo>
                    <a:pt x="15" y="3"/>
                    <a:pt x="10" y="5"/>
                    <a:pt x="7" y="8"/>
                  </a:cubicBezTo>
                  <a:cubicBezTo>
                    <a:pt x="7" y="8"/>
                    <a:pt x="7" y="8"/>
                    <a:pt x="7" y="8"/>
                  </a:cubicBezTo>
                  <a:cubicBezTo>
                    <a:pt x="4" y="11"/>
                    <a:pt x="3" y="16"/>
                    <a:pt x="3" y="20"/>
                  </a:cubicBezTo>
                  <a:cubicBezTo>
                    <a:pt x="3" y="20"/>
                    <a:pt x="3" y="20"/>
                    <a:pt x="3" y="20"/>
                  </a:cubicBezTo>
                  <a:cubicBezTo>
                    <a:pt x="3" y="25"/>
                    <a:pt x="5" y="29"/>
                    <a:pt x="8" y="32"/>
                  </a:cubicBezTo>
                  <a:cubicBezTo>
                    <a:pt x="8" y="32"/>
                    <a:pt x="8" y="32"/>
                    <a:pt x="8" y="32"/>
                  </a:cubicBezTo>
                  <a:cubicBezTo>
                    <a:pt x="6" y="35"/>
                    <a:pt x="6" y="35"/>
                    <a:pt x="6" y="35"/>
                  </a:cubicBezTo>
                  <a:cubicBezTo>
                    <a:pt x="2" y="31"/>
                    <a:pt x="0" y="26"/>
                    <a:pt x="0" y="20"/>
                  </a:cubicBezTo>
                  <a:close/>
                </a:path>
              </a:pathLst>
            </a:custGeom>
            <a:grpFill/>
            <a:ln>
              <a:noFill/>
            </a:ln>
          </p:spPr>
          <p:txBody>
            <a:bodyPr vert="horz" wrap="square" lIns="121920" tIns="60960" rIns="121920" bIns="60960" numCol="1" anchor="t" anchorCtr="0" compatLnSpc="1"/>
            <a:lstStyle/>
            <a:p>
              <a:endParaRPr lang="zh-CN" altLang="en-US" sz="2490">
                <a:solidFill>
                  <a:schemeClr val="tx1">
                    <a:lumMod val="65000"/>
                    <a:lumOff val="35000"/>
                  </a:schemeClr>
                </a:solidFill>
              </a:endParaRPr>
            </a:p>
          </p:txBody>
        </p:sp>
      </p:grpSp>
      <p:sp>
        <p:nvSpPr>
          <p:cNvPr id="27" name="空心弧 26"/>
          <p:cNvSpPr/>
          <p:nvPr/>
        </p:nvSpPr>
        <p:spPr>
          <a:xfrm>
            <a:off x="5305528" y="3953591"/>
            <a:ext cx="1604887" cy="1605530"/>
          </a:xfrm>
          <a:prstGeom prst="blockArc">
            <a:avLst>
              <a:gd name="adj1" fmla="val 17085111"/>
              <a:gd name="adj2" fmla="val 10799997"/>
              <a:gd name="adj3" fmla="val 11504"/>
            </a:avLst>
          </a:prstGeom>
          <a:solidFill>
            <a:schemeClr val="accent1"/>
          </a:solidFill>
          <a:ln>
            <a:noFill/>
          </a:ln>
          <a:effectLst/>
        </p:spPr>
        <p:style>
          <a:lnRef idx="0">
            <a:scrgbClr r="0" g="0" b="0"/>
          </a:lnRef>
          <a:fillRef idx="3">
            <a:scrgbClr r="0" g="0" b="0"/>
          </a:fillRef>
          <a:effectRef idx="2">
            <a:scrgbClr r="0" g="0" b="0"/>
          </a:effectRef>
          <a:fontRef idx="minor">
            <a:schemeClr val="lt1"/>
          </a:fontRef>
        </p:style>
      </p:sp>
      <p:sp>
        <p:nvSpPr>
          <p:cNvPr id="28" name="任意多边形 27"/>
          <p:cNvSpPr/>
          <p:nvPr/>
        </p:nvSpPr>
        <p:spPr>
          <a:xfrm rot="17307692">
            <a:off x="5663027" y="2214108"/>
            <a:ext cx="1619267" cy="872432"/>
          </a:xfrm>
          <a:custGeom>
            <a:avLst/>
            <a:gdLst>
              <a:gd name="connsiteX0" fmla="*/ 4833930 w 4843779"/>
              <a:gd name="connsiteY0" fmla="*/ 0 h 2609741"/>
              <a:gd name="connsiteX1" fmla="*/ 4843489 w 4843779"/>
              <a:gd name="connsiteY1" fmla="*/ 152635 h 2609741"/>
              <a:gd name="connsiteX2" fmla="*/ 3517115 w 4843779"/>
              <a:gd name="connsiteY2" fmla="*/ 2348626 h 2609741"/>
              <a:gd name="connsiteX3" fmla="*/ 351244 w 4843779"/>
              <a:gd name="connsiteY3" fmla="*/ 1435790 h 2609741"/>
              <a:gd name="connsiteX4" fmla="*/ 0 w 4843779"/>
              <a:gd name="connsiteY4" fmla="*/ 1526124 h 2609741"/>
              <a:gd name="connsiteX5" fmla="*/ 380009 w 4843779"/>
              <a:gd name="connsiteY5" fmla="*/ 717222 h 2609741"/>
              <a:gd name="connsiteX6" fmla="*/ 1326890 w 4843779"/>
              <a:gd name="connsiteY6" fmla="*/ 1184874 h 2609741"/>
              <a:gd name="connsiteX7" fmla="*/ 981253 w 4843779"/>
              <a:gd name="connsiteY7" fmla="*/ 1273766 h 2609741"/>
              <a:gd name="connsiteX8" fmla="*/ 3348138 w 4843779"/>
              <a:gd name="connsiteY8" fmla="*/ 1741216 h 2609741"/>
              <a:gd name="connsiteX9" fmla="*/ 4226462 w 4843779"/>
              <a:gd name="connsiteY9" fmla="*/ 84448 h 2609741"/>
              <a:gd name="connsiteX10" fmla="*/ 4217585 w 4843779"/>
              <a:gd name="connsiteY10" fmla="*/ 0 h 2609741"/>
              <a:gd name="connsiteX11" fmla="*/ 4833930 w 4843779"/>
              <a:gd name="connsiteY11" fmla="*/ 0 h 260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843779" h="2609741">
                <a:moveTo>
                  <a:pt x="4833930" y="0"/>
                </a:moveTo>
                <a:lnTo>
                  <a:pt x="4843489" y="152635"/>
                </a:lnTo>
                <a:cubicBezTo>
                  <a:pt x="4857473" y="1052464"/>
                  <a:pt x="4365817" y="1918999"/>
                  <a:pt x="3517115" y="2348626"/>
                </a:cubicBezTo>
                <a:cubicBezTo>
                  <a:pt x="2385597" y="2921419"/>
                  <a:pt x="1003828" y="2523005"/>
                  <a:pt x="351244" y="1435790"/>
                </a:cubicBezTo>
                <a:lnTo>
                  <a:pt x="0" y="1526124"/>
                </a:lnTo>
                <a:lnTo>
                  <a:pt x="380009" y="717222"/>
                </a:lnTo>
                <a:lnTo>
                  <a:pt x="1326890" y="1184874"/>
                </a:lnTo>
                <a:lnTo>
                  <a:pt x="981253" y="1273766"/>
                </a:lnTo>
                <a:cubicBezTo>
                  <a:pt x="1534634" y="2011589"/>
                  <a:pt x="2555569" y="2213219"/>
                  <a:pt x="3348138" y="1741216"/>
                </a:cubicBezTo>
                <a:cubicBezTo>
                  <a:pt x="3942651" y="1387163"/>
                  <a:pt x="4265044" y="739620"/>
                  <a:pt x="4226462" y="84448"/>
                </a:cubicBezTo>
                <a:lnTo>
                  <a:pt x="4217585" y="0"/>
                </a:lnTo>
                <a:lnTo>
                  <a:pt x="483393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a:solidFill>
                <a:schemeClr val="tx1">
                  <a:lumMod val="65000"/>
                  <a:lumOff val="35000"/>
                </a:schemeClr>
              </a:solidFill>
            </a:endParaRPr>
          </a:p>
        </p:txBody>
      </p:sp>
      <p:sp>
        <p:nvSpPr>
          <p:cNvPr id="29" name="任意多边形 28"/>
          <p:cNvSpPr/>
          <p:nvPr/>
        </p:nvSpPr>
        <p:spPr>
          <a:xfrm rot="17307692">
            <a:off x="5266953" y="1762962"/>
            <a:ext cx="1063396" cy="744568"/>
          </a:xfrm>
          <a:custGeom>
            <a:avLst/>
            <a:gdLst>
              <a:gd name="connsiteX0" fmla="*/ 3082922 w 3180980"/>
              <a:gd name="connsiteY0" fmla="*/ 1705085 h 2227258"/>
              <a:gd name="connsiteX1" fmla="*/ 3176423 w 3180980"/>
              <a:gd name="connsiteY1" fmla="*/ 2154476 h 2227258"/>
              <a:gd name="connsiteX2" fmla="*/ 3180980 w 3180980"/>
              <a:gd name="connsiteY2" fmla="*/ 2227258 h 2227258"/>
              <a:gd name="connsiteX3" fmla="*/ 2564635 w 3180980"/>
              <a:gd name="connsiteY3" fmla="*/ 2227258 h 2227258"/>
              <a:gd name="connsiteX4" fmla="*/ 2556295 w 3180980"/>
              <a:gd name="connsiteY4" fmla="*/ 2147919 h 2227258"/>
              <a:gd name="connsiteX5" fmla="*/ 2411315 w 3180980"/>
              <a:gd name="connsiteY5" fmla="*/ 1664578 h 2227258"/>
              <a:gd name="connsiteX6" fmla="*/ 196026 w 3180980"/>
              <a:gd name="connsiteY6" fmla="*/ 708959 h 2227258"/>
              <a:gd name="connsiteX7" fmla="*/ 0 w 3180980"/>
              <a:gd name="connsiteY7" fmla="*/ 127074 h 2227258"/>
              <a:gd name="connsiteX8" fmla="*/ 3002505 w 3180980"/>
              <a:gd name="connsiteY8" fmla="*/ 1483914 h 2227258"/>
              <a:gd name="connsiteX9" fmla="*/ 3082922 w 3180980"/>
              <a:gd name="connsiteY9" fmla="*/ 1705085 h 2227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180980" h="2227258">
                <a:moveTo>
                  <a:pt x="3082922" y="1705085"/>
                </a:moveTo>
                <a:cubicBezTo>
                  <a:pt x="3128937" y="1853627"/>
                  <a:pt x="3159875" y="2004047"/>
                  <a:pt x="3176423" y="2154476"/>
                </a:cubicBezTo>
                <a:lnTo>
                  <a:pt x="3180980" y="2227258"/>
                </a:lnTo>
                <a:lnTo>
                  <a:pt x="2564635" y="2227258"/>
                </a:lnTo>
                <a:lnTo>
                  <a:pt x="2556295" y="2147919"/>
                </a:lnTo>
                <a:cubicBezTo>
                  <a:pt x="2531455" y="1984304"/>
                  <a:pt x="2483591" y="1821702"/>
                  <a:pt x="2411315" y="1664578"/>
                </a:cubicBezTo>
                <a:cubicBezTo>
                  <a:pt x="2025870" y="826647"/>
                  <a:pt x="1070294" y="414436"/>
                  <a:pt x="196026" y="708959"/>
                </a:cubicBezTo>
                <a:lnTo>
                  <a:pt x="0" y="127074"/>
                </a:lnTo>
                <a:cubicBezTo>
                  <a:pt x="1201918" y="-277827"/>
                  <a:pt x="2512407" y="314386"/>
                  <a:pt x="3002505" y="1483914"/>
                </a:cubicBezTo>
                <a:cubicBezTo>
                  <a:pt x="3033137" y="1557012"/>
                  <a:pt x="3059914" y="1630814"/>
                  <a:pt x="3082922" y="1705085"/>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90">
              <a:solidFill>
                <a:schemeClr val="tx1">
                  <a:lumMod val="65000"/>
                  <a:lumOff val="3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350"/>
                                        <p:tgtEl>
                                          <p:spTgt spid="2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up)">
                                      <p:cBhvr>
                                        <p:cTn id="11" dur="600"/>
                                        <p:tgtEl>
                                          <p:spTgt spid="28"/>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childTnLst>
                          </p:cTn>
                        </p:par>
                        <p:par>
                          <p:cTn id="16" fill="hold">
                            <p:stCondLst>
                              <p:cond delay="2000"/>
                            </p:stCondLst>
                            <p:childTnLst>
                              <p:par>
                                <p:cTn id="17" presetID="1"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26" presetClass="emph" presetSubtype="0" fill="hold" grpId="1" nodeType="withEffect">
                                  <p:stCondLst>
                                    <p:cond delay="0"/>
                                  </p:stCondLst>
                                  <p:childTnLst>
                                    <p:animEffect transition="out" filter="fade">
                                      <p:cBhvr>
                                        <p:cTn id="20" dur="500" tmFilter="0, 0; .2, .5; .8, .5; 1, 0"/>
                                        <p:tgtEl>
                                          <p:spTgt spid="7"/>
                                        </p:tgtEl>
                                      </p:cBhvr>
                                    </p:animEffect>
                                    <p:animScale>
                                      <p:cBhvr>
                                        <p:cTn id="21" dur="250" autoRev="1" fill="hold"/>
                                        <p:tgtEl>
                                          <p:spTgt spid="7"/>
                                        </p:tgtEl>
                                      </p:cBhvr>
                                      <p:by x="105000" y="105000"/>
                                    </p:animScale>
                                  </p:childTnLst>
                                </p:cTn>
                              </p:par>
                            </p:childTnLst>
                          </p:cTn>
                        </p:par>
                        <p:par>
                          <p:cTn id="22" fill="hold">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2500"/>
                            </p:stCondLst>
                            <p:childTnLst>
                              <p:par>
                                <p:cTn id="30" presetID="22" presetClass="entr" presetSubtype="1"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up)">
                                      <p:cBhvr>
                                        <p:cTn id="32" dur="750"/>
                                        <p:tgtEl>
                                          <p:spTgt spid="13"/>
                                        </p:tgtEl>
                                      </p:cBhvr>
                                    </p:animEffect>
                                  </p:childTnLst>
                                </p:cTn>
                              </p:par>
                            </p:childTnLst>
                          </p:cTn>
                        </p:par>
                        <p:par>
                          <p:cTn id="33" fill="hold">
                            <p:stCondLst>
                              <p:cond delay="3500"/>
                            </p:stCondLst>
                            <p:childTnLst>
                              <p:par>
                                <p:cTn id="34" presetID="10"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par>
                          <p:cTn id="37" fill="hold">
                            <p:stCondLst>
                              <p:cond delay="4000"/>
                            </p:stCondLst>
                            <p:childTnLst>
                              <p:par>
                                <p:cTn id="38" presetID="1"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childTnLst>
                                </p:cTn>
                              </p:par>
                              <p:par>
                                <p:cTn id="40" presetID="26" presetClass="emph" presetSubtype="0" fill="hold" grpId="1" nodeType="withEffect">
                                  <p:stCondLst>
                                    <p:cond delay="0"/>
                                  </p:stCondLst>
                                  <p:childTnLst>
                                    <p:animEffect transition="out" filter="fade">
                                      <p:cBhvr>
                                        <p:cTn id="41" dur="500" tmFilter="0, 0; .2, .5; .8, .5; 1, 0"/>
                                        <p:tgtEl>
                                          <p:spTgt spid="11"/>
                                        </p:tgtEl>
                                      </p:cBhvr>
                                    </p:animEffect>
                                    <p:animScale>
                                      <p:cBhvr>
                                        <p:cTn id="42" dur="250" autoRev="1" fill="hold"/>
                                        <p:tgtEl>
                                          <p:spTgt spid="11"/>
                                        </p:tgtEl>
                                      </p:cBhvr>
                                      <p:by x="105000" y="105000"/>
                                    </p:animScale>
                                  </p:childTnLst>
                                </p:cTn>
                              </p:par>
                            </p:childTnLst>
                          </p:cTn>
                        </p:par>
                        <p:par>
                          <p:cTn id="43" fill="hold">
                            <p:stCondLst>
                              <p:cond delay="4000"/>
                            </p:stCondLst>
                            <p:childTnLst>
                              <p:par>
                                <p:cTn id="44" presetID="22" presetClass="entr" presetSubtype="2" fill="hold" grpId="0"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right)">
                                      <p:cBhvr>
                                        <p:cTn id="46" dur="500"/>
                                        <p:tgtEl>
                                          <p:spTgt spid="6"/>
                                        </p:tgtEl>
                                      </p:cBhvr>
                                    </p:animEffect>
                                  </p:childTnLst>
                                </p:cTn>
                              </p:par>
                            </p:childTnLst>
                          </p:cTn>
                        </p:par>
                        <p:par>
                          <p:cTn id="47" fill="hold">
                            <p:stCondLst>
                              <p:cond delay="4500"/>
                            </p:stCondLst>
                            <p:childTnLst>
                              <p:par>
                                <p:cTn id="48" presetID="22" presetClass="entr" presetSubtype="2"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right)">
                                      <p:cBhvr>
                                        <p:cTn id="50" dur="500"/>
                                        <p:tgtEl>
                                          <p:spTgt spid="12"/>
                                        </p:tgtEl>
                                      </p:cBhvr>
                                    </p:animEffect>
                                  </p:childTnLst>
                                </p:cTn>
                              </p:par>
                            </p:childTnLst>
                          </p:cTn>
                        </p:par>
                        <p:par>
                          <p:cTn id="51" fill="hold">
                            <p:stCondLst>
                              <p:cond delay="5000"/>
                            </p:stCondLst>
                            <p:childTnLst>
                              <p:par>
                                <p:cTn id="52" presetID="22" presetClass="entr" presetSubtype="8" fill="hold" nodeType="after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wipe(left)">
                                      <p:cBhvr>
                                        <p:cTn id="54" dur="250"/>
                                        <p:tgtEl>
                                          <p:spTgt spid="14"/>
                                        </p:tgtEl>
                                      </p:cBhvr>
                                    </p:animEffect>
                                  </p:childTnLst>
                                </p:cTn>
                              </p:par>
                            </p:childTnLst>
                          </p:cTn>
                        </p:par>
                        <p:par>
                          <p:cTn id="55" fill="hold">
                            <p:stCondLst>
                              <p:cond delay="5500"/>
                            </p:stCondLst>
                            <p:childTnLst>
                              <p:par>
                                <p:cTn id="56" presetID="21" presetClass="entr" presetSubtype="1" fill="hold" nodeType="after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wheel(1)">
                                      <p:cBhvr>
                                        <p:cTn id="58" dur="1000"/>
                                        <p:tgtEl>
                                          <p:spTgt spid="27"/>
                                        </p:tgtEl>
                                      </p:cBhvr>
                                    </p:animEffect>
                                  </p:childTnLst>
                                </p:cTn>
                              </p:par>
                            </p:childTnLst>
                          </p:cTn>
                        </p:par>
                        <p:par>
                          <p:cTn id="59" fill="hold">
                            <p:stCondLst>
                              <p:cond delay="6500"/>
                            </p:stCondLst>
                            <p:childTnLst>
                              <p:par>
                                <p:cTn id="60" presetID="10" presetClass="entr" presetSubtype="0" fill="hold" nodeType="after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par>
                          <p:cTn id="63" fill="hold">
                            <p:stCondLst>
                              <p:cond delay="7000"/>
                            </p:stCondLst>
                            <p:childTnLst>
                              <p:par>
                                <p:cTn id="64" presetID="1" presetClass="entr" presetSubtype="0"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childTnLst>
                                </p:cTn>
                              </p:par>
                              <p:par>
                                <p:cTn id="66" presetID="26" presetClass="emph" presetSubtype="0" fill="hold" grpId="1" nodeType="withEffect">
                                  <p:stCondLst>
                                    <p:cond delay="0"/>
                                  </p:stCondLst>
                                  <p:childTnLst>
                                    <p:animEffect transition="out" filter="fade">
                                      <p:cBhvr>
                                        <p:cTn id="67" dur="500" tmFilter="0, 0; .2, .5; .8, .5; 1, 0"/>
                                        <p:tgtEl>
                                          <p:spTgt spid="9"/>
                                        </p:tgtEl>
                                      </p:cBhvr>
                                    </p:animEffect>
                                    <p:animScale>
                                      <p:cBhvr>
                                        <p:cTn id="68" dur="250" autoRev="1" fill="hold"/>
                                        <p:tgtEl>
                                          <p:spTgt spid="9"/>
                                        </p:tgtEl>
                                      </p:cBhvr>
                                      <p:by x="105000" y="105000"/>
                                    </p:animScale>
                                  </p:childTnLst>
                                </p:cTn>
                              </p:par>
                            </p:childTnLst>
                          </p:cTn>
                        </p:par>
                        <p:par>
                          <p:cTn id="69" fill="hold">
                            <p:stCondLst>
                              <p:cond delay="7000"/>
                            </p:stCondLst>
                            <p:childTnLst>
                              <p:par>
                                <p:cTn id="70" presetID="22" presetClass="entr" presetSubtype="8" fill="hold" grpId="0" nodeType="after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wipe(left)">
                                      <p:cBhvr>
                                        <p:cTn id="72" dur="500"/>
                                        <p:tgtEl>
                                          <p:spTgt spid="5"/>
                                        </p:tgtEl>
                                      </p:cBhvr>
                                    </p:animEffect>
                                  </p:childTnLst>
                                </p:cTn>
                              </p:par>
                              <p:par>
                                <p:cTn id="73" presetID="22" presetClass="entr" presetSubtype="8" fill="hold" grpId="0" nodeType="with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left)">
                                      <p:cBhvr>
                                        <p:cTn id="7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animBg="1"/>
      <p:bldP spid="7" grpId="1" animBg="1"/>
      <p:bldP spid="8" grpId="0"/>
      <p:bldP spid="9" grpId="0" animBg="1"/>
      <p:bldP spid="9" grpId="1" animBg="1"/>
      <p:bldP spid="10" grpId="0"/>
      <p:bldP spid="11" grpId="0" animBg="1"/>
      <p:bldP spid="11" grpId="1" animBg="1"/>
      <p:bldP spid="12" grpId="0"/>
      <p:bldP spid="28" grpId="0" animBg="1"/>
      <p:bldP spid="2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椭圆 3"/>
          <p:cNvSpPr/>
          <p:nvPr/>
        </p:nvSpPr>
        <p:spPr>
          <a:xfrm>
            <a:off x="3063356" y="3631677"/>
            <a:ext cx="5729288" cy="729089"/>
          </a:xfrm>
          <a:prstGeom prst="ellipse">
            <a:avLst/>
          </a:prstGeom>
          <a:gradFill flip="none" rotWithShape="1">
            <a:gsLst>
              <a:gs pos="27000">
                <a:schemeClr val="tx1">
                  <a:alpha val="49000"/>
                </a:schemeClr>
              </a:gs>
              <a:gs pos="0">
                <a:schemeClr val="tx1">
                  <a:lumMod val="100000"/>
                  <a:alpha val="60000"/>
                </a:schemeClr>
              </a:gs>
              <a:gs pos="54000">
                <a:schemeClr val="tx1">
                  <a:alpha val="28000"/>
                </a:schemeClr>
              </a:gs>
              <a:gs pos="100000">
                <a:srgbClr val="D7D7D7">
                  <a:alpha val="0"/>
                </a:srgb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grpSp>
        <p:nvGrpSpPr>
          <p:cNvPr id="5" name="组合 4"/>
          <p:cNvGrpSpPr/>
          <p:nvPr/>
        </p:nvGrpSpPr>
        <p:grpSpPr>
          <a:xfrm>
            <a:off x="3833669" y="1483242"/>
            <a:ext cx="4556202" cy="2689138"/>
            <a:chOff x="1852931" y="2085340"/>
            <a:chExt cx="6651625" cy="3925888"/>
          </a:xfrm>
        </p:grpSpPr>
        <p:sp>
          <p:nvSpPr>
            <p:cNvPr id="6" name="Freeform 10"/>
            <p:cNvSpPr/>
            <p:nvPr/>
          </p:nvSpPr>
          <p:spPr bwMode="auto">
            <a:xfrm>
              <a:off x="1852931" y="4161790"/>
              <a:ext cx="923925" cy="496888"/>
            </a:xfrm>
            <a:custGeom>
              <a:avLst/>
              <a:gdLst>
                <a:gd name="T0" fmla="*/ 433 w 582"/>
                <a:gd name="T1" fmla="*/ 64 h 313"/>
                <a:gd name="T2" fmla="*/ 582 w 582"/>
                <a:gd name="T3" fmla="*/ 0 h 313"/>
                <a:gd name="T4" fmla="*/ 579 w 582"/>
                <a:gd name="T5" fmla="*/ 15 h 313"/>
                <a:gd name="T6" fmla="*/ 210 w 582"/>
                <a:gd name="T7" fmla="*/ 232 h 313"/>
                <a:gd name="T8" fmla="*/ 19 w 582"/>
                <a:gd name="T9" fmla="*/ 313 h 313"/>
                <a:gd name="T10" fmla="*/ 0 w 582"/>
                <a:gd name="T11" fmla="*/ 308 h 313"/>
                <a:gd name="T12" fmla="*/ 433 w 582"/>
                <a:gd name="T13" fmla="*/ 64 h 313"/>
              </a:gdLst>
              <a:ahLst/>
              <a:cxnLst>
                <a:cxn ang="0">
                  <a:pos x="T0" y="T1"/>
                </a:cxn>
                <a:cxn ang="0">
                  <a:pos x="T2" y="T3"/>
                </a:cxn>
                <a:cxn ang="0">
                  <a:pos x="T4" y="T5"/>
                </a:cxn>
                <a:cxn ang="0">
                  <a:pos x="T6" y="T7"/>
                </a:cxn>
                <a:cxn ang="0">
                  <a:pos x="T8" y="T9"/>
                </a:cxn>
                <a:cxn ang="0">
                  <a:pos x="T10" y="T11"/>
                </a:cxn>
                <a:cxn ang="0">
                  <a:pos x="T12" y="T13"/>
                </a:cxn>
              </a:cxnLst>
              <a:rect l="0" t="0" r="r" b="b"/>
              <a:pathLst>
                <a:path w="582" h="313">
                  <a:moveTo>
                    <a:pt x="433" y="64"/>
                  </a:moveTo>
                  <a:lnTo>
                    <a:pt x="582" y="0"/>
                  </a:lnTo>
                  <a:lnTo>
                    <a:pt x="579" y="15"/>
                  </a:lnTo>
                  <a:lnTo>
                    <a:pt x="210" y="232"/>
                  </a:lnTo>
                  <a:lnTo>
                    <a:pt x="19" y="313"/>
                  </a:lnTo>
                  <a:lnTo>
                    <a:pt x="0" y="308"/>
                  </a:lnTo>
                  <a:lnTo>
                    <a:pt x="433" y="64"/>
                  </a:ln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sp>
          <p:nvSpPr>
            <p:cNvPr id="7" name="Freeform 11"/>
            <p:cNvSpPr/>
            <p:nvPr/>
          </p:nvSpPr>
          <p:spPr bwMode="auto">
            <a:xfrm>
              <a:off x="1852931" y="4512627"/>
              <a:ext cx="1363663" cy="1108074"/>
            </a:xfrm>
            <a:custGeom>
              <a:avLst/>
              <a:gdLst>
                <a:gd name="T0" fmla="*/ 363 w 363"/>
                <a:gd name="T1" fmla="*/ 236 h 295"/>
                <a:gd name="T2" fmla="*/ 360 w 363"/>
                <a:gd name="T3" fmla="*/ 228 h 295"/>
                <a:gd name="T4" fmla="*/ 94 w 363"/>
                <a:gd name="T5" fmla="*/ 2 h 295"/>
                <a:gd name="T6" fmla="*/ 85 w 363"/>
                <a:gd name="T7" fmla="*/ 0 h 295"/>
                <a:gd name="T8" fmla="*/ 0 w 363"/>
                <a:gd name="T9" fmla="*/ 37 h 295"/>
                <a:gd name="T10" fmla="*/ 312 w 363"/>
                <a:gd name="T11" fmla="*/ 295 h 295"/>
                <a:gd name="T12" fmla="*/ 363 w 363"/>
                <a:gd name="T13" fmla="*/ 236 h 295"/>
              </a:gdLst>
              <a:ahLst/>
              <a:cxnLst>
                <a:cxn ang="0">
                  <a:pos x="T0" y="T1"/>
                </a:cxn>
                <a:cxn ang="0">
                  <a:pos x="T2" y="T3"/>
                </a:cxn>
                <a:cxn ang="0">
                  <a:pos x="T4" y="T5"/>
                </a:cxn>
                <a:cxn ang="0">
                  <a:pos x="T6" y="T7"/>
                </a:cxn>
                <a:cxn ang="0">
                  <a:pos x="T8" y="T9"/>
                </a:cxn>
                <a:cxn ang="0">
                  <a:pos x="T10" y="T11"/>
                </a:cxn>
                <a:cxn ang="0">
                  <a:pos x="T12" y="T13"/>
                </a:cxn>
              </a:cxnLst>
              <a:rect l="0" t="0" r="r" b="b"/>
              <a:pathLst>
                <a:path w="363" h="295">
                  <a:moveTo>
                    <a:pt x="363" y="236"/>
                  </a:moveTo>
                  <a:cubicBezTo>
                    <a:pt x="362" y="233"/>
                    <a:pt x="361" y="231"/>
                    <a:pt x="360" y="228"/>
                  </a:cubicBezTo>
                  <a:cubicBezTo>
                    <a:pt x="261" y="172"/>
                    <a:pt x="165" y="97"/>
                    <a:pt x="94" y="2"/>
                  </a:cubicBezTo>
                  <a:cubicBezTo>
                    <a:pt x="85" y="0"/>
                    <a:pt x="85" y="0"/>
                    <a:pt x="85" y="0"/>
                  </a:cubicBezTo>
                  <a:cubicBezTo>
                    <a:pt x="0" y="37"/>
                    <a:pt x="0" y="37"/>
                    <a:pt x="0" y="37"/>
                  </a:cubicBezTo>
                  <a:cubicBezTo>
                    <a:pt x="84" y="149"/>
                    <a:pt x="187" y="231"/>
                    <a:pt x="312" y="295"/>
                  </a:cubicBezTo>
                  <a:cubicBezTo>
                    <a:pt x="329" y="275"/>
                    <a:pt x="346" y="255"/>
                    <a:pt x="363" y="236"/>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8" name="Freeform 12"/>
            <p:cNvSpPr/>
            <p:nvPr/>
          </p:nvSpPr>
          <p:spPr bwMode="auto">
            <a:xfrm>
              <a:off x="2172018" y="4161790"/>
              <a:ext cx="1325564" cy="1236663"/>
            </a:xfrm>
            <a:custGeom>
              <a:avLst/>
              <a:gdLst>
                <a:gd name="T0" fmla="*/ 353 w 353"/>
                <a:gd name="T1" fmla="*/ 172 h 329"/>
                <a:gd name="T2" fmla="*/ 161 w 353"/>
                <a:gd name="T3" fmla="*/ 0 h 329"/>
                <a:gd name="T4" fmla="*/ 0 w 353"/>
                <a:gd name="T5" fmla="*/ 93 h 329"/>
                <a:gd name="T6" fmla="*/ 278 w 353"/>
                <a:gd name="T7" fmla="*/ 329 h 329"/>
                <a:gd name="T8" fmla="*/ 353 w 353"/>
                <a:gd name="T9" fmla="*/ 172 h 329"/>
              </a:gdLst>
              <a:ahLst/>
              <a:cxnLst>
                <a:cxn ang="0">
                  <a:pos x="T0" y="T1"/>
                </a:cxn>
                <a:cxn ang="0">
                  <a:pos x="T2" y="T3"/>
                </a:cxn>
                <a:cxn ang="0">
                  <a:pos x="T4" y="T5"/>
                </a:cxn>
                <a:cxn ang="0">
                  <a:pos x="T6" y="T7"/>
                </a:cxn>
                <a:cxn ang="0">
                  <a:pos x="T8" y="T9"/>
                </a:cxn>
              </a:cxnLst>
              <a:rect l="0" t="0" r="r" b="b"/>
              <a:pathLst>
                <a:path w="353" h="329">
                  <a:moveTo>
                    <a:pt x="353" y="172"/>
                  </a:moveTo>
                  <a:cubicBezTo>
                    <a:pt x="278" y="129"/>
                    <a:pt x="211" y="72"/>
                    <a:pt x="161" y="0"/>
                  </a:cubicBezTo>
                  <a:cubicBezTo>
                    <a:pt x="107" y="31"/>
                    <a:pt x="54" y="62"/>
                    <a:pt x="0" y="93"/>
                  </a:cubicBezTo>
                  <a:cubicBezTo>
                    <a:pt x="72" y="191"/>
                    <a:pt x="167" y="271"/>
                    <a:pt x="278" y="329"/>
                  </a:cubicBezTo>
                  <a:cubicBezTo>
                    <a:pt x="303" y="276"/>
                    <a:pt x="328" y="224"/>
                    <a:pt x="353" y="172"/>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sp>
          <p:nvSpPr>
            <p:cNvPr id="9" name="Freeform 13"/>
            <p:cNvSpPr/>
            <p:nvPr/>
          </p:nvSpPr>
          <p:spPr bwMode="auto">
            <a:xfrm>
              <a:off x="3208656" y="4872990"/>
              <a:ext cx="420688" cy="833438"/>
            </a:xfrm>
            <a:custGeom>
              <a:avLst/>
              <a:gdLst>
                <a:gd name="T0" fmla="*/ 180 w 265"/>
                <a:gd name="T1" fmla="*/ 104 h 525"/>
                <a:gd name="T2" fmla="*/ 258 w 265"/>
                <a:gd name="T3" fmla="*/ 0 h 525"/>
                <a:gd name="T4" fmla="*/ 265 w 265"/>
                <a:gd name="T5" fmla="*/ 21 h 525"/>
                <a:gd name="T6" fmla="*/ 128 w 265"/>
                <a:gd name="T7" fmla="*/ 388 h 525"/>
                <a:gd name="T8" fmla="*/ 28 w 265"/>
                <a:gd name="T9" fmla="*/ 518 h 525"/>
                <a:gd name="T10" fmla="*/ 0 w 265"/>
                <a:gd name="T11" fmla="*/ 525 h 525"/>
                <a:gd name="T12" fmla="*/ 180 w 265"/>
                <a:gd name="T13" fmla="*/ 104 h 525"/>
              </a:gdLst>
              <a:ahLst/>
              <a:cxnLst>
                <a:cxn ang="0">
                  <a:pos x="T0" y="T1"/>
                </a:cxn>
                <a:cxn ang="0">
                  <a:pos x="T2" y="T3"/>
                </a:cxn>
                <a:cxn ang="0">
                  <a:pos x="T4" y="T5"/>
                </a:cxn>
                <a:cxn ang="0">
                  <a:pos x="T6" y="T7"/>
                </a:cxn>
                <a:cxn ang="0">
                  <a:pos x="T8" y="T9"/>
                </a:cxn>
                <a:cxn ang="0">
                  <a:pos x="T10" y="T11"/>
                </a:cxn>
                <a:cxn ang="0">
                  <a:pos x="T12" y="T13"/>
                </a:cxn>
              </a:cxnLst>
              <a:rect l="0" t="0" r="r" b="b"/>
              <a:pathLst>
                <a:path w="265" h="525">
                  <a:moveTo>
                    <a:pt x="180" y="104"/>
                  </a:moveTo>
                  <a:lnTo>
                    <a:pt x="258" y="0"/>
                  </a:lnTo>
                  <a:lnTo>
                    <a:pt x="265" y="21"/>
                  </a:lnTo>
                  <a:lnTo>
                    <a:pt x="128" y="388"/>
                  </a:lnTo>
                  <a:lnTo>
                    <a:pt x="28" y="518"/>
                  </a:lnTo>
                  <a:lnTo>
                    <a:pt x="0" y="525"/>
                  </a:lnTo>
                  <a:lnTo>
                    <a:pt x="180" y="10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14"/>
            <p:cNvSpPr/>
            <p:nvPr/>
          </p:nvSpPr>
          <p:spPr bwMode="auto">
            <a:xfrm>
              <a:off x="3208656" y="5461953"/>
              <a:ext cx="1490663" cy="549275"/>
            </a:xfrm>
            <a:custGeom>
              <a:avLst/>
              <a:gdLst>
                <a:gd name="T0" fmla="*/ 0 w 397"/>
                <a:gd name="T1" fmla="*/ 65 h 146"/>
                <a:gd name="T2" fmla="*/ 46 w 397"/>
                <a:gd name="T3" fmla="*/ 4 h 146"/>
                <a:gd name="T4" fmla="*/ 59 w 397"/>
                <a:gd name="T5" fmla="*/ 0 h 146"/>
                <a:gd name="T6" fmla="*/ 389 w 397"/>
                <a:gd name="T7" fmla="*/ 73 h 146"/>
                <a:gd name="T8" fmla="*/ 397 w 397"/>
                <a:gd name="T9" fmla="*/ 81 h 146"/>
                <a:gd name="T10" fmla="*/ 390 w 397"/>
                <a:gd name="T11" fmla="*/ 146 h 146"/>
                <a:gd name="T12" fmla="*/ 0 w 397"/>
                <a:gd name="T13" fmla="*/ 65 h 146"/>
              </a:gdLst>
              <a:ahLst/>
              <a:cxnLst>
                <a:cxn ang="0">
                  <a:pos x="T0" y="T1"/>
                </a:cxn>
                <a:cxn ang="0">
                  <a:pos x="T2" y="T3"/>
                </a:cxn>
                <a:cxn ang="0">
                  <a:pos x="T4" y="T5"/>
                </a:cxn>
                <a:cxn ang="0">
                  <a:pos x="T6" y="T7"/>
                </a:cxn>
                <a:cxn ang="0">
                  <a:pos x="T8" y="T9"/>
                </a:cxn>
                <a:cxn ang="0">
                  <a:pos x="T10" y="T11"/>
                </a:cxn>
                <a:cxn ang="0">
                  <a:pos x="T12" y="T13"/>
                </a:cxn>
              </a:cxnLst>
              <a:rect l="0" t="0" r="r" b="b"/>
              <a:pathLst>
                <a:path w="397" h="146">
                  <a:moveTo>
                    <a:pt x="0" y="65"/>
                  </a:moveTo>
                  <a:cubicBezTo>
                    <a:pt x="46" y="4"/>
                    <a:pt x="46" y="4"/>
                    <a:pt x="46" y="4"/>
                  </a:cubicBezTo>
                  <a:cubicBezTo>
                    <a:pt x="51" y="2"/>
                    <a:pt x="55" y="1"/>
                    <a:pt x="59" y="0"/>
                  </a:cubicBezTo>
                  <a:cubicBezTo>
                    <a:pt x="165" y="45"/>
                    <a:pt x="265" y="68"/>
                    <a:pt x="389" y="73"/>
                  </a:cubicBezTo>
                  <a:cubicBezTo>
                    <a:pt x="392" y="76"/>
                    <a:pt x="395" y="78"/>
                    <a:pt x="397" y="81"/>
                  </a:cubicBezTo>
                  <a:cubicBezTo>
                    <a:pt x="395" y="103"/>
                    <a:pt x="392" y="124"/>
                    <a:pt x="390" y="146"/>
                  </a:cubicBezTo>
                  <a:cubicBezTo>
                    <a:pt x="254" y="146"/>
                    <a:pt x="117" y="117"/>
                    <a:pt x="0" y="65"/>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11" name="Freeform 15"/>
            <p:cNvSpPr/>
            <p:nvPr/>
          </p:nvSpPr>
          <p:spPr bwMode="auto">
            <a:xfrm>
              <a:off x="3381693" y="4872990"/>
              <a:ext cx="1317625" cy="893763"/>
            </a:xfrm>
            <a:custGeom>
              <a:avLst/>
              <a:gdLst>
                <a:gd name="T0" fmla="*/ 316 w 351"/>
                <a:gd name="T1" fmla="*/ 63 h 238"/>
                <a:gd name="T2" fmla="*/ 351 w 351"/>
                <a:gd name="T3" fmla="*/ 238 h 238"/>
                <a:gd name="T4" fmla="*/ 0 w 351"/>
                <a:gd name="T5" fmla="*/ 161 h 238"/>
                <a:gd name="T6" fmla="*/ 63 w 351"/>
                <a:gd name="T7" fmla="*/ 0 h 238"/>
                <a:gd name="T8" fmla="*/ 316 w 351"/>
                <a:gd name="T9" fmla="*/ 63 h 238"/>
              </a:gdLst>
              <a:ahLst/>
              <a:cxnLst>
                <a:cxn ang="0">
                  <a:pos x="T0" y="T1"/>
                </a:cxn>
                <a:cxn ang="0">
                  <a:pos x="T2" y="T3"/>
                </a:cxn>
                <a:cxn ang="0">
                  <a:pos x="T4" y="T5"/>
                </a:cxn>
                <a:cxn ang="0">
                  <a:pos x="T6" y="T7"/>
                </a:cxn>
                <a:cxn ang="0">
                  <a:pos x="T8" y="T9"/>
                </a:cxn>
              </a:cxnLst>
              <a:rect l="0" t="0" r="r" b="b"/>
              <a:pathLst>
                <a:path w="351" h="238">
                  <a:moveTo>
                    <a:pt x="316" y="63"/>
                  </a:moveTo>
                  <a:cubicBezTo>
                    <a:pt x="328" y="121"/>
                    <a:pt x="340" y="180"/>
                    <a:pt x="351" y="238"/>
                  </a:cubicBezTo>
                  <a:cubicBezTo>
                    <a:pt x="228" y="234"/>
                    <a:pt x="120" y="214"/>
                    <a:pt x="0" y="161"/>
                  </a:cubicBezTo>
                  <a:cubicBezTo>
                    <a:pt x="21" y="107"/>
                    <a:pt x="42" y="53"/>
                    <a:pt x="63" y="0"/>
                  </a:cubicBezTo>
                  <a:cubicBezTo>
                    <a:pt x="149" y="39"/>
                    <a:pt x="218" y="56"/>
                    <a:pt x="316" y="63"/>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sp>
          <p:nvSpPr>
            <p:cNvPr id="12" name="Freeform 16"/>
            <p:cNvSpPr/>
            <p:nvPr/>
          </p:nvSpPr>
          <p:spPr bwMode="auto">
            <a:xfrm>
              <a:off x="4688206" y="5109528"/>
              <a:ext cx="222250" cy="896938"/>
            </a:xfrm>
            <a:custGeom>
              <a:avLst/>
              <a:gdLst>
                <a:gd name="T0" fmla="*/ 5 w 140"/>
                <a:gd name="T1" fmla="*/ 0 h 565"/>
                <a:gd name="T2" fmla="*/ 21 w 140"/>
                <a:gd name="T3" fmla="*/ 9 h 565"/>
                <a:gd name="T4" fmla="*/ 140 w 140"/>
                <a:gd name="T5" fmla="*/ 412 h 565"/>
                <a:gd name="T6" fmla="*/ 130 w 140"/>
                <a:gd name="T7" fmla="*/ 546 h 565"/>
                <a:gd name="T8" fmla="*/ 109 w 140"/>
                <a:gd name="T9" fmla="*/ 565 h 565"/>
                <a:gd name="T10" fmla="*/ 0 w 140"/>
                <a:gd name="T11" fmla="*/ 118 h 565"/>
                <a:gd name="T12" fmla="*/ 5 w 140"/>
                <a:gd name="T13" fmla="*/ 0 h 565"/>
              </a:gdLst>
              <a:ahLst/>
              <a:cxnLst>
                <a:cxn ang="0">
                  <a:pos x="T0" y="T1"/>
                </a:cxn>
                <a:cxn ang="0">
                  <a:pos x="T2" y="T3"/>
                </a:cxn>
                <a:cxn ang="0">
                  <a:pos x="T4" y="T5"/>
                </a:cxn>
                <a:cxn ang="0">
                  <a:pos x="T6" y="T7"/>
                </a:cxn>
                <a:cxn ang="0">
                  <a:pos x="T8" y="T9"/>
                </a:cxn>
                <a:cxn ang="0">
                  <a:pos x="T10" y="T11"/>
                </a:cxn>
                <a:cxn ang="0">
                  <a:pos x="T12" y="T13"/>
                </a:cxn>
              </a:cxnLst>
              <a:rect l="0" t="0" r="r" b="b"/>
              <a:pathLst>
                <a:path w="140" h="565">
                  <a:moveTo>
                    <a:pt x="5" y="0"/>
                  </a:moveTo>
                  <a:lnTo>
                    <a:pt x="21" y="9"/>
                  </a:lnTo>
                  <a:lnTo>
                    <a:pt x="140" y="412"/>
                  </a:lnTo>
                  <a:lnTo>
                    <a:pt x="130" y="546"/>
                  </a:lnTo>
                  <a:lnTo>
                    <a:pt x="109" y="565"/>
                  </a:lnTo>
                  <a:lnTo>
                    <a:pt x="0" y="118"/>
                  </a:lnTo>
                  <a:lnTo>
                    <a:pt x="5"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7"/>
            <p:cNvSpPr/>
            <p:nvPr/>
          </p:nvSpPr>
          <p:spPr bwMode="auto">
            <a:xfrm>
              <a:off x="4861243" y="5477828"/>
              <a:ext cx="1333500" cy="528638"/>
            </a:xfrm>
            <a:custGeom>
              <a:avLst/>
              <a:gdLst>
                <a:gd name="T0" fmla="*/ 329 w 355"/>
                <a:gd name="T1" fmla="*/ 1 h 141"/>
                <a:gd name="T2" fmla="*/ 355 w 355"/>
                <a:gd name="T3" fmla="*/ 56 h 141"/>
                <a:gd name="T4" fmla="*/ 0 w 355"/>
                <a:gd name="T5" fmla="*/ 141 h 141"/>
                <a:gd name="T6" fmla="*/ 4 w 355"/>
                <a:gd name="T7" fmla="*/ 76 h 141"/>
                <a:gd name="T8" fmla="*/ 11 w 355"/>
                <a:gd name="T9" fmla="*/ 69 h 141"/>
                <a:gd name="T10" fmla="*/ 318 w 355"/>
                <a:gd name="T11" fmla="*/ 0 h 141"/>
                <a:gd name="T12" fmla="*/ 329 w 355"/>
                <a:gd name="T13" fmla="*/ 1 h 141"/>
              </a:gdLst>
              <a:ahLst/>
              <a:cxnLst>
                <a:cxn ang="0">
                  <a:pos x="T0" y="T1"/>
                </a:cxn>
                <a:cxn ang="0">
                  <a:pos x="T2" y="T3"/>
                </a:cxn>
                <a:cxn ang="0">
                  <a:pos x="T4" y="T5"/>
                </a:cxn>
                <a:cxn ang="0">
                  <a:pos x="T6" y="T7"/>
                </a:cxn>
                <a:cxn ang="0">
                  <a:pos x="T8" y="T9"/>
                </a:cxn>
                <a:cxn ang="0">
                  <a:pos x="T10" y="T11"/>
                </a:cxn>
                <a:cxn ang="0">
                  <a:pos x="T12" y="T13"/>
                </a:cxn>
              </a:cxnLst>
              <a:rect l="0" t="0" r="r" b="b"/>
              <a:pathLst>
                <a:path w="355" h="141">
                  <a:moveTo>
                    <a:pt x="329" y="1"/>
                  </a:moveTo>
                  <a:cubicBezTo>
                    <a:pt x="338" y="20"/>
                    <a:pt x="346" y="38"/>
                    <a:pt x="355" y="56"/>
                  </a:cubicBezTo>
                  <a:cubicBezTo>
                    <a:pt x="233" y="110"/>
                    <a:pt x="126" y="134"/>
                    <a:pt x="0" y="141"/>
                  </a:cubicBezTo>
                  <a:cubicBezTo>
                    <a:pt x="1" y="120"/>
                    <a:pt x="3" y="98"/>
                    <a:pt x="4" y="76"/>
                  </a:cubicBezTo>
                  <a:cubicBezTo>
                    <a:pt x="6" y="74"/>
                    <a:pt x="9" y="72"/>
                    <a:pt x="11" y="69"/>
                  </a:cubicBezTo>
                  <a:cubicBezTo>
                    <a:pt x="125" y="65"/>
                    <a:pt x="229" y="37"/>
                    <a:pt x="318" y="0"/>
                  </a:cubicBezTo>
                  <a:cubicBezTo>
                    <a:pt x="322" y="1"/>
                    <a:pt x="326" y="1"/>
                    <a:pt x="329" y="1"/>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14" name="Freeform 18"/>
            <p:cNvSpPr/>
            <p:nvPr/>
          </p:nvSpPr>
          <p:spPr bwMode="auto">
            <a:xfrm>
              <a:off x="4696143" y="4920615"/>
              <a:ext cx="1400175" cy="842963"/>
            </a:xfrm>
            <a:custGeom>
              <a:avLst/>
              <a:gdLst>
                <a:gd name="T0" fmla="*/ 242 w 373"/>
                <a:gd name="T1" fmla="*/ 0 h 224"/>
                <a:gd name="T2" fmla="*/ 373 w 373"/>
                <a:gd name="T3" fmla="*/ 149 h 224"/>
                <a:gd name="T4" fmla="*/ 48 w 373"/>
                <a:gd name="T5" fmla="*/ 224 h 224"/>
                <a:gd name="T6" fmla="*/ 0 w 373"/>
                <a:gd name="T7" fmla="*/ 50 h 224"/>
                <a:gd name="T8" fmla="*/ 242 w 373"/>
                <a:gd name="T9" fmla="*/ 0 h 224"/>
              </a:gdLst>
              <a:ahLst/>
              <a:cxnLst>
                <a:cxn ang="0">
                  <a:pos x="T0" y="T1"/>
                </a:cxn>
                <a:cxn ang="0">
                  <a:pos x="T2" y="T3"/>
                </a:cxn>
                <a:cxn ang="0">
                  <a:pos x="T4" y="T5"/>
                </a:cxn>
                <a:cxn ang="0">
                  <a:pos x="T6" y="T7"/>
                </a:cxn>
                <a:cxn ang="0">
                  <a:pos x="T8" y="T9"/>
                </a:cxn>
              </a:cxnLst>
              <a:rect l="0" t="0" r="r" b="b"/>
              <a:pathLst>
                <a:path w="373" h="224">
                  <a:moveTo>
                    <a:pt x="242" y="0"/>
                  </a:moveTo>
                  <a:cubicBezTo>
                    <a:pt x="286" y="49"/>
                    <a:pt x="330" y="99"/>
                    <a:pt x="373" y="149"/>
                  </a:cubicBezTo>
                  <a:cubicBezTo>
                    <a:pt x="266" y="196"/>
                    <a:pt x="179" y="218"/>
                    <a:pt x="48" y="224"/>
                  </a:cubicBezTo>
                  <a:cubicBezTo>
                    <a:pt x="32" y="166"/>
                    <a:pt x="16" y="108"/>
                    <a:pt x="0" y="50"/>
                  </a:cubicBezTo>
                  <a:cubicBezTo>
                    <a:pt x="92" y="46"/>
                    <a:pt x="164" y="32"/>
                    <a:pt x="242" y="0"/>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sp>
          <p:nvSpPr>
            <p:cNvPr id="15" name="Freeform 19"/>
            <p:cNvSpPr/>
            <p:nvPr/>
          </p:nvSpPr>
          <p:spPr bwMode="auto">
            <a:xfrm>
              <a:off x="5716906" y="4868228"/>
              <a:ext cx="649288" cy="741363"/>
            </a:xfrm>
            <a:custGeom>
              <a:avLst/>
              <a:gdLst>
                <a:gd name="T0" fmla="*/ 0 w 409"/>
                <a:gd name="T1" fmla="*/ 0 h 467"/>
                <a:gd name="T2" fmla="*/ 24 w 409"/>
                <a:gd name="T3" fmla="*/ 3 h 467"/>
                <a:gd name="T4" fmla="*/ 355 w 409"/>
                <a:gd name="T5" fmla="*/ 329 h 467"/>
                <a:gd name="T6" fmla="*/ 409 w 409"/>
                <a:gd name="T7" fmla="*/ 438 h 467"/>
                <a:gd name="T8" fmla="*/ 402 w 409"/>
                <a:gd name="T9" fmla="*/ 467 h 467"/>
                <a:gd name="T10" fmla="*/ 55 w 409"/>
                <a:gd name="T11" fmla="*/ 97 h 467"/>
                <a:gd name="T12" fmla="*/ 0 w 409"/>
                <a:gd name="T13" fmla="*/ 0 h 467"/>
              </a:gdLst>
              <a:ahLst/>
              <a:cxnLst>
                <a:cxn ang="0">
                  <a:pos x="T0" y="T1"/>
                </a:cxn>
                <a:cxn ang="0">
                  <a:pos x="T2" y="T3"/>
                </a:cxn>
                <a:cxn ang="0">
                  <a:pos x="T4" y="T5"/>
                </a:cxn>
                <a:cxn ang="0">
                  <a:pos x="T6" y="T7"/>
                </a:cxn>
                <a:cxn ang="0">
                  <a:pos x="T8" y="T9"/>
                </a:cxn>
                <a:cxn ang="0">
                  <a:pos x="T10" y="T11"/>
                </a:cxn>
                <a:cxn ang="0">
                  <a:pos x="T12" y="T13"/>
                </a:cxn>
              </a:cxnLst>
              <a:rect l="0" t="0" r="r" b="b"/>
              <a:pathLst>
                <a:path w="409" h="467">
                  <a:moveTo>
                    <a:pt x="0" y="0"/>
                  </a:moveTo>
                  <a:lnTo>
                    <a:pt x="24" y="3"/>
                  </a:lnTo>
                  <a:lnTo>
                    <a:pt x="355" y="329"/>
                  </a:lnTo>
                  <a:lnTo>
                    <a:pt x="409" y="438"/>
                  </a:lnTo>
                  <a:lnTo>
                    <a:pt x="402" y="467"/>
                  </a:lnTo>
                  <a:lnTo>
                    <a:pt x="55" y="97"/>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20"/>
            <p:cNvSpPr/>
            <p:nvPr/>
          </p:nvSpPr>
          <p:spPr bwMode="auto">
            <a:xfrm>
              <a:off x="6247131" y="4684078"/>
              <a:ext cx="1092200" cy="925513"/>
            </a:xfrm>
            <a:custGeom>
              <a:avLst/>
              <a:gdLst>
                <a:gd name="T0" fmla="*/ 29 w 291"/>
                <a:gd name="T1" fmla="*/ 246 h 246"/>
                <a:gd name="T2" fmla="*/ 0 w 291"/>
                <a:gd name="T3" fmla="*/ 193 h 246"/>
                <a:gd name="T4" fmla="*/ 1 w 291"/>
                <a:gd name="T5" fmla="*/ 181 h 246"/>
                <a:gd name="T6" fmla="*/ 229 w 291"/>
                <a:gd name="T7" fmla="*/ 1 h 246"/>
                <a:gd name="T8" fmla="*/ 241 w 291"/>
                <a:gd name="T9" fmla="*/ 0 h 246"/>
                <a:gd name="T10" fmla="*/ 291 w 291"/>
                <a:gd name="T11" fmla="*/ 34 h 246"/>
                <a:gd name="T12" fmla="*/ 29 w 291"/>
                <a:gd name="T13" fmla="*/ 246 h 246"/>
              </a:gdLst>
              <a:ahLst/>
              <a:cxnLst>
                <a:cxn ang="0">
                  <a:pos x="T0" y="T1"/>
                </a:cxn>
                <a:cxn ang="0">
                  <a:pos x="T2" y="T3"/>
                </a:cxn>
                <a:cxn ang="0">
                  <a:pos x="T4" y="T5"/>
                </a:cxn>
                <a:cxn ang="0">
                  <a:pos x="T6" y="T7"/>
                </a:cxn>
                <a:cxn ang="0">
                  <a:pos x="T8" y="T9"/>
                </a:cxn>
                <a:cxn ang="0">
                  <a:pos x="T10" y="T11"/>
                </a:cxn>
                <a:cxn ang="0">
                  <a:pos x="T12" y="T13"/>
                </a:cxn>
              </a:cxnLst>
              <a:rect l="0" t="0" r="r" b="b"/>
              <a:pathLst>
                <a:path w="291" h="246">
                  <a:moveTo>
                    <a:pt x="29" y="246"/>
                  </a:moveTo>
                  <a:cubicBezTo>
                    <a:pt x="19" y="229"/>
                    <a:pt x="10" y="211"/>
                    <a:pt x="0" y="193"/>
                  </a:cubicBezTo>
                  <a:cubicBezTo>
                    <a:pt x="0" y="189"/>
                    <a:pt x="1" y="185"/>
                    <a:pt x="1" y="181"/>
                  </a:cubicBezTo>
                  <a:cubicBezTo>
                    <a:pt x="84" y="138"/>
                    <a:pt x="158" y="81"/>
                    <a:pt x="229" y="1"/>
                  </a:cubicBezTo>
                  <a:cubicBezTo>
                    <a:pt x="233" y="1"/>
                    <a:pt x="237" y="0"/>
                    <a:pt x="241" y="0"/>
                  </a:cubicBezTo>
                  <a:cubicBezTo>
                    <a:pt x="258" y="11"/>
                    <a:pt x="275" y="23"/>
                    <a:pt x="291" y="34"/>
                  </a:cubicBezTo>
                  <a:cubicBezTo>
                    <a:pt x="219" y="123"/>
                    <a:pt x="132" y="192"/>
                    <a:pt x="29" y="246"/>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17" name="Freeform 21"/>
            <p:cNvSpPr/>
            <p:nvPr/>
          </p:nvSpPr>
          <p:spPr bwMode="auto">
            <a:xfrm>
              <a:off x="5716906" y="4334828"/>
              <a:ext cx="1435100" cy="1074738"/>
            </a:xfrm>
            <a:custGeom>
              <a:avLst/>
              <a:gdLst>
                <a:gd name="T0" fmla="*/ 180 w 382"/>
                <a:gd name="T1" fmla="*/ 0 h 286"/>
                <a:gd name="T2" fmla="*/ 382 w 382"/>
                <a:gd name="T3" fmla="*/ 93 h 286"/>
                <a:gd name="T4" fmla="*/ 141 w 382"/>
                <a:gd name="T5" fmla="*/ 286 h 286"/>
                <a:gd name="T6" fmla="*/ 0 w 382"/>
                <a:gd name="T7" fmla="*/ 142 h 286"/>
                <a:gd name="T8" fmla="*/ 180 w 382"/>
                <a:gd name="T9" fmla="*/ 0 h 286"/>
              </a:gdLst>
              <a:ahLst/>
              <a:cxnLst>
                <a:cxn ang="0">
                  <a:pos x="T0" y="T1"/>
                </a:cxn>
                <a:cxn ang="0">
                  <a:pos x="T2" y="T3"/>
                </a:cxn>
                <a:cxn ang="0">
                  <a:pos x="T4" y="T5"/>
                </a:cxn>
                <a:cxn ang="0">
                  <a:pos x="T6" y="T7"/>
                </a:cxn>
                <a:cxn ang="0">
                  <a:pos x="T8" y="T9"/>
                </a:cxn>
              </a:cxnLst>
              <a:rect l="0" t="0" r="r" b="b"/>
              <a:pathLst>
                <a:path w="382" h="286">
                  <a:moveTo>
                    <a:pt x="180" y="0"/>
                  </a:moveTo>
                  <a:cubicBezTo>
                    <a:pt x="248" y="31"/>
                    <a:pt x="315" y="62"/>
                    <a:pt x="382" y="93"/>
                  </a:cubicBezTo>
                  <a:cubicBezTo>
                    <a:pt x="309" y="181"/>
                    <a:pt x="227" y="242"/>
                    <a:pt x="141" y="286"/>
                  </a:cubicBezTo>
                  <a:cubicBezTo>
                    <a:pt x="94" y="238"/>
                    <a:pt x="47" y="190"/>
                    <a:pt x="0" y="142"/>
                  </a:cubicBezTo>
                  <a:cubicBezTo>
                    <a:pt x="71" y="107"/>
                    <a:pt x="130" y="60"/>
                    <a:pt x="180" y="0"/>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sp>
          <p:nvSpPr>
            <p:cNvPr id="18" name="Freeform 22"/>
            <p:cNvSpPr/>
            <p:nvPr/>
          </p:nvSpPr>
          <p:spPr bwMode="auto">
            <a:xfrm>
              <a:off x="6464618" y="4237990"/>
              <a:ext cx="979488" cy="442913"/>
            </a:xfrm>
            <a:custGeom>
              <a:avLst/>
              <a:gdLst>
                <a:gd name="T0" fmla="*/ 99 w 617"/>
                <a:gd name="T1" fmla="*/ 64 h 279"/>
                <a:gd name="T2" fmla="*/ 0 w 617"/>
                <a:gd name="T3" fmla="*/ 5 h 279"/>
                <a:gd name="T4" fmla="*/ 21 w 617"/>
                <a:gd name="T5" fmla="*/ 0 h 279"/>
                <a:gd name="T6" fmla="*/ 502 w 617"/>
                <a:gd name="T7" fmla="*/ 191 h 279"/>
                <a:gd name="T8" fmla="*/ 613 w 617"/>
                <a:gd name="T9" fmla="*/ 260 h 279"/>
                <a:gd name="T10" fmla="*/ 617 w 617"/>
                <a:gd name="T11" fmla="*/ 279 h 279"/>
                <a:gd name="T12" fmla="*/ 99 w 617"/>
                <a:gd name="T13" fmla="*/ 64 h 279"/>
              </a:gdLst>
              <a:ahLst/>
              <a:cxnLst>
                <a:cxn ang="0">
                  <a:pos x="T0" y="T1"/>
                </a:cxn>
                <a:cxn ang="0">
                  <a:pos x="T2" y="T3"/>
                </a:cxn>
                <a:cxn ang="0">
                  <a:pos x="T4" y="T5"/>
                </a:cxn>
                <a:cxn ang="0">
                  <a:pos x="T6" y="T7"/>
                </a:cxn>
                <a:cxn ang="0">
                  <a:pos x="T8" y="T9"/>
                </a:cxn>
                <a:cxn ang="0">
                  <a:pos x="T10" y="T11"/>
                </a:cxn>
                <a:cxn ang="0">
                  <a:pos x="T12" y="T13"/>
                </a:cxn>
              </a:cxnLst>
              <a:rect l="0" t="0" r="r" b="b"/>
              <a:pathLst>
                <a:path w="617" h="279">
                  <a:moveTo>
                    <a:pt x="99" y="64"/>
                  </a:moveTo>
                  <a:lnTo>
                    <a:pt x="0" y="5"/>
                  </a:lnTo>
                  <a:lnTo>
                    <a:pt x="21" y="0"/>
                  </a:lnTo>
                  <a:lnTo>
                    <a:pt x="502" y="191"/>
                  </a:lnTo>
                  <a:lnTo>
                    <a:pt x="613" y="260"/>
                  </a:lnTo>
                  <a:lnTo>
                    <a:pt x="617" y="279"/>
                  </a:lnTo>
                  <a:lnTo>
                    <a:pt x="99" y="6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23"/>
            <p:cNvSpPr/>
            <p:nvPr/>
          </p:nvSpPr>
          <p:spPr bwMode="auto">
            <a:xfrm>
              <a:off x="7237731" y="4026853"/>
              <a:ext cx="527050" cy="654050"/>
            </a:xfrm>
            <a:custGeom>
              <a:avLst/>
              <a:gdLst>
                <a:gd name="T0" fmla="*/ 55 w 140"/>
                <a:gd name="T1" fmla="*/ 174 h 174"/>
                <a:gd name="T2" fmla="*/ 2 w 140"/>
                <a:gd name="T3" fmla="*/ 143 h 174"/>
                <a:gd name="T4" fmla="*/ 0 w 140"/>
                <a:gd name="T5" fmla="*/ 133 h 174"/>
                <a:gd name="T6" fmla="*/ 81 w 140"/>
                <a:gd name="T7" fmla="*/ 0 h 174"/>
                <a:gd name="T8" fmla="*/ 137 w 140"/>
                <a:gd name="T9" fmla="*/ 26 h 174"/>
                <a:gd name="T10" fmla="*/ 140 w 140"/>
                <a:gd name="T11" fmla="*/ 34 h 174"/>
                <a:gd name="T12" fmla="*/ 55 w 140"/>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140" h="174">
                  <a:moveTo>
                    <a:pt x="55" y="174"/>
                  </a:moveTo>
                  <a:cubicBezTo>
                    <a:pt x="37" y="164"/>
                    <a:pt x="20" y="153"/>
                    <a:pt x="2" y="143"/>
                  </a:cubicBezTo>
                  <a:cubicBezTo>
                    <a:pt x="1" y="139"/>
                    <a:pt x="0" y="136"/>
                    <a:pt x="0" y="133"/>
                  </a:cubicBezTo>
                  <a:cubicBezTo>
                    <a:pt x="29" y="91"/>
                    <a:pt x="57" y="46"/>
                    <a:pt x="81" y="0"/>
                  </a:cubicBezTo>
                  <a:cubicBezTo>
                    <a:pt x="100" y="9"/>
                    <a:pt x="119" y="18"/>
                    <a:pt x="137" y="26"/>
                  </a:cubicBezTo>
                  <a:cubicBezTo>
                    <a:pt x="138" y="29"/>
                    <a:pt x="139" y="32"/>
                    <a:pt x="140" y="34"/>
                  </a:cubicBezTo>
                  <a:cubicBezTo>
                    <a:pt x="113" y="83"/>
                    <a:pt x="87" y="129"/>
                    <a:pt x="55" y="174"/>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20" name="Freeform 24"/>
            <p:cNvSpPr/>
            <p:nvPr/>
          </p:nvSpPr>
          <p:spPr bwMode="auto">
            <a:xfrm>
              <a:off x="7556818" y="4037965"/>
              <a:ext cx="947738" cy="290513"/>
            </a:xfrm>
            <a:custGeom>
              <a:avLst/>
              <a:gdLst>
                <a:gd name="T0" fmla="*/ 597 w 597"/>
                <a:gd name="T1" fmla="*/ 183 h 183"/>
                <a:gd name="T2" fmla="*/ 131 w 597"/>
                <a:gd name="T3" fmla="*/ 74 h 183"/>
                <a:gd name="T4" fmla="*/ 0 w 597"/>
                <a:gd name="T5" fmla="*/ 10 h 183"/>
                <a:gd name="T6" fmla="*/ 19 w 597"/>
                <a:gd name="T7" fmla="*/ 0 h 183"/>
                <a:gd name="T8" fmla="*/ 445 w 597"/>
                <a:gd name="T9" fmla="*/ 90 h 183"/>
                <a:gd name="T10" fmla="*/ 585 w 597"/>
                <a:gd name="T11" fmla="*/ 164 h 183"/>
                <a:gd name="T12" fmla="*/ 597 w 597"/>
                <a:gd name="T13" fmla="*/ 183 h 183"/>
              </a:gdLst>
              <a:ahLst/>
              <a:cxnLst>
                <a:cxn ang="0">
                  <a:pos x="T0" y="T1"/>
                </a:cxn>
                <a:cxn ang="0">
                  <a:pos x="T2" y="T3"/>
                </a:cxn>
                <a:cxn ang="0">
                  <a:pos x="T4" y="T5"/>
                </a:cxn>
                <a:cxn ang="0">
                  <a:pos x="T6" y="T7"/>
                </a:cxn>
                <a:cxn ang="0">
                  <a:pos x="T8" y="T9"/>
                </a:cxn>
                <a:cxn ang="0">
                  <a:pos x="T10" y="T11"/>
                </a:cxn>
                <a:cxn ang="0">
                  <a:pos x="T12" y="T13"/>
                </a:cxn>
              </a:cxnLst>
              <a:rect l="0" t="0" r="r" b="b"/>
              <a:pathLst>
                <a:path w="597" h="183">
                  <a:moveTo>
                    <a:pt x="597" y="183"/>
                  </a:moveTo>
                  <a:lnTo>
                    <a:pt x="131" y="74"/>
                  </a:lnTo>
                  <a:lnTo>
                    <a:pt x="0" y="10"/>
                  </a:lnTo>
                  <a:lnTo>
                    <a:pt x="19" y="0"/>
                  </a:lnTo>
                  <a:lnTo>
                    <a:pt x="445" y="90"/>
                  </a:lnTo>
                  <a:lnTo>
                    <a:pt x="585" y="164"/>
                  </a:lnTo>
                  <a:lnTo>
                    <a:pt x="597" y="183"/>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25"/>
            <p:cNvSpPr/>
            <p:nvPr/>
          </p:nvSpPr>
          <p:spPr bwMode="auto">
            <a:xfrm>
              <a:off x="7988618" y="2085340"/>
              <a:ext cx="515938" cy="2243138"/>
            </a:xfrm>
            <a:custGeom>
              <a:avLst/>
              <a:gdLst>
                <a:gd name="T0" fmla="*/ 52 w 137"/>
                <a:gd name="T1" fmla="*/ 29 h 597"/>
                <a:gd name="T2" fmla="*/ 6 w 137"/>
                <a:gd name="T3" fmla="*/ 0 h 597"/>
                <a:gd name="T4" fmla="*/ 0 w 137"/>
                <a:gd name="T5" fmla="*/ 11 h 597"/>
                <a:gd name="T6" fmla="*/ 66 w 137"/>
                <a:gd name="T7" fmla="*/ 556 h 597"/>
                <a:gd name="T8" fmla="*/ 73 w 137"/>
                <a:gd name="T9" fmla="*/ 565 h 597"/>
                <a:gd name="T10" fmla="*/ 137 w 137"/>
                <a:gd name="T11" fmla="*/ 597 h 597"/>
                <a:gd name="T12" fmla="*/ 52 w 137"/>
                <a:gd name="T13" fmla="*/ 29 h 597"/>
              </a:gdLst>
              <a:ahLst/>
              <a:cxnLst>
                <a:cxn ang="0">
                  <a:pos x="T0" y="T1"/>
                </a:cxn>
                <a:cxn ang="0">
                  <a:pos x="T2" y="T3"/>
                </a:cxn>
                <a:cxn ang="0">
                  <a:pos x="T4" y="T5"/>
                </a:cxn>
                <a:cxn ang="0">
                  <a:pos x="T6" y="T7"/>
                </a:cxn>
                <a:cxn ang="0">
                  <a:pos x="T8" y="T9"/>
                </a:cxn>
                <a:cxn ang="0">
                  <a:pos x="T10" y="T11"/>
                </a:cxn>
                <a:cxn ang="0">
                  <a:pos x="T12" y="T13"/>
                </a:cxn>
              </a:cxnLst>
              <a:rect l="0" t="0" r="r" b="b"/>
              <a:pathLst>
                <a:path w="137" h="597">
                  <a:moveTo>
                    <a:pt x="52" y="29"/>
                  </a:moveTo>
                  <a:cubicBezTo>
                    <a:pt x="35" y="17"/>
                    <a:pt x="6" y="0"/>
                    <a:pt x="6" y="0"/>
                  </a:cubicBezTo>
                  <a:cubicBezTo>
                    <a:pt x="0" y="11"/>
                    <a:pt x="0" y="11"/>
                    <a:pt x="0" y="11"/>
                  </a:cubicBezTo>
                  <a:cubicBezTo>
                    <a:pt x="66" y="556"/>
                    <a:pt x="66" y="556"/>
                    <a:pt x="66" y="556"/>
                  </a:cubicBezTo>
                  <a:cubicBezTo>
                    <a:pt x="73" y="565"/>
                    <a:pt x="73" y="565"/>
                    <a:pt x="73" y="565"/>
                  </a:cubicBezTo>
                  <a:cubicBezTo>
                    <a:pt x="73" y="565"/>
                    <a:pt x="118" y="588"/>
                    <a:pt x="137" y="597"/>
                  </a:cubicBezTo>
                  <a:cubicBezTo>
                    <a:pt x="123" y="442"/>
                    <a:pt x="86" y="172"/>
                    <a:pt x="52" y="29"/>
                  </a:cubicBezTo>
                  <a:close/>
                </a:path>
              </a:pathLst>
            </a:custGeom>
            <a:solidFill>
              <a:schemeClr val="accent1">
                <a:lumMod val="60000"/>
                <a:lumOff val="40000"/>
              </a:schemeClr>
            </a:solidFill>
            <a:ln w="9525">
              <a:solidFill>
                <a:schemeClr val="accent1">
                  <a:lumMod val="60000"/>
                  <a:lumOff val="40000"/>
                </a:schemeClr>
              </a:solidFill>
              <a:round/>
            </a:ln>
          </p:spPr>
          <p:txBody>
            <a:bodyPr vert="horz" wrap="square" lIns="91440" tIns="45720" rIns="91440" bIns="45720" numCol="1" anchor="t" anchorCtr="0" compatLnSpc="1"/>
            <a:lstStyle/>
            <a:p>
              <a:endParaRPr lang="zh-CN" altLang="en-US"/>
            </a:p>
          </p:txBody>
        </p:sp>
        <p:sp>
          <p:nvSpPr>
            <p:cNvPr id="22" name="Freeform 26"/>
            <p:cNvSpPr/>
            <p:nvPr/>
          </p:nvSpPr>
          <p:spPr bwMode="auto">
            <a:xfrm>
              <a:off x="6412231" y="3798253"/>
              <a:ext cx="303213" cy="104775"/>
            </a:xfrm>
            <a:custGeom>
              <a:avLst/>
              <a:gdLst>
                <a:gd name="T0" fmla="*/ 92 w 191"/>
                <a:gd name="T1" fmla="*/ 47 h 66"/>
                <a:gd name="T2" fmla="*/ 0 w 191"/>
                <a:gd name="T3" fmla="*/ 5 h 66"/>
                <a:gd name="T4" fmla="*/ 16 w 191"/>
                <a:gd name="T5" fmla="*/ 0 h 66"/>
                <a:gd name="T6" fmla="*/ 191 w 191"/>
                <a:gd name="T7" fmla="*/ 38 h 66"/>
                <a:gd name="T8" fmla="*/ 173 w 191"/>
                <a:gd name="T9" fmla="*/ 66 h 66"/>
                <a:gd name="T10" fmla="*/ 92 w 191"/>
                <a:gd name="T11" fmla="*/ 47 h 66"/>
              </a:gdLst>
              <a:ahLst/>
              <a:cxnLst>
                <a:cxn ang="0">
                  <a:pos x="T0" y="T1"/>
                </a:cxn>
                <a:cxn ang="0">
                  <a:pos x="T2" y="T3"/>
                </a:cxn>
                <a:cxn ang="0">
                  <a:pos x="T4" y="T5"/>
                </a:cxn>
                <a:cxn ang="0">
                  <a:pos x="T6" y="T7"/>
                </a:cxn>
                <a:cxn ang="0">
                  <a:pos x="T8" y="T9"/>
                </a:cxn>
                <a:cxn ang="0">
                  <a:pos x="T10" y="T11"/>
                </a:cxn>
              </a:cxnLst>
              <a:rect l="0" t="0" r="r" b="b"/>
              <a:pathLst>
                <a:path w="191" h="66">
                  <a:moveTo>
                    <a:pt x="92" y="47"/>
                  </a:moveTo>
                  <a:lnTo>
                    <a:pt x="0" y="5"/>
                  </a:lnTo>
                  <a:lnTo>
                    <a:pt x="16" y="0"/>
                  </a:lnTo>
                  <a:lnTo>
                    <a:pt x="191" y="38"/>
                  </a:lnTo>
                  <a:lnTo>
                    <a:pt x="173" y="66"/>
                  </a:lnTo>
                  <a:lnTo>
                    <a:pt x="92" y="47"/>
                  </a:lnTo>
                  <a:close/>
                </a:path>
              </a:pathLst>
            </a:custGeom>
            <a:solidFill>
              <a:srgbClr val="BA407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27"/>
            <p:cNvSpPr/>
            <p:nvPr/>
          </p:nvSpPr>
          <p:spPr bwMode="auto">
            <a:xfrm>
              <a:off x="6412231" y="2085340"/>
              <a:ext cx="1851025" cy="2479675"/>
            </a:xfrm>
            <a:custGeom>
              <a:avLst/>
              <a:gdLst>
                <a:gd name="T0" fmla="*/ 426 w 493"/>
                <a:gd name="T1" fmla="*/ 0 h 660"/>
                <a:gd name="T2" fmla="*/ 493 w 493"/>
                <a:gd name="T3" fmla="*/ 565 h 660"/>
                <a:gd name="T4" fmla="*/ 305 w 493"/>
                <a:gd name="T5" fmla="*/ 524 h 660"/>
                <a:gd name="T6" fmla="*/ 222 w 493"/>
                <a:gd name="T7" fmla="*/ 660 h 660"/>
                <a:gd name="T8" fmla="*/ 14 w 493"/>
                <a:gd name="T9" fmla="*/ 575 h 660"/>
                <a:gd name="T10" fmla="*/ 75 w 493"/>
                <a:gd name="T11" fmla="*/ 475 h 660"/>
                <a:gd name="T12" fmla="*/ 0 w 493"/>
                <a:gd name="T13" fmla="*/ 458 h 660"/>
                <a:gd name="T14" fmla="*/ 426 w 493"/>
                <a:gd name="T15" fmla="*/ 0 h 6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3" h="660">
                  <a:moveTo>
                    <a:pt x="426" y="0"/>
                  </a:moveTo>
                  <a:cubicBezTo>
                    <a:pt x="451" y="154"/>
                    <a:pt x="483" y="432"/>
                    <a:pt x="493" y="565"/>
                  </a:cubicBezTo>
                  <a:cubicBezTo>
                    <a:pt x="440" y="554"/>
                    <a:pt x="305" y="524"/>
                    <a:pt x="305" y="524"/>
                  </a:cubicBezTo>
                  <a:cubicBezTo>
                    <a:pt x="222" y="660"/>
                    <a:pt x="222" y="660"/>
                    <a:pt x="222" y="660"/>
                  </a:cubicBezTo>
                  <a:cubicBezTo>
                    <a:pt x="14" y="575"/>
                    <a:pt x="14" y="575"/>
                    <a:pt x="14" y="575"/>
                  </a:cubicBezTo>
                  <a:cubicBezTo>
                    <a:pt x="75" y="475"/>
                    <a:pt x="75" y="475"/>
                    <a:pt x="75" y="475"/>
                  </a:cubicBezTo>
                  <a:cubicBezTo>
                    <a:pt x="75" y="475"/>
                    <a:pt x="33" y="466"/>
                    <a:pt x="0" y="458"/>
                  </a:cubicBezTo>
                  <a:cubicBezTo>
                    <a:pt x="129" y="341"/>
                    <a:pt x="331" y="134"/>
                    <a:pt x="426" y="0"/>
                  </a:cubicBezTo>
                  <a:close/>
                </a:path>
              </a:pathLst>
            </a:custGeom>
            <a:solidFill>
              <a:schemeClr val="accent1"/>
            </a:solidFill>
            <a:ln w="9525">
              <a:solidFill>
                <a:schemeClr val="accent1"/>
              </a:solidFill>
              <a:round/>
            </a:ln>
          </p:spPr>
          <p:txBody>
            <a:bodyPr vert="horz" wrap="square" lIns="91440" tIns="45720" rIns="91440" bIns="45720" numCol="1" anchor="t" anchorCtr="0" compatLnSpc="1"/>
            <a:lstStyle/>
            <a:p>
              <a:endParaRPr lang="zh-CN" altLang="en-US"/>
            </a:p>
          </p:txBody>
        </p:sp>
      </p:grpSp>
      <p:grpSp>
        <p:nvGrpSpPr>
          <p:cNvPr id="24" name="组合 23"/>
          <p:cNvGrpSpPr/>
          <p:nvPr/>
        </p:nvGrpSpPr>
        <p:grpSpPr>
          <a:xfrm>
            <a:off x="4221620" y="2997377"/>
            <a:ext cx="509153" cy="569342"/>
            <a:chOff x="2693291" y="3851190"/>
            <a:chExt cx="534134" cy="831186"/>
          </a:xfrm>
          <a:scene3d>
            <a:camera prst="orthographicFront">
              <a:rot lat="3314892" lon="20720000" rev="18782333"/>
            </a:camera>
            <a:lightRig rig="threePt" dir="t"/>
          </a:scene3d>
        </p:grpSpPr>
        <p:sp>
          <p:nvSpPr>
            <p:cNvPr id="25" name="文本框 24"/>
            <p:cNvSpPr txBox="1"/>
            <p:nvPr/>
          </p:nvSpPr>
          <p:spPr>
            <a:xfrm>
              <a:off x="2693291" y="3851190"/>
              <a:ext cx="528293" cy="673988"/>
            </a:xfrm>
            <a:prstGeom prst="rect">
              <a:avLst/>
            </a:prstGeom>
            <a:noFill/>
          </p:spPr>
          <p:txBody>
            <a:bodyPr wrap="square" rtlCol="0">
              <a:spAutoFit/>
            </a:bodyPr>
            <a:lstStyle/>
            <a:p>
              <a:pPr algn="ctr"/>
              <a:r>
                <a:rPr lang="en-US" altLang="zh-CN" sz="2400" dirty="0">
                  <a:solidFill>
                    <a:schemeClr val="bg1"/>
                  </a:solidFill>
                  <a:latin typeface="Impact" panose="020B0806030902050204" pitchFamily="34" charset="0"/>
                </a:rPr>
                <a:t>01</a:t>
              </a:r>
              <a:endParaRPr lang="zh-CN" altLang="en-US" sz="2400" dirty="0">
                <a:solidFill>
                  <a:schemeClr val="bg1"/>
                </a:solidFill>
                <a:latin typeface="Impact" panose="020B0806030902050204" pitchFamily="34" charset="0"/>
              </a:endParaRPr>
            </a:p>
          </p:txBody>
        </p:sp>
        <p:sp>
          <p:nvSpPr>
            <p:cNvPr id="26" name="文本框 25"/>
            <p:cNvSpPr txBox="1"/>
            <p:nvPr/>
          </p:nvSpPr>
          <p:spPr>
            <a:xfrm>
              <a:off x="2693291" y="4277983"/>
              <a:ext cx="534134" cy="404393"/>
            </a:xfrm>
            <a:prstGeom prst="rect">
              <a:avLst/>
            </a:prstGeom>
            <a:noFill/>
          </p:spPr>
          <p:txBody>
            <a:bodyPr wrap="square" rtlCol="0">
              <a:spAutoFit/>
            </a:bodyPr>
            <a:lstStyle/>
            <a:p>
              <a:pPr algn="ctr"/>
              <a:endParaRPr lang="zh-CN" altLang="en-US" sz="1200" dirty="0">
                <a:solidFill>
                  <a:schemeClr val="bg1"/>
                </a:solidFill>
                <a:latin typeface="LiHei Pro" panose="020B0500000000000000" pitchFamily="34" charset="-122"/>
                <a:ea typeface="LiHei Pro" panose="020B0500000000000000" pitchFamily="34" charset="-122"/>
              </a:endParaRPr>
            </a:p>
          </p:txBody>
        </p:sp>
      </p:grpSp>
      <p:sp>
        <p:nvSpPr>
          <p:cNvPr id="27" name="文本框 26"/>
          <p:cNvSpPr txBox="1"/>
          <p:nvPr/>
        </p:nvSpPr>
        <p:spPr>
          <a:xfrm>
            <a:off x="5066655" y="3418512"/>
            <a:ext cx="503586" cy="461665"/>
          </a:xfrm>
          <a:prstGeom prst="rect">
            <a:avLst/>
          </a:prstGeom>
          <a:noFill/>
          <a:scene3d>
            <a:camera prst="orthographicFront">
              <a:rot lat="3814791" lon="250952" rev="21043172"/>
            </a:camera>
            <a:lightRig rig="threePt" dir="t"/>
          </a:scene3d>
        </p:spPr>
        <p:txBody>
          <a:bodyPr wrap="square" rtlCol="0">
            <a:spAutoFit/>
          </a:bodyPr>
          <a:lstStyle/>
          <a:p>
            <a:pPr algn="ctr"/>
            <a:r>
              <a:rPr lang="en-US" altLang="zh-CN" sz="2400" dirty="0">
                <a:solidFill>
                  <a:schemeClr val="bg1"/>
                </a:solidFill>
                <a:latin typeface="Impact" panose="020B0806030902050204" pitchFamily="34" charset="0"/>
              </a:rPr>
              <a:t>02</a:t>
            </a:r>
            <a:endParaRPr lang="zh-CN" altLang="en-US" sz="2400" dirty="0">
              <a:solidFill>
                <a:schemeClr val="bg1"/>
              </a:solidFill>
              <a:latin typeface="Impact" panose="020B0806030902050204" pitchFamily="34" charset="0"/>
            </a:endParaRPr>
          </a:p>
        </p:txBody>
      </p:sp>
      <p:sp>
        <p:nvSpPr>
          <p:cNvPr id="28" name="文本框 27"/>
          <p:cNvSpPr txBox="1"/>
          <p:nvPr/>
        </p:nvSpPr>
        <p:spPr>
          <a:xfrm>
            <a:off x="5853052" y="3491599"/>
            <a:ext cx="679500" cy="461665"/>
          </a:xfrm>
          <a:prstGeom prst="rect">
            <a:avLst/>
          </a:prstGeom>
          <a:noFill/>
          <a:scene3d>
            <a:camera prst="isometricOffAxis2Top">
              <a:rot lat="18086309" lon="20266692" rev="1726338"/>
            </a:camera>
            <a:lightRig rig="threePt" dir="t"/>
          </a:scene3d>
        </p:spPr>
        <p:txBody>
          <a:bodyPr wrap="square" rtlCol="0">
            <a:spAutoFit/>
          </a:bodyPr>
          <a:lstStyle/>
          <a:p>
            <a:pPr algn="ctr"/>
            <a:r>
              <a:rPr lang="en-US" altLang="zh-CN" sz="2400" dirty="0">
                <a:solidFill>
                  <a:schemeClr val="bg1"/>
                </a:solidFill>
                <a:latin typeface="Impact" panose="020B0806030902050204" pitchFamily="34" charset="0"/>
              </a:rPr>
              <a:t>03</a:t>
            </a:r>
            <a:endParaRPr lang="zh-CN" altLang="en-US" sz="2400" dirty="0">
              <a:solidFill>
                <a:schemeClr val="bg1"/>
              </a:solidFill>
              <a:latin typeface="Impact" panose="020B0806030902050204" pitchFamily="34" charset="0"/>
            </a:endParaRPr>
          </a:p>
        </p:txBody>
      </p:sp>
      <p:sp>
        <p:nvSpPr>
          <p:cNvPr id="29" name="文本框 28"/>
          <p:cNvSpPr txBox="1"/>
          <p:nvPr/>
        </p:nvSpPr>
        <p:spPr>
          <a:xfrm>
            <a:off x="6710037" y="3130927"/>
            <a:ext cx="503585" cy="461665"/>
          </a:xfrm>
          <a:prstGeom prst="rect">
            <a:avLst/>
          </a:prstGeom>
          <a:noFill/>
          <a:scene3d>
            <a:camera prst="isometricOffAxis2Top">
              <a:rot lat="18243911" lon="20123570" rev="3339989"/>
            </a:camera>
            <a:lightRig rig="threePt" dir="t"/>
          </a:scene3d>
        </p:spPr>
        <p:txBody>
          <a:bodyPr wrap="square" rtlCol="0">
            <a:spAutoFit/>
          </a:bodyPr>
          <a:lstStyle/>
          <a:p>
            <a:pPr algn="ctr"/>
            <a:r>
              <a:rPr lang="en-US" altLang="zh-CN" sz="2400" dirty="0">
                <a:solidFill>
                  <a:schemeClr val="bg1"/>
                </a:solidFill>
                <a:latin typeface="Impact" panose="020B0806030902050204" pitchFamily="34" charset="0"/>
              </a:rPr>
              <a:t>04</a:t>
            </a:r>
            <a:endParaRPr lang="zh-CN" altLang="en-US" sz="2400" dirty="0">
              <a:solidFill>
                <a:schemeClr val="bg1"/>
              </a:solidFill>
              <a:latin typeface="Impact" panose="020B0806030902050204" pitchFamily="34" charset="0"/>
            </a:endParaRPr>
          </a:p>
        </p:txBody>
      </p:sp>
      <p:sp>
        <p:nvSpPr>
          <p:cNvPr id="30" name="文本框 29"/>
          <p:cNvSpPr txBox="1"/>
          <p:nvPr/>
        </p:nvSpPr>
        <p:spPr>
          <a:xfrm>
            <a:off x="7052923" y="2313434"/>
            <a:ext cx="1030202" cy="561692"/>
          </a:xfrm>
          <a:prstGeom prst="rect">
            <a:avLst/>
          </a:prstGeom>
          <a:noFill/>
          <a:scene3d>
            <a:camera prst="perspectiveContrastingLeftFacing" fov="5100000">
              <a:rot lat="20533165" lon="892320" rev="20429955"/>
            </a:camera>
            <a:lightRig rig="threePt" dir="t"/>
          </a:scene3d>
        </p:spPr>
        <p:txBody>
          <a:bodyPr wrap="square" lIns="68580" tIns="34290" rIns="68580" bIns="34290" rtlCol="0">
            <a:spAutoFit/>
          </a:bodyPr>
          <a:lstStyle/>
          <a:p>
            <a:pPr algn="ctr"/>
            <a:r>
              <a:rPr lang="zh-CN" altLang="en-US" sz="1600">
                <a:solidFill>
                  <a:schemeClr val="bg1"/>
                </a:solidFill>
                <a:latin typeface="Impact" panose="020B0806030902050204" pitchFamily="34" charset="0"/>
              </a:rPr>
              <a:t>添加</a:t>
            </a:r>
            <a:endParaRPr lang="en-US" altLang="zh-CN" sz="1600" dirty="0">
              <a:solidFill>
                <a:schemeClr val="bg1"/>
              </a:solidFill>
              <a:latin typeface="Impact" panose="020B0806030902050204" pitchFamily="34" charset="0"/>
            </a:endParaRPr>
          </a:p>
          <a:p>
            <a:pPr algn="ctr"/>
            <a:r>
              <a:rPr lang="zh-CN" altLang="en-US" sz="1600" dirty="0">
                <a:solidFill>
                  <a:schemeClr val="bg1"/>
                </a:solidFill>
                <a:latin typeface="Impact" panose="020B0806030902050204" pitchFamily="34" charset="0"/>
              </a:rPr>
              <a:t>标题</a:t>
            </a:r>
            <a:endParaRPr lang="zh-CN" altLang="en-US" sz="1600" dirty="0">
              <a:solidFill>
                <a:schemeClr val="bg1"/>
              </a:solidFill>
              <a:latin typeface="Impact" panose="020B0806030902050204" pitchFamily="34" charset="0"/>
            </a:endParaRPr>
          </a:p>
        </p:txBody>
      </p:sp>
      <p:sp>
        <p:nvSpPr>
          <p:cNvPr id="31" name="矩形 30"/>
          <p:cNvSpPr/>
          <p:nvPr/>
        </p:nvSpPr>
        <p:spPr>
          <a:xfrm>
            <a:off x="2302569" y="4361468"/>
            <a:ext cx="1540626" cy="1061829"/>
          </a:xfrm>
          <a:prstGeom prst="rect">
            <a:avLst/>
          </a:prstGeom>
        </p:spPr>
        <p:txBody>
          <a:bodyPr wrap="square">
            <a:spAutoFit/>
          </a:bodyPr>
          <a:lstStyle/>
          <a:p>
            <a:pPr algn="ctr">
              <a:lnSpc>
                <a:spcPct val="150000"/>
              </a:lnSpc>
            </a:pPr>
            <a:r>
              <a:rPr lang="en-US" altLang="zh-CN" sz="1050" b="1">
                <a:solidFill>
                  <a:prstClr val="black">
                    <a:lumMod val="65000"/>
                    <a:lumOff val="35000"/>
                  </a:prstClr>
                </a:solidFill>
                <a:latin typeface="微软雅黑" panose="020B0503020204020204" pitchFamily="34" charset="-122"/>
                <a:ea typeface="微软雅黑" panose="020B0503020204020204" pitchFamily="34" charset="-122"/>
              </a:rPr>
              <a:t>01.</a:t>
            </a:r>
            <a:r>
              <a:rPr lang="zh-CN" altLang="en-US" sz="1050" b="1">
                <a:solidFill>
                  <a:prstClr val="black">
                    <a:lumMod val="65000"/>
                    <a:lumOff val="35000"/>
                  </a:prstClr>
                </a:solidFill>
                <a:latin typeface="微软雅黑" panose="020B0503020204020204" pitchFamily="34" charset="-122"/>
                <a:ea typeface="微软雅黑" panose="020B0503020204020204" pitchFamily="34" charset="-122"/>
              </a:rPr>
              <a:t>添加标题</a:t>
            </a:r>
            <a:endParaRPr lang="en-US" altLang="zh-CN" sz="1050" b="1" dirty="0">
              <a:solidFill>
                <a:prstClr val="black">
                  <a:lumMod val="65000"/>
                  <a:lumOff val="35000"/>
                </a:prstClr>
              </a:solidFill>
              <a:latin typeface="微软雅黑" panose="020B0503020204020204" pitchFamily="34" charset="-122"/>
              <a:ea typeface="微软雅黑" panose="020B0503020204020204" pitchFamily="34" charset="-122"/>
            </a:endParaRPr>
          </a:p>
          <a:p>
            <a:pPr algn="ctr">
              <a:lnSpc>
                <a:spcPct val="150000"/>
              </a:lnSpc>
            </a:pP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的文字，一页的文字最好不要超过</a:t>
            </a:r>
            <a:r>
              <a:rPr lang="en-US" altLang="zh-CN" sz="1050">
                <a:solidFill>
                  <a:prstClr val="black">
                    <a:lumMod val="65000"/>
                    <a:lumOff val="35000"/>
                  </a:prstClr>
                </a:solidFill>
                <a:latin typeface="微软雅黑" panose="020B0503020204020204" pitchFamily="34" charset="-122"/>
                <a:ea typeface="微软雅黑" panose="020B0503020204020204" pitchFamily="34" charset="-122"/>
              </a:rPr>
              <a:t>200</a:t>
            </a: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a:t>
            </a:r>
            <a:endParaRPr lang="zh-CN" altLang="en-US" sz="1050" dirty="0"/>
          </a:p>
        </p:txBody>
      </p:sp>
      <p:sp>
        <p:nvSpPr>
          <p:cNvPr id="32" name="矩形 31"/>
          <p:cNvSpPr/>
          <p:nvPr/>
        </p:nvSpPr>
        <p:spPr>
          <a:xfrm>
            <a:off x="4334569" y="4361468"/>
            <a:ext cx="1540626" cy="1061829"/>
          </a:xfrm>
          <a:prstGeom prst="rect">
            <a:avLst/>
          </a:prstGeom>
        </p:spPr>
        <p:txBody>
          <a:bodyPr wrap="square">
            <a:spAutoFit/>
          </a:bodyPr>
          <a:lstStyle/>
          <a:p>
            <a:pPr algn="ctr">
              <a:lnSpc>
                <a:spcPct val="150000"/>
              </a:lnSpc>
            </a:pPr>
            <a:r>
              <a:rPr lang="en-US" altLang="zh-CN" sz="1050" b="1">
                <a:solidFill>
                  <a:prstClr val="black">
                    <a:lumMod val="65000"/>
                    <a:lumOff val="35000"/>
                  </a:prstClr>
                </a:solidFill>
                <a:latin typeface="微软雅黑" panose="020B0503020204020204" pitchFamily="34" charset="-122"/>
                <a:ea typeface="微软雅黑" panose="020B0503020204020204" pitchFamily="34" charset="-122"/>
              </a:rPr>
              <a:t>02.</a:t>
            </a:r>
            <a:r>
              <a:rPr lang="zh-CN" altLang="en-US" sz="1050" b="1">
                <a:solidFill>
                  <a:prstClr val="black">
                    <a:lumMod val="65000"/>
                    <a:lumOff val="35000"/>
                  </a:prstClr>
                </a:solidFill>
                <a:latin typeface="微软雅黑" panose="020B0503020204020204" pitchFamily="34" charset="-122"/>
                <a:ea typeface="微软雅黑" panose="020B0503020204020204" pitchFamily="34" charset="-122"/>
              </a:rPr>
              <a:t>添加标题</a:t>
            </a:r>
            <a:endParaRPr lang="en-US" altLang="zh-CN" sz="1050" b="1" dirty="0">
              <a:solidFill>
                <a:prstClr val="black">
                  <a:lumMod val="65000"/>
                  <a:lumOff val="35000"/>
                </a:prstClr>
              </a:solidFill>
              <a:latin typeface="微软雅黑" panose="020B0503020204020204" pitchFamily="34" charset="-122"/>
              <a:ea typeface="微软雅黑" panose="020B0503020204020204" pitchFamily="34" charset="-122"/>
            </a:endParaRPr>
          </a:p>
          <a:p>
            <a:pPr algn="ctr">
              <a:lnSpc>
                <a:spcPct val="150000"/>
              </a:lnSpc>
            </a:pP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的文字，一页的文字最好不要超过</a:t>
            </a:r>
            <a:r>
              <a:rPr lang="en-US" altLang="zh-CN" sz="1050">
                <a:solidFill>
                  <a:prstClr val="black">
                    <a:lumMod val="65000"/>
                    <a:lumOff val="35000"/>
                  </a:prstClr>
                </a:solidFill>
                <a:latin typeface="微软雅黑" panose="020B0503020204020204" pitchFamily="34" charset="-122"/>
                <a:ea typeface="微软雅黑" panose="020B0503020204020204" pitchFamily="34" charset="-122"/>
              </a:rPr>
              <a:t>200</a:t>
            </a: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a:t>
            </a:r>
            <a:endParaRPr lang="zh-CN" altLang="en-US" sz="1050" dirty="0"/>
          </a:p>
        </p:txBody>
      </p:sp>
      <p:sp>
        <p:nvSpPr>
          <p:cNvPr id="33" name="矩形 32"/>
          <p:cNvSpPr/>
          <p:nvPr/>
        </p:nvSpPr>
        <p:spPr>
          <a:xfrm>
            <a:off x="6366569" y="4361468"/>
            <a:ext cx="1540626" cy="1061829"/>
          </a:xfrm>
          <a:prstGeom prst="rect">
            <a:avLst/>
          </a:prstGeom>
        </p:spPr>
        <p:txBody>
          <a:bodyPr wrap="square">
            <a:spAutoFit/>
          </a:bodyPr>
          <a:lstStyle/>
          <a:p>
            <a:pPr algn="ctr">
              <a:lnSpc>
                <a:spcPct val="150000"/>
              </a:lnSpc>
            </a:pPr>
            <a:r>
              <a:rPr lang="en-US" altLang="zh-CN" sz="1050" b="1">
                <a:solidFill>
                  <a:prstClr val="black">
                    <a:lumMod val="65000"/>
                    <a:lumOff val="35000"/>
                  </a:prstClr>
                </a:solidFill>
                <a:latin typeface="微软雅黑" panose="020B0503020204020204" pitchFamily="34" charset="-122"/>
                <a:ea typeface="微软雅黑" panose="020B0503020204020204" pitchFamily="34" charset="-122"/>
              </a:rPr>
              <a:t>03.</a:t>
            </a:r>
            <a:r>
              <a:rPr lang="zh-CN" altLang="en-US" sz="1050" b="1">
                <a:solidFill>
                  <a:prstClr val="black">
                    <a:lumMod val="65000"/>
                    <a:lumOff val="35000"/>
                  </a:prstClr>
                </a:solidFill>
                <a:latin typeface="微软雅黑" panose="020B0503020204020204" pitchFamily="34" charset="-122"/>
                <a:ea typeface="微软雅黑" panose="020B0503020204020204" pitchFamily="34" charset="-122"/>
              </a:rPr>
              <a:t>添加标题</a:t>
            </a:r>
            <a:endParaRPr lang="en-US" altLang="zh-CN" sz="1050" b="1" dirty="0">
              <a:solidFill>
                <a:prstClr val="black">
                  <a:lumMod val="65000"/>
                  <a:lumOff val="35000"/>
                </a:prstClr>
              </a:solidFill>
              <a:latin typeface="微软雅黑" panose="020B0503020204020204" pitchFamily="34" charset="-122"/>
              <a:ea typeface="微软雅黑" panose="020B0503020204020204" pitchFamily="34" charset="-122"/>
            </a:endParaRPr>
          </a:p>
          <a:p>
            <a:pPr algn="ctr">
              <a:lnSpc>
                <a:spcPct val="150000"/>
              </a:lnSpc>
            </a:pP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的文字，一页的文字最好不要超过</a:t>
            </a:r>
            <a:r>
              <a:rPr lang="en-US" altLang="zh-CN" sz="1050">
                <a:solidFill>
                  <a:prstClr val="black">
                    <a:lumMod val="65000"/>
                    <a:lumOff val="35000"/>
                  </a:prstClr>
                </a:solidFill>
                <a:latin typeface="微软雅黑" panose="020B0503020204020204" pitchFamily="34" charset="-122"/>
                <a:ea typeface="微软雅黑" panose="020B0503020204020204" pitchFamily="34" charset="-122"/>
              </a:rPr>
              <a:t>200</a:t>
            </a:r>
            <a:r>
              <a:rPr lang="zh-CN" altLang="en-US" sz="1050">
                <a:solidFill>
                  <a:prstClr val="black">
                    <a:lumMod val="65000"/>
                    <a:lumOff val="35000"/>
                  </a:prstClr>
                </a:solidFill>
                <a:latin typeface="微软雅黑" panose="020B0503020204020204" pitchFamily="34" charset="-122"/>
                <a:ea typeface="微软雅黑" panose="020B0503020204020204" pitchFamily="34" charset="-122"/>
              </a:rPr>
              <a:t>，添加适当</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的文字</a:t>
            </a:r>
            <a:endParaRPr lang="zh-CN" altLang="en-US" sz="1050" dirty="0"/>
          </a:p>
        </p:txBody>
      </p:sp>
      <p:sp>
        <p:nvSpPr>
          <p:cNvPr id="34" name="矩形 33"/>
          <p:cNvSpPr/>
          <p:nvPr/>
        </p:nvSpPr>
        <p:spPr>
          <a:xfrm>
            <a:off x="8398569" y="4361468"/>
            <a:ext cx="1540626" cy="1061829"/>
          </a:xfrm>
          <a:prstGeom prst="rect">
            <a:avLst/>
          </a:prstGeom>
        </p:spPr>
        <p:txBody>
          <a:bodyPr wrap="square">
            <a:spAutoFit/>
          </a:bodyPr>
          <a:lstStyle/>
          <a:p>
            <a:pPr algn="ctr">
              <a:lnSpc>
                <a:spcPct val="150000"/>
              </a:lnSpc>
            </a:pPr>
            <a:r>
              <a:rPr lang="en-US" altLang="zh-CN" sz="1050" b="1" dirty="0">
                <a:solidFill>
                  <a:prstClr val="black">
                    <a:lumMod val="65000"/>
                    <a:lumOff val="35000"/>
                  </a:prstClr>
                </a:solidFill>
                <a:latin typeface="微软雅黑" panose="020B0503020204020204" pitchFamily="34" charset="-122"/>
                <a:ea typeface="微软雅黑" panose="020B0503020204020204" pitchFamily="34" charset="-122"/>
              </a:rPr>
              <a:t>04.</a:t>
            </a:r>
            <a:r>
              <a:rPr lang="zh-CN" altLang="en-US" sz="1050" b="1" dirty="0">
                <a:solidFill>
                  <a:prstClr val="black">
                    <a:lumMod val="65000"/>
                    <a:lumOff val="35000"/>
                  </a:prstClr>
                </a:solidFill>
                <a:latin typeface="微软雅黑" panose="020B0503020204020204" pitchFamily="34" charset="-122"/>
                <a:ea typeface="微软雅黑" panose="020B0503020204020204" pitchFamily="34" charset="-122"/>
              </a:rPr>
              <a:t>添加标题</a:t>
            </a:r>
            <a:endParaRPr lang="en-US" altLang="zh-CN" sz="1050" b="1" dirty="0">
              <a:solidFill>
                <a:prstClr val="black">
                  <a:lumMod val="65000"/>
                  <a:lumOff val="35000"/>
                </a:prstClr>
              </a:solidFill>
              <a:latin typeface="微软雅黑" panose="020B0503020204020204" pitchFamily="34" charset="-122"/>
              <a:ea typeface="微软雅黑" panose="020B0503020204020204" pitchFamily="34" charset="-122"/>
            </a:endParaRPr>
          </a:p>
          <a:p>
            <a:pPr algn="ctr">
              <a:lnSpc>
                <a:spcPct val="150000"/>
              </a:lnSpc>
            </a:pP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添加适当的文字，一页的文字最好不要超过</a:t>
            </a:r>
            <a:r>
              <a:rPr lang="en-US" altLang="zh-CN" sz="1050" dirty="0">
                <a:solidFill>
                  <a:prstClr val="black">
                    <a:lumMod val="65000"/>
                    <a:lumOff val="35000"/>
                  </a:prstClr>
                </a:solidFill>
                <a:latin typeface="微软雅黑" panose="020B0503020204020204" pitchFamily="34" charset="-122"/>
                <a:ea typeface="微软雅黑" panose="020B0503020204020204" pitchFamily="34" charset="-122"/>
              </a:rPr>
              <a:t>200</a:t>
            </a:r>
            <a:r>
              <a:rPr lang="zh-CN" altLang="en-US" sz="1050" dirty="0">
                <a:solidFill>
                  <a:prstClr val="black">
                    <a:lumMod val="65000"/>
                    <a:lumOff val="35000"/>
                  </a:prstClr>
                </a:solidFill>
                <a:latin typeface="微软雅黑" panose="020B0503020204020204" pitchFamily="34" charset="-122"/>
                <a:ea typeface="微软雅黑" panose="020B0503020204020204" pitchFamily="34" charset="-122"/>
              </a:rPr>
              <a:t>，添加适当的文字</a:t>
            </a:r>
            <a:endParaRPr lang="zh-CN" altLang="en-US" sz="105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24"/>
                                        </p:tgtEl>
                                        <p:attrNameLst>
                                          <p:attrName>style.visibility</p:attrName>
                                        </p:attrNameLst>
                                      </p:cBhvr>
                                      <p:to>
                                        <p:strVal val="visible"/>
                                      </p:to>
                                    </p:set>
                                    <p:anim calcmode="lin" valueType="num">
                                      <p:cBhvr>
                                        <p:cTn id="15" dur="500" fill="hold"/>
                                        <p:tgtEl>
                                          <p:spTgt spid="24"/>
                                        </p:tgtEl>
                                        <p:attrNameLst>
                                          <p:attrName>ppt_w</p:attrName>
                                        </p:attrNameLst>
                                      </p:cBhvr>
                                      <p:tavLst>
                                        <p:tav tm="0">
                                          <p:val>
                                            <p:fltVal val="0"/>
                                          </p:val>
                                        </p:tav>
                                        <p:tav tm="100000">
                                          <p:val>
                                            <p:strVal val="#ppt_w"/>
                                          </p:val>
                                        </p:tav>
                                      </p:tavLst>
                                    </p:anim>
                                    <p:anim calcmode="lin" valueType="num">
                                      <p:cBhvr>
                                        <p:cTn id="16" dur="500" fill="hold"/>
                                        <p:tgtEl>
                                          <p:spTgt spid="24"/>
                                        </p:tgtEl>
                                        <p:attrNameLst>
                                          <p:attrName>ppt_h</p:attrName>
                                        </p:attrNameLst>
                                      </p:cBhvr>
                                      <p:tavLst>
                                        <p:tav tm="0">
                                          <p:val>
                                            <p:fltVal val="0"/>
                                          </p:val>
                                        </p:tav>
                                        <p:tav tm="100000">
                                          <p:val>
                                            <p:strVal val="#ppt_h"/>
                                          </p:val>
                                        </p:tav>
                                      </p:tavLst>
                                    </p:anim>
                                    <p:animEffect transition="in" filter="fade">
                                      <p:cBhvr>
                                        <p:cTn id="17" dur="500"/>
                                        <p:tgtEl>
                                          <p:spTgt spid="24"/>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par>
                                <p:cTn id="23" presetID="53" presetClass="entr" presetSubtype="16" fill="hold" grpId="0" nodeType="withEffect">
                                  <p:stCondLst>
                                    <p:cond delay="250"/>
                                  </p:stCondLst>
                                  <p:childTnLst>
                                    <p:set>
                                      <p:cBhvr>
                                        <p:cTn id="24" dur="1" fill="hold">
                                          <p:stCondLst>
                                            <p:cond delay="0"/>
                                          </p:stCondLst>
                                        </p:cTn>
                                        <p:tgtEl>
                                          <p:spTgt spid="28"/>
                                        </p:tgtEl>
                                        <p:attrNameLst>
                                          <p:attrName>style.visibility</p:attrName>
                                        </p:attrNameLst>
                                      </p:cBhvr>
                                      <p:to>
                                        <p:strVal val="visible"/>
                                      </p:to>
                                    </p:set>
                                    <p:anim calcmode="lin" valueType="num">
                                      <p:cBhvr>
                                        <p:cTn id="25" dur="500" fill="hold"/>
                                        <p:tgtEl>
                                          <p:spTgt spid="28"/>
                                        </p:tgtEl>
                                        <p:attrNameLst>
                                          <p:attrName>ppt_w</p:attrName>
                                        </p:attrNameLst>
                                      </p:cBhvr>
                                      <p:tavLst>
                                        <p:tav tm="0">
                                          <p:val>
                                            <p:fltVal val="0"/>
                                          </p:val>
                                        </p:tav>
                                        <p:tav tm="100000">
                                          <p:val>
                                            <p:strVal val="#ppt_w"/>
                                          </p:val>
                                        </p:tav>
                                      </p:tavLst>
                                    </p:anim>
                                    <p:anim calcmode="lin" valueType="num">
                                      <p:cBhvr>
                                        <p:cTn id="26" dur="500" fill="hold"/>
                                        <p:tgtEl>
                                          <p:spTgt spid="28"/>
                                        </p:tgtEl>
                                        <p:attrNameLst>
                                          <p:attrName>ppt_h</p:attrName>
                                        </p:attrNameLst>
                                      </p:cBhvr>
                                      <p:tavLst>
                                        <p:tav tm="0">
                                          <p:val>
                                            <p:fltVal val="0"/>
                                          </p:val>
                                        </p:tav>
                                        <p:tav tm="100000">
                                          <p:val>
                                            <p:strVal val="#ppt_h"/>
                                          </p:val>
                                        </p:tav>
                                      </p:tavLst>
                                    </p:anim>
                                    <p:animEffect transition="in" filter="fade">
                                      <p:cBhvr>
                                        <p:cTn id="27" dur="500"/>
                                        <p:tgtEl>
                                          <p:spTgt spid="28"/>
                                        </p:tgtEl>
                                      </p:cBhvr>
                                    </p:animEffect>
                                  </p:childTnLst>
                                </p:cTn>
                              </p:par>
                              <p:par>
                                <p:cTn id="28" presetID="53" presetClass="entr" presetSubtype="16" fill="hold" grpId="0" nodeType="withEffect">
                                  <p:stCondLst>
                                    <p:cond delay="500"/>
                                  </p:stCondLst>
                                  <p:childTnLst>
                                    <p:set>
                                      <p:cBhvr>
                                        <p:cTn id="29" dur="1" fill="hold">
                                          <p:stCondLst>
                                            <p:cond delay="0"/>
                                          </p:stCondLst>
                                        </p:cTn>
                                        <p:tgtEl>
                                          <p:spTgt spid="29"/>
                                        </p:tgtEl>
                                        <p:attrNameLst>
                                          <p:attrName>style.visibility</p:attrName>
                                        </p:attrNameLst>
                                      </p:cBhvr>
                                      <p:to>
                                        <p:strVal val="visible"/>
                                      </p:to>
                                    </p:set>
                                    <p:anim calcmode="lin" valueType="num">
                                      <p:cBhvr>
                                        <p:cTn id="30" dur="500" fill="hold"/>
                                        <p:tgtEl>
                                          <p:spTgt spid="29"/>
                                        </p:tgtEl>
                                        <p:attrNameLst>
                                          <p:attrName>ppt_w</p:attrName>
                                        </p:attrNameLst>
                                      </p:cBhvr>
                                      <p:tavLst>
                                        <p:tav tm="0">
                                          <p:val>
                                            <p:fltVal val="0"/>
                                          </p:val>
                                        </p:tav>
                                        <p:tav tm="100000">
                                          <p:val>
                                            <p:strVal val="#ppt_w"/>
                                          </p:val>
                                        </p:tav>
                                      </p:tavLst>
                                    </p:anim>
                                    <p:anim calcmode="lin" valueType="num">
                                      <p:cBhvr>
                                        <p:cTn id="31" dur="500" fill="hold"/>
                                        <p:tgtEl>
                                          <p:spTgt spid="29"/>
                                        </p:tgtEl>
                                        <p:attrNameLst>
                                          <p:attrName>ppt_h</p:attrName>
                                        </p:attrNameLst>
                                      </p:cBhvr>
                                      <p:tavLst>
                                        <p:tav tm="0">
                                          <p:val>
                                            <p:fltVal val="0"/>
                                          </p:val>
                                        </p:tav>
                                        <p:tav tm="100000">
                                          <p:val>
                                            <p:strVal val="#ppt_h"/>
                                          </p:val>
                                        </p:tav>
                                      </p:tavLst>
                                    </p:anim>
                                    <p:animEffect transition="in" filter="fade">
                                      <p:cBhvr>
                                        <p:cTn id="32" dur="500"/>
                                        <p:tgtEl>
                                          <p:spTgt spid="29"/>
                                        </p:tgtEl>
                                      </p:cBhvr>
                                    </p:animEffect>
                                  </p:childTnLst>
                                </p:cTn>
                              </p:par>
                              <p:par>
                                <p:cTn id="33" presetID="53" presetClass="entr" presetSubtype="16" fill="hold" grpId="0" nodeType="withEffect">
                                  <p:stCondLst>
                                    <p:cond delay="75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animEffect transition="in" filter="fade">
                                      <p:cBhvr>
                                        <p:cTn id="37" dur="500"/>
                                        <p:tgtEl>
                                          <p:spTgt spid="30"/>
                                        </p:tgtEl>
                                      </p:cBhvr>
                                    </p:animEffect>
                                  </p:childTnLst>
                                </p:cTn>
                              </p:par>
                            </p:childTnLst>
                          </p:cTn>
                        </p:par>
                        <p:par>
                          <p:cTn id="38" fill="hold">
                            <p:stCondLst>
                              <p:cond delay="1500"/>
                            </p:stCondLst>
                            <p:childTnLst>
                              <p:par>
                                <p:cTn id="39" presetID="2" presetClass="entr" presetSubtype="4" decel="80000"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1+#ppt_h/2"/>
                                          </p:val>
                                        </p:tav>
                                        <p:tav tm="100000">
                                          <p:val>
                                            <p:strVal val="#ppt_y"/>
                                          </p:val>
                                        </p:tav>
                                      </p:tavLst>
                                    </p:anim>
                                  </p:childTnLst>
                                </p:cTn>
                              </p:par>
                              <p:par>
                                <p:cTn id="43" presetID="2" presetClass="entr" presetSubtype="4" decel="80000" fill="hold" grpId="0" nodeType="withEffect">
                                  <p:stCondLst>
                                    <p:cond delay="250"/>
                                  </p:stCondLst>
                                  <p:childTnLst>
                                    <p:set>
                                      <p:cBhvr>
                                        <p:cTn id="44" dur="1" fill="hold">
                                          <p:stCondLst>
                                            <p:cond delay="0"/>
                                          </p:stCondLst>
                                        </p:cTn>
                                        <p:tgtEl>
                                          <p:spTgt spid="32"/>
                                        </p:tgtEl>
                                        <p:attrNameLst>
                                          <p:attrName>style.visibility</p:attrName>
                                        </p:attrNameLst>
                                      </p:cBhvr>
                                      <p:to>
                                        <p:strVal val="visible"/>
                                      </p:to>
                                    </p:set>
                                    <p:anim calcmode="lin" valueType="num">
                                      <p:cBhvr additive="base">
                                        <p:cTn id="45" dur="500" fill="hold"/>
                                        <p:tgtEl>
                                          <p:spTgt spid="32"/>
                                        </p:tgtEl>
                                        <p:attrNameLst>
                                          <p:attrName>ppt_x</p:attrName>
                                        </p:attrNameLst>
                                      </p:cBhvr>
                                      <p:tavLst>
                                        <p:tav tm="0">
                                          <p:val>
                                            <p:strVal val="#ppt_x"/>
                                          </p:val>
                                        </p:tav>
                                        <p:tav tm="100000">
                                          <p:val>
                                            <p:strVal val="#ppt_x"/>
                                          </p:val>
                                        </p:tav>
                                      </p:tavLst>
                                    </p:anim>
                                    <p:anim calcmode="lin" valueType="num">
                                      <p:cBhvr additive="base">
                                        <p:cTn id="46" dur="500" fill="hold"/>
                                        <p:tgtEl>
                                          <p:spTgt spid="32"/>
                                        </p:tgtEl>
                                        <p:attrNameLst>
                                          <p:attrName>ppt_y</p:attrName>
                                        </p:attrNameLst>
                                      </p:cBhvr>
                                      <p:tavLst>
                                        <p:tav tm="0">
                                          <p:val>
                                            <p:strVal val="1+#ppt_h/2"/>
                                          </p:val>
                                        </p:tav>
                                        <p:tav tm="100000">
                                          <p:val>
                                            <p:strVal val="#ppt_y"/>
                                          </p:val>
                                        </p:tav>
                                      </p:tavLst>
                                    </p:anim>
                                  </p:childTnLst>
                                </p:cTn>
                              </p:par>
                              <p:par>
                                <p:cTn id="47" presetID="2" presetClass="entr" presetSubtype="4" decel="80000" fill="hold" grpId="0" nodeType="withEffect">
                                  <p:stCondLst>
                                    <p:cond delay="50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1+#ppt_h/2"/>
                                          </p:val>
                                        </p:tav>
                                        <p:tav tm="100000">
                                          <p:val>
                                            <p:strVal val="#ppt_y"/>
                                          </p:val>
                                        </p:tav>
                                      </p:tavLst>
                                    </p:anim>
                                  </p:childTnLst>
                                </p:cTn>
                              </p:par>
                              <p:par>
                                <p:cTn id="51" presetID="2" presetClass="entr" presetSubtype="4" decel="80000" fill="hold" grpId="0" nodeType="withEffect">
                                  <p:stCondLst>
                                    <p:cond delay="750"/>
                                  </p:stCondLst>
                                  <p:childTnLst>
                                    <p:set>
                                      <p:cBhvr>
                                        <p:cTn id="52" dur="1" fill="hold">
                                          <p:stCondLst>
                                            <p:cond delay="0"/>
                                          </p:stCondLst>
                                        </p:cTn>
                                        <p:tgtEl>
                                          <p:spTgt spid="34"/>
                                        </p:tgtEl>
                                        <p:attrNameLst>
                                          <p:attrName>style.visibility</p:attrName>
                                        </p:attrNameLst>
                                      </p:cBhvr>
                                      <p:to>
                                        <p:strVal val="visible"/>
                                      </p:to>
                                    </p:set>
                                    <p:anim calcmode="lin" valueType="num">
                                      <p:cBhvr additive="base">
                                        <p:cTn id="53" dur="500" fill="hold"/>
                                        <p:tgtEl>
                                          <p:spTgt spid="34"/>
                                        </p:tgtEl>
                                        <p:attrNameLst>
                                          <p:attrName>ppt_x</p:attrName>
                                        </p:attrNameLst>
                                      </p:cBhvr>
                                      <p:tavLst>
                                        <p:tav tm="0">
                                          <p:val>
                                            <p:strVal val="#ppt_x"/>
                                          </p:val>
                                        </p:tav>
                                        <p:tav tm="100000">
                                          <p:val>
                                            <p:strVal val="#ppt_x"/>
                                          </p:val>
                                        </p:tav>
                                      </p:tavLst>
                                    </p:anim>
                                    <p:anim calcmode="lin" valueType="num">
                                      <p:cBhvr additive="base">
                                        <p:cTn id="54"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p:bldP spid="28" grpId="0"/>
      <p:bldP spid="29" grpId="0"/>
      <p:bldP spid="30" grpId="0"/>
      <p:bldP spid="31" grpId="0"/>
      <p:bldP spid="32" grpId="0"/>
      <p:bldP spid="33" grpId="0"/>
      <p:bldP spid="3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6" name="组合 39"/>
          <p:cNvGrpSpPr/>
          <p:nvPr/>
        </p:nvGrpSpPr>
        <p:grpSpPr bwMode="auto">
          <a:xfrm>
            <a:off x="3831931" y="1260086"/>
            <a:ext cx="4522788" cy="4519613"/>
            <a:chOff x="0" y="0"/>
            <a:chExt cx="4522897" cy="4520312"/>
          </a:xfrm>
        </p:grpSpPr>
        <p:grpSp>
          <p:nvGrpSpPr>
            <p:cNvPr id="47" name="组合 40"/>
            <p:cNvGrpSpPr/>
            <p:nvPr/>
          </p:nvGrpSpPr>
          <p:grpSpPr bwMode="auto">
            <a:xfrm>
              <a:off x="0" y="0"/>
              <a:ext cx="2216853" cy="2216853"/>
              <a:chOff x="0" y="0"/>
              <a:chExt cx="2216853" cy="2216853"/>
            </a:xfrm>
          </p:grpSpPr>
          <p:sp>
            <p:nvSpPr>
              <p:cNvPr id="86" name="Freeform 11"/>
              <p:cNvSpPr/>
              <p:nvPr/>
            </p:nvSpPr>
            <p:spPr bwMode="auto">
              <a:xfrm>
                <a:off x="0" y="0"/>
                <a:ext cx="2216853" cy="2216853"/>
              </a:xfrm>
              <a:custGeom>
                <a:avLst/>
                <a:gdLst>
                  <a:gd name="T0" fmla="*/ 939739 w 1715"/>
                  <a:gd name="T1" fmla="*/ 2216853 h 1715"/>
                  <a:gd name="T2" fmla="*/ 2216853 w 1715"/>
                  <a:gd name="T3" fmla="*/ 2216853 h 1715"/>
                  <a:gd name="T4" fmla="*/ 2216853 w 1715"/>
                  <a:gd name="T5" fmla="*/ 939739 h 1715"/>
                  <a:gd name="T6" fmla="*/ 1277114 w 1715"/>
                  <a:gd name="T7" fmla="*/ 0 h 1715"/>
                  <a:gd name="T8" fmla="*/ 0 w 1715"/>
                  <a:gd name="T9" fmla="*/ 1274529 h 1715"/>
                  <a:gd name="T10" fmla="*/ 939739 w 1715"/>
                  <a:gd name="T11" fmla="*/ 2216853 h 17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5" h="1715">
                    <a:moveTo>
                      <a:pt x="727" y="1715"/>
                    </a:moveTo>
                    <a:lnTo>
                      <a:pt x="1715" y="1715"/>
                    </a:lnTo>
                    <a:lnTo>
                      <a:pt x="1715" y="727"/>
                    </a:lnTo>
                    <a:lnTo>
                      <a:pt x="988" y="0"/>
                    </a:lnTo>
                    <a:lnTo>
                      <a:pt x="0" y="986"/>
                    </a:lnTo>
                    <a:lnTo>
                      <a:pt x="727" y="17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7" name="Freeform 12"/>
              <p:cNvSpPr/>
              <p:nvPr/>
            </p:nvSpPr>
            <p:spPr bwMode="auto">
              <a:xfrm>
                <a:off x="0" y="0"/>
                <a:ext cx="2216853" cy="2216853"/>
              </a:xfrm>
              <a:custGeom>
                <a:avLst/>
                <a:gdLst>
                  <a:gd name="T0" fmla="*/ 939739 w 1715"/>
                  <a:gd name="T1" fmla="*/ 2216853 h 1715"/>
                  <a:gd name="T2" fmla="*/ 2216853 w 1715"/>
                  <a:gd name="T3" fmla="*/ 2216853 h 1715"/>
                  <a:gd name="T4" fmla="*/ 2216853 w 1715"/>
                  <a:gd name="T5" fmla="*/ 939739 h 1715"/>
                  <a:gd name="T6" fmla="*/ 1277114 w 1715"/>
                  <a:gd name="T7" fmla="*/ 0 h 1715"/>
                  <a:gd name="T8" fmla="*/ 0 w 1715"/>
                  <a:gd name="T9" fmla="*/ 1274529 h 1715"/>
                  <a:gd name="T10" fmla="*/ 939739 w 1715"/>
                  <a:gd name="T11" fmla="*/ 2216853 h 17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5" h="1715">
                    <a:moveTo>
                      <a:pt x="727" y="1715"/>
                    </a:moveTo>
                    <a:lnTo>
                      <a:pt x="1715" y="1715"/>
                    </a:lnTo>
                    <a:lnTo>
                      <a:pt x="1715" y="727"/>
                    </a:lnTo>
                    <a:lnTo>
                      <a:pt x="988" y="0"/>
                    </a:lnTo>
                    <a:lnTo>
                      <a:pt x="0" y="986"/>
                    </a:lnTo>
                    <a:lnTo>
                      <a:pt x="727" y="171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88" name="组合 85"/>
              <p:cNvGrpSpPr/>
              <p:nvPr/>
            </p:nvGrpSpPr>
            <p:grpSpPr bwMode="auto">
              <a:xfrm>
                <a:off x="610097" y="493824"/>
                <a:ext cx="1371600" cy="913101"/>
                <a:chOff x="0" y="0"/>
                <a:chExt cx="1371600" cy="913101"/>
              </a:xfrm>
            </p:grpSpPr>
            <p:grpSp>
              <p:nvGrpSpPr>
                <p:cNvPr id="89" name="组合 86"/>
                <p:cNvGrpSpPr/>
                <p:nvPr/>
              </p:nvGrpSpPr>
              <p:grpSpPr bwMode="auto">
                <a:xfrm>
                  <a:off x="360176" y="0"/>
                  <a:ext cx="474909" cy="430586"/>
                  <a:chOff x="0" y="0"/>
                  <a:chExt cx="357188" cy="323851"/>
                </a:xfrm>
              </p:grpSpPr>
              <p:sp>
                <p:nvSpPr>
                  <p:cNvPr id="91" name="Freeform 31"/>
                  <p:cNvSpPr/>
                  <p:nvPr/>
                </p:nvSpPr>
                <p:spPr bwMode="auto">
                  <a:xfrm>
                    <a:off x="0" y="284163"/>
                    <a:ext cx="357188" cy="39688"/>
                  </a:xfrm>
                  <a:custGeom>
                    <a:avLst/>
                    <a:gdLst>
                      <a:gd name="T0" fmla="*/ 357188 w 136"/>
                      <a:gd name="T1" fmla="*/ 18521 h 15"/>
                      <a:gd name="T2" fmla="*/ 336177 w 136"/>
                      <a:gd name="T3" fmla="*/ 39688 h 15"/>
                      <a:gd name="T4" fmla="*/ 21011 w 136"/>
                      <a:gd name="T5" fmla="*/ 39688 h 15"/>
                      <a:gd name="T6" fmla="*/ 0 w 136"/>
                      <a:gd name="T7" fmla="*/ 18521 h 15"/>
                      <a:gd name="T8" fmla="*/ 21011 w 136"/>
                      <a:gd name="T9" fmla="*/ 0 h 15"/>
                      <a:gd name="T10" fmla="*/ 336177 w 136"/>
                      <a:gd name="T11" fmla="*/ 0 h 15"/>
                      <a:gd name="T12" fmla="*/ 357188 w 136"/>
                      <a:gd name="T13" fmla="*/ 18521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6" h="15">
                        <a:moveTo>
                          <a:pt x="136" y="7"/>
                        </a:moveTo>
                        <a:cubicBezTo>
                          <a:pt x="136" y="12"/>
                          <a:pt x="133" y="15"/>
                          <a:pt x="128" y="15"/>
                        </a:cubicBezTo>
                        <a:cubicBezTo>
                          <a:pt x="8" y="15"/>
                          <a:pt x="8" y="15"/>
                          <a:pt x="8" y="15"/>
                        </a:cubicBezTo>
                        <a:cubicBezTo>
                          <a:pt x="3" y="15"/>
                          <a:pt x="0" y="12"/>
                          <a:pt x="0" y="7"/>
                        </a:cubicBezTo>
                        <a:cubicBezTo>
                          <a:pt x="0" y="3"/>
                          <a:pt x="3" y="0"/>
                          <a:pt x="8" y="0"/>
                        </a:cubicBezTo>
                        <a:cubicBezTo>
                          <a:pt x="128" y="0"/>
                          <a:pt x="128" y="0"/>
                          <a:pt x="128" y="0"/>
                        </a:cubicBezTo>
                        <a:cubicBezTo>
                          <a:pt x="133" y="0"/>
                          <a:pt x="136" y="3"/>
                          <a:pt x="136"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2" name="Freeform 32"/>
                  <p:cNvSpPr/>
                  <p:nvPr/>
                </p:nvSpPr>
                <p:spPr bwMode="auto">
                  <a:xfrm>
                    <a:off x="44450" y="139700"/>
                    <a:ext cx="42863" cy="123825"/>
                  </a:xfrm>
                  <a:custGeom>
                    <a:avLst/>
                    <a:gdLst>
                      <a:gd name="T0" fmla="*/ 21432 w 16"/>
                      <a:gd name="T1" fmla="*/ 123825 h 47"/>
                      <a:gd name="T2" fmla="*/ 0 w 16"/>
                      <a:gd name="T3" fmla="*/ 102748 h 47"/>
                      <a:gd name="T4" fmla="*/ 0 w 16"/>
                      <a:gd name="T5" fmla="*/ 21077 h 47"/>
                      <a:gd name="T6" fmla="*/ 21432 w 16"/>
                      <a:gd name="T7" fmla="*/ 0 h 47"/>
                      <a:gd name="T8" fmla="*/ 42863 w 16"/>
                      <a:gd name="T9" fmla="*/ 21077 h 47"/>
                      <a:gd name="T10" fmla="*/ 42863 w 16"/>
                      <a:gd name="T11" fmla="*/ 102748 h 47"/>
                      <a:gd name="T12" fmla="*/ 21432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3" name="Freeform 33"/>
                  <p:cNvSpPr/>
                  <p:nvPr/>
                </p:nvSpPr>
                <p:spPr bwMode="auto">
                  <a:xfrm>
                    <a:off x="120650" y="139700"/>
                    <a:ext cx="39688" cy="123825"/>
                  </a:xfrm>
                  <a:custGeom>
                    <a:avLst/>
                    <a:gdLst>
                      <a:gd name="T0" fmla="*/ 21167 w 15"/>
                      <a:gd name="T1" fmla="*/ 123825 h 47"/>
                      <a:gd name="T2" fmla="*/ 0 w 15"/>
                      <a:gd name="T3" fmla="*/ 102748 h 47"/>
                      <a:gd name="T4" fmla="*/ 0 w 15"/>
                      <a:gd name="T5" fmla="*/ 21077 h 47"/>
                      <a:gd name="T6" fmla="*/ 21167 w 15"/>
                      <a:gd name="T7" fmla="*/ 0 h 47"/>
                      <a:gd name="T8" fmla="*/ 39688 w 15"/>
                      <a:gd name="T9" fmla="*/ 21077 h 47"/>
                      <a:gd name="T10" fmla="*/ 39688 w 15"/>
                      <a:gd name="T11" fmla="*/ 102748 h 47"/>
                      <a:gd name="T12" fmla="*/ 21167 w 15"/>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47">
                        <a:moveTo>
                          <a:pt x="8" y="47"/>
                        </a:moveTo>
                        <a:cubicBezTo>
                          <a:pt x="3" y="47"/>
                          <a:pt x="0" y="44"/>
                          <a:pt x="0" y="39"/>
                        </a:cubicBezTo>
                        <a:cubicBezTo>
                          <a:pt x="0" y="8"/>
                          <a:pt x="0" y="8"/>
                          <a:pt x="0" y="8"/>
                        </a:cubicBezTo>
                        <a:cubicBezTo>
                          <a:pt x="0" y="4"/>
                          <a:pt x="3" y="0"/>
                          <a:pt x="8" y="0"/>
                        </a:cubicBezTo>
                        <a:cubicBezTo>
                          <a:pt x="12" y="0"/>
                          <a:pt x="15" y="4"/>
                          <a:pt x="15" y="8"/>
                        </a:cubicBezTo>
                        <a:cubicBezTo>
                          <a:pt x="15" y="39"/>
                          <a:pt x="15" y="39"/>
                          <a:pt x="15" y="39"/>
                        </a:cubicBezTo>
                        <a:cubicBezTo>
                          <a:pt x="15"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4" name="Freeform 34"/>
                  <p:cNvSpPr/>
                  <p:nvPr/>
                </p:nvSpPr>
                <p:spPr bwMode="auto">
                  <a:xfrm>
                    <a:off x="196850" y="139700"/>
                    <a:ext cx="39688" cy="123825"/>
                  </a:xfrm>
                  <a:custGeom>
                    <a:avLst/>
                    <a:gdLst>
                      <a:gd name="T0" fmla="*/ 18521 w 15"/>
                      <a:gd name="T1" fmla="*/ 123825 h 47"/>
                      <a:gd name="T2" fmla="*/ 0 w 15"/>
                      <a:gd name="T3" fmla="*/ 102748 h 47"/>
                      <a:gd name="T4" fmla="*/ 0 w 15"/>
                      <a:gd name="T5" fmla="*/ 21077 h 47"/>
                      <a:gd name="T6" fmla="*/ 18521 w 15"/>
                      <a:gd name="T7" fmla="*/ 0 h 47"/>
                      <a:gd name="T8" fmla="*/ 39688 w 15"/>
                      <a:gd name="T9" fmla="*/ 21077 h 47"/>
                      <a:gd name="T10" fmla="*/ 39688 w 15"/>
                      <a:gd name="T11" fmla="*/ 102748 h 47"/>
                      <a:gd name="T12" fmla="*/ 18521 w 15"/>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47">
                        <a:moveTo>
                          <a:pt x="7" y="47"/>
                        </a:moveTo>
                        <a:cubicBezTo>
                          <a:pt x="3" y="47"/>
                          <a:pt x="0" y="44"/>
                          <a:pt x="0" y="39"/>
                        </a:cubicBezTo>
                        <a:cubicBezTo>
                          <a:pt x="0" y="8"/>
                          <a:pt x="0" y="8"/>
                          <a:pt x="0" y="8"/>
                        </a:cubicBezTo>
                        <a:cubicBezTo>
                          <a:pt x="0" y="4"/>
                          <a:pt x="3" y="0"/>
                          <a:pt x="7" y="0"/>
                        </a:cubicBezTo>
                        <a:cubicBezTo>
                          <a:pt x="12" y="0"/>
                          <a:pt x="15" y="4"/>
                          <a:pt x="15" y="8"/>
                        </a:cubicBezTo>
                        <a:cubicBezTo>
                          <a:pt x="15" y="39"/>
                          <a:pt x="15" y="39"/>
                          <a:pt x="15" y="39"/>
                        </a:cubicBezTo>
                        <a:cubicBezTo>
                          <a:pt x="15" y="44"/>
                          <a:pt x="12" y="47"/>
                          <a:pt x="7"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5" name="Freeform 35"/>
                  <p:cNvSpPr/>
                  <p:nvPr/>
                </p:nvSpPr>
                <p:spPr bwMode="auto">
                  <a:xfrm>
                    <a:off x="269875" y="139700"/>
                    <a:ext cx="42863" cy="123825"/>
                  </a:xfrm>
                  <a:custGeom>
                    <a:avLst/>
                    <a:gdLst>
                      <a:gd name="T0" fmla="*/ 21432 w 16"/>
                      <a:gd name="T1" fmla="*/ 123825 h 47"/>
                      <a:gd name="T2" fmla="*/ 0 w 16"/>
                      <a:gd name="T3" fmla="*/ 102748 h 47"/>
                      <a:gd name="T4" fmla="*/ 0 w 16"/>
                      <a:gd name="T5" fmla="*/ 21077 h 47"/>
                      <a:gd name="T6" fmla="*/ 21432 w 16"/>
                      <a:gd name="T7" fmla="*/ 0 h 47"/>
                      <a:gd name="T8" fmla="*/ 42863 w 16"/>
                      <a:gd name="T9" fmla="*/ 21077 h 47"/>
                      <a:gd name="T10" fmla="*/ 42863 w 16"/>
                      <a:gd name="T11" fmla="*/ 102748 h 47"/>
                      <a:gd name="T12" fmla="*/ 21432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6" name="Freeform 36"/>
                  <p:cNvSpPr/>
                  <p:nvPr/>
                </p:nvSpPr>
                <p:spPr bwMode="auto">
                  <a:xfrm>
                    <a:off x="68262" y="0"/>
                    <a:ext cx="220663" cy="66675"/>
                  </a:xfrm>
                  <a:custGeom>
                    <a:avLst/>
                    <a:gdLst>
                      <a:gd name="T0" fmla="*/ 220663 w 84"/>
                      <a:gd name="T1" fmla="*/ 66675 h 25"/>
                      <a:gd name="T2" fmla="*/ 136601 w 84"/>
                      <a:gd name="T3" fmla="*/ 10668 h 25"/>
                      <a:gd name="T4" fmla="*/ 84062 w 84"/>
                      <a:gd name="T5" fmla="*/ 10668 h 25"/>
                      <a:gd name="T6" fmla="*/ 47285 w 84"/>
                      <a:gd name="T7" fmla="*/ 34671 h 25"/>
                      <a:gd name="T8" fmla="*/ 0 w 84"/>
                      <a:gd name="T9" fmla="*/ 66675 h 25"/>
                      <a:gd name="T10" fmla="*/ 220663 w 84"/>
                      <a:gd name="T11" fmla="*/ 66675 h 2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4" h="25">
                        <a:moveTo>
                          <a:pt x="84" y="25"/>
                        </a:moveTo>
                        <a:cubicBezTo>
                          <a:pt x="52" y="4"/>
                          <a:pt x="52" y="4"/>
                          <a:pt x="52" y="4"/>
                        </a:cubicBezTo>
                        <a:cubicBezTo>
                          <a:pt x="46" y="0"/>
                          <a:pt x="38" y="0"/>
                          <a:pt x="32" y="4"/>
                        </a:cubicBezTo>
                        <a:cubicBezTo>
                          <a:pt x="18" y="13"/>
                          <a:pt x="18" y="13"/>
                          <a:pt x="18" y="13"/>
                        </a:cubicBezTo>
                        <a:cubicBezTo>
                          <a:pt x="0" y="25"/>
                          <a:pt x="0" y="25"/>
                          <a:pt x="0" y="25"/>
                        </a:cubicBezTo>
                        <a:lnTo>
                          <a:pt x="84" y="2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7" name="Freeform 37"/>
                  <p:cNvSpPr/>
                  <p:nvPr/>
                </p:nvSpPr>
                <p:spPr bwMode="auto">
                  <a:xfrm>
                    <a:off x="20637" y="87313"/>
                    <a:ext cx="315913" cy="41275"/>
                  </a:xfrm>
                  <a:custGeom>
                    <a:avLst/>
                    <a:gdLst>
                      <a:gd name="T0" fmla="*/ 315913 w 120"/>
                      <a:gd name="T1" fmla="*/ 20638 h 16"/>
                      <a:gd name="T2" fmla="*/ 294852 w 120"/>
                      <a:gd name="T3" fmla="*/ 41275 h 16"/>
                      <a:gd name="T4" fmla="*/ 21061 w 120"/>
                      <a:gd name="T5" fmla="*/ 41275 h 16"/>
                      <a:gd name="T6" fmla="*/ 0 w 120"/>
                      <a:gd name="T7" fmla="*/ 20638 h 16"/>
                      <a:gd name="T8" fmla="*/ 21061 w 120"/>
                      <a:gd name="T9" fmla="*/ 0 h 16"/>
                      <a:gd name="T10" fmla="*/ 294852 w 120"/>
                      <a:gd name="T11" fmla="*/ 0 h 16"/>
                      <a:gd name="T12" fmla="*/ 315913 w 120"/>
                      <a:gd name="T13" fmla="*/ 20638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0" h="16">
                        <a:moveTo>
                          <a:pt x="120" y="8"/>
                        </a:moveTo>
                        <a:cubicBezTo>
                          <a:pt x="120" y="12"/>
                          <a:pt x="116" y="16"/>
                          <a:pt x="112" y="16"/>
                        </a:cubicBezTo>
                        <a:cubicBezTo>
                          <a:pt x="8" y="16"/>
                          <a:pt x="8" y="16"/>
                          <a:pt x="8" y="16"/>
                        </a:cubicBezTo>
                        <a:cubicBezTo>
                          <a:pt x="4" y="16"/>
                          <a:pt x="0" y="12"/>
                          <a:pt x="0" y="8"/>
                        </a:cubicBezTo>
                        <a:cubicBezTo>
                          <a:pt x="0" y="3"/>
                          <a:pt x="4" y="0"/>
                          <a:pt x="8" y="0"/>
                        </a:cubicBezTo>
                        <a:cubicBezTo>
                          <a:pt x="112" y="0"/>
                          <a:pt x="112" y="0"/>
                          <a:pt x="112" y="0"/>
                        </a:cubicBezTo>
                        <a:cubicBezTo>
                          <a:pt x="116" y="0"/>
                          <a:pt x="120" y="3"/>
                          <a:pt x="120" y="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90" name="文本框 87"/>
                <p:cNvSpPr txBox="1">
                  <a:spLocks noChangeArrowheads="1"/>
                </p:cNvSpPr>
                <p:nvPr/>
              </p:nvSpPr>
              <p:spPr bwMode="auto">
                <a:xfrm>
                  <a:off x="0" y="512991"/>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000" b="1">
                      <a:solidFill>
                        <a:srgbClr val="FFFFFF"/>
                      </a:solidFill>
                      <a:latin typeface="微软雅黑" panose="020B0503020204020204" pitchFamily="34" charset="-122"/>
                      <a:ea typeface="微软雅黑" panose="020B0503020204020204" pitchFamily="34" charset="-122"/>
                    </a:rPr>
                    <a:t>添加标题</a:t>
                  </a:r>
                  <a:endParaRPr lang="zh-CN" altLang="en-US" sz="2000" b="1">
                    <a:solidFill>
                      <a:srgbClr val="FFFFFF"/>
                    </a:solidFill>
                    <a:latin typeface="微软雅黑" panose="020B0503020204020204" pitchFamily="34" charset="-122"/>
                    <a:ea typeface="微软雅黑" panose="020B0503020204020204" pitchFamily="34" charset="-122"/>
                  </a:endParaRPr>
                </a:p>
              </p:txBody>
            </p:sp>
          </p:grpSp>
        </p:grpSp>
        <p:grpSp>
          <p:nvGrpSpPr>
            <p:cNvPr id="48" name="组合 41"/>
            <p:cNvGrpSpPr/>
            <p:nvPr/>
          </p:nvGrpSpPr>
          <p:grpSpPr bwMode="auto">
            <a:xfrm>
              <a:off x="2306044" y="0"/>
              <a:ext cx="2216853" cy="2216853"/>
              <a:chOff x="0" y="0"/>
              <a:chExt cx="2216853" cy="2216853"/>
            </a:xfrm>
          </p:grpSpPr>
          <p:sp>
            <p:nvSpPr>
              <p:cNvPr id="77" name="Freeform 5"/>
              <p:cNvSpPr/>
              <p:nvPr/>
            </p:nvSpPr>
            <p:spPr bwMode="auto">
              <a:xfrm>
                <a:off x="0" y="0"/>
                <a:ext cx="2216853" cy="2216853"/>
              </a:xfrm>
              <a:custGeom>
                <a:avLst/>
                <a:gdLst>
                  <a:gd name="T0" fmla="*/ 1277114 w 1715"/>
                  <a:gd name="T1" fmla="*/ 2216853 h 1715"/>
                  <a:gd name="T2" fmla="*/ 0 w 1715"/>
                  <a:gd name="T3" fmla="*/ 2216853 h 1715"/>
                  <a:gd name="T4" fmla="*/ 0 w 1715"/>
                  <a:gd name="T5" fmla="*/ 939739 h 1715"/>
                  <a:gd name="T6" fmla="*/ 939739 w 1715"/>
                  <a:gd name="T7" fmla="*/ 0 h 1715"/>
                  <a:gd name="T8" fmla="*/ 2216853 w 1715"/>
                  <a:gd name="T9" fmla="*/ 1274529 h 1715"/>
                  <a:gd name="T10" fmla="*/ 1277114 w 1715"/>
                  <a:gd name="T11" fmla="*/ 2216853 h 17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5" h="1715">
                    <a:moveTo>
                      <a:pt x="988" y="1715"/>
                    </a:moveTo>
                    <a:lnTo>
                      <a:pt x="0" y="1715"/>
                    </a:lnTo>
                    <a:lnTo>
                      <a:pt x="0" y="727"/>
                    </a:lnTo>
                    <a:lnTo>
                      <a:pt x="727" y="0"/>
                    </a:lnTo>
                    <a:lnTo>
                      <a:pt x="1715" y="986"/>
                    </a:lnTo>
                    <a:lnTo>
                      <a:pt x="988" y="17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8" name="Freeform 6"/>
              <p:cNvSpPr/>
              <p:nvPr/>
            </p:nvSpPr>
            <p:spPr bwMode="auto">
              <a:xfrm>
                <a:off x="0" y="0"/>
                <a:ext cx="2216853" cy="2216853"/>
              </a:xfrm>
              <a:custGeom>
                <a:avLst/>
                <a:gdLst>
                  <a:gd name="T0" fmla="*/ 1277114 w 1715"/>
                  <a:gd name="T1" fmla="*/ 2216853 h 1715"/>
                  <a:gd name="T2" fmla="*/ 0 w 1715"/>
                  <a:gd name="T3" fmla="*/ 2216853 h 1715"/>
                  <a:gd name="T4" fmla="*/ 0 w 1715"/>
                  <a:gd name="T5" fmla="*/ 939739 h 1715"/>
                  <a:gd name="T6" fmla="*/ 939739 w 1715"/>
                  <a:gd name="T7" fmla="*/ 0 h 1715"/>
                  <a:gd name="T8" fmla="*/ 2216853 w 1715"/>
                  <a:gd name="T9" fmla="*/ 1274529 h 1715"/>
                  <a:gd name="T10" fmla="*/ 1277114 w 1715"/>
                  <a:gd name="T11" fmla="*/ 2216853 h 171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5" h="1715">
                    <a:moveTo>
                      <a:pt x="988" y="1715"/>
                    </a:moveTo>
                    <a:lnTo>
                      <a:pt x="0" y="1715"/>
                    </a:lnTo>
                    <a:lnTo>
                      <a:pt x="0" y="727"/>
                    </a:lnTo>
                    <a:lnTo>
                      <a:pt x="727" y="0"/>
                    </a:lnTo>
                    <a:lnTo>
                      <a:pt x="1715" y="986"/>
                    </a:lnTo>
                    <a:lnTo>
                      <a:pt x="988" y="171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79" name="组合 76"/>
              <p:cNvGrpSpPr/>
              <p:nvPr/>
            </p:nvGrpSpPr>
            <p:grpSpPr bwMode="auto">
              <a:xfrm>
                <a:off x="760003" y="548828"/>
                <a:ext cx="440909" cy="368182"/>
                <a:chOff x="0" y="0"/>
                <a:chExt cx="307975" cy="257176"/>
              </a:xfrm>
            </p:grpSpPr>
            <p:sp>
              <p:nvSpPr>
                <p:cNvPr id="81" name="Freeform 26"/>
                <p:cNvSpPr/>
                <p:nvPr/>
              </p:nvSpPr>
              <p:spPr bwMode="auto">
                <a:xfrm>
                  <a:off x="0" y="217488"/>
                  <a:ext cx="307975" cy="39688"/>
                </a:xfrm>
                <a:custGeom>
                  <a:avLst/>
                  <a:gdLst>
                    <a:gd name="T0" fmla="*/ 307975 w 118"/>
                    <a:gd name="T1" fmla="*/ 18521 h 15"/>
                    <a:gd name="T2" fmla="*/ 287095 w 118"/>
                    <a:gd name="T3" fmla="*/ 39688 h 15"/>
                    <a:gd name="T4" fmla="*/ 18270 w 118"/>
                    <a:gd name="T5" fmla="*/ 39688 h 15"/>
                    <a:gd name="T6" fmla="*/ 0 w 118"/>
                    <a:gd name="T7" fmla="*/ 18521 h 15"/>
                    <a:gd name="T8" fmla="*/ 18270 w 118"/>
                    <a:gd name="T9" fmla="*/ 0 h 15"/>
                    <a:gd name="T10" fmla="*/ 287095 w 118"/>
                    <a:gd name="T11" fmla="*/ 0 h 15"/>
                    <a:gd name="T12" fmla="*/ 307975 w 118"/>
                    <a:gd name="T13" fmla="*/ 18521 h 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8" h="15">
                      <a:moveTo>
                        <a:pt x="118" y="7"/>
                      </a:moveTo>
                      <a:cubicBezTo>
                        <a:pt x="118" y="12"/>
                        <a:pt x="115" y="15"/>
                        <a:pt x="110" y="15"/>
                      </a:cubicBezTo>
                      <a:cubicBezTo>
                        <a:pt x="7" y="15"/>
                        <a:pt x="7" y="15"/>
                        <a:pt x="7" y="15"/>
                      </a:cubicBezTo>
                      <a:cubicBezTo>
                        <a:pt x="3" y="15"/>
                        <a:pt x="0" y="12"/>
                        <a:pt x="0" y="7"/>
                      </a:cubicBezTo>
                      <a:cubicBezTo>
                        <a:pt x="0" y="3"/>
                        <a:pt x="3" y="0"/>
                        <a:pt x="7" y="0"/>
                      </a:cubicBezTo>
                      <a:cubicBezTo>
                        <a:pt x="110" y="0"/>
                        <a:pt x="110" y="0"/>
                        <a:pt x="110" y="0"/>
                      </a:cubicBezTo>
                      <a:cubicBezTo>
                        <a:pt x="115" y="0"/>
                        <a:pt x="118" y="3"/>
                        <a:pt x="118"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2" name="Freeform 27"/>
                <p:cNvSpPr/>
                <p:nvPr/>
              </p:nvSpPr>
              <p:spPr bwMode="auto">
                <a:xfrm>
                  <a:off x="25400" y="73025"/>
                  <a:ext cx="41275" cy="123825"/>
                </a:xfrm>
                <a:custGeom>
                  <a:avLst/>
                  <a:gdLst>
                    <a:gd name="T0" fmla="*/ 20638 w 16"/>
                    <a:gd name="T1" fmla="*/ 123825 h 47"/>
                    <a:gd name="T2" fmla="*/ 0 w 16"/>
                    <a:gd name="T3" fmla="*/ 102748 h 47"/>
                    <a:gd name="T4" fmla="*/ 0 w 16"/>
                    <a:gd name="T5" fmla="*/ 21077 h 47"/>
                    <a:gd name="T6" fmla="*/ 20638 w 16"/>
                    <a:gd name="T7" fmla="*/ 0 h 47"/>
                    <a:gd name="T8" fmla="*/ 41275 w 16"/>
                    <a:gd name="T9" fmla="*/ 21077 h 47"/>
                    <a:gd name="T10" fmla="*/ 41275 w 16"/>
                    <a:gd name="T11" fmla="*/ 102748 h 47"/>
                    <a:gd name="T12" fmla="*/ 20638 w 16"/>
                    <a:gd name="T13" fmla="*/ 123825 h 4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47">
                      <a:moveTo>
                        <a:pt x="8" y="47"/>
                      </a:moveTo>
                      <a:cubicBezTo>
                        <a:pt x="4" y="47"/>
                        <a:pt x="0" y="44"/>
                        <a:pt x="0" y="39"/>
                      </a:cubicBezTo>
                      <a:cubicBezTo>
                        <a:pt x="0" y="8"/>
                        <a:pt x="0" y="8"/>
                        <a:pt x="0" y="8"/>
                      </a:cubicBezTo>
                      <a:cubicBezTo>
                        <a:pt x="0" y="4"/>
                        <a:pt x="4" y="0"/>
                        <a:pt x="8" y="0"/>
                      </a:cubicBezTo>
                      <a:cubicBezTo>
                        <a:pt x="12" y="0"/>
                        <a:pt x="16" y="4"/>
                        <a:pt x="16" y="8"/>
                      </a:cubicBezTo>
                      <a:cubicBezTo>
                        <a:pt x="16" y="39"/>
                        <a:pt x="16" y="39"/>
                        <a:pt x="16" y="39"/>
                      </a:cubicBezTo>
                      <a:cubicBezTo>
                        <a:pt x="16" y="44"/>
                        <a:pt x="12" y="47"/>
                        <a:pt x="8" y="4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3" name="Freeform 28"/>
                <p:cNvSpPr/>
                <p:nvPr/>
              </p:nvSpPr>
              <p:spPr bwMode="auto">
                <a:xfrm>
                  <a:off x="98425" y="36513"/>
                  <a:ext cx="42863" cy="160338"/>
                </a:xfrm>
                <a:custGeom>
                  <a:avLst/>
                  <a:gdLst>
                    <a:gd name="T0" fmla="*/ 21432 w 16"/>
                    <a:gd name="T1" fmla="*/ 160338 h 61"/>
                    <a:gd name="T2" fmla="*/ 0 w 16"/>
                    <a:gd name="T3" fmla="*/ 139310 h 61"/>
                    <a:gd name="T4" fmla="*/ 0 w 16"/>
                    <a:gd name="T5" fmla="*/ 21028 h 61"/>
                    <a:gd name="T6" fmla="*/ 21432 w 16"/>
                    <a:gd name="T7" fmla="*/ 0 h 61"/>
                    <a:gd name="T8" fmla="*/ 42863 w 16"/>
                    <a:gd name="T9" fmla="*/ 21028 h 61"/>
                    <a:gd name="T10" fmla="*/ 42863 w 16"/>
                    <a:gd name="T11" fmla="*/ 139310 h 61"/>
                    <a:gd name="T12" fmla="*/ 21432 w 16"/>
                    <a:gd name="T13" fmla="*/ 160338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61">
                      <a:moveTo>
                        <a:pt x="8" y="61"/>
                      </a:moveTo>
                      <a:cubicBezTo>
                        <a:pt x="3" y="61"/>
                        <a:pt x="0" y="58"/>
                        <a:pt x="0" y="53"/>
                      </a:cubicBezTo>
                      <a:cubicBezTo>
                        <a:pt x="0" y="8"/>
                        <a:pt x="0" y="8"/>
                        <a:pt x="0" y="8"/>
                      </a:cubicBezTo>
                      <a:cubicBezTo>
                        <a:pt x="0" y="4"/>
                        <a:pt x="3" y="0"/>
                        <a:pt x="8" y="0"/>
                      </a:cubicBezTo>
                      <a:cubicBezTo>
                        <a:pt x="12" y="0"/>
                        <a:pt x="16" y="4"/>
                        <a:pt x="16" y="8"/>
                      </a:cubicBezTo>
                      <a:cubicBezTo>
                        <a:pt x="16" y="53"/>
                        <a:pt x="16" y="53"/>
                        <a:pt x="16" y="53"/>
                      </a:cubicBezTo>
                      <a:cubicBezTo>
                        <a:pt x="16" y="58"/>
                        <a:pt x="12" y="61"/>
                        <a:pt x="8" y="6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4" name="Freeform 29"/>
                <p:cNvSpPr/>
                <p:nvPr/>
              </p:nvSpPr>
              <p:spPr bwMode="auto">
                <a:xfrm>
                  <a:off x="173037" y="0"/>
                  <a:ext cx="38100" cy="196850"/>
                </a:xfrm>
                <a:custGeom>
                  <a:avLst/>
                  <a:gdLst>
                    <a:gd name="T0" fmla="*/ 20320 w 15"/>
                    <a:gd name="T1" fmla="*/ 196850 h 75"/>
                    <a:gd name="T2" fmla="*/ 0 w 15"/>
                    <a:gd name="T3" fmla="*/ 175853 h 75"/>
                    <a:gd name="T4" fmla="*/ 0 w 15"/>
                    <a:gd name="T5" fmla="*/ 20997 h 75"/>
                    <a:gd name="T6" fmla="*/ 20320 w 15"/>
                    <a:gd name="T7" fmla="*/ 0 h 75"/>
                    <a:gd name="T8" fmla="*/ 38100 w 15"/>
                    <a:gd name="T9" fmla="*/ 20997 h 75"/>
                    <a:gd name="T10" fmla="*/ 38100 w 15"/>
                    <a:gd name="T11" fmla="*/ 175853 h 75"/>
                    <a:gd name="T12" fmla="*/ 20320 w 15"/>
                    <a:gd name="T13" fmla="*/ 196850 h 7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75">
                      <a:moveTo>
                        <a:pt x="8" y="75"/>
                      </a:moveTo>
                      <a:cubicBezTo>
                        <a:pt x="3" y="75"/>
                        <a:pt x="0" y="72"/>
                        <a:pt x="0" y="67"/>
                      </a:cubicBezTo>
                      <a:cubicBezTo>
                        <a:pt x="0" y="8"/>
                        <a:pt x="0" y="8"/>
                        <a:pt x="0" y="8"/>
                      </a:cubicBezTo>
                      <a:cubicBezTo>
                        <a:pt x="0" y="3"/>
                        <a:pt x="3" y="0"/>
                        <a:pt x="8" y="0"/>
                      </a:cubicBezTo>
                      <a:cubicBezTo>
                        <a:pt x="12" y="0"/>
                        <a:pt x="15" y="3"/>
                        <a:pt x="15" y="8"/>
                      </a:cubicBezTo>
                      <a:cubicBezTo>
                        <a:pt x="15" y="67"/>
                        <a:pt x="15" y="67"/>
                        <a:pt x="15" y="67"/>
                      </a:cubicBezTo>
                      <a:cubicBezTo>
                        <a:pt x="15" y="72"/>
                        <a:pt x="12" y="75"/>
                        <a:pt x="8" y="7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5" name="Freeform 30"/>
                <p:cNvSpPr/>
                <p:nvPr/>
              </p:nvSpPr>
              <p:spPr bwMode="auto">
                <a:xfrm>
                  <a:off x="246062" y="9525"/>
                  <a:ext cx="39688" cy="187325"/>
                </a:xfrm>
                <a:custGeom>
                  <a:avLst/>
                  <a:gdLst>
                    <a:gd name="T0" fmla="*/ 18521 w 15"/>
                    <a:gd name="T1" fmla="*/ 187325 h 71"/>
                    <a:gd name="T2" fmla="*/ 0 w 15"/>
                    <a:gd name="T3" fmla="*/ 166218 h 71"/>
                    <a:gd name="T4" fmla="*/ 0 w 15"/>
                    <a:gd name="T5" fmla="*/ 21107 h 71"/>
                    <a:gd name="T6" fmla="*/ 18521 w 15"/>
                    <a:gd name="T7" fmla="*/ 0 h 71"/>
                    <a:gd name="T8" fmla="*/ 39688 w 15"/>
                    <a:gd name="T9" fmla="*/ 21107 h 71"/>
                    <a:gd name="T10" fmla="*/ 39688 w 15"/>
                    <a:gd name="T11" fmla="*/ 166218 h 71"/>
                    <a:gd name="T12" fmla="*/ 18521 w 15"/>
                    <a:gd name="T13" fmla="*/ 187325 h 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 h="71">
                      <a:moveTo>
                        <a:pt x="7" y="71"/>
                      </a:moveTo>
                      <a:cubicBezTo>
                        <a:pt x="3" y="71"/>
                        <a:pt x="0" y="68"/>
                        <a:pt x="0" y="63"/>
                      </a:cubicBezTo>
                      <a:cubicBezTo>
                        <a:pt x="0" y="8"/>
                        <a:pt x="0" y="8"/>
                        <a:pt x="0" y="8"/>
                      </a:cubicBezTo>
                      <a:cubicBezTo>
                        <a:pt x="0" y="3"/>
                        <a:pt x="3" y="0"/>
                        <a:pt x="7" y="0"/>
                      </a:cubicBezTo>
                      <a:cubicBezTo>
                        <a:pt x="12" y="0"/>
                        <a:pt x="15" y="3"/>
                        <a:pt x="15" y="8"/>
                      </a:cubicBezTo>
                      <a:cubicBezTo>
                        <a:pt x="15" y="63"/>
                        <a:pt x="15" y="63"/>
                        <a:pt x="15" y="63"/>
                      </a:cubicBezTo>
                      <a:cubicBezTo>
                        <a:pt x="15" y="68"/>
                        <a:pt x="12" y="71"/>
                        <a:pt x="7" y="7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80" name="文本框 77"/>
              <p:cNvSpPr txBox="1">
                <a:spLocks noChangeArrowheads="1"/>
              </p:cNvSpPr>
              <p:nvPr/>
            </p:nvSpPr>
            <p:spPr bwMode="auto">
              <a:xfrm>
                <a:off x="454884" y="1006815"/>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000" b="1">
                    <a:solidFill>
                      <a:srgbClr val="FFFFFF"/>
                    </a:solidFill>
                    <a:latin typeface="微软雅黑" panose="020B0503020204020204" pitchFamily="34" charset="-122"/>
                    <a:ea typeface="微软雅黑" panose="020B0503020204020204" pitchFamily="34" charset="-122"/>
                  </a:rPr>
                  <a:t>添加标题</a:t>
                </a:r>
                <a:endParaRPr lang="zh-CN" altLang="en-US" sz="2000" b="1">
                  <a:solidFill>
                    <a:srgbClr val="FFFFFF"/>
                  </a:solidFill>
                  <a:latin typeface="微软雅黑" panose="020B0503020204020204" pitchFamily="34" charset="-122"/>
                  <a:ea typeface="微软雅黑" panose="020B0503020204020204" pitchFamily="34" charset="-122"/>
                </a:endParaRPr>
              </a:p>
            </p:txBody>
          </p:sp>
        </p:grpSp>
        <p:grpSp>
          <p:nvGrpSpPr>
            <p:cNvPr id="49" name="组合 43"/>
            <p:cNvGrpSpPr/>
            <p:nvPr/>
          </p:nvGrpSpPr>
          <p:grpSpPr bwMode="auto">
            <a:xfrm>
              <a:off x="2304752" y="2311215"/>
              <a:ext cx="2209097" cy="2209097"/>
              <a:chOff x="0" y="0"/>
              <a:chExt cx="2209097" cy="2209097"/>
            </a:xfrm>
          </p:grpSpPr>
          <p:sp>
            <p:nvSpPr>
              <p:cNvPr id="66" name="Freeform 9"/>
              <p:cNvSpPr/>
              <p:nvPr/>
            </p:nvSpPr>
            <p:spPr bwMode="auto">
              <a:xfrm>
                <a:off x="0" y="0"/>
                <a:ext cx="2209097" cy="2209097"/>
              </a:xfrm>
              <a:custGeom>
                <a:avLst/>
                <a:gdLst>
                  <a:gd name="T0" fmla="*/ 0 w 1709"/>
                  <a:gd name="T1" fmla="*/ 1274529 h 1709"/>
                  <a:gd name="T2" fmla="*/ 0 w 1709"/>
                  <a:gd name="T3" fmla="*/ 0 h 1709"/>
                  <a:gd name="T4" fmla="*/ 1275821 w 1709"/>
                  <a:gd name="T5" fmla="*/ 0 h 1709"/>
                  <a:gd name="T6" fmla="*/ 2209097 w 1709"/>
                  <a:gd name="T7" fmla="*/ 933276 h 1709"/>
                  <a:gd name="T8" fmla="*/ 931983 w 1709"/>
                  <a:gd name="T9" fmla="*/ 2209097 h 1709"/>
                  <a:gd name="T10" fmla="*/ 0 w 1709"/>
                  <a:gd name="T11" fmla="*/ 1274529 h 17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09" h="1709">
                    <a:moveTo>
                      <a:pt x="0" y="986"/>
                    </a:moveTo>
                    <a:lnTo>
                      <a:pt x="0" y="0"/>
                    </a:lnTo>
                    <a:lnTo>
                      <a:pt x="987" y="0"/>
                    </a:lnTo>
                    <a:lnTo>
                      <a:pt x="1709" y="722"/>
                    </a:lnTo>
                    <a:lnTo>
                      <a:pt x="721" y="1709"/>
                    </a:lnTo>
                    <a:lnTo>
                      <a:pt x="0" y="98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7" name="Freeform 10"/>
              <p:cNvSpPr/>
              <p:nvPr/>
            </p:nvSpPr>
            <p:spPr bwMode="auto">
              <a:xfrm>
                <a:off x="0" y="0"/>
                <a:ext cx="2209097" cy="2209097"/>
              </a:xfrm>
              <a:custGeom>
                <a:avLst/>
                <a:gdLst>
                  <a:gd name="T0" fmla="*/ 0 w 1709"/>
                  <a:gd name="T1" fmla="*/ 1274529 h 1709"/>
                  <a:gd name="T2" fmla="*/ 0 w 1709"/>
                  <a:gd name="T3" fmla="*/ 0 h 1709"/>
                  <a:gd name="T4" fmla="*/ 1275821 w 1709"/>
                  <a:gd name="T5" fmla="*/ 0 h 1709"/>
                  <a:gd name="T6" fmla="*/ 2209097 w 1709"/>
                  <a:gd name="T7" fmla="*/ 933276 h 1709"/>
                  <a:gd name="T8" fmla="*/ 931983 w 1709"/>
                  <a:gd name="T9" fmla="*/ 2209097 h 1709"/>
                  <a:gd name="T10" fmla="*/ 0 w 1709"/>
                  <a:gd name="T11" fmla="*/ 1274529 h 17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09" h="1709">
                    <a:moveTo>
                      <a:pt x="0" y="986"/>
                    </a:moveTo>
                    <a:lnTo>
                      <a:pt x="0" y="0"/>
                    </a:lnTo>
                    <a:lnTo>
                      <a:pt x="987" y="0"/>
                    </a:lnTo>
                    <a:lnTo>
                      <a:pt x="1709" y="722"/>
                    </a:lnTo>
                    <a:lnTo>
                      <a:pt x="721" y="1709"/>
                    </a:lnTo>
                    <a:lnTo>
                      <a:pt x="0" y="9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68" name="组合 65"/>
              <p:cNvGrpSpPr/>
              <p:nvPr/>
            </p:nvGrpSpPr>
            <p:grpSpPr bwMode="auto">
              <a:xfrm>
                <a:off x="801945" y="454466"/>
                <a:ext cx="456761" cy="461009"/>
                <a:chOff x="0" y="0"/>
                <a:chExt cx="341313" cy="344487"/>
              </a:xfrm>
            </p:grpSpPr>
            <p:sp>
              <p:nvSpPr>
                <p:cNvPr id="70" name="Freeform 48"/>
                <p:cNvSpPr>
                  <a:spLocks noEditPoints="1"/>
                </p:cNvSpPr>
                <p:nvPr/>
              </p:nvSpPr>
              <p:spPr bwMode="auto">
                <a:xfrm>
                  <a:off x="79375" y="14287"/>
                  <a:ext cx="182563" cy="330200"/>
                </a:xfrm>
                <a:custGeom>
                  <a:avLst/>
                  <a:gdLst>
                    <a:gd name="T0" fmla="*/ 91282 w 70"/>
                    <a:gd name="T1" fmla="*/ 330200 h 126"/>
                    <a:gd name="T2" fmla="*/ 0 w 70"/>
                    <a:gd name="T3" fmla="*/ 165100 h 126"/>
                    <a:gd name="T4" fmla="*/ 91282 w 70"/>
                    <a:gd name="T5" fmla="*/ 0 h 126"/>
                    <a:gd name="T6" fmla="*/ 182563 w 70"/>
                    <a:gd name="T7" fmla="*/ 165100 h 126"/>
                    <a:gd name="T8" fmla="*/ 91282 w 70"/>
                    <a:gd name="T9" fmla="*/ 330200 h 126"/>
                    <a:gd name="T10" fmla="*/ 91282 w 70"/>
                    <a:gd name="T11" fmla="*/ 15724 h 126"/>
                    <a:gd name="T12" fmla="*/ 15648 w 70"/>
                    <a:gd name="T13" fmla="*/ 165100 h 126"/>
                    <a:gd name="T14" fmla="*/ 91282 w 70"/>
                    <a:gd name="T15" fmla="*/ 314476 h 126"/>
                    <a:gd name="T16" fmla="*/ 166915 w 70"/>
                    <a:gd name="T17" fmla="*/ 165100 h 126"/>
                    <a:gd name="T18" fmla="*/ 91282 w 70"/>
                    <a:gd name="T19" fmla="*/ 15724 h 1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0" h="126">
                      <a:moveTo>
                        <a:pt x="35" y="126"/>
                      </a:moveTo>
                      <a:cubicBezTo>
                        <a:pt x="15" y="126"/>
                        <a:pt x="0" y="98"/>
                        <a:pt x="0" y="63"/>
                      </a:cubicBezTo>
                      <a:cubicBezTo>
                        <a:pt x="0" y="27"/>
                        <a:pt x="15" y="0"/>
                        <a:pt x="35" y="0"/>
                      </a:cubicBezTo>
                      <a:cubicBezTo>
                        <a:pt x="55" y="0"/>
                        <a:pt x="70" y="27"/>
                        <a:pt x="70" y="63"/>
                      </a:cubicBezTo>
                      <a:cubicBezTo>
                        <a:pt x="70" y="98"/>
                        <a:pt x="55" y="126"/>
                        <a:pt x="35" y="126"/>
                      </a:cubicBezTo>
                      <a:close/>
                      <a:moveTo>
                        <a:pt x="35" y="6"/>
                      </a:moveTo>
                      <a:cubicBezTo>
                        <a:pt x="19" y="6"/>
                        <a:pt x="6" y="32"/>
                        <a:pt x="6" y="63"/>
                      </a:cubicBezTo>
                      <a:cubicBezTo>
                        <a:pt x="6" y="93"/>
                        <a:pt x="19" y="120"/>
                        <a:pt x="35" y="120"/>
                      </a:cubicBezTo>
                      <a:cubicBezTo>
                        <a:pt x="51" y="120"/>
                        <a:pt x="64" y="93"/>
                        <a:pt x="64" y="63"/>
                      </a:cubicBezTo>
                      <a:cubicBezTo>
                        <a:pt x="64" y="32"/>
                        <a:pt x="51" y="6"/>
                        <a:pt x="35"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1" name="Freeform 49"/>
                <p:cNvSpPr>
                  <a:spLocks noEditPoints="1"/>
                </p:cNvSpPr>
                <p:nvPr/>
              </p:nvSpPr>
              <p:spPr bwMode="auto">
                <a:xfrm>
                  <a:off x="0" y="68262"/>
                  <a:ext cx="341313" cy="219075"/>
                </a:xfrm>
                <a:custGeom>
                  <a:avLst/>
                  <a:gdLst>
                    <a:gd name="T0" fmla="*/ 105019 w 130"/>
                    <a:gd name="T1" fmla="*/ 219075 h 83"/>
                    <a:gd name="T2" fmla="*/ 21004 w 130"/>
                    <a:gd name="T3" fmla="*/ 179483 h 83"/>
                    <a:gd name="T4" fmla="*/ 131274 w 130"/>
                    <a:gd name="T5" fmla="*/ 23755 h 83"/>
                    <a:gd name="T6" fmla="*/ 236294 w 130"/>
                    <a:gd name="T7" fmla="*/ 0 h 83"/>
                    <a:gd name="T8" fmla="*/ 320309 w 130"/>
                    <a:gd name="T9" fmla="*/ 39592 h 83"/>
                    <a:gd name="T10" fmla="*/ 210039 w 130"/>
                    <a:gd name="T11" fmla="*/ 195320 h 83"/>
                    <a:gd name="T12" fmla="*/ 105019 w 130"/>
                    <a:gd name="T13" fmla="*/ 219075 h 83"/>
                    <a:gd name="T14" fmla="*/ 236294 w 130"/>
                    <a:gd name="T15" fmla="*/ 15837 h 83"/>
                    <a:gd name="T16" fmla="*/ 139151 w 130"/>
                    <a:gd name="T17" fmla="*/ 39592 h 83"/>
                    <a:gd name="T18" fmla="*/ 34131 w 130"/>
                    <a:gd name="T19" fmla="*/ 174204 h 83"/>
                    <a:gd name="T20" fmla="*/ 105019 w 130"/>
                    <a:gd name="T21" fmla="*/ 203238 h 83"/>
                    <a:gd name="T22" fmla="*/ 202162 w 130"/>
                    <a:gd name="T23" fmla="*/ 179483 h 83"/>
                    <a:gd name="T24" fmla="*/ 307182 w 130"/>
                    <a:gd name="T25" fmla="*/ 44871 h 83"/>
                    <a:gd name="T26" fmla="*/ 236294 w 130"/>
                    <a:gd name="T27" fmla="*/ 15837 h 8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30" h="83">
                      <a:moveTo>
                        <a:pt x="40" y="83"/>
                      </a:moveTo>
                      <a:cubicBezTo>
                        <a:pt x="24" y="83"/>
                        <a:pt x="12" y="78"/>
                        <a:pt x="8" y="68"/>
                      </a:cubicBezTo>
                      <a:cubicBezTo>
                        <a:pt x="0" y="50"/>
                        <a:pt x="18" y="24"/>
                        <a:pt x="50" y="9"/>
                      </a:cubicBezTo>
                      <a:cubicBezTo>
                        <a:pt x="63" y="3"/>
                        <a:pt x="78" y="0"/>
                        <a:pt x="90" y="0"/>
                      </a:cubicBezTo>
                      <a:cubicBezTo>
                        <a:pt x="106" y="0"/>
                        <a:pt x="118" y="5"/>
                        <a:pt x="122" y="15"/>
                      </a:cubicBezTo>
                      <a:cubicBezTo>
                        <a:pt x="130" y="33"/>
                        <a:pt x="112" y="59"/>
                        <a:pt x="80" y="74"/>
                      </a:cubicBezTo>
                      <a:cubicBezTo>
                        <a:pt x="67" y="80"/>
                        <a:pt x="52" y="83"/>
                        <a:pt x="40" y="83"/>
                      </a:cubicBezTo>
                      <a:close/>
                      <a:moveTo>
                        <a:pt x="90" y="6"/>
                      </a:moveTo>
                      <a:cubicBezTo>
                        <a:pt x="79" y="6"/>
                        <a:pt x="65" y="9"/>
                        <a:pt x="53" y="15"/>
                      </a:cubicBezTo>
                      <a:cubicBezTo>
                        <a:pt x="25" y="28"/>
                        <a:pt x="7" y="51"/>
                        <a:pt x="13" y="66"/>
                      </a:cubicBezTo>
                      <a:cubicBezTo>
                        <a:pt x="17" y="73"/>
                        <a:pt x="26" y="77"/>
                        <a:pt x="40" y="77"/>
                      </a:cubicBezTo>
                      <a:cubicBezTo>
                        <a:pt x="51" y="77"/>
                        <a:pt x="65" y="74"/>
                        <a:pt x="77" y="68"/>
                      </a:cubicBezTo>
                      <a:cubicBezTo>
                        <a:pt x="105" y="55"/>
                        <a:pt x="123" y="32"/>
                        <a:pt x="117" y="17"/>
                      </a:cubicBezTo>
                      <a:cubicBezTo>
                        <a:pt x="113" y="10"/>
                        <a:pt x="104" y="6"/>
                        <a:pt x="90"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2" name="Freeform 50"/>
                <p:cNvSpPr>
                  <a:spLocks noEditPoints="1"/>
                </p:cNvSpPr>
                <p:nvPr/>
              </p:nvSpPr>
              <p:spPr bwMode="auto">
                <a:xfrm>
                  <a:off x="4762" y="74612"/>
                  <a:ext cx="331788" cy="206375"/>
                </a:xfrm>
                <a:custGeom>
                  <a:avLst/>
                  <a:gdLst>
                    <a:gd name="T0" fmla="*/ 223825 w 126"/>
                    <a:gd name="T1" fmla="*/ 206375 h 79"/>
                    <a:gd name="T2" fmla="*/ 134295 w 126"/>
                    <a:gd name="T3" fmla="*/ 190701 h 79"/>
                    <a:gd name="T4" fmla="*/ 34232 w 126"/>
                    <a:gd name="T5" fmla="*/ 125392 h 79"/>
                    <a:gd name="T6" fmla="*/ 10533 w 126"/>
                    <a:gd name="T7" fmla="*/ 47022 h 79"/>
                    <a:gd name="T8" fmla="*/ 107963 w 126"/>
                    <a:gd name="T9" fmla="*/ 0 h 79"/>
                    <a:gd name="T10" fmla="*/ 197493 w 126"/>
                    <a:gd name="T11" fmla="*/ 15674 h 79"/>
                    <a:gd name="T12" fmla="*/ 297556 w 126"/>
                    <a:gd name="T13" fmla="*/ 80983 h 79"/>
                    <a:gd name="T14" fmla="*/ 321255 w 126"/>
                    <a:gd name="T15" fmla="*/ 159353 h 79"/>
                    <a:gd name="T16" fmla="*/ 223825 w 126"/>
                    <a:gd name="T17" fmla="*/ 206375 h 79"/>
                    <a:gd name="T18" fmla="*/ 107963 w 126"/>
                    <a:gd name="T19" fmla="*/ 15674 h 79"/>
                    <a:gd name="T20" fmla="*/ 23699 w 126"/>
                    <a:gd name="T21" fmla="*/ 52247 h 79"/>
                    <a:gd name="T22" fmla="*/ 47398 w 126"/>
                    <a:gd name="T23" fmla="*/ 117555 h 79"/>
                    <a:gd name="T24" fmla="*/ 139562 w 126"/>
                    <a:gd name="T25" fmla="*/ 175027 h 79"/>
                    <a:gd name="T26" fmla="*/ 223825 w 126"/>
                    <a:gd name="T27" fmla="*/ 190701 h 79"/>
                    <a:gd name="T28" fmla="*/ 308089 w 126"/>
                    <a:gd name="T29" fmla="*/ 154128 h 79"/>
                    <a:gd name="T30" fmla="*/ 284390 w 126"/>
                    <a:gd name="T31" fmla="*/ 88820 h 79"/>
                    <a:gd name="T32" fmla="*/ 192226 w 126"/>
                    <a:gd name="T33" fmla="*/ 31348 h 79"/>
                    <a:gd name="T34" fmla="*/ 107963 w 126"/>
                    <a:gd name="T35" fmla="*/ 15674 h 7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6" h="79">
                      <a:moveTo>
                        <a:pt x="85" y="79"/>
                      </a:moveTo>
                      <a:cubicBezTo>
                        <a:pt x="74" y="79"/>
                        <a:pt x="63" y="77"/>
                        <a:pt x="51" y="73"/>
                      </a:cubicBezTo>
                      <a:cubicBezTo>
                        <a:pt x="35" y="67"/>
                        <a:pt x="22" y="58"/>
                        <a:pt x="13" y="48"/>
                      </a:cubicBezTo>
                      <a:cubicBezTo>
                        <a:pt x="4" y="38"/>
                        <a:pt x="0" y="27"/>
                        <a:pt x="4" y="18"/>
                      </a:cubicBezTo>
                      <a:cubicBezTo>
                        <a:pt x="8" y="7"/>
                        <a:pt x="22" y="0"/>
                        <a:pt x="41" y="0"/>
                      </a:cubicBezTo>
                      <a:cubicBezTo>
                        <a:pt x="52" y="0"/>
                        <a:pt x="63" y="2"/>
                        <a:pt x="75" y="6"/>
                      </a:cubicBezTo>
                      <a:cubicBezTo>
                        <a:pt x="91" y="12"/>
                        <a:pt x="104" y="21"/>
                        <a:pt x="113" y="31"/>
                      </a:cubicBezTo>
                      <a:cubicBezTo>
                        <a:pt x="122" y="41"/>
                        <a:pt x="126" y="52"/>
                        <a:pt x="122" y="61"/>
                      </a:cubicBezTo>
                      <a:cubicBezTo>
                        <a:pt x="118" y="72"/>
                        <a:pt x="104" y="79"/>
                        <a:pt x="85" y="79"/>
                      </a:cubicBezTo>
                      <a:close/>
                      <a:moveTo>
                        <a:pt x="41" y="6"/>
                      </a:moveTo>
                      <a:cubicBezTo>
                        <a:pt x="24" y="6"/>
                        <a:pt x="13" y="11"/>
                        <a:pt x="9" y="20"/>
                      </a:cubicBezTo>
                      <a:cubicBezTo>
                        <a:pt x="7" y="27"/>
                        <a:pt x="10" y="36"/>
                        <a:pt x="18" y="45"/>
                      </a:cubicBezTo>
                      <a:cubicBezTo>
                        <a:pt x="26" y="54"/>
                        <a:pt x="38" y="62"/>
                        <a:pt x="53" y="67"/>
                      </a:cubicBezTo>
                      <a:cubicBezTo>
                        <a:pt x="64" y="71"/>
                        <a:pt x="75" y="73"/>
                        <a:pt x="85" y="73"/>
                      </a:cubicBezTo>
                      <a:cubicBezTo>
                        <a:pt x="102" y="73"/>
                        <a:pt x="113" y="68"/>
                        <a:pt x="117" y="59"/>
                      </a:cubicBezTo>
                      <a:cubicBezTo>
                        <a:pt x="119" y="52"/>
                        <a:pt x="116" y="43"/>
                        <a:pt x="108" y="34"/>
                      </a:cubicBezTo>
                      <a:cubicBezTo>
                        <a:pt x="100" y="25"/>
                        <a:pt x="88" y="17"/>
                        <a:pt x="73" y="12"/>
                      </a:cubicBezTo>
                      <a:cubicBezTo>
                        <a:pt x="62" y="8"/>
                        <a:pt x="51" y="6"/>
                        <a:pt x="41" y="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3" name="Oval 51"/>
                <p:cNvSpPr>
                  <a:spLocks noChangeArrowheads="1"/>
                </p:cNvSpPr>
                <p:nvPr/>
              </p:nvSpPr>
              <p:spPr bwMode="auto">
                <a:xfrm>
                  <a:off x="128587" y="136525"/>
                  <a:ext cx="84138" cy="841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74" name="Oval 52"/>
                <p:cNvSpPr>
                  <a:spLocks noChangeArrowheads="1"/>
                </p:cNvSpPr>
                <p:nvPr/>
              </p:nvSpPr>
              <p:spPr bwMode="auto">
                <a:xfrm>
                  <a:off x="296862" y="220662"/>
                  <a:ext cx="41275"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75" name="Oval 53"/>
                <p:cNvSpPr>
                  <a:spLocks noChangeArrowheads="1"/>
                </p:cNvSpPr>
                <p:nvPr/>
              </p:nvSpPr>
              <p:spPr bwMode="auto">
                <a:xfrm>
                  <a:off x="3175" y="220662"/>
                  <a:ext cx="41275"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76" name="Oval 54"/>
                <p:cNvSpPr>
                  <a:spLocks noChangeArrowheads="1"/>
                </p:cNvSpPr>
                <p:nvPr/>
              </p:nvSpPr>
              <p:spPr bwMode="auto">
                <a:xfrm>
                  <a:off x="149225" y="0"/>
                  <a:ext cx="42863" cy="4286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grpSp>
          <p:sp>
            <p:nvSpPr>
              <p:cNvPr id="69" name="文本框 66"/>
              <p:cNvSpPr txBox="1">
                <a:spLocks noChangeArrowheads="1"/>
              </p:cNvSpPr>
              <p:nvPr/>
            </p:nvSpPr>
            <p:spPr bwMode="auto">
              <a:xfrm>
                <a:off x="418748" y="988951"/>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000" b="1">
                    <a:solidFill>
                      <a:srgbClr val="FFFFFF"/>
                    </a:solidFill>
                    <a:latin typeface="微软雅黑" panose="020B0503020204020204" pitchFamily="34" charset="-122"/>
                    <a:ea typeface="微软雅黑" panose="020B0503020204020204" pitchFamily="34" charset="-122"/>
                  </a:rPr>
                  <a:t>添加标题</a:t>
                </a:r>
                <a:endParaRPr lang="zh-CN" altLang="en-US" sz="2000" b="1">
                  <a:solidFill>
                    <a:srgbClr val="FFFFFF"/>
                  </a:solidFill>
                  <a:latin typeface="微软雅黑" panose="020B0503020204020204" pitchFamily="34" charset="-122"/>
                  <a:ea typeface="微软雅黑" panose="020B0503020204020204" pitchFamily="34" charset="-122"/>
                </a:endParaRPr>
              </a:p>
            </p:txBody>
          </p:sp>
        </p:grpSp>
        <p:grpSp>
          <p:nvGrpSpPr>
            <p:cNvPr id="50" name="组合 46"/>
            <p:cNvGrpSpPr/>
            <p:nvPr/>
          </p:nvGrpSpPr>
          <p:grpSpPr bwMode="auto">
            <a:xfrm>
              <a:off x="6464" y="2311215"/>
              <a:ext cx="2210390" cy="2209097"/>
              <a:chOff x="0" y="0"/>
              <a:chExt cx="2210390" cy="2209097"/>
            </a:xfrm>
          </p:grpSpPr>
          <p:sp>
            <p:nvSpPr>
              <p:cNvPr id="52" name="Freeform 7"/>
              <p:cNvSpPr/>
              <p:nvPr/>
            </p:nvSpPr>
            <p:spPr bwMode="auto">
              <a:xfrm>
                <a:off x="0" y="0"/>
                <a:ext cx="2210390" cy="2209097"/>
              </a:xfrm>
              <a:custGeom>
                <a:avLst/>
                <a:gdLst>
                  <a:gd name="T0" fmla="*/ 2210390 w 1710"/>
                  <a:gd name="T1" fmla="*/ 1274529 h 1709"/>
                  <a:gd name="T2" fmla="*/ 2210390 w 1710"/>
                  <a:gd name="T3" fmla="*/ 0 h 1709"/>
                  <a:gd name="T4" fmla="*/ 933276 w 1710"/>
                  <a:gd name="T5" fmla="*/ 0 h 1709"/>
                  <a:gd name="T6" fmla="*/ 0 w 1710"/>
                  <a:gd name="T7" fmla="*/ 933276 h 1709"/>
                  <a:gd name="T8" fmla="*/ 1277114 w 1710"/>
                  <a:gd name="T9" fmla="*/ 2209097 h 1709"/>
                  <a:gd name="T10" fmla="*/ 2210390 w 1710"/>
                  <a:gd name="T11" fmla="*/ 1274529 h 17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0" h="1709">
                    <a:moveTo>
                      <a:pt x="1710" y="986"/>
                    </a:moveTo>
                    <a:lnTo>
                      <a:pt x="1710" y="0"/>
                    </a:lnTo>
                    <a:lnTo>
                      <a:pt x="722" y="0"/>
                    </a:lnTo>
                    <a:lnTo>
                      <a:pt x="0" y="722"/>
                    </a:lnTo>
                    <a:lnTo>
                      <a:pt x="988" y="1709"/>
                    </a:lnTo>
                    <a:lnTo>
                      <a:pt x="1710" y="98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3" name="Freeform 8"/>
              <p:cNvSpPr/>
              <p:nvPr/>
            </p:nvSpPr>
            <p:spPr bwMode="auto">
              <a:xfrm>
                <a:off x="0" y="0"/>
                <a:ext cx="2210390" cy="2209097"/>
              </a:xfrm>
              <a:custGeom>
                <a:avLst/>
                <a:gdLst>
                  <a:gd name="T0" fmla="*/ 2210390 w 1710"/>
                  <a:gd name="T1" fmla="*/ 1274529 h 1709"/>
                  <a:gd name="T2" fmla="*/ 2210390 w 1710"/>
                  <a:gd name="T3" fmla="*/ 0 h 1709"/>
                  <a:gd name="T4" fmla="*/ 933276 w 1710"/>
                  <a:gd name="T5" fmla="*/ 0 h 1709"/>
                  <a:gd name="T6" fmla="*/ 0 w 1710"/>
                  <a:gd name="T7" fmla="*/ 933276 h 1709"/>
                  <a:gd name="T8" fmla="*/ 1277114 w 1710"/>
                  <a:gd name="T9" fmla="*/ 2209097 h 1709"/>
                  <a:gd name="T10" fmla="*/ 2210390 w 1710"/>
                  <a:gd name="T11" fmla="*/ 1274529 h 17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10" h="1709">
                    <a:moveTo>
                      <a:pt x="1710" y="986"/>
                    </a:moveTo>
                    <a:lnTo>
                      <a:pt x="1710" y="0"/>
                    </a:lnTo>
                    <a:lnTo>
                      <a:pt x="722" y="0"/>
                    </a:lnTo>
                    <a:lnTo>
                      <a:pt x="0" y="722"/>
                    </a:lnTo>
                    <a:lnTo>
                      <a:pt x="988" y="1709"/>
                    </a:lnTo>
                    <a:lnTo>
                      <a:pt x="1710" y="98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nvGrpSpPr>
              <p:cNvPr id="54" name="组合 51"/>
              <p:cNvGrpSpPr/>
              <p:nvPr/>
            </p:nvGrpSpPr>
            <p:grpSpPr bwMode="auto">
              <a:xfrm>
                <a:off x="931653" y="495227"/>
                <a:ext cx="437906" cy="311193"/>
                <a:chOff x="0" y="0"/>
                <a:chExt cx="373063" cy="265113"/>
              </a:xfrm>
            </p:grpSpPr>
            <p:sp>
              <p:nvSpPr>
                <p:cNvPr id="56" name="Oval 38"/>
                <p:cNvSpPr>
                  <a:spLocks noChangeArrowheads="1"/>
                </p:cNvSpPr>
                <p:nvPr/>
              </p:nvSpPr>
              <p:spPr bwMode="auto">
                <a:xfrm>
                  <a:off x="160338" y="136525"/>
                  <a:ext cx="52388"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7" name="Freeform 39"/>
                <p:cNvSpPr/>
                <p:nvPr/>
              </p:nvSpPr>
              <p:spPr bwMode="auto">
                <a:xfrm>
                  <a:off x="139700" y="190500"/>
                  <a:ext cx="93663" cy="74613"/>
                </a:xfrm>
                <a:custGeom>
                  <a:avLst/>
                  <a:gdLst>
                    <a:gd name="T0" fmla="*/ 70247 w 36"/>
                    <a:gd name="T1" fmla="*/ 0 h 28"/>
                    <a:gd name="T2" fmla="*/ 46832 w 36"/>
                    <a:gd name="T3" fmla="*/ 29312 h 28"/>
                    <a:gd name="T4" fmla="*/ 23416 w 36"/>
                    <a:gd name="T5" fmla="*/ 0 h 28"/>
                    <a:gd name="T6" fmla="*/ 0 w 36"/>
                    <a:gd name="T7" fmla="*/ 47966 h 28"/>
                    <a:gd name="T8" fmla="*/ 2602 w 36"/>
                    <a:gd name="T9" fmla="*/ 69284 h 28"/>
                    <a:gd name="T10" fmla="*/ 46832 w 36"/>
                    <a:gd name="T11" fmla="*/ 74613 h 28"/>
                    <a:gd name="T12" fmla="*/ 91061 w 36"/>
                    <a:gd name="T13" fmla="*/ 69284 h 28"/>
                    <a:gd name="T14" fmla="*/ 93663 w 36"/>
                    <a:gd name="T15" fmla="*/ 47966 h 28"/>
                    <a:gd name="T16" fmla="*/ 70247 w 36"/>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28">
                      <a:moveTo>
                        <a:pt x="27"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6" y="21"/>
                        <a:pt x="36" y="18"/>
                      </a:cubicBezTo>
                      <a:cubicBezTo>
                        <a:pt x="36" y="11"/>
                        <a:pt x="33" y="4"/>
                        <a:pt x="27"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58" name="Oval 40"/>
                <p:cNvSpPr>
                  <a:spLocks noChangeArrowheads="1"/>
                </p:cNvSpPr>
                <p:nvPr/>
              </p:nvSpPr>
              <p:spPr bwMode="auto">
                <a:xfrm>
                  <a:off x="23813" y="136525"/>
                  <a:ext cx="50800"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59" name="Freeform 41"/>
                <p:cNvSpPr/>
                <p:nvPr/>
              </p:nvSpPr>
              <p:spPr bwMode="auto">
                <a:xfrm>
                  <a:off x="0" y="190500"/>
                  <a:ext cx="96838" cy="74613"/>
                </a:xfrm>
                <a:custGeom>
                  <a:avLst/>
                  <a:gdLst>
                    <a:gd name="T0" fmla="*/ 73283 w 37"/>
                    <a:gd name="T1" fmla="*/ 0 h 28"/>
                    <a:gd name="T2" fmla="*/ 49728 w 37"/>
                    <a:gd name="T3" fmla="*/ 29312 h 28"/>
                    <a:gd name="T4" fmla="*/ 23555 w 37"/>
                    <a:gd name="T5" fmla="*/ 0 h 28"/>
                    <a:gd name="T6" fmla="*/ 0 w 37"/>
                    <a:gd name="T7" fmla="*/ 47966 h 28"/>
                    <a:gd name="T8" fmla="*/ 2617 w 37"/>
                    <a:gd name="T9" fmla="*/ 69284 h 28"/>
                    <a:gd name="T10" fmla="*/ 49728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9" y="11"/>
                        <a:pt x="19" y="11"/>
                        <a:pt x="19" y="11"/>
                      </a:cubicBezTo>
                      <a:cubicBezTo>
                        <a:pt x="9" y="0"/>
                        <a:pt x="9" y="0"/>
                        <a:pt x="9" y="0"/>
                      </a:cubicBezTo>
                      <a:cubicBezTo>
                        <a:pt x="4" y="4"/>
                        <a:pt x="0" y="11"/>
                        <a:pt x="0" y="18"/>
                      </a:cubicBezTo>
                      <a:cubicBezTo>
                        <a:pt x="0" y="21"/>
                        <a:pt x="1" y="23"/>
                        <a:pt x="1" y="26"/>
                      </a:cubicBezTo>
                      <a:cubicBezTo>
                        <a:pt x="7" y="27"/>
                        <a:pt x="12" y="28"/>
                        <a:pt x="19" y="28"/>
                      </a:cubicBezTo>
                      <a:cubicBezTo>
                        <a:pt x="25" y="28"/>
                        <a:pt x="31" y="27"/>
                        <a:pt x="36" y="26"/>
                      </a:cubicBezTo>
                      <a:cubicBezTo>
                        <a:pt x="37" y="23"/>
                        <a:pt x="37" y="21"/>
                        <a:pt x="37" y="18"/>
                      </a:cubicBezTo>
                      <a:cubicBezTo>
                        <a:pt x="37" y="11"/>
                        <a:pt x="33" y="4"/>
                        <a:pt x="2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0" name="Oval 42"/>
                <p:cNvSpPr>
                  <a:spLocks noChangeArrowheads="1"/>
                </p:cNvSpPr>
                <p:nvPr/>
              </p:nvSpPr>
              <p:spPr bwMode="auto">
                <a:xfrm>
                  <a:off x="300038" y="136525"/>
                  <a:ext cx="49213"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61" name="Freeform 43"/>
                <p:cNvSpPr/>
                <p:nvPr/>
              </p:nvSpPr>
              <p:spPr bwMode="auto">
                <a:xfrm>
                  <a:off x="276225" y="190500"/>
                  <a:ext cx="96838" cy="74613"/>
                </a:xfrm>
                <a:custGeom>
                  <a:avLst/>
                  <a:gdLst>
                    <a:gd name="T0" fmla="*/ 73283 w 37"/>
                    <a:gd name="T1" fmla="*/ 0 h 28"/>
                    <a:gd name="T2" fmla="*/ 47110 w 37"/>
                    <a:gd name="T3" fmla="*/ 29312 h 28"/>
                    <a:gd name="T4" fmla="*/ 23555 w 37"/>
                    <a:gd name="T5" fmla="*/ 0 h 28"/>
                    <a:gd name="T6" fmla="*/ 0 w 37"/>
                    <a:gd name="T7" fmla="*/ 47966 h 28"/>
                    <a:gd name="T8" fmla="*/ 2617 w 37"/>
                    <a:gd name="T9" fmla="*/ 69284 h 28"/>
                    <a:gd name="T10" fmla="*/ 47110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8" y="11"/>
                        <a:pt x="18" y="11"/>
                        <a:pt x="18" y="11"/>
                      </a:cubicBezTo>
                      <a:cubicBezTo>
                        <a:pt x="9" y="0"/>
                        <a:pt x="9" y="0"/>
                        <a:pt x="9" y="0"/>
                      </a:cubicBezTo>
                      <a:cubicBezTo>
                        <a:pt x="4" y="4"/>
                        <a:pt x="0" y="11"/>
                        <a:pt x="0" y="18"/>
                      </a:cubicBezTo>
                      <a:cubicBezTo>
                        <a:pt x="0" y="21"/>
                        <a:pt x="0" y="23"/>
                        <a:pt x="1" y="26"/>
                      </a:cubicBezTo>
                      <a:cubicBezTo>
                        <a:pt x="6" y="27"/>
                        <a:pt x="12" y="28"/>
                        <a:pt x="18" y="28"/>
                      </a:cubicBezTo>
                      <a:cubicBezTo>
                        <a:pt x="25" y="28"/>
                        <a:pt x="30" y="27"/>
                        <a:pt x="36" y="26"/>
                      </a:cubicBezTo>
                      <a:cubicBezTo>
                        <a:pt x="36" y="23"/>
                        <a:pt x="37" y="21"/>
                        <a:pt x="37" y="18"/>
                      </a:cubicBezTo>
                      <a:cubicBezTo>
                        <a:pt x="37" y="11"/>
                        <a:pt x="33" y="4"/>
                        <a:pt x="2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2" name="Oval 44"/>
                <p:cNvSpPr>
                  <a:spLocks noChangeArrowheads="1"/>
                </p:cNvSpPr>
                <p:nvPr/>
              </p:nvSpPr>
              <p:spPr bwMode="auto">
                <a:xfrm>
                  <a:off x="92075" y="0"/>
                  <a:ext cx="52388"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63" name="Freeform 45"/>
                <p:cNvSpPr/>
                <p:nvPr/>
              </p:nvSpPr>
              <p:spPr bwMode="auto">
                <a:xfrm>
                  <a:off x="68263" y="53975"/>
                  <a:ext cx="96838" cy="74613"/>
                </a:xfrm>
                <a:custGeom>
                  <a:avLst/>
                  <a:gdLst>
                    <a:gd name="T0" fmla="*/ 73283 w 37"/>
                    <a:gd name="T1" fmla="*/ 0 h 28"/>
                    <a:gd name="T2" fmla="*/ 49728 w 37"/>
                    <a:gd name="T3" fmla="*/ 29312 h 28"/>
                    <a:gd name="T4" fmla="*/ 23555 w 37"/>
                    <a:gd name="T5" fmla="*/ 0 h 28"/>
                    <a:gd name="T6" fmla="*/ 0 w 37"/>
                    <a:gd name="T7" fmla="*/ 47966 h 28"/>
                    <a:gd name="T8" fmla="*/ 5234 w 37"/>
                    <a:gd name="T9" fmla="*/ 69284 h 28"/>
                    <a:gd name="T10" fmla="*/ 49728 w 37"/>
                    <a:gd name="T11" fmla="*/ 74613 h 28"/>
                    <a:gd name="T12" fmla="*/ 94221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9" y="11"/>
                        <a:pt x="19" y="11"/>
                        <a:pt x="19" y="11"/>
                      </a:cubicBezTo>
                      <a:cubicBezTo>
                        <a:pt x="9" y="0"/>
                        <a:pt x="9" y="0"/>
                        <a:pt x="9" y="0"/>
                      </a:cubicBezTo>
                      <a:cubicBezTo>
                        <a:pt x="4" y="4"/>
                        <a:pt x="0" y="11"/>
                        <a:pt x="0" y="18"/>
                      </a:cubicBezTo>
                      <a:cubicBezTo>
                        <a:pt x="0" y="21"/>
                        <a:pt x="1" y="23"/>
                        <a:pt x="2" y="26"/>
                      </a:cubicBezTo>
                      <a:cubicBezTo>
                        <a:pt x="7" y="27"/>
                        <a:pt x="13" y="28"/>
                        <a:pt x="19" y="28"/>
                      </a:cubicBezTo>
                      <a:cubicBezTo>
                        <a:pt x="25" y="28"/>
                        <a:pt x="31" y="27"/>
                        <a:pt x="36" y="26"/>
                      </a:cubicBezTo>
                      <a:cubicBezTo>
                        <a:pt x="37" y="23"/>
                        <a:pt x="37" y="21"/>
                        <a:pt x="37" y="18"/>
                      </a:cubicBezTo>
                      <a:cubicBezTo>
                        <a:pt x="37" y="11"/>
                        <a:pt x="34" y="4"/>
                        <a:pt x="2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4" name="Oval 46"/>
                <p:cNvSpPr>
                  <a:spLocks noChangeArrowheads="1"/>
                </p:cNvSpPr>
                <p:nvPr/>
              </p:nvSpPr>
              <p:spPr bwMode="auto">
                <a:xfrm>
                  <a:off x="228600" y="0"/>
                  <a:ext cx="52388" cy="5238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sp>
              <p:nvSpPr>
                <p:cNvPr id="65" name="Freeform 47"/>
                <p:cNvSpPr/>
                <p:nvPr/>
              </p:nvSpPr>
              <p:spPr bwMode="auto">
                <a:xfrm>
                  <a:off x="207963" y="53975"/>
                  <a:ext cx="96838" cy="74613"/>
                </a:xfrm>
                <a:custGeom>
                  <a:avLst/>
                  <a:gdLst>
                    <a:gd name="T0" fmla="*/ 73283 w 37"/>
                    <a:gd name="T1" fmla="*/ 0 h 28"/>
                    <a:gd name="T2" fmla="*/ 47110 w 37"/>
                    <a:gd name="T3" fmla="*/ 29312 h 28"/>
                    <a:gd name="T4" fmla="*/ 23555 w 37"/>
                    <a:gd name="T5" fmla="*/ 0 h 28"/>
                    <a:gd name="T6" fmla="*/ 0 w 37"/>
                    <a:gd name="T7" fmla="*/ 47966 h 28"/>
                    <a:gd name="T8" fmla="*/ 2617 w 37"/>
                    <a:gd name="T9" fmla="*/ 69284 h 28"/>
                    <a:gd name="T10" fmla="*/ 47110 w 37"/>
                    <a:gd name="T11" fmla="*/ 74613 h 28"/>
                    <a:gd name="T12" fmla="*/ 91604 w 37"/>
                    <a:gd name="T13" fmla="*/ 69284 h 28"/>
                    <a:gd name="T14" fmla="*/ 96838 w 37"/>
                    <a:gd name="T15" fmla="*/ 47966 h 28"/>
                    <a:gd name="T16" fmla="*/ 73283 w 37"/>
                    <a:gd name="T17" fmla="*/ 0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28">
                      <a:moveTo>
                        <a:pt x="28" y="0"/>
                      </a:moveTo>
                      <a:cubicBezTo>
                        <a:pt x="18" y="11"/>
                        <a:pt x="18" y="11"/>
                        <a:pt x="18" y="11"/>
                      </a:cubicBezTo>
                      <a:cubicBezTo>
                        <a:pt x="9" y="0"/>
                        <a:pt x="9" y="0"/>
                        <a:pt x="9" y="0"/>
                      </a:cubicBezTo>
                      <a:cubicBezTo>
                        <a:pt x="3" y="4"/>
                        <a:pt x="0" y="11"/>
                        <a:pt x="0" y="18"/>
                      </a:cubicBezTo>
                      <a:cubicBezTo>
                        <a:pt x="0" y="21"/>
                        <a:pt x="0" y="23"/>
                        <a:pt x="1" y="26"/>
                      </a:cubicBezTo>
                      <a:cubicBezTo>
                        <a:pt x="6" y="27"/>
                        <a:pt x="12" y="28"/>
                        <a:pt x="18" y="28"/>
                      </a:cubicBezTo>
                      <a:cubicBezTo>
                        <a:pt x="24" y="28"/>
                        <a:pt x="30" y="27"/>
                        <a:pt x="35" y="26"/>
                      </a:cubicBezTo>
                      <a:cubicBezTo>
                        <a:pt x="36" y="23"/>
                        <a:pt x="37" y="21"/>
                        <a:pt x="37" y="18"/>
                      </a:cubicBezTo>
                      <a:cubicBezTo>
                        <a:pt x="37" y="11"/>
                        <a:pt x="33" y="4"/>
                        <a:pt x="28"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55" name="文本框 52"/>
              <p:cNvSpPr txBox="1">
                <a:spLocks noChangeArrowheads="1"/>
              </p:cNvSpPr>
              <p:nvPr/>
            </p:nvSpPr>
            <p:spPr bwMode="auto">
              <a:xfrm>
                <a:off x="566120" y="947394"/>
                <a:ext cx="13716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000" b="1">
                    <a:solidFill>
                      <a:srgbClr val="FFFFFF"/>
                    </a:solidFill>
                    <a:latin typeface="微软雅黑" panose="020B0503020204020204" pitchFamily="34" charset="-122"/>
                    <a:ea typeface="微软雅黑" panose="020B0503020204020204" pitchFamily="34" charset="-122"/>
                  </a:rPr>
                  <a:t>添加标题</a:t>
                </a:r>
                <a:endParaRPr lang="zh-CN" altLang="en-US" sz="2000" b="1">
                  <a:solidFill>
                    <a:srgbClr val="FFFFFF"/>
                  </a:solidFill>
                  <a:latin typeface="微软雅黑" panose="020B0503020204020204" pitchFamily="34" charset="-122"/>
                  <a:ea typeface="微软雅黑" panose="020B0503020204020204" pitchFamily="34" charset="-122"/>
                </a:endParaRPr>
              </a:p>
            </p:txBody>
          </p:sp>
        </p:grpSp>
        <p:sp>
          <p:nvSpPr>
            <p:cNvPr id="51" name="Oval 17"/>
            <p:cNvSpPr>
              <a:spLocks noChangeArrowheads="1"/>
            </p:cNvSpPr>
            <p:nvPr/>
          </p:nvSpPr>
          <p:spPr bwMode="auto">
            <a:xfrm>
              <a:off x="1313307" y="1312015"/>
              <a:ext cx="1896282" cy="1896282"/>
            </a:xfrm>
            <a:prstGeom prst="ellipse">
              <a:avLst/>
            </a:prstGeom>
            <a:solidFill>
              <a:srgbClr val="F8F4EA"/>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a:solidFill>
                  <a:srgbClr val="000000"/>
                </a:solidFill>
              </a:endParaRPr>
            </a:p>
          </p:txBody>
        </p:sp>
      </p:grpSp>
      <p:cxnSp>
        <p:nvCxnSpPr>
          <p:cNvPr id="98" name="直接连接符 95"/>
          <p:cNvCxnSpPr>
            <a:cxnSpLocks noChangeShapeType="1"/>
          </p:cNvCxnSpPr>
          <p:nvPr/>
        </p:nvCxnSpPr>
        <p:spPr bwMode="auto">
          <a:xfrm>
            <a:off x="8345194" y="3519099"/>
            <a:ext cx="3325812" cy="0"/>
          </a:xfrm>
          <a:prstGeom prst="line">
            <a:avLst/>
          </a:prstGeom>
          <a:noFill/>
          <a:ln w="3175">
            <a:solidFill>
              <a:srgbClr val="7F7F7F"/>
            </a:solidFill>
            <a:round/>
          </a:ln>
          <a:extLst>
            <a:ext uri="{909E8E84-426E-40DD-AFC4-6F175D3DCCD1}">
              <a14:hiddenFill xmlns:a14="http://schemas.microsoft.com/office/drawing/2010/main">
                <a:noFill/>
              </a14:hiddenFill>
            </a:ext>
          </a:extLst>
        </p:spPr>
      </p:cxnSp>
      <p:sp>
        <p:nvSpPr>
          <p:cNvPr id="99" name="文本框 96"/>
          <p:cNvSpPr txBox="1">
            <a:spLocks noChangeArrowheads="1"/>
          </p:cNvSpPr>
          <p:nvPr/>
        </p:nvSpPr>
        <p:spPr bwMode="auto">
          <a:xfrm>
            <a:off x="8443619" y="2466586"/>
            <a:ext cx="3281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just" eaLnBrk="1" hangingPunct="1"/>
            <a:r>
              <a:rPr lang="zh-CN" altLang="en-US" sz="1600">
                <a:solidFill>
                  <a:srgbClr val="404040"/>
                </a:solidFill>
                <a:latin typeface="微软雅黑" panose="020B0503020204020204" pitchFamily="34" charset="-122"/>
                <a:ea typeface="微软雅黑" panose="020B0503020204020204" pitchFamily="34" charset="-122"/>
              </a:rPr>
              <a:t>我们工作室致力于专业</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模板的发布，课件及汇报</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的美化，并为您提供专业的</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个性定制服务。</a:t>
            </a:r>
            <a:endParaRPr lang="en-US" sz="1600">
              <a:solidFill>
                <a:srgbClr val="404040"/>
              </a:solidFill>
              <a:latin typeface="微软雅黑" panose="020B0503020204020204" pitchFamily="34" charset="-122"/>
              <a:ea typeface="微软雅黑" panose="020B0503020204020204" pitchFamily="34" charset="-122"/>
            </a:endParaRPr>
          </a:p>
        </p:txBody>
      </p:sp>
      <p:sp>
        <p:nvSpPr>
          <p:cNvPr id="100" name="文本框 97"/>
          <p:cNvSpPr txBox="1">
            <a:spLocks noChangeArrowheads="1"/>
          </p:cNvSpPr>
          <p:nvPr/>
        </p:nvSpPr>
        <p:spPr bwMode="auto">
          <a:xfrm>
            <a:off x="8443619" y="3790561"/>
            <a:ext cx="3281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just" eaLnBrk="1" hangingPunct="1"/>
            <a:r>
              <a:rPr lang="zh-CN" altLang="en-US" sz="1600">
                <a:solidFill>
                  <a:srgbClr val="404040"/>
                </a:solidFill>
                <a:latin typeface="微软雅黑" panose="020B0503020204020204" pitchFamily="34" charset="-122"/>
                <a:ea typeface="微软雅黑" panose="020B0503020204020204" pitchFamily="34" charset="-122"/>
              </a:rPr>
              <a:t>我们工作室致力于专业</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模板的发布，课件及汇报</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的美化，并为您提供专业的</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个性定制服务。</a:t>
            </a:r>
            <a:endParaRPr lang="en-US" sz="1600">
              <a:solidFill>
                <a:srgbClr val="404040"/>
              </a:solidFill>
              <a:latin typeface="微软雅黑" panose="020B0503020204020204" pitchFamily="34" charset="-122"/>
              <a:ea typeface="微软雅黑" panose="020B0503020204020204" pitchFamily="34" charset="-122"/>
            </a:endParaRPr>
          </a:p>
        </p:txBody>
      </p:sp>
      <p:cxnSp>
        <p:nvCxnSpPr>
          <p:cNvPr id="101" name="直接连接符 98"/>
          <p:cNvCxnSpPr>
            <a:cxnSpLocks noChangeShapeType="1"/>
          </p:cNvCxnSpPr>
          <p:nvPr/>
        </p:nvCxnSpPr>
        <p:spPr bwMode="auto">
          <a:xfrm>
            <a:off x="255294" y="3519099"/>
            <a:ext cx="3325812" cy="0"/>
          </a:xfrm>
          <a:prstGeom prst="line">
            <a:avLst/>
          </a:prstGeom>
          <a:noFill/>
          <a:ln w="3175">
            <a:solidFill>
              <a:srgbClr val="7F7F7F"/>
            </a:solidFill>
            <a:round/>
          </a:ln>
          <a:extLst>
            <a:ext uri="{909E8E84-426E-40DD-AFC4-6F175D3DCCD1}">
              <a14:hiddenFill xmlns:a14="http://schemas.microsoft.com/office/drawing/2010/main">
                <a:noFill/>
              </a14:hiddenFill>
            </a:ext>
          </a:extLst>
        </p:spPr>
      </p:cxnSp>
      <p:sp>
        <p:nvSpPr>
          <p:cNvPr id="102" name="文本框 99"/>
          <p:cNvSpPr txBox="1">
            <a:spLocks noChangeArrowheads="1"/>
          </p:cNvSpPr>
          <p:nvPr/>
        </p:nvSpPr>
        <p:spPr bwMode="auto">
          <a:xfrm>
            <a:off x="353719" y="2466586"/>
            <a:ext cx="3281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just" eaLnBrk="1" hangingPunct="1"/>
            <a:r>
              <a:rPr lang="zh-CN" altLang="en-US" sz="1600">
                <a:solidFill>
                  <a:srgbClr val="404040"/>
                </a:solidFill>
                <a:latin typeface="微软雅黑" panose="020B0503020204020204" pitchFamily="34" charset="-122"/>
                <a:ea typeface="微软雅黑" panose="020B0503020204020204" pitchFamily="34" charset="-122"/>
              </a:rPr>
              <a:t>我们工作室致力于专业</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模板的发布，课件及汇报</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的美化，并为您提供专业的</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个性定制服务。</a:t>
            </a:r>
            <a:endParaRPr lang="en-US" sz="1600">
              <a:solidFill>
                <a:srgbClr val="404040"/>
              </a:solidFill>
              <a:latin typeface="微软雅黑" panose="020B0503020204020204" pitchFamily="34" charset="-122"/>
              <a:ea typeface="微软雅黑" panose="020B0503020204020204" pitchFamily="34" charset="-122"/>
            </a:endParaRPr>
          </a:p>
        </p:txBody>
      </p:sp>
      <p:sp>
        <p:nvSpPr>
          <p:cNvPr id="103" name="文本框 100"/>
          <p:cNvSpPr txBox="1">
            <a:spLocks noChangeArrowheads="1"/>
          </p:cNvSpPr>
          <p:nvPr/>
        </p:nvSpPr>
        <p:spPr bwMode="auto">
          <a:xfrm>
            <a:off x="353719" y="3790561"/>
            <a:ext cx="32813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just" eaLnBrk="1" hangingPunct="1"/>
            <a:r>
              <a:rPr lang="zh-CN" altLang="en-US" sz="1600">
                <a:solidFill>
                  <a:srgbClr val="404040"/>
                </a:solidFill>
                <a:latin typeface="微软雅黑" panose="020B0503020204020204" pitchFamily="34" charset="-122"/>
                <a:ea typeface="微软雅黑" panose="020B0503020204020204" pitchFamily="34" charset="-122"/>
              </a:rPr>
              <a:t>我们工作室致力于专业</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模板的发布，课件及汇报</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的美化，并为您提供专业的</a:t>
            </a:r>
            <a:r>
              <a:rPr lang="en-US" altLang="zh-CN" sz="1600">
                <a:solidFill>
                  <a:srgbClr val="404040"/>
                </a:solidFill>
                <a:latin typeface="微软雅黑" panose="020B0503020204020204" pitchFamily="34" charset="-122"/>
                <a:ea typeface="微软雅黑" panose="020B0503020204020204" pitchFamily="34" charset="-122"/>
              </a:rPr>
              <a:t>PPT</a:t>
            </a:r>
            <a:r>
              <a:rPr lang="zh-CN" altLang="en-US" sz="1600">
                <a:solidFill>
                  <a:srgbClr val="404040"/>
                </a:solidFill>
                <a:latin typeface="微软雅黑" panose="020B0503020204020204" pitchFamily="34" charset="-122"/>
                <a:ea typeface="微软雅黑" panose="020B0503020204020204" pitchFamily="34" charset="-122"/>
              </a:rPr>
              <a:t>个性定制服务。</a:t>
            </a:r>
            <a:endParaRPr lang="en-US" sz="1600">
              <a:solidFill>
                <a:srgbClr val="40404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2000"/>
                                        <p:tgtEl>
                                          <p:spTgt spid="46"/>
                                        </p:tgtEl>
                                      </p:cBhvr>
                                    </p:animEffect>
                                    <p:anim calcmode="lin" valueType="num">
                                      <p:cBhvr>
                                        <p:cTn id="8" dur="2000" fill="hold"/>
                                        <p:tgtEl>
                                          <p:spTgt spid="46"/>
                                        </p:tgtEl>
                                        <p:attrNameLst>
                                          <p:attrName>ppt_w</p:attrName>
                                        </p:attrNameLst>
                                      </p:cBhvr>
                                      <p:tavLst>
                                        <p:tav tm="0" fmla="#ppt_w*sin(2.5*pi*$)">
                                          <p:val>
                                            <p:fltVal val="0"/>
                                          </p:val>
                                        </p:tav>
                                        <p:tav tm="100000">
                                          <p:val>
                                            <p:fltVal val="1"/>
                                          </p:val>
                                        </p:tav>
                                      </p:tavLst>
                                    </p:anim>
                                    <p:anim calcmode="lin" valueType="num">
                                      <p:cBhvr>
                                        <p:cTn id="9" dur="2000" fill="hold"/>
                                        <p:tgtEl>
                                          <p:spTgt spid="46"/>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nodeType="afterEffect">
                                  <p:stCondLst>
                                    <p:cond delay="0"/>
                                  </p:stCondLst>
                                  <p:childTnLst>
                                    <p:set>
                                      <p:cBhvr>
                                        <p:cTn id="12" dur="1" fill="hold">
                                          <p:stCondLst>
                                            <p:cond delay="0"/>
                                          </p:stCondLst>
                                        </p:cTn>
                                        <p:tgtEl>
                                          <p:spTgt spid="98"/>
                                        </p:tgtEl>
                                        <p:attrNameLst>
                                          <p:attrName>style.visibility</p:attrName>
                                        </p:attrNameLst>
                                      </p:cBhvr>
                                      <p:to>
                                        <p:strVal val="visible"/>
                                      </p:to>
                                    </p:set>
                                    <p:animEffect transition="in" filter="fade">
                                      <p:cBhvr>
                                        <p:cTn id="13" dur="2000"/>
                                        <p:tgtEl>
                                          <p:spTgt spid="98"/>
                                        </p:tgtEl>
                                      </p:cBhvr>
                                    </p:animEffect>
                                    <p:anim calcmode="lin" valueType="num">
                                      <p:cBhvr>
                                        <p:cTn id="14" dur="2000" fill="hold"/>
                                        <p:tgtEl>
                                          <p:spTgt spid="98"/>
                                        </p:tgtEl>
                                        <p:attrNameLst>
                                          <p:attrName>ppt_w</p:attrName>
                                        </p:attrNameLst>
                                      </p:cBhvr>
                                      <p:tavLst>
                                        <p:tav tm="0" fmla="#ppt_w*sin(2.5*pi*$)">
                                          <p:val>
                                            <p:fltVal val="0"/>
                                          </p:val>
                                        </p:tav>
                                        <p:tav tm="100000">
                                          <p:val>
                                            <p:fltVal val="1"/>
                                          </p:val>
                                        </p:tav>
                                      </p:tavLst>
                                    </p:anim>
                                    <p:anim calcmode="lin" valueType="num">
                                      <p:cBhvr>
                                        <p:cTn id="15" dur="2000" fill="hold"/>
                                        <p:tgtEl>
                                          <p:spTgt spid="98"/>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45" presetClass="entr" presetSubtype="0" fill="hold" grpId="0" nodeType="afterEffect">
                                  <p:stCondLst>
                                    <p:cond delay="0"/>
                                  </p:stCondLst>
                                  <p:childTnLst>
                                    <p:set>
                                      <p:cBhvr>
                                        <p:cTn id="18" dur="1" fill="hold">
                                          <p:stCondLst>
                                            <p:cond delay="0"/>
                                          </p:stCondLst>
                                        </p:cTn>
                                        <p:tgtEl>
                                          <p:spTgt spid="99"/>
                                        </p:tgtEl>
                                        <p:attrNameLst>
                                          <p:attrName>style.visibility</p:attrName>
                                        </p:attrNameLst>
                                      </p:cBhvr>
                                      <p:to>
                                        <p:strVal val="visible"/>
                                      </p:to>
                                    </p:set>
                                    <p:animEffect transition="in" filter="fade">
                                      <p:cBhvr>
                                        <p:cTn id="19" dur="2000"/>
                                        <p:tgtEl>
                                          <p:spTgt spid="99"/>
                                        </p:tgtEl>
                                      </p:cBhvr>
                                    </p:animEffect>
                                    <p:anim calcmode="lin" valueType="num">
                                      <p:cBhvr>
                                        <p:cTn id="20" dur="2000" fill="hold"/>
                                        <p:tgtEl>
                                          <p:spTgt spid="99"/>
                                        </p:tgtEl>
                                        <p:attrNameLst>
                                          <p:attrName>ppt_w</p:attrName>
                                        </p:attrNameLst>
                                      </p:cBhvr>
                                      <p:tavLst>
                                        <p:tav tm="0" fmla="#ppt_w*sin(2.5*pi*$)">
                                          <p:val>
                                            <p:fltVal val="0"/>
                                          </p:val>
                                        </p:tav>
                                        <p:tav tm="100000">
                                          <p:val>
                                            <p:fltVal val="1"/>
                                          </p:val>
                                        </p:tav>
                                      </p:tavLst>
                                    </p:anim>
                                    <p:anim calcmode="lin" valueType="num">
                                      <p:cBhvr>
                                        <p:cTn id="21" dur="2000" fill="hold"/>
                                        <p:tgtEl>
                                          <p:spTgt spid="99"/>
                                        </p:tgtEl>
                                        <p:attrNameLst>
                                          <p:attrName>ppt_h</p:attrName>
                                        </p:attrNameLst>
                                      </p:cBhvr>
                                      <p:tavLst>
                                        <p:tav tm="0">
                                          <p:val>
                                            <p:strVal val="#ppt_h"/>
                                          </p:val>
                                        </p:tav>
                                        <p:tav tm="100000">
                                          <p:val>
                                            <p:strVal val="#ppt_h"/>
                                          </p:val>
                                        </p:tav>
                                      </p:tavLst>
                                    </p:anim>
                                  </p:childTnLst>
                                </p:cTn>
                              </p:par>
                            </p:childTnLst>
                          </p:cTn>
                        </p:par>
                        <p:par>
                          <p:cTn id="22" fill="hold">
                            <p:stCondLst>
                              <p:cond delay="6000"/>
                            </p:stCondLst>
                            <p:childTnLst>
                              <p:par>
                                <p:cTn id="23" presetID="45" presetClass="entr" presetSubtype="0" fill="hold" grpId="0" nodeType="afterEffect">
                                  <p:stCondLst>
                                    <p:cond delay="0"/>
                                  </p:stCondLst>
                                  <p:childTnLst>
                                    <p:set>
                                      <p:cBhvr>
                                        <p:cTn id="24" dur="1" fill="hold">
                                          <p:stCondLst>
                                            <p:cond delay="0"/>
                                          </p:stCondLst>
                                        </p:cTn>
                                        <p:tgtEl>
                                          <p:spTgt spid="100"/>
                                        </p:tgtEl>
                                        <p:attrNameLst>
                                          <p:attrName>style.visibility</p:attrName>
                                        </p:attrNameLst>
                                      </p:cBhvr>
                                      <p:to>
                                        <p:strVal val="visible"/>
                                      </p:to>
                                    </p:set>
                                    <p:animEffect transition="in" filter="fade">
                                      <p:cBhvr>
                                        <p:cTn id="25" dur="2000"/>
                                        <p:tgtEl>
                                          <p:spTgt spid="100"/>
                                        </p:tgtEl>
                                      </p:cBhvr>
                                    </p:animEffect>
                                    <p:anim calcmode="lin" valueType="num">
                                      <p:cBhvr>
                                        <p:cTn id="26" dur="2000" fill="hold"/>
                                        <p:tgtEl>
                                          <p:spTgt spid="100"/>
                                        </p:tgtEl>
                                        <p:attrNameLst>
                                          <p:attrName>ppt_w</p:attrName>
                                        </p:attrNameLst>
                                      </p:cBhvr>
                                      <p:tavLst>
                                        <p:tav tm="0" fmla="#ppt_w*sin(2.5*pi*$)">
                                          <p:val>
                                            <p:fltVal val="0"/>
                                          </p:val>
                                        </p:tav>
                                        <p:tav tm="100000">
                                          <p:val>
                                            <p:fltVal val="1"/>
                                          </p:val>
                                        </p:tav>
                                      </p:tavLst>
                                    </p:anim>
                                    <p:anim calcmode="lin" valueType="num">
                                      <p:cBhvr>
                                        <p:cTn id="27" dur="2000" fill="hold"/>
                                        <p:tgtEl>
                                          <p:spTgt spid="100"/>
                                        </p:tgtEl>
                                        <p:attrNameLst>
                                          <p:attrName>ppt_h</p:attrName>
                                        </p:attrNameLst>
                                      </p:cBhvr>
                                      <p:tavLst>
                                        <p:tav tm="0">
                                          <p:val>
                                            <p:strVal val="#ppt_h"/>
                                          </p:val>
                                        </p:tav>
                                        <p:tav tm="100000">
                                          <p:val>
                                            <p:strVal val="#ppt_h"/>
                                          </p:val>
                                        </p:tav>
                                      </p:tavLst>
                                    </p:anim>
                                  </p:childTnLst>
                                </p:cTn>
                              </p:par>
                            </p:childTnLst>
                          </p:cTn>
                        </p:par>
                        <p:par>
                          <p:cTn id="28" fill="hold">
                            <p:stCondLst>
                              <p:cond delay="8000"/>
                            </p:stCondLst>
                            <p:childTnLst>
                              <p:par>
                                <p:cTn id="29" presetID="45" presetClass="entr" presetSubtype="0" fill="hold" nodeType="afterEffect">
                                  <p:stCondLst>
                                    <p:cond delay="0"/>
                                  </p:stCondLst>
                                  <p:childTnLst>
                                    <p:set>
                                      <p:cBhvr>
                                        <p:cTn id="30" dur="1" fill="hold">
                                          <p:stCondLst>
                                            <p:cond delay="0"/>
                                          </p:stCondLst>
                                        </p:cTn>
                                        <p:tgtEl>
                                          <p:spTgt spid="101"/>
                                        </p:tgtEl>
                                        <p:attrNameLst>
                                          <p:attrName>style.visibility</p:attrName>
                                        </p:attrNameLst>
                                      </p:cBhvr>
                                      <p:to>
                                        <p:strVal val="visible"/>
                                      </p:to>
                                    </p:set>
                                    <p:animEffect transition="in" filter="fade">
                                      <p:cBhvr>
                                        <p:cTn id="31" dur="2000"/>
                                        <p:tgtEl>
                                          <p:spTgt spid="101"/>
                                        </p:tgtEl>
                                      </p:cBhvr>
                                    </p:animEffect>
                                    <p:anim calcmode="lin" valueType="num">
                                      <p:cBhvr>
                                        <p:cTn id="32" dur="2000" fill="hold"/>
                                        <p:tgtEl>
                                          <p:spTgt spid="101"/>
                                        </p:tgtEl>
                                        <p:attrNameLst>
                                          <p:attrName>ppt_w</p:attrName>
                                        </p:attrNameLst>
                                      </p:cBhvr>
                                      <p:tavLst>
                                        <p:tav tm="0" fmla="#ppt_w*sin(2.5*pi*$)">
                                          <p:val>
                                            <p:fltVal val="0"/>
                                          </p:val>
                                        </p:tav>
                                        <p:tav tm="100000">
                                          <p:val>
                                            <p:fltVal val="1"/>
                                          </p:val>
                                        </p:tav>
                                      </p:tavLst>
                                    </p:anim>
                                    <p:anim calcmode="lin" valueType="num">
                                      <p:cBhvr>
                                        <p:cTn id="33" dur="2000" fill="hold"/>
                                        <p:tgtEl>
                                          <p:spTgt spid="101"/>
                                        </p:tgtEl>
                                        <p:attrNameLst>
                                          <p:attrName>ppt_h</p:attrName>
                                        </p:attrNameLst>
                                      </p:cBhvr>
                                      <p:tavLst>
                                        <p:tav tm="0">
                                          <p:val>
                                            <p:strVal val="#ppt_h"/>
                                          </p:val>
                                        </p:tav>
                                        <p:tav tm="100000">
                                          <p:val>
                                            <p:strVal val="#ppt_h"/>
                                          </p:val>
                                        </p:tav>
                                      </p:tavLst>
                                    </p:anim>
                                  </p:childTnLst>
                                </p:cTn>
                              </p:par>
                            </p:childTnLst>
                          </p:cTn>
                        </p:par>
                        <p:par>
                          <p:cTn id="34" fill="hold">
                            <p:stCondLst>
                              <p:cond delay="10000"/>
                            </p:stCondLst>
                            <p:childTnLst>
                              <p:par>
                                <p:cTn id="35" presetID="45" presetClass="entr" presetSubtype="0" fill="hold" grpId="0" nodeType="afterEffect">
                                  <p:stCondLst>
                                    <p:cond delay="0"/>
                                  </p:stCondLst>
                                  <p:childTnLst>
                                    <p:set>
                                      <p:cBhvr>
                                        <p:cTn id="36" dur="1" fill="hold">
                                          <p:stCondLst>
                                            <p:cond delay="0"/>
                                          </p:stCondLst>
                                        </p:cTn>
                                        <p:tgtEl>
                                          <p:spTgt spid="102"/>
                                        </p:tgtEl>
                                        <p:attrNameLst>
                                          <p:attrName>style.visibility</p:attrName>
                                        </p:attrNameLst>
                                      </p:cBhvr>
                                      <p:to>
                                        <p:strVal val="visible"/>
                                      </p:to>
                                    </p:set>
                                    <p:animEffect transition="in" filter="fade">
                                      <p:cBhvr>
                                        <p:cTn id="37" dur="2000"/>
                                        <p:tgtEl>
                                          <p:spTgt spid="102"/>
                                        </p:tgtEl>
                                      </p:cBhvr>
                                    </p:animEffect>
                                    <p:anim calcmode="lin" valueType="num">
                                      <p:cBhvr>
                                        <p:cTn id="38" dur="2000" fill="hold"/>
                                        <p:tgtEl>
                                          <p:spTgt spid="102"/>
                                        </p:tgtEl>
                                        <p:attrNameLst>
                                          <p:attrName>ppt_w</p:attrName>
                                        </p:attrNameLst>
                                      </p:cBhvr>
                                      <p:tavLst>
                                        <p:tav tm="0" fmla="#ppt_w*sin(2.5*pi*$)">
                                          <p:val>
                                            <p:fltVal val="0"/>
                                          </p:val>
                                        </p:tav>
                                        <p:tav tm="100000">
                                          <p:val>
                                            <p:fltVal val="1"/>
                                          </p:val>
                                        </p:tav>
                                      </p:tavLst>
                                    </p:anim>
                                    <p:anim calcmode="lin" valueType="num">
                                      <p:cBhvr>
                                        <p:cTn id="39" dur="2000" fill="hold"/>
                                        <p:tgtEl>
                                          <p:spTgt spid="102"/>
                                        </p:tgtEl>
                                        <p:attrNameLst>
                                          <p:attrName>ppt_h</p:attrName>
                                        </p:attrNameLst>
                                      </p:cBhvr>
                                      <p:tavLst>
                                        <p:tav tm="0">
                                          <p:val>
                                            <p:strVal val="#ppt_h"/>
                                          </p:val>
                                        </p:tav>
                                        <p:tav tm="100000">
                                          <p:val>
                                            <p:strVal val="#ppt_h"/>
                                          </p:val>
                                        </p:tav>
                                      </p:tavLst>
                                    </p:anim>
                                  </p:childTnLst>
                                </p:cTn>
                              </p:par>
                            </p:childTnLst>
                          </p:cTn>
                        </p:par>
                        <p:par>
                          <p:cTn id="40" fill="hold">
                            <p:stCondLst>
                              <p:cond delay="12000"/>
                            </p:stCondLst>
                            <p:childTnLst>
                              <p:par>
                                <p:cTn id="41" presetID="45" presetClass="entr" presetSubtype="0" fill="hold" grpId="0" nodeType="afterEffect">
                                  <p:stCondLst>
                                    <p:cond delay="0"/>
                                  </p:stCondLst>
                                  <p:childTnLst>
                                    <p:set>
                                      <p:cBhvr>
                                        <p:cTn id="42" dur="1" fill="hold">
                                          <p:stCondLst>
                                            <p:cond delay="0"/>
                                          </p:stCondLst>
                                        </p:cTn>
                                        <p:tgtEl>
                                          <p:spTgt spid="103"/>
                                        </p:tgtEl>
                                        <p:attrNameLst>
                                          <p:attrName>style.visibility</p:attrName>
                                        </p:attrNameLst>
                                      </p:cBhvr>
                                      <p:to>
                                        <p:strVal val="visible"/>
                                      </p:to>
                                    </p:set>
                                    <p:animEffect transition="in" filter="fade">
                                      <p:cBhvr>
                                        <p:cTn id="43" dur="2000"/>
                                        <p:tgtEl>
                                          <p:spTgt spid="103"/>
                                        </p:tgtEl>
                                      </p:cBhvr>
                                    </p:animEffect>
                                    <p:anim calcmode="lin" valueType="num">
                                      <p:cBhvr>
                                        <p:cTn id="44" dur="2000" fill="hold"/>
                                        <p:tgtEl>
                                          <p:spTgt spid="103"/>
                                        </p:tgtEl>
                                        <p:attrNameLst>
                                          <p:attrName>ppt_w</p:attrName>
                                        </p:attrNameLst>
                                      </p:cBhvr>
                                      <p:tavLst>
                                        <p:tav tm="0" fmla="#ppt_w*sin(2.5*pi*$)">
                                          <p:val>
                                            <p:fltVal val="0"/>
                                          </p:val>
                                        </p:tav>
                                        <p:tav tm="100000">
                                          <p:val>
                                            <p:fltVal val="1"/>
                                          </p:val>
                                        </p:tav>
                                      </p:tavLst>
                                    </p:anim>
                                    <p:anim calcmode="lin" valueType="num">
                                      <p:cBhvr>
                                        <p:cTn id="45" dur="2000" fill="hold"/>
                                        <p:tgtEl>
                                          <p:spTgt spid="10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p:bldP spid="100" grpId="0"/>
      <p:bldP spid="102" grpId="0"/>
      <p:bldP spid="10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TextBox 41"/>
          <p:cNvSpPr txBox="1"/>
          <p:nvPr/>
        </p:nvSpPr>
        <p:spPr>
          <a:xfrm>
            <a:off x="1851318" y="1581647"/>
            <a:ext cx="8815596" cy="1323439"/>
          </a:xfrm>
          <a:prstGeom prst="rect">
            <a:avLst/>
          </a:prstGeom>
          <a:noFill/>
        </p:spPr>
        <p:txBody>
          <a:bodyPr wrap="square" rtlCol="0">
            <a:spAutoFit/>
          </a:bodyPr>
          <a:lstStyle/>
          <a:p>
            <a:r>
              <a:rPr lang="zh-CN" altLang="en-US" sz="1600" dirty="0">
                <a:latin typeface="+mj-ea"/>
                <a:ea typeface="+mj-ea"/>
                <a:cs typeface="方正兰亭细黑_GBK_M" pitchFamily="2" charset="2"/>
              </a:rPr>
              <a:t>请您添加文字内容，内容详尽简要清晰足够表达标题，准确无误。添加文字内容，内容详尽简要清晰。请您添加</a:t>
            </a:r>
            <a:endParaRPr lang="en-US" altLang="zh-CN" sz="1600" dirty="0">
              <a:latin typeface="+mj-ea"/>
              <a:ea typeface="+mj-ea"/>
              <a:cs typeface="方正兰亭细黑_GBK_M" pitchFamily="2" charset="2"/>
            </a:endParaRPr>
          </a:p>
          <a:p>
            <a:r>
              <a:rPr lang="zh-CN" altLang="en-US" sz="1600" dirty="0">
                <a:latin typeface="+mj-ea"/>
                <a:ea typeface="+mj-ea"/>
                <a:cs typeface="方正兰亭细黑_GBK_M" pitchFamily="2" charset="2"/>
              </a:rPr>
              <a:t>文字内容，内容详尽简要清晰足够表达标题，准确无误。添加文字内容，内容详尽简要清晰。请您添加文字内容</a:t>
            </a:r>
            <a:endParaRPr lang="en-US" altLang="zh-CN" sz="1600" dirty="0">
              <a:latin typeface="+mj-ea"/>
              <a:ea typeface="+mj-ea"/>
              <a:cs typeface="方正兰亭细黑_GBK_M" pitchFamily="2" charset="2"/>
            </a:endParaRPr>
          </a:p>
          <a:p>
            <a:r>
              <a:rPr lang="zh-CN" altLang="en-US" sz="1600" dirty="0">
                <a:latin typeface="+mj-ea"/>
                <a:ea typeface="+mj-ea"/>
                <a:cs typeface="方正兰亭细黑_GBK_M" pitchFamily="2" charset="2"/>
              </a:rPr>
              <a:t>，内容详尽简要清晰足够表达标题，准确无误。添加文字内容，内容详尽简要清晰。</a:t>
            </a:r>
            <a:endParaRPr lang="en-US" altLang="zh-CN" sz="1600" dirty="0">
              <a:latin typeface="+mj-ea"/>
              <a:ea typeface="+mj-ea"/>
              <a:cs typeface="方正兰亭细黑_GBK_M" pitchFamily="2" charset="2"/>
            </a:endParaRPr>
          </a:p>
        </p:txBody>
      </p:sp>
      <p:sp>
        <p:nvSpPr>
          <p:cNvPr id="5" name="椭圆 34"/>
          <p:cNvSpPr/>
          <p:nvPr/>
        </p:nvSpPr>
        <p:spPr>
          <a:xfrm rot="5400000">
            <a:off x="4204172" y="2893826"/>
            <a:ext cx="1077642" cy="1385911"/>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chemeClr val="accent1"/>
          </a:solidFill>
          <a:ln w="28575">
            <a:solidFill>
              <a:schemeClr val="accent1">
                <a:lumMod val="20000"/>
                <a:lumOff val="80000"/>
              </a:schemeClr>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nvGrpSpPr>
          <p:cNvPr id="6" name="组合 5"/>
          <p:cNvGrpSpPr/>
          <p:nvPr/>
        </p:nvGrpSpPr>
        <p:grpSpPr>
          <a:xfrm rot="5400000">
            <a:off x="2577258" y="2897101"/>
            <a:ext cx="1061672" cy="1379360"/>
            <a:chOff x="4020870" y="2194485"/>
            <a:chExt cx="1102258" cy="1432090"/>
          </a:xfrm>
          <a:effectLst>
            <a:outerShdw blurRad="444500" dist="254000" dir="8100000" algn="tr" rotWithShape="0">
              <a:prstClr val="black">
                <a:alpha val="50000"/>
              </a:prstClr>
            </a:outerShdw>
          </a:effectLst>
        </p:grpSpPr>
        <p:sp>
          <p:nvSpPr>
            <p:cNvPr id="7"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8"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sp>
        <p:nvSpPr>
          <p:cNvPr id="9" name="椭圆 34"/>
          <p:cNvSpPr/>
          <p:nvPr/>
        </p:nvSpPr>
        <p:spPr>
          <a:xfrm rot="5400000">
            <a:off x="7473969" y="2893826"/>
            <a:ext cx="1077642" cy="1385911"/>
          </a:xfrm>
          <a:custGeom>
            <a:avLst/>
            <a:gdLst/>
            <a:ahLst/>
            <a:cxnLst/>
            <a:rect l="l" t="t" r="r" b="b"/>
            <a:pathLst>
              <a:path w="1118836" h="1438889">
                <a:moveTo>
                  <a:pt x="548270" y="0"/>
                </a:moveTo>
                <a:lnTo>
                  <a:pt x="721662" y="346785"/>
                </a:lnTo>
                <a:cubicBezTo>
                  <a:pt x="951885" y="413972"/>
                  <a:pt x="1118836" y="627225"/>
                  <a:pt x="1118836" y="879471"/>
                </a:cubicBezTo>
                <a:cubicBezTo>
                  <a:pt x="1118836" y="1188429"/>
                  <a:pt x="868376" y="1438889"/>
                  <a:pt x="559418" y="1438889"/>
                </a:cubicBezTo>
                <a:cubicBezTo>
                  <a:pt x="250460" y="1438889"/>
                  <a:pt x="0" y="1188429"/>
                  <a:pt x="0" y="879471"/>
                </a:cubicBezTo>
                <a:cubicBezTo>
                  <a:pt x="0" y="636984"/>
                  <a:pt x="154283" y="430531"/>
                  <a:pt x="370781" y="354978"/>
                </a:cubicBezTo>
                <a:close/>
              </a:path>
            </a:pathLst>
          </a:custGeom>
          <a:solidFill>
            <a:schemeClr val="accent1"/>
          </a:solidFill>
          <a:ln w="28575">
            <a:solidFill>
              <a:schemeClr val="accent1">
                <a:lumMod val="20000"/>
                <a:lumOff val="80000"/>
              </a:schemeClr>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nvGrpSpPr>
          <p:cNvPr id="10" name="组合 9"/>
          <p:cNvGrpSpPr/>
          <p:nvPr/>
        </p:nvGrpSpPr>
        <p:grpSpPr>
          <a:xfrm rot="5400000">
            <a:off x="5847055" y="2897101"/>
            <a:ext cx="1061672" cy="1379360"/>
            <a:chOff x="4020870" y="2194485"/>
            <a:chExt cx="1102258" cy="1432090"/>
          </a:xfrm>
          <a:effectLst>
            <a:outerShdw blurRad="444500" dist="254000" dir="8100000" algn="tr" rotWithShape="0">
              <a:prstClr val="black">
                <a:alpha val="50000"/>
              </a:prstClr>
            </a:outerShdw>
          </a:effectLst>
        </p:grpSpPr>
        <p:sp>
          <p:nvSpPr>
            <p:cNvPr id="11" name="等腰三角形 43"/>
            <p:cNvSpPr/>
            <p:nvPr/>
          </p:nvSpPr>
          <p:spPr>
            <a:xfrm>
              <a:off x="4020870" y="2194485"/>
              <a:ext cx="1102258" cy="1432090"/>
            </a:xfrm>
            <a:custGeom>
              <a:avLst/>
              <a:gdLst/>
              <a:ahLst/>
              <a:cxnLst/>
              <a:rect l="l" t="t" r="r" b="b"/>
              <a:pathLst>
                <a:path w="1102258" h="1432090">
                  <a:moveTo>
                    <a:pt x="761620" y="431870"/>
                  </a:moveTo>
                  <a:lnTo>
                    <a:pt x="856659" y="621949"/>
                  </a:lnTo>
                  <a:lnTo>
                    <a:pt x="234710" y="621949"/>
                  </a:lnTo>
                  <a:lnTo>
                    <a:pt x="325695" y="439980"/>
                  </a:lnTo>
                  <a:cubicBezTo>
                    <a:pt x="163858" y="520416"/>
                    <a:pt x="53779" y="687834"/>
                    <a:pt x="53779" y="880961"/>
                  </a:cubicBezTo>
                  <a:cubicBezTo>
                    <a:pt x="53779" y="1155639"/>
                    <a:pt x="276450" y="1378310"/>
                    <a:pt x="551128" y="1378310"/>
                  </a:cubicBezTo>
                  <a:cubicBezTo>
                    <a:pt x="825806" y="1378310"/>
                    <a:pt x="1048477" y="1155639"/>
                    <a:pt x="1048477" y="880961"/>
                  </a:cubicBezTo>
                  <a:cubicBezTo>
                    <a:pt x="1048477" y="681767"/>
                    <a:pt x="931374" y="509923"/>
                    <a:pt x="761620" y="431870"/>
                  </a:cubicBezTo>
                  <a:close/>
                  <a:moveTo>
                    <a:pt x="545685" y="0"/>
                  </a:moveTo>
                  <a:lnTo>
                    <a:pt x="726120" y="360871"/>
                  </a:lnTo>
                  <a:cubicBezTo>
                    <a:pt x="945108" y="431845"/>
                    <a:pt x="1102258" y="638051"/>
                    <a:pt x="1102258" y="880961"/>
                  </a:cubicBezTo>
                  <a:cubicBezTo>
                    <a:pt x="1102258" y="1185341"/>
                    <a:pt x="855509" y="1432090"/>
                    <a:pt x="551129" y="1432090"/>
                  </a:cubicBezTo>
                  <a:cubicBezTo>
                    <a:pt x="246749" y="1432090"/>
                    <a:pt x="0" y="1185341"/>
                    <a:pt x="0" y="880961"/>
                  </a:cubicBezTo>
                  <a:cubicBezTo>
                    <a:pt x="0" y="642821"/>
                    <a:pt x="151038" y="439958"/>
                    <a:pt x="363249" y="364872"/>
                  </a:cubicBezTo>
                  <a:close/>
                </a:path>
              </a:pathLst>
            </a:custGeom>
            <a:gradFill>
              <a:gsLst>
                <a:gs pos="0">
                  <a:schemeClr val="bg1"/>
                </a:gs>
                <a:gs pos="55000">
                  <a:schemeClr val="bg1">
                    <a:lumMod val="95000"/>
                  </a:schemeClr>
                </a:gs>
                <a:gs pos="100000">
                  <a:schemeClr val="bg1">
                    <a:lumMod val="65000"/>
                  </a:schemeClr>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2" name="等腰三角形 42"/>
            <p:cNvSpPr/>
            <p:nvPr/>
          </p:nvSpPr>
          <p:spPr>
            <a:xfrm>
              <a:off x="4044928" y="2251925"/>
              <a:ext cx="1054142" cy="1350592"/>
            </a:xfrm>
            <a:custGeom>
              <a:avLst/>
              <a:gdLst/>
              <a:ahLst/>
              <a:cxnLst/>
              <a:rect l="l" t="t" r="r" b="b"/>
              <a:pathLst>
                <a:path w="1054142" h="1350592">
                  <a:moveTo>
                    <a:pt x="521627" y="0"/>
                  </a:moveTo>
                  <a:lnTo>
                    <a:pt x="682907" y="322559"/>
                  </a:lnTo>
                  <a:cubicBezTo>
                    <a:pt x="898294" y="386795"/>
                    <a:pt x="1054142" y="586958"/>
                    <a:pt x="1054142" y="823521"/>
                  </a:cubicBezTo>
                  <a:cubicBezTo>
                    <a:pt x="1054142" y="1114614"/>
                    <a:pt x="818164" y="1350592"/>
                    <a:pt x="527071" y="1350592"/>
                  </a:cubicBezTo>
                  <a:cubicBezTo>
                    <a:pt x="235978" y="1350592"/>
                    <a:pt x="0" y="1114614"/>
                    <a:pt x="0" y="823521"/>
                  </a:cubicBezTo>
                  <a:cubicBezTo>
                    <a:pt x="0" y="591722"/>
                    <a:pt x="149634" y="394871"/>
                    <a:pt x="358347" y="326560"/>
                  </a:cubicBezTo>
                  <a:close/>
                </a:path>
              </a:pathLst>
            </a:custGeom>
            <a:gradFill>
              <a:gsLst>
                <a:gs pos="0">
                  <a:schemeClr val="bg1"/>
                </a:gs>
                <a:gs pos="43000">
                  <a:schemeClr val="bg1">
                    <a:lumMod val="95000"/>
                  </a:schemeClr>
                </a:gs>
                <a:gs pos="100000">
                  <a:schemeClr val="bg1">
                    <a:lumMod val="75000"/>
                  </a:schemeClr>
                </a:gs>
              </a:gsLst>
              <a:lin ang="14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grpSp>
      <p:sp>
        <p:nvSpPr>
          <p:cNvPr id="13" name="TextBox 70"/>
          <p:cNvSpPr txBox="1"/>
          <p:nvPr/>
        </p:nvSpPr>
        <p:spPr>
          <a:xfrm>
            <a:off x="2403508" y="4465679"/>
            <a:ext cx="1107996" cy="276999"/>
          </a:xfrm>
          <a:prstGeom prst="rect">
            <a:avLst/>
          </a:prstGeom>
          <a:noFill/>
        </p:spPr>
        <p:txBody>
          <a:bodyPr wrap="none" rtlCol="0">
            <a:spAutoFit/>
          </a:bodyPr>
          <a:lstStyle/>
          <a:p>
            <a:r>
              <a:rPr lang="zh-CN" altLang="en-US" sz="1200" dirty="0">
                <a:solidFill>
                  <a:schemeClr val="tx2"/>
                </a:solidFill>
                <a:latin typeface="+mj-ea"/>
                <a:ea typeface="+mj-ea"/>
              </a:rPr>
              <a:t>添加文字标题</a:t>
            </a:r>
            <a:endParaRPr lang="zh-CN" altLang="en-US" sz="1200" dirty="0">
              <a:solidFill>
                <a:schemeClr val="tx2"/>
              </a:solidFill>
              <a:latin typeface="+mj-ea"/>
              <a:ea typeface="+mj-ea"/>
            </a:endParaRPr>
          </a:p>
        </p:txBody>
      </p:sp>
      <p:sp>
        <p:nvSpPr>
          <p:cNvPr id="14" name="TextBox 71"/>
          <p:cNvSpPr txBox="1"/>
          <p:nvPr/>
        </p:nvSpPr>
        <p:spPr>
          <a:xfrm>
            <a:off x="4054313" y="4465679"/>
            <a:ext cx="1107996" cy="276999"/>
          </a:xfrm>
          <a:prstGeom prst="rect">
            <a:avLst/>
          </a:prstGeom>
          <a:noFill/>
        </p:spPr>
        <p:txBody>
          <a:bodyPr wrap="none" rtlCol="0">
            <a:spAutoFit/>
          </a:bodyPr>
          <a:lstStyle/>
          <a:p>
            <a:r>
              <a:rPr lang="zh-CN" altLang="en-US" sz="1200" dirty="0">
                <a:solidFill>
                  <a:schemeClr val="tx2"/>
                </a:solidFill>
                <a:latin typeface="+mj-ea"/>
                <a:ea typeface="+mj-ea"/>
              </a:rPr>
              <a:t>添加文字标题</a:t>
            </a:r>
            <a:endParaRPr lang="zh-CN" altLang="en-US" sz="1200" dirty="0">
              <a:solidFill>
                <a:schemeClr val="tx2"/>
              </a:solidFill>
              <a:latin typeface="+mj-ea"/>
              <a:ea typeface="+mj-ea"/>
            </a:endParaRPr>
          </a:p>
        </p:txBody>
      </p:sp>
      <p:sp>
        <p:nvSpPr>
          <p:cNvPr id="15" name="TextBox 72"/>
          <p:cNvSpPr txBox="1"/>
          <p:nvPr/>
        </p:nvSpPr>
        <p:spPr>
          <a:xfrm>
            <a:off x="5705118" y="4465679"/>
            <a:ext cx="1107996" cy="276999"/>
          </a:xfrm>
          <a:prstGeom prst="rect">
            <a:avLst/>
          </a:prstGeom>
          <a:noFill/>
        </p:spPr>
        <p:txBody>
          <a:bodyPr wrap="none" rtlCol="0">
            <a:spAutoFit/>
          </a:bodyPr>
          <a:lstStyle/>
          <a:p>
            <a:r>
              <a:rPr lang="zh-CN" altLang="en-US" sz="1200" dirty="0">
                <a:solidFill>
                  <a:schemeClr val="tx2"/>
                </a:solidFill>
                <a:latin typeface="+mj-ea"/>
                <a:ea typeface="+mj-ea"/>
              </a:rPr>
              <a:t>添加文字标题</a:t>
            </a:r>
            <a:endParaRPr lang="zh-CN" altLang="en-US" sz="1200" dirty="0">
              <a:solidFill>
                <a:schemeClr val="tx2"/>
              </a:solidFill>
              <a:latin typeface="+mj-ea"/>
              <a:ea typeface="+mj-ea"/>
            </a:endParaRPr>
          </a:p>
        </p:txBody>
      </p:sp>
      <p:sp>
        <p:nvSpPr>
          <p:cNvPr id="16" name="TextBox 73"/>
          <p:cNvSpPr txBox="1"/>
          <p:nvPr/>
        </p:nvSpPr>
        <p:spPr>
          <a:xfrm>
            <a:off x="7355922" y="4465679"/>
            <a:ext cx="1107996" cy="276999"/>
          </a:xfrm>
          <a:prstGeom prst="rect">
            <a:avLst/>
          </a:prstGeom>
          <a:noFill/>
        </p:spPr>
        <p:txBody>
          <a:bodyPr wrap="none" rtlCol="0">
            <a:spAutoFit/>
          </a:bodyPr>
          <a:lstStyle/>
          <a:p>
            <a:r>
              <a:rPr lang="zh-CN" altLang="en-US" sz="1200" dirty="0">
                <a:solidFill>
                  <a:schemeClr val="tx2"/>
                </a:solidFill>
                <a:latin typeface="+mj-ea"/>
                <a:ea typeface="+mj-ea"/>
              </a:rPr>
              <a:t>添加文字标题</a:t>
            </a:r>
            <a:endParaRPr lang="zh-CN" altLang="en-US" sz="1200" dirty="0">
              <a:solidFill>
                <a:schemeClr val="tx2"/>
              </a:solidFill>
              <a:latin typeface="+mj-ea"/>
              <a:ea typeface="+mj-ea"/>
            </a:endParaRPr>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par>
                              <p:cTn id="8" fill="hold">
                                <p:stCondLst>
                                  <p:cond delay="500"/>
                                </p:stCondLst>
                                <p:childTnLst>
                                  <p:par>
                                    <p:cTn id="9" presetID="2" presetClass="entr" presetSubtype="2" fill="hold" nodeType="afterEffect" p14:presetBounceEnd="40000">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14:bounceEnd="40000">
                                          <p:cBhvr additive="base">
                                            <p:cTn id="11" dur="500" fill="hold"/>
                                            <p:tgtEl>
                                              <p:spTgt spid="6"/>
                                            </p:tgtEl>
                                            <p:attrNameLst>
                                              <p:attrName>ppt_x</p:attrName>
                                            </p:attrNameLst>
                                          </p:cBhvr>
                                          <p:tavLst>
                                            <p:tav tm="0">
                                              <p:val>
                                                <p:strVal val="1+#ppt_w/2"/>
                                              </p:val>
                                            </p:tav>
                                            <p:tav tm="100000">
                                              <p:val>
                                                <p:strVal val="#ppt_x"/>
                                              </p:val>
                                            </p:tav>
                                          </p:tavLst>
                                        </p:anim>
                                        <p:anim calcmode="lin" valueType="num" p14:bounceEnd="40000">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14:presetBounceEnd="40000">
                                      <p:stCondLst>
                                        <p:cond delay="200"/>
                                      </p:stCondLst>
                                      <p:childTnLst>
                                        <p:set>
                                          <p:cBhvr>
                                            <p:cTn id="14" dur="1" fill="hold">
                                              <p:stCondLst>
                                                <p:cond delay="0"/>
                                              </p:stCondLst>
                                            </p:cTn>
                                            <p:tgtEl>
                                              <p:spTgt spid="5"/>
                                            </p:tgtEl>
                                            <p:attrNameLst>
                                              <p:attrName>style.visibility</p:attrName>
                                            </p:attrNameLst>
                                          </p:cBhvr>
                                          <p:to>
                                            <p:strVal val="visible"/>
                                          </p:to>
                                        </p:set>
                                        <p:anim calcmode="lin" valueType="num" p14:bounceEnd="40000">
                                          <p:cBhvr additive="base">
                                            <p:cTn id="15" dur="500" fill="hold"/>
                                            <p:tgtEl>
                                              <p:spTgt spid="5"/>
                                            </p:tgtEl>
                                            <p:attrNameLst>
                                              <p:attrName>ppt_x</p:attrName>
                                            </p:attrNameLst>
                                          </p:cBhvr>
                                          <p:tavLst>
                                            <p:tav tm="0">
                                              <p:val>
                                                <p:strVal val="1+#ppt_w/2"/>
                                              </p:val>
                                            </p:tav>
                                            <p:tav tm="100000">
                                              <p:val>
                                                <p:strVal val="#ppt_x"/>
                                              </p:val>
                                            </p:tav>
                                          </p:tavLst>
                                        </p:anim>
                                        <p:anim calcmode="lin" valueType="num" p14:bounceEnd="40000">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12" presetClass="entr" presetSubtype="1" fill="hold" grpId="0" nodeType="withEffect">
                                      <p:stCondLst>
                                        <p:cond delay="20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p:tgtEl>
                                              <p:spTgt spid="13"/>
                                            </p:tgtEl>
                                            <p:attrNameLst>
                                              <p:attrName>ppt_y</p:attrName>
                                            </p:attrNameLst>
                                          </p:cBhvr>
                                          <p:tavLst>
                                            <p:tav tm="0">
                                              <p:val>
                                                <p:strVal val="#ppt_y-#ppt_h*1.125000"/>
                                              </p:val>
                                            </p:tav>
                                            <p:tav tm="100000">
                                              <p:val>
                                                <p:strVal val="#ppt_y"/>
                                              </p:val>
                                            </p:tav>
                                          </p:tavLst>
                                        </p:anim>
                                        <p:animEffect transition="in" filter="wipe(down)">
                                          <p:cBhvr>
                                            <p:cTn id="20" dur="500"/>
                                            <p:tgtEl>
                                              <p:spTgt spid="13"/>
                                            </p:tgtEl>
                                          </p:cBhvr>
                                        </p:animEffect>
                                      </p:childTnLst>
                                    </p:cTn>
                                  </p:par>
                                  <p:par>
                                    <p:cTn id="21" presetID="2" presetClass="entr" presetSubtype="2" fill="hold" nodeType="withEffect" p14:presetBounceEnd="40000">
                                      <p:stCondLst>
                                        <p:cond delay="400"/>
                                      </p:stCondLst>
                                      <p:childTnLst>
                                        <p:set>
                                          <p:cBhvr>
                                            <p:cTn id="22" dur="1" fill="hold">
                                              <p:stCondLst>
                                                <p:cond delay="0"/>
                                              </p:stCondLst>
                                            </p:cTn>
                                            <p:tgtEl>
                                              <p:spTgt spid="10"/>
                                            </p:tgtEl>
                                            <p:attrNameLst>
                                              <p:attrName>style.visibility</p:attrName>
                                            </p:attrNameLst>
                                          </p:cBhvr>
                                          <p:to>
                                            <p:strVal val="visible"/>
                                          </p:to>
                                        </p:set>
                                        <p:anim calcmode="lin" valueType="num" p14:bounceEnd="40000">
                                          <p:cBhvr additive="base">
                                            <p:cTn id="23" dur="500" fill="hold"/>
                                            <p:tgtEl>
                                              <p:spTgt spid="10"/>
                                            </p:tgtEl>
                                            <p:attrNameLst>
                                              <p:attrName>ppt_x</p:attrName>
                                            </p:attrNameLst>
                                          </p:cBhvr>
                                          <p:tavLst>
                                            <p:tav tm="0">
                                              <p:val>
                                                <p:strVal val="1+#ppt_w/2"/>
                                              </p:val>
                                            </p:tav>
                                            <p:tav tm="100000">
                                              <p:val>
                                                <p:strVal val="#ppt_x"/>
                                              </p:val>
                                            </p:tav>
                                          </p:tavLst>
                                        </p:anim>
                                        <p:anim calcmode="lin" valueType="num" p14:bounceEnd="40000">
                                          <p:cBhvr additive="base">
                                            <p:cTn id="24" dur="500" fill="hold"/>
                                            <p:tgtEl>
                                              <p:spTgt spid="10"/>
                                            </p:tgtEl>
                                            <p:attrNameLst>
                                              <p:attrName>ppt_y</p:attrName>
                                            </p:attrNameLst>
                                          </p:cBhvr>
                                          <p:tavLst>
                                            <p:tav tm="0">
                                              <p:val>
                                                <p:strVal val="#ppt_y"/>
                                              </p:val>
                                            </p:tav>
                                            <p:tav tm="100000">
                                              <p:val>
                                                <p:strVal val="#ppt_y"/>
                                              </p:val>
                                            </p:tav>
                                          </p:tavLst>
                                        </p:anim>
                                      </p:childTnLst>
                                    </p:cTn>
                                  </p:par>
                                  <p:par>
                                    <p:cTn id="25" presetID="12" presetClass="entr" presetSubtype="1" fill="hold" grpId="0" nodeType="withEffect">
                                      <p:stCondLst>
                                        <p:cond delay="4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p:tgtEl>
                                              <p:spTgt spid="14"/>
                                            </p:tgtEl>
                                            <p:attrNameLst>
                                              <p:attrName>ppt_y</p:attrName>
                                            </p:attrNameLst>
                                          </p:cBhvr>
                                          <p:tavLst>
                                            <p:tav tm="0">
                                              <p:val>
                                                <p:strVal val="#ppt_y-#ppt_h*1.125000"/>
                                              </p:val>
                                            </p:tav>
                                            <p:tav tm="100000">
                                              <p:val>
                                                <p:strVal val="#ppt_y"/>
                                              </p:val>
                                            </p:tav>
                                          </p:tavLst>
                                        </p:anim>
                                        <p:animEffect transition="in" filter="wipe(down)">
                                          <p:cBhvr>
                                            <p:cTn id="28" dur="500"/>
                                            <p:tgtEl>
                                              <p:spTgt spid="14"/>
                                            </p:tgtEl>
                                          </p:cBhvr>
                                        </p:animEffect>
                                      </p:childTnLst>
                                    </p:cTn>
                                  </p:par>
                                  <p:par>
                                    <p:cTn id="29" presetID="2" presetClass="entr" presetSubtype="2" fill="hold" grpId="0" nodeType="withEffect" p14:presetBounceEnd="40000">
                                      <p:stCondLst>
                                        <p:cond delay="600"/>
                                      </p:stCondLst>
                                      <p:childTnLst>
                                        <p:set>
                                          <p:cBhvr>
                                            <p:cTn id="30" dur="1" fill="hold">
                                              <p:stCondLst>
                                                <p:cond delay="0"/>
                                              </p:stCondLst>
                                            </p:cTn>
                                            <p:tgtEl>
                                              <p:spTgt spid="9"/>
                                            </p:tgtEl>
                                            <p:attrNameLst>
                                              <p:attrName>style.visibility</p:attrName>
                                            </p:attrNameLst>
                                          </p:cBhvr>
                                          <p:to>
                                            <p:strVal val="visible"/>
                                          </p:to>
                                        </p:set>
                                        <p:anim calcmode="lin" valueType="num" p14:bounceEnd="40000">
                                          <p:cBhvr additive="base">
                                            <p:cTn id="31" dur="500" fill="hold"/>
                                            <p:tgtEl>
                                              <p:spTgt spid="9"/>
                                            </p:tgtEl>
                                            <p:attrNameLst>
                                              <p:attrName>ppt_x</p:attrName>
                                            </p:attrNameLst>
                                          </p:cBhvr>
                                          <p:tavLst>
                                            <p:tav tm="0">
                                              <p:val>
                                                <p:strVal val="1+#ppt_w/2"/>
                                              </p:val>
                                            </p:tav>
                                            <p:tav tm="100000">
                                              <p:val>
                                                <p:strVal val="#ppt_x"/>
                                              </p:val>
                                            </p:tav>
                                          </p:tavLst>
                                        </p:anim>
                                        <p:anim calcmode="lin" valueType="num" p14:bounceEnd="40000">
                                          <p:cBhvr additive="base">
                                            <p:cTn id="32" dur="500" fill="hold"/>
                                            <p:tgtEl>
                                              <p:spTgt spid="9"/>
                                            </p:tgtEl>
                                            <p:attrNameLst>
                                              <p:attrName>ppt_y</p:attrName>
                                            </p:attrNameLst>
                                          </p:cBhvr>
                                          <p:tavLst>
                                            <p:tav tm="0">
                                              <p:val>
                                                <p:strVal val="#ppt_y"/>
                                              </p:val>
                                            </p:tav>
                                            <p:tav tm="100000">
                                              <p:val>
                                                <p:strVal val="#ppt_y"/>
                                              </p:val>
                                            </p:tav>
                                          </p:tavLst>
                                        </p:anim>
                                      </p:childTnLst>
                                    </p:cTn>
                                  </p:par>
                                  <p:par>
                                    <p:cTn id="33" presetID="12" presetClass="entr" presetSubtype="1" fill="hold" grpId="0" nodeType="withEffect">
                                      <p:stCondLst>
                                        <p:cond delay="60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p:tgtEl>
                                              <p:spTgt spid="15"/>
                                            </p:tgtEl>
                                            <p:attrNameLst>
                                              <p:attrName>ppt_y</p:attrName>
                                            </p:attrNameLst>
                                          </p:cBhvr>
                                          <p:tavLst>
                                            <p:tav tm="0">
                                              <p:val>
                                                <p:strVal val="#ppt_y-#ppt_h*1.125000"/>
                                              </p:val>
                                            </p:tav>
                                            <p:tav tm="100000">
                                              <p:val>
                                                <p:strVal val="#ppt_y"/>
                                              </p:val>
                                            </p:tav>
                                          </p:tavLst>
                                        </p:anim>
                                        <p:animEffect transition="in" filter="wipe(down)">
                                          <p:cBhvr>
                                            <p:cTn id="36" dur="500"/>
                                            <p:tgtEl>
                                              <p:spTgt spid="15"/>
                                            </p:tgtEl>
                                          </p:cBhvr>
                                        </p:animEffect>
                                      </p:childTnLst>
                                    </p:cTn>
                                  </p:par>
                                  <p:par>
                                    <p:cTn id="37" presetID="12" presetClass="entr" presetSubtype="1" fill="hold" grpId="0" nodeType="withEffect">
                                      <p:stCondLst>
                                        <p:cond delay="80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p:tgtEl>
                                              <p:spTgt spid="16"/>
                                            </p:tgtEl>
                                            <p:attrNameLst>
                                              <p:attrName>ppt_y</p:attrName>
                                            </p:attrNameLst>
                                          </p:cBhvr>
                                          <p:tavLst>
                                            <p:tav tm="0">
                                              <p:val>
                                                <p:strVal val="#ppt_y-#ppt_h*1.125000"/>
                                              </p:val>
                                            </p:tav>
                                            <p:tav tm="100000">
                                              <p:val>
                                                <p:strVal val="#ppt_y"/>
                                              </p:val>
                                            </p:tav>
                                          </p:tavLst>
                                        </p:anim>
                                        <p:animEffect transition="in" filter="wipe(down)">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9" grpId="0" animBg="1"/>
          <p:bldP spid="13" grpId="0"/>
          <p:bldP spid="14" grpId="0"/>
          <p:bldP spid="15" grpId="0"/>
          <p:bldP spid="1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3"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20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12" presetClass="entr" presetSubtype="1" fill="hold" grpId="0" nodeType="withEffect">
                                      <p:stCondLst>
                                        <p:cond delay="20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p:tgtEl>
                                              <p:spTgt spid="13"/>
                                            </p:tgtEl>
                                            <p:attrNameLst>
                                              <p:attrName>ppt_y</p:attrName>
                                            </p:attrNameLst>
                                          </p:cBhvr>
                                          <p:tavLst>
                                            <p:tav tm="0">
                                              <p:val>
                                                <p:strVal val="#ppt_y-#ppt_h*1.125000"/>
                                              </p:val>
                                            </p:tav>
                                            <p:tav tm="100000">
                                              <p:val>
                                                <p:strVal val="#ppt_y"/>
                                              </p:val>
                                            </p:tav>
                                          </p:tavLst>
                                        </p:anim>
                                        <p:animEffect transition="in" filter="wipe(down)">
                                          <p:cBhvr>
                                            <p:cTn id="20" dur="500"/>
                                            <p:tgtEl>
                                              <p:spTgt spid="13"/>
                                            </p:tgtEl>
                                          </p:cBhvr>
                                        </p:animEffect>
                                      </p:childTnLst>
                                    </p:cTn>
                                  </p:par>
                                  <p:par>
                                    <p:cTn id="21" presetID="2" presetClass="entr" presetSubtype="2" fill="hold" nodeType="withEffect">
                                      <p:stCondLst>
                                        <p:cond delay="40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1+#ppt_w/2"/>
                                              </p:val>
                                            </p:tav>
                                            <p:tav tm="100000">
                                              <p:val>
                                                <p:strVal val="#ppt_x"/>
                                              </p:val>
                                            </p:tav>
                                          </p:tavLst>
                                        </p:anim>
                                        <p:anim calcmode="lin" valueType="num">
                                          <p:cBhvr additive="base">
                                            <p:cTn id="24" dur="500" fill="hold"/>
                                            <p:tgtEl>
                                              <p:spTgt spid="10"/>
                                            </p:tgtEl>
                                            <p:attrNameLst>
                                              <p:attrName>ppt_y</p:attrName>
                                            </p:attrNameLst>
                                          </p:cBhvr>
                                          <p:tavLst>
                                            <p:tav tm="0">
                                              <p:val>
                                                <p:strVal val="#ppt_y"/>
                                              </p:val>
                                            </p:tav>
                                            <p:tav tm="100000">
                                              <p:val>
                                                <p:strVal val="#ppt_y"/>
                                              </p:val>
                                            </p:tav>
                                          </p:tavLst>
                                        </p:anim>
                                      </p:childTnLst>
                                    </p:cTn>
                                  </p:par>
                                  <p:par>
                                    <p:cTn id="25" presetID="12" presetClass="entr" presetSubtype="1" fill="hold" grpId="0" nodeType="withEffect">
                                      <p:stCondLst>
                                        <p:cond delay="40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p:tgtEl>
                                              <p:spTgt spid="14"/>
                                            </p:tgtEl>
                                            <p:attrNameLst>
                                              <p:attrName>ppt_y</p:attrName>
                                            </p:attrNameLst>
                                          </p:cBhvr>
                                          <p:tavLst>
                                            <p:tav tm="0">
                                              <p:val>
                                                <p:strVal val="#ppt_y-#ppt_h*1.125000"/>
                                              </p:val>
                                            </p:tav>
                                            <p:tav tm="100000">
                                              <p:val>
                                                <p:strVal val="#ppt_y"/>
                                              </p:val>
                                            </p:tav>
                                          </p:tavLst>
                                        </p:anim>
                                        <p:animEffect transition="in" filter="wipe(down)">
                                          <p:cBhvr>
                                            <p:cTn id="28" dur="500"/>
                                            <p:tgtEl>
                                              <p:spTgt spid="14"/>
                                            </p:tgtEl>
                                          </p:cBhvr>
                                        </p:animEffect>
                                      </p:childTnLst>
                                    </p:cTn>
                                  </p:par>
                                  <p:par>
                                    <p:cTn id="29" presetID="2" presetClass="entr" presetSubtype="2" fill="hold" grpId="0" nodeType="withEffect">
                                      <p:stCondLst>
                                        <p:cond delay="60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1+#ppt_w/2"/>
                                              </p:val>
                                            </p:tav>
                                            <p:tav tm="100000">
                                              <p:val>
                                                <p:strVal val="#ppt_x"/>
                                              </p:val>
                                            </p:tav>
                                          </p:tavLst>
                                        </p:anim>
                                        <p:anim calcmode="lin" valueType="num">
                                          <p:cBhvr additive="base">
                                            <p:cTn id="32" dur="500" fill="hold"/>
                                            <p:tgtEl>
                                              <p:spTgt spid="9"/>
                                            </p:tgtEl>
                                            <p:attrNameLst>
                                              <p:attrName>ppt_y</p:attrName>
                                            </p:attrNameLst>
                                          </p:cBhvr>
                                          <p:tavLst>
                                            <p:tav tm="0">
                                              <p:val>
                                                <p:strVal val="#ppt_y"/>
                                              </p:val>
                                            </p:tav>
                                            <p:tav tm="100000">
                                              <p:val>
                                                <p:strVal val="#ppt_y"/>
                                              </p:val>
                                            </p:tav>
                                          </p:tavLst>
                                        </p:anim>
                                      </p:childTnLst>
                                    </p:cTn>
                                  </p:par>
                                  <p:par>
                                    <p:cTn id="33" presetID="12" presetClass="entr" presetSubtype="1" fill="hold" grpId="0" nodeType="withEffect">
                                      <p:stCondLst>
                                        <p:cond delay="60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p:tgtEl>
                                              <p:spTgt spid="15"/>
                                            </p:tgtEl>
                                            <p:attrNameLst>
                                              <p:attrName>ppt_y</p:attrName>
                                            </p:attrNameLst>
                                          </p:cBhvr>
                                          <p:tavLst>
                                            <p:tav tm="0">
                                              <p:val>
                                                <p:strVal val="#ppt_y-#ppt_h*1.125000"/>
                                              </p:val>
                                            </p:tav>
                                            <p:tav tm="100000">
                                              <p:val>
                                                <p:strVal val="#ppt_y"/>
                                              </p:val>
                                            </p:tav>
                                          </p:tavLst>
                                        </p:anim>
                                        <p:animEffect transition="in" filter="wipe(down)">
                                          <p:cBhvr>
                                            <p:cTn id="36" dur="500"/>
                                            <p:tgtEl>
                                              <p:spTgt spid="15"/>
                                            </p:tgtEl>
                                          </p:cBhvr>
                                        </p:animEffect>
                                      </p:childTnLst>
                                    </p:cTn>
                                  </p:par>
                                  <p:par>
                                    <p:cTn id="37" presetID="12" presetClass="entr" presetSubtype="1" fill="hold" grpId="0" nodeType="withEffect">
                                      <p:stCondLst>
                                        <p:cond delay="80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p:tgtEl>
                                              <p:spTgt spid="16"/>
                                            </p:tgtEl>
                                            <p:attrNameLst>
                                              <p:attrName>ppt_y</p:attrName>
                                            </p:attrNameLst>
                                          </p:cBhvr>
                                          <p:tavLst>
                                            <p:tav tm="0">
                                              <p:val>
                                                <p:strVal val="#ppt_y-#ppt_h*1.125000"/>
                                              </p:val>
                                            </p:tav>
                                            <p:tav tm="100000">
                                              <p:val>
                                                <p:strVal val="#ppt_y"/>
                                              </p:val>
                                            </p:tav>
                                          </p:tavLst>
                                        </p:anim>
                                        <p:animEffect transition="in" filter="wipe(down)">
                                          <p:cBhvr>
                                            <p:cTn id="4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9" grpId="0" animBg="1"/>
          <p:bldP spid="13" grpId="0"/>
          <p:bldP spid="14" grpId="0"/>
          <p:bldP spid="15" grpId="0"/>
          <p:bldP spid="16" grpId="0"/>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3642965" y="2255690"/>
            <a:ext cx="2376264" cy="2025056"/>
          </a:xfrm>
          <a:prstGeom prst="triangle">
            <a:avLst/>
          </a:prstGeom>
          <a:solidFill>
            <a:schemeClr val="tx1">
              <a:lumMod val="65000"/>
              <a:lumOff val="35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TextBox 7"/>
          <p:cNvSpPr txBox="1"/>
          <p:nvPr/>
        </p:nvSpPr>
        <p:spPr>
          <a:xfrm>
            <a:off x="4032641" y="2441094"/>
            <a:ext cx="1596912" cy="1938992"/>
          </a:xfrm>
          <a:prstGeom prst="rect">
            <a:avLst/>
          </a:prstGeom>
          <a:noFill/>
        </p:spPr>
        <p:txBody>
          <a:bodyPr wrap="none" rtlCol="0">
            <a:spAutoFit/>
          </a:bodyPr>
          <a:lstStyle>
            <a:defPPr>
              <a:defRPr lang="zh-CN"/>
            </a:defPPr>
            <a:lvl1pPr>
              <a:defRPr sz="12000">
                <a:solidFill>
                  <a:schemeClr val="accent2"/>
                </a:solidFill>
                <a:latin typeface="Impact" panose="020B0806030902050204" pitchFamily="34" charset="0"/>
              </a:defRPr>
            </a:lvl1pPr>
          </a:lstStyle>
          <a:p>
            <a:r>
              <a:rPr lang="en-US" altLang="zh-CN" dirty="0">
                <a:solidFill>
                  <a:schemeClr val="accent1"/>
                </a:solidFill>
              </a:rPr>
              <a:t>01</a:t>
            </a:r>
            <a:endParaRPr lang="zh-CN" altLang="en-US" dirty="0">
              <a:solidFill>
                <a:schemeClr val="accent1"/>
              </a:solidFill>
            </a:endParaRPr>
          </a:p>
        </p:txBody>
      </p:sp>
      <p:sp>
        <p:nvSpPr>
          <p:cNvPr id="4" name="TextBox 8"/>
          <p:cNvSpPr txBox="1"/>
          <p:nvPr/>
        </p:nvSpPr>
        <p:spPr>
          <a:xfrm>
            <a:off x="6019229" y="3087424"/>
            <a:ext cx="3890810" cy="646331"/>
          </a:xfrm>
          <a:prstGeom prst="rect">
            <a:avLst/>
          </a:prstGeom>
          <a:noFill/>
        </p:spPr>
        <p:txBody>
          <a:bodyPr wrap="none" rtlCol="0">
            <a:spAutoFit/>
          </a:bodyPr>
          <a:lstStyle/>
          <a:p>
            <a:pPr marL="0" lvl="1" algn="ctr"/>
            <a:r>
              <a:rPr lang="zh-CN" altLang="en-US" sz="3600" b="1" dirty="0">
                <a:solidFill>
                  <a:schemeClr val="accent1"/>
                </a:solidFill>
                <a:latin typeface="+mj-ea"/>
              </a:rPr>
              <a:t>输入标题文字内容</a:t>
            </a:r>
            <a:endParaRPr lang="en-US" altLang="zh-CN" sz="3600" b="1" dirty="0">
              <a:solidFill>
                <a:schemeClr val="accent1"/>
              </a:solidFill>
              <a:latin typeface="+mj-ea"/>
            </a:endParaRPr>
          </a:p>
        </p:txBody>
      </p:sp>
      <p:sp>
        <p:nvSpPr>
          <p:cNvPr id="18" name="等腰三角形 17"/>
          <p:cNvSpPr/>
          <p:nvPr/>
        </p:nvSpPr>
        <p:spPr>
          <a:xfrm rot="18035669">
            <a:off x="3995861" y="1866555"/>
            <a:ext cx="360040" cy="31037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等腰三角形 18"/>
          <p:cNvSpPr/>
          <p:nvPr/>
        </p:nvSpPr>
        <p:spPr>
          <a:xfrm rot="21283757">
            <a:off x="3581825" y="2081753"/>
            <a:ext cx="191945" cy="165470"/>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0" name="等腰三角形 19"/>
          <p:cNvSpPr/>
          <p:nvPr/>
        </p:nvSpPr>
        <p:spPr>
          <a:xfrm rot="15968008">
            <a:off x="3276087" y="2472856"/>
            <a:ext cx="304349" cy="227352"/>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100" fill="hold"/>
                                        <p:tgtEl>
                                          <p:spTgt spid="18"/>
                                        </p:tgtEl>
                                        <p:attrNameLst>
                                          <p:attrName>ppt_x</p:attrName>
                                        </p:attrNameLst>
                                      </p:cBhvr>
                                      <p:tavLst>
                                        <p:tav tm="0">
                                          <p:val>
                                            <p:strVal val="0-#ppt_w/2"/>
                                          </p:val>
                                        </p:tav>
                                        <p:tav tm="100000">
                                          <p:val>
                                            <p:strVal val="#ppt_x"/>
                                          </p:val>
                                        </p:tav>
                                      </p:tavLst>
                                    </p:anim>
                                    <p:anim calcmode="lin" valueType="num">
                                      <p:cBhvr additive="base">
                                        <p:cTn id="8" dur="1100" fill="hold"/>
                                        <p:tgtEl>
                                          <p:spTgt spid="18"/>
                                        </p:tgtEl>
                                        <p:attrNameLst>
                                          <p:attrName>ppt_y</p:attrName>
                                        </p:attrNameLst>
                                      </p:cBhvr>
                                      <p:tavLst>
                                        <p:tav tm="0">
                                          <p:val>
                                            <p:strVal val="0-#ppt_h/2"/>
                                          </p:val>
                                        </p:tav>
                                        <p:tav tm="100000">
                                          <p:val>
                                            <p:strVal val="#ppt_y"/>
                                          </p:val>
                                        </p:tav>
                                      </p:tavLst>
                                    </p:anim>
                                  </p:childTnLst>
                                </p:cTn>
                              </p:par>
                              <p:par>
                                <p:cTn id="9" presetID="8" presetClass="emph" presetSubtype="0" fill="hold" grpId="1" nodeType="withEffect">
                                  <p:stCondLst>
                                    <p:cond delay="0"/>
                                  </p:stCondLst>
                                  <p:childTnLst>
                                    <p:animRot by="21600000">
                                      <p:cBhvr>
                                        <p:cTn id="10" dur="1100" fill="hold"/>
                                        <p:tgtEl>
                                          <p:spTgt spid="18"/>
                                        </p:tgtEl>
                                        <p:attrNameLst>
                                          <p:attrName>r</p:attrName>
                                        </p:attrNameLst>
                                      </p:cBhvr>
                                    </p:animRot>
                                  </p:childTnLst>
                                </p:cTn>
                              </p:par>
                              <p:par>
                                <p:cTn id="11" presetID="2" presetClass="entr" presetSubtype="9" fill="hold" grpId="0" nodeType="withEffect">
                                  <p:stCondLst>
                                    <p:cond delay="60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1100" fill="hold"/>
                                        <p:tgtEl>
                                          <p:spTgt spid="19"/>
                                        </p:tgtEl>
                                        <p:attrNameLst>
                                          <p:attrName>ppt_x</p:attrName>
                                        </p:attrNameLst>
                                      </p:cBhvr>
                                      <p:tavLst>
                                        <p:tav tm="0">
                                          <p:val>
                                            <p:strVal val="0-#ppt_w/2"/>
                                          </p:val>
                                        </p:tav>
                                        <p:tav tm="100000">
                                          <p:val>
                                            <p:strVal val="#ppt_x"/>
                                          </p:val>
                                        </p:tav>
                                      </p:tavLst>
                                    </p:anim>
                                    <p:anim calcmode="lin" valueType="num">
                                      <p:cBhvr additive="base">
                                        <p:cTn id="14" dur="1100" fill="hold"/>
                                        <p:tgtEl>
                                          <p:spTgt spid="19"/>
                                        </p:tgtEl>
                                        <p:attrNameLst>
                                          <p:attrName>ppt_y</p:attrName>
                                        </p:attrNameLst>
                                      </p:cBhvr>
                                      <p:tavLst>
                                        <p:tav tm="0">
                                          <p:val>
                                            <p:strVal val="0-#ppt_h/2"/>
                                          </p:val>
                                        </p:tav>
                                        <p:tav tm="100000">
                                          <p:val>
                                            <p:strVal val="#ppt_y"/>
                                          </p:val>
                                        </p:tav>
                                      </p:tavLst>
                                    </p:anim>
                                  </p:childTnLst>
                                </p:cTn>
                              </p:par>
                              <p:par>
                                <p:cTn id="15" presetID="8" presetClass="emph" presetSubtype="0" fill="hold" grpId="1" nodeType="withEffect">
                                  <p:stCondLst>
                                    <p:cond delay="600"/>
                                  </p:stCondLst>
                                  <p:childTnLst>
                                    <p:animRot by="21600000">
                                      <p:cBhvr>
                                        <p:cTn id="16" dur="1100" fill="hold"/>
                                        <p:tgtEl>
                                          <p:spTgt spid="19"/>
                                        </p:tgtEl>
                                        <p:attrNameLst>
                                          <p:attrName>r</p:attrName>
                                        </p:attrNameLst>
                                      </p:cBhvr>
                                    </p:animRot>
                                  </p:childTnLst>
                                </p:cTn>
                              </p:par>
                              <p:par>
                                <p:cTn id="17" presetID="2" presetClass="entr" presetSubtype="9" fill="hold" grpId="0" nodeType="withEffect">
                                  <p:stCondLst>
                                    <p:cond delay="120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1100" fill="hold"/>
                                        <p:tgtEl>
                                          <p:spTgt spid="20"/>
                                        </p:tgtEl>
                                        <p:attrNameLst>
                                          <p:attrName>ppt_x</p:attrName>
                                        </p:attrNameLst>
                                      </p:cBhvr>
                                      <p:tavLst>
                                        <p:tav tm="0">
                                          <p:val>
                                            <p:strVal val="0-#ppt_w/2"/>
                                          </p:val>
                                        </p:tav>
                                        <p:tav tm="100000">
                                          <p:val>
                                            <p:strVal val="#ppt_x"/>
                                          </p:val>
                                        </p:tav>
                                      </p:tavLst>
                                    </p:anim>
                                    <p:anim calcmode="lin" valueType="num">
                                      <p:cBhvr additive="base">
                                        <p:cTn id="20" dur="1100" fill="hold"/>
                                        <p:tgtEl>
                                          <p:spTgt spid="20"/>
                                        </p:tgtEl>
                                        <p:attrNameLst>
                                          <p:attrName>ppt_y</p:attrName>
                                        </p:attrNameLst>
                                      </p:cBhvr>
                                      <p:tavLst>
                                        <p:tav tm="0">
                                          <p:val>
                                            <p:strVal val="0-#ppt_h/2"/>
                                          </p:val>
                                        </p:tav>
                                        <p:tav tm="100000">
                                          <p:val>
                                            <p:strVal val="#ppt_y"/>
                                          </p:val>
                                        </p:tav>
                                      </p:tavLst>
                                    </p:anim>
                                  </p:childTnLst>
                                </p:cTn>
                              </p:par>
                              <p:par>
                                <p:cTn id="21" presetID="8" presetClass="emph" presetSubtype="0" fill="hold" grpId="1" nodeType="withEffect">
                                  <p:stCondLst>
                                    <p:cond delay="1200"/>
                                  </p:stCondLst>
                                  <p:childTnLst>
                                    <p:animRot by="21600000">
                                      <p:cBhvr>
                                        <p:cTn id="22" dur="1100" fill="hold"/>
                                        <p:tgtEl>
                                          <p:spTgt spid="20"/>
                                        </p:tgtEl>
                                        <p:attrNameLst>
                                          <p:attrName>r</p:attrName>
                                        </p:attrNameLst>
                                      </p:cBhvr>
                                    </p:animRot>
                                  </p:childTnLst>
                                </p:cTn>
                              </p:par>
                              <p:par>
                                <p:cTn id="23" presetID="2" presetClass="entr" presetSubtype="9" fill="hold" grpId="0" nodeType="withEffect">
                                  <p:stCondLst>
                                    <p:cond delay="60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1100" fill="hold"/>
                                        <p:tgtEl>
                                          <p:spTgt spid="2"/>
                                        </p:tgtEl>
                                        <p:attrNameLst>
                                          <p:attrName>ppt_x</p:attrName>
                                        </p:attrNameLst>
                                      </p:cBhvr>
                                      <p:tavLst>
                                        <p:tav tm="0">
                                          <p:val>
                                            <p:strVal val="0-#ppt_w/2"/>
                                          </p:val>
                                        </p:tav>
                                        <p:tav tm="100000">
                                          <p:val>
                                            <p:strVal val="#ppt_x"/>
                                          </p:val>
                                        </p:tav>
                                      </p:tavLst>
                                    </p:anim>
                                    <p:anim calcmode="lin" valueType="num">
                                      <p:cBhvr additive="base">
                                        <p:cTn id="26" dur="1100" fill="hold"/>
                                        <p:tgtEl>
                                          <p:spTgt spid="2"/>
                                        </p:tgtEl>
                                        <p:attrNameLst>
                                          <p:attrName>ppt_y</p:attrName>
                                        </p:attrNameLst>
                                      </p:cBhvr>
                                      <p:tavLst>
                                        <p:tav tm="0">
                                          <p:val>
                                            <p:strVal val="0-#ppt_h/2"/>
                                          </p:val>
                                        </p:tav>
                                        <p:tav tm="100000">
                                          <p:val>
                                            <p:strVal val="#ppt_y"/>
                                          </p:val>
                                        </p:tav>
                                      </p:tavLst>
                                    </p:anim>
                                  </p:childTnLst>
                                </p:cTn>
                              </p:par>
                              <p:par>
                                <p:cTn id="27" presetID="8" presetClass="emph" presetSubtype="0" fill="hold" grpId="1" nodeType="withEffect">
                                  <p:stCondLst>
                                    <p:cond delay="700"/>
                                  </p:stCondLst>
                                  <p:childTnLst>
                                    <p:animRot by="21600000">
                                      <p:cBhvr>
                                        <p:cTn id="28" dur="1100" fill="hold"/>
                                        <p:tgtEl>
                                          <p:spTgt spid="2"/>
                                        </p:tgtEl>
                                        <p:attrNameLst>
                                          <p:attrName>r</p:attrName>
                                        </p:attrNameLst>
                                      </p:cBhvr>
                                    </p:animRot>
                                  </p:childTnLst>
                                </p:cTn>
                              </p:par>
                            </p:childTnLst>
                          </p:cTn>
                        </p:par>
                        <p:par>
                          <p:cTn id="29" fill="hold">
                            <p:stCondLst>
                              <p:cond delay="1500"/>
                            </p:stCondLst>
                            <p:childTnLst>
                              <p:par>
                                <p:cTn id="30" presetID="10" presetClass="entr" presetSubtype="0" fill="hold" grpId="0" nodeType="after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par>
                          <p:cTn id="33" fill="hold">
                            <p:stCondLst>
                              <p:cond delay="2000"/>
                            </p:stCondLst>
                            <p:childTnLst>
                              <p:par>
                                <p:cTn id="34" presetID="12" presetClass="entr" presetSubtype="1" fill="hold" grpId="0" nodeType="after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additive="base">
                                        <p:cTn id="36" dur="500"/>
                                        <p:tgtEl>
                                          <p:spTgt spid="4"/>
                                        </p:tgtEl>
                                        <p:attrNameLst>
                                          <p:attrName>ppt_y</p:attrName>
                                        </p:attrNameLst>
                                      </p:cBhvr>
                                      <p:tavLst>
                                        <p:tav tm="0">
                                          <p:val>
                                            <p:strVal val="#ppt_y-#ppt_h*1.125000"/>
                                          </p:val>
                                        </p:tav>
                                        <p:tav tm="100000">
                                          <p:val>
                                            <p:strVal val="#ppt_y"/>
                                          </p:val>
                                        </p:tav>
                                      </p:tavLst>
                                    </p:anim>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p:bldP spid="4" grpId="0"/>
      <p:bldP spid="18" grpId="0" animBg="1"/>
      <p:bldP spid="18" grpId="1" animBg="1"/>
      <p:bldP spid="19" grpId="0" animBg="1"/>
      <p:bldP spid="19" grpId="1" animBg="1"/>
      <p:bldP spid="20" grpId="0" animBg="1"/>
      <p:bldP spid="20"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cxnSp>
        <p:nvCxnSpPr>
          <p:cNvPr id="4" name="直接连接符 3"/>
          <p:cNvCxnSpPr/>
          <p:nvPr/>
        </p:nvCxnSpPr>
        <p:spPr>
          <a:xfrm flipV="1">
            <a:off x="3802870" y="2708838"/>
            <a:ext cx="2412192" cy="701179"/>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4508459" y="2708838"/>
            <a:ext cx="1706603" cy="1537722"/>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5564682" y="2708838"/>
            <a:ext cx="650380" cy="2027866"/>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flipV="1">
            <a:off x="6215062" y="2708838"/>
            <a:ext cx="574541" cy="2075575"/>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flipV="1">
            <a:off x="6215062" y="2708838"/>
            <a:ext cx="1647314" cy="1537722"/>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6215062" y="2708838"/>
            <a:ext cx="2437224" cy="757312"/>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4153390" y="3911337"/>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1" name="椭圆 10"/>
          <p:cNvSpPr/>
          <p:nvPr/>
        </p:nvSpPr>
        <p:spPr>
          <a:xfrm>
            <a:off x="5209613" y="4429344"/>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2" name="椭圆 11"/>
          <p:cNvSpPr/>
          <p:nvPr/>
        </p:nvSpPr>
        <p:spPr>
          <a:xfrm>
            <a:off x="6427152" y="4429344"/>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3" name="椭圆 12"/>
          <p:cNvSpPr/>
          <p:nvPr/>
        </p:nvSpPr>
        <p:spPr>
          <a:xfrm>
            <a:off x="7507307" y="3891491"/>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4" name="椭圆 13"/>
          <p:cNvSpPr/>
          <p:nvPr/>
        </p:nvSpPr>
        <p:spPr>
          <a:xfrm>
            <a:off x="8297217" y="3111081"/>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15" name="椭圆 14"/>
          <p:cNvSpPr/>
          <p:nvPr/>
        </p:nvSpPr>
        <p:spPr>
          <a:xfrm>
            <a:off x="3447801" y="3029061"/>
            <a:ext cx="710139" cy="710139"/>
          </a:xfrm>
          <a:prstGeom prst="ellipse">
            <a:avLst/>
          </a:prstGeom>
          <a:solidFill>
            <a:schemeClr val="accent1"/>
          </a:solidFill>
          <a:ln w="38100">
            <a:solidFill>
              <a:schemeClr val="bg1"/>
            </a:solid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nvGrpSpPr>
          <p:cNvPr id="16" name="组合 15"/>
          <p:cNvGrpSpPr/>
          <p:nvPr/>
        </p:nvGrpSpPr>
        <p:grpSpPr>
          <a:xfrm>
            <a:off x="5513883" y="2007659"/>
            <a:ext cx="1402358" cy="1402358"/>
            <a:chOff x="3851771" y="1163107"/>
            <a:chExt cx="1402358" cy="1402358"/>
          </a:xfrm>
        </p:grpSpPr>
        <p:grpSp>
          <p:nvGrpSpPr>
            <p:cNvPr id="17" name="组合 16"/>
            <p:cNvGrpSpPr/>
            <p:nvPr/>
          </p:nvGrpSpPr>
          <p:grpSpPr>
            <a:xfrm>
              <a:off x="3851771" y="1163107"/>
              <a:ext cx="1402358" cy="1402358"/>
              <a:chOff x="304800" y="673100"/>
              <a:chExt cx="4000500" cy="4000500"/>
            </a:xfrm>
            <a:effectLst>
              <a:outerShdw blurRad="444500" dist="254000" dir="8100000" algn="tr" rotWithShape="0">
                <a:prstClr val="black">
                  <a:alpha val="50000"/>
                </a:prstClr>
              </a:outerShdw>
            </a:effectLst>
          </p:grpSpPr>
          <p:sp>
            <p:nvSpPr>
              <p:cNvPr id="19" name="同心圆 1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sp>
            <p:nvSpPr>
              <p:cNvPr id="20" name="椭圆 19"/>
              <p:cNvSpPr/>
              <p:nvPr/>
            </p:nvSpPr>
            <p:spPr>
              <a:xfrm>
                <a:off x="392112" y="760412"/>
                <a:ext cx="3825875" cy="3825875"/>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latin typeface="+mj-ea"/>
                  <a:ea typeface="+mj-ea"/>
                </a:endParaRPr>
              </a:p>
            </p:txBody>
          </p:sp>
        </p:grpSp>
        <p:sp>
          <p:nvSpPr>
            <p:cNvPr id="18" name="TextBox 76"/>
            <p:cNvSpPr txBox="1"/>
            <p:nvPr/>
          </p:nvSpPr>
          <p:spPr>
            <a:xfrm>
              <a:off x="4099140" y="1710398"/>
              <a:ext cx="825867" cy="307777"/>
            </a:xfrm>
            <a:prstGeom prst="rect">
              <a:avLst/>
            </a:prstGeom>
            <a:noFill/>
          </p:spPr>
          <p:txBody>
            <a:bodyPr wrap="none" rtlCol="0">
              <a:spAutoFit/>
            </a:bodyPr>
            <a:lstStyle/>
            <a:p>
              <a:r>
                <a:rPr lang="en-US" altLang="zh-CN" sz="1400" spc="300" dirty="0">
                  <a:latin typeface="+mj-ea"/>
                  <a:ea typeface="+mj-ea"/>
                </a:rPr>
                <a:t>TITLE</a:t>
              </a:r>
              <a:endParaRPr lang="zh-CN" altLang="en-US" sz="1400" spc="300" dirty="0">
                <a:latin typeface="+mj-ea"/>
                <a:ea typeface="+mj-ea"/>
              </a:endParaRPr>
            </a:p>
          </p:txBody>
        </p:sp>
      </p:grpSp>
      <p:sp>
        <p:nvSpPr>
          <p:cNvPr id="21" name="TextBox 79"/>
          <p:cNvSpPr txBox="1"/>
          <p:nvPr/>
        </p:nvSpPr>
        <p:spPr>
          <a:xfrm>
            <a:off x="9165012" y="3192453"/>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
        <p:nvSpPr>
          <p:cNvPr id="22" name="TextBox 82"/>
          <p:cNvSpPr txBox="1"/>
          <p:nvPr/>
        </p:nvSpPr>
        <p:spPr>
          <a:xfrm>
            <a:off x="8380182" y="4015727"/>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
        <p:nvSpPr>
          <p:cNvPr id="23" name="TextBox 83"/>
          <p:cNvSpPr txBox="1"/>
          <p:nvPr/>
        </p:nvSpPr>
        <p:spPr>
          <a:xfrm>
            <a:off x="7308619" y="4677818"/>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
        <p:nvSpPr>
          <p:cNvPr id="24" name="TextBox 84"/>
          <p:cNvSpPr txBox="1"/>
          <p:nvPr/>
        </p:nvSpPr>
        <p:spPr>
          <a:xfrm>
            <a:off x="1784651" y="3163877"/>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
        <p:nvSpPr>
          <p:cNvPr id="25" name="TextBox 85"/>
          <p:cNvSpPr txBox="1"/>
          <p:nvPr/>
        </p:nvSpPr>
        <p:spPr>
          <a:xfrm>
            <a:off x="2382749" y="4054237"/>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
        <p:nvSpPr>
          <p:cNvPr id="26" name="TextBox 86"/>
          <p:cNvSpPr txBox="1"/>
          <p:nvPr/>
        </p:nvSpPr>
        <p:spPr>
          <a:xfrm>
            <a:off x="3411078" y="4677817"/>
            <a:ext cx="1569660" cy="461665"/>
          </a:xfrm>
          <a:prstGeom prst="rect">
            <a:avLst/>
          </a:prstGeom>
          <a:noFill/>
        </p:spPr>
        <p:txBody>
          <a:bodyPr wrap="none" rtlCol="0">
            <a:spAutoFit/>
          </a:bodyPr>
          <a:lstStyle/>
          <a:p>
            <a:r>
              <a:rPr lang="zh-CN" altLang="en-US" sz="1200" dirty="0">
                <a:latin typeface="+mj-ea"/>
                <a:ea typeface="+mj-ea"/>
                <a:cs typeface="方正兰亭细黑_GBK_M" pitchFamily="2" charset="2"/>
              </a:rPr>
              <a:t>添加文字内容，内容</a:t>
            </a:r>
            <a:endParaRPr lang="en-US" altLang="zh-CN" sz="1200" dirty="0">
              <a:latin typeface="+mj-ea"/>
              <a:ea typeface="+mj-ea"/>
              <a:cs typeface="方正兰亭细黑_GBK_M" pitchFamily="2" charset="2"/>
            </a:endParaRPr>
          </a:p>
          <a:p>
            <a:r>
              <a:rPr lang="zh-CN" altLang="en-US" sz="1200" dirty="0">
                <a:latin typeface="+mj-ea"/>
                <a:ea typeface="+mj-ea"/>
                <a:cs typeface="方正兰亭细黑_GBK_M" pitchFamily="2" charset="2"/>
              </a:rPr>
              <a:t>详尽简要清晰。</a:t>
            </a:r>
            <a:endParaRPr lang="en-US" altLang="zh-CN" sz="1200" dirty="0">
              <a:latin typeface="+mj-ea"/>
              <a:ea typeface="+mj-ea"/>
              <a:cs typeface="方正兰亭细黑_GBK_M" pitchFamily="2" charset="2"/>
            </a:endParaRPr>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14:presetBounceEnd="44000">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14:bounceEnd="44000">
                                          <p:cBhvr additive="base">
                                            <p:cTn id="7" dur="500" fill="hold"/>
                                            <p:tgtEl>
                                              <p:spTgt spid="16"/>
                                            </p:tgtEl>
                                            <p:attrNameLst>
                                              <p:attrName>ppt_x</p:attrName>
                                            </p:attrNameLst>
                                          </p:cBhvr>
                                          <p:tavLst>
                                            <p:tav tm="0">
                                              <p:val>
                                                <p:strVal val="#ppt_x"/>
                                              </p:val>
                                            </p:tav>
                                            <p:tav tm="100000">
                                              <p:val>
                                                <p:strVal val="#ppt_x"/>
                                              </p:val>
                                            </p:tav>
                                          </p:tavLst>
                                        </p:anim>
                                        <p:anim calcmode="lin" valueType="num" p14:bounceEnd="44000">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par>
                                    <p:cTn id="13" presetID="18" presetClass="entr" presetSubtype="1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Left)">
                                          <p:cBhvr>
                                            <p:cTn id="15" dur="500"/>
                                            <p:tgtEl>
                                              <p:spTgt spid="5"/>
                                            </p:tgtEl>
                                          </p:cBhvr>
                                        </p:animEffect>
                                      </p:childTnLst>
                                    </p:cTn>
                                  </p:par>
                                  <p:par>
                                    <p:cTn id="16" presetID="18" presetClass="entr" presetSubtype="12"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downLeft)">
                                          <p:cBhvr>
                                            <p:cTn id="18" dur="500"/>
                                            <p:tgtEl>
                                              <p:spTgt spid="6"/>
                                            </p:tgtEl>
                                          </p:cBhvr>
                                        </p:animEffect>
                                      </p:childTnLst>
                                    </p:cTn>
                                  </p:par>
                                  <p:par>
                                    <p:cTn id="19" presetID="18" presetClass="entr" presetSubtype="6"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Right)">
                                          <p:cBhvr>
                                            <p:cTn id="21" dur="500"/>
                                            <p:tgtEl>
                                              <p:spTgt spid="7"/>
                                            </p:tgtEl>
                                          </p:cBhvr>
                                        </p:animEffect>
                                      </p:childTnLst>
                                    </p:cTn>
                                  </p:par>
                                  <p:par>
                                    <p:cTn id="22" presetID="18" presetClass="entr" presetSubtype="6"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strips(downRight)">
                                          <p:cBhvr>
                                            <p:cTn id="24" dur="500"/>
                                            <p:tgtEl>
                                              <p:spTgt spid="8"/>
                                            </p:tgtEl>
                                          </p:cBhvr>
                                        </p:animEffect>
                                      </p:childTnLst>
                                    </p:cTn>
                                  </p:par>
                                  <p:par>
                                    <p:cTn id="25" presetID="18" presetClass="entr" presetSubtype="6"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Right)">
                                          <p:cBhvr>
                                            <p:cTn id="27" dur="500"/>
                                            <p:tgtEl>
                                              <p:spTgt spid="9"/>
                                            </p:tgtEl>
                                          </p:cBhvr>
                                        </p:animEffect>
                                      </p:childTnLst>
                                    </p:cTn>
                                  </p:par>
                                  <p:par>
                                    <p:cTn id="28" presetID="53" presetClass="entr" presetSubtype="16" fill="hold" grpId="0" nodeType="withEffect">
                                      <p:stCondLst>
                                        <p:cond delay="300"/>
                                      </p:stCondLst>
                                      <p:childTnLst>
                                        <p:set>
                                          <p:cBhvr>
                                            <p:cTn id="29" dur="1" fill="hold">
                                              <p:stCondLst>
                                                <p:cond delay="0"/>
                                              </p:stCondLst>
                                            </p:cTn>
                                            <p:tgtEl>
                                              <p:spTgt spid="15"/>
                                            </p:tgtEl>
                                            <p:attrNameLst>
                                              <p:attrName>style.visibility</p:attrName>
                                            </p:attrNameLst>
                                          </p:cBhvr>
                                          <p:to>
                                            <p:strVal val="visible"/>
                                          </p:to>
                                        </p:set>
                                        <p:anim calcmode="lin" valueType="num">
                                          <p:cBhvr>
                                            <p:cTn id="30" dur="500" fill="hold"/>
                                            <p:tgtEl>
                                              <p:spTgt spid="15"/>
                                            </p:tgtEl>
                                            <p:attrNameLst>
                                              <p:attrName>ppt_w</p:attrName>
                                            </p:attrNameLst>
                                          </p:cBhvr>
                                          <p:tavLst>
                                            <p:tav tm="0">
                                              <p:val>
                                                <p:fltVal val="0"/>
                                              </p:val>
                                            </p:tav>
                                            <p:tav tm="100000">
                                              <p:val>
                                                <p:strVal val="#ppt_w"/>
                                              </p:val>
                                            </p:tav>
                                          </p:tavLst>
                                        </p:anim>
                                        <p:anim calcmode="lin" valueType="num">
                                          <p:cBhvr>
                                            <p:cTn id="31" dur="500" fill="hold"/>
                                            <p:tgtEl>
                                              <p:spTgt spid="15"/>
                                            </p:tgtEl>
                                            <p:attrNameLst>
                                              <p:attrName>ppt_h</p:attrName>
                                            </p:attrNameLst>
                                          </p:cBhvr>
                                          <p:tavLst>
                                            <p:tav tm="0">
                                              <p:val>
                                                <p:fltVal val="0"/>
                                              </p:val>
                                            </p:tav>
                                            <p:tav tm="100000">
                                              <p:val>
                                                <p:strVal val="#ppt_h"/>
                                              </p:val>
                                            </p:tav>
                                          </p:tavLst>
                                        </p:anim>
                                        <p:animEffect transition="in" filter="fade">
                                          <p:cBhvr>
                                            <p:cTn id="32" dur="500"/>
                                            <p:tgtEl>
                                              <p:spTgt spid="15"/>
                                            </p:tgtEl>
                                          </p:cBhvr>
                                        </p:animEffect>
                                      </p:childTnLst>
                                    </p:cTn>
                                  </p:par>
                                  <p:par>
                                    <p:cTn id="33" presetID="53" presetClass="entr" presetSubtype="16" fill="hold" grpId="0" nodeType="withEffect">
                                      <p:stCondLst>
                                        <p:cond delay="30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par>
                                    <p:cTn id="38" presetID="53" presetClass="entr" presetSubtype="16" fill="hold" grpId="0" nodeType="withEffect">
                                      <p:stCondLst>
                                        <p:cond delay="30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par>
                                    <p:cTn id="43" presetID="53" presetClass="entr" presetSubtype="16" fill="hold" grpId="0" nodeType="withEffect">
                                      <p:stCondLst>
                                        <p:cond delay="30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fltVal val="0"/>
                                              </p:val>
                                            </p:tav>
                                            <p:tav tm="100000">
                                              <p:val>
                                                <p:strVal val="#ppt_h"/>
                                              </p:val>
                                            </p:tav>
                                          </p:tavLst>
                                        </p:anim>
                                        <p:animEffect transition="in" filter="fade">
                                          <p:cBhvr>
                                            <p:cTn id="47" dur="500"/>
                                            <p:tgtEl>
                                              <p:spTgt spid="12"/>
                                            </p:tgtEl>
                                          </p:cBhvr>
                                        </p:animEffect>
                                      </p:childTnLst>
                                    </p:cTn>
                                  </p:par>
                                  <p:par>
                                    <p:cTn id="48" presetID="53" presetClass="entr" presetSubtype="16" fill="hold" grpId="0" nodeType="withEffect">
                                      <p:stCondLst>
                                        <p:cond delay="30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par>
                                    <p:cTn id="53" presetID="53" presetClass="entr" presetSubtype="16" fill="hold" grpId="0" nodeType="withEffect">
                                      <p:stCondLst>
                                        <p:cond delay="30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1000"/>
                                </p:stCondLst>
                                <p:childTnLst>
                                  <p:par>
                                    <p:cTn id="59" presetID="12" presetClass="entr" presetSubtype="8"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p:tgtEl>
                                              <p:spTgt spid="21"/>
                                            </p:tgtEl>
                                            <p:attrNameLst>
                                              <p:attrName>ppt_x</p:attrName>
                                            </p:attrNameLst>
                                          </p:cBhvr>
                                          <p:tavLst>
                                            <p:tav tm="0">
                                              <p:val>
                                                <p:strVal val="#ppt_x-#ppt_w*1.125000"/>
                                              </p:val>
                                            </p:tav>
                                            <p:tav tm="100000">
                                              <p:val>
                                                <p:strVal val="#ppt_x"/>
                                              </p:val>
                                            </p:tav>
                                          </p:tavLst>
                                        </p:anim>
                                        <p:animEffect transition="in" filter="wipe(right)">
                                          <p:cBhvr>
                                            <p:cTn id="62" dur="500"/>
                                            <p:tgtEl>
                                              <p:spTgt spid="21"/>
                                            </p:tgtEl>
                                          </p:cBhvr>
                                        </p:animEffect>
                                      </p:childTnLst>
                                    </p:cTn>
                                  </p:par>
                                  <p:par>
                                    <p:cTn id="63" presetID="12" presetClass="entr" presetSubtype="8"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p:tgtEl>
                                              <p:spTgt spid="22"/>
                                            </p:tgtEl>
                                            <p:attrNameLst>
                                              <p:attrName>ppt_x</p:attrName>
                                            </p:attrNameLst>
                                          </p:cBhvr>
                                          <p:tavLst>
                                            <p:tav tm="0">
                                              <p:val>
                                                <p:strVal val="#ppt_x-#ppt_w*1.125000"/>
                                              </p:val>
                                            </p:tav>
                                            <p:tav tm="100000">
                                              <p:val>
                                                <p:strVal val="#ppt_x"/>
                                              </p:val>
                                            </p:tav>
                                          </p:tavLst>
                                        </p:anim>
                                        <p:animEffect transition="in" filter="wipe(right)">
                                          <p:cBhvr>
                                            <p:cTn id="66" dur="500"/>
                                            <p:tgtEl>
                                              <p:spTgt spid="22"/>
                                            </p:tgtEl>
                                          </p:cBhvr>
                                        </p:animEffect>
                                      </p:childTnLst>
                                    </p:cTn>
                                  </p:par>
                                  <p:par>
                                    <p:cTn id="67" presetID="12" presetClass="entr" presetSubtype="8"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additive="base">
                                            <p:cTn id="69" dur="500"/>
                                            <p:tgtEl>
                                              <p:spTgt spid="23"/>
                                            </p:tgtEl>
                                            <p:attrNameLst>
                                              <p:attrName>ppt_x</p:attrName>
                                            </p:attrNameLst>
                                          </p:cBhvr>
                                          <p:tavLst>
                                            <p:tav tm="0">
                                              <p:val>
                                                <p:strVal val="#ppt_x-#ppt_w*1.125000"/>
                                              </p:val>
                                            </p:tav>
                                            <p:tav tm="100000">
                                              <p:val>
                                                <p:strVal val="#ppt_x"/>
                                              </p:val>
                                            </p:tav>
                                          </p:tavLst>
                                        </p:anim>
                                        <p:animEffect transition="in" filter="wipe(right)">
                                          <p:cBhvr>
                                            <p:cTn id="70" dur="500"/>
                                            <p:tgtEl>
                                              <p:spTgt spid="23"/>
                                            </p:tgtEl>
                                          </p:cBhvr>
                                        </p:animEffect>
                                      </p:childTnLst>
                                    </p:cTn>
                                  </p:par>
                                  <p:par>
                                    <p:cTn id="71" presetID="12" presetClass="entr" presetSubtype="2"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p:tgtEl>
                                              <p:spTgt spid="24"/>
                                            </p:tgtEl>
                                            <p:attrNameLst>
                                              <p:attrName>ppt_x</p:attrName>
                                            </p:attrNameLst>
                                          </p:cBhvr>
                                          <p:tavLst>
                                            <p:tav tm="0">
                                              <p:val>
                                                <p:strVal val="#ppt_x+#ppt_w*1.125000"/>
                                              </p:val>
                                            </p:tav>
                                            <p:tav tm="100000">
                                              <p:val>
                                                <p:strVal val="#ppt_x"/>
                                              </p:val>
                                            </p:tav>
                                          </p:tavLst>
                                        </p:anim>
                                        <p:animEffect transition="in" filter="wipe(left)">
                                          <p:cBhvr>
                                            <p:cTn id="74" dur="500"/>
                                            <p:tgtEl>
                                              <p:spTgt spid="24"/>
                                            </p:tgtEl>
                                          </p:cBhvr>
                                        </p:animEffect>
                                      </p:childTnLst>
                                    </p:cTn>
                                  </p:par>
                                  <p:par>
                                    <p:cTn id="75" presetID="12" presetClass="entr" presetSubtype="2"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p:tgtEl>
                                              <p:spTgt spid="25"/>
                                            </p:tgtEl>
                                            <p:attrNameLst>
                                              <p:attrName>ppt_x</p:attrName>
                                            </p:attrNameLst>
                                          </p:cBhvr>
                                          <p:tavLst>
                                            <p:tav tm="0">
                                              <p:val>
                                                <p:strVal val="#ppt_x+#ppt_w*1.125000"/>
                                              </p:val>
                                            </p:tav>
                                            <p:tav tm="100000">
                                              <p:val>
                                                <p:strVal val="#ppt_x"/>
                                              </p:val>
                                            </p:tav>
                                          </p:tavLst>
                                        </p:anim>
                                        <p:animEffect transition="in" filter="wipe(left)">
                                          <p:cBhvr>
                                            <p:cTn id="78" dur="500"/>
                                            <p:tgtEl>
                                              <p:spTgt spid="25"/>
                                            </p:tgtEl>
                                          </p:cBhvr>
                                        </p:animEffect>
                                      </p:childTnLst>
                                    </p:cTn>
                                  </p:par>
                                  <p:par>
                                    <p:cTn id="79" presetID="12" presetClass="entr" presetSubtype="2" fill="hold" grpId="0" nodeType="with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additive="base">
                                            <p:cTn id="81" dur="500"/>
                                            <p:tgtEl>
                                              <p:spTgt spid="26"/>
                                            </p:tgtEl>
                                            <p:attrNameLst>
                                              <p:attrName>ppt_x</p:attrName>
                                            </p:attrNameLst>
                                          </p:cBhvr>
                                          <p:tavLst>
                                            <p:tav tm="0">
                                              <p:val>
                                                <p:strVal val="#ppt_x+#ppt_w*1.125000"/>
                                              </p:val>
                                            </p:tav>
                                            <p:tav tm="100000">
                                              <p:val>
                                                <p:strVal val="#ppt_x"/>
                                              </p:val>
                                            </p:tav>
                                          </p:tavLst>
                                        </p:anim>
                                        <p:animEffect transition="in" filter="wipe(left)">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1" grpId="0"/>
          <p:bldP spid="22" grpId="0"/>
          <p:bldP spid="23" grpId="0"/>
          <p:bldP spid="24" grpId="0"/>
          <p:bldP spid="25" grpId="0"/>
          <p:bldP spid="26"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8" presetClass="entr" presetSubtype="12"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par>
                                    <p:cTn id="13" presetID="18" presetClass="entr" presetSubtype="1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strips(downLeft)">
                                          <p:cBhvr>
                                            <p:cTn id="15" dur="500"/>
                                            <p:tgtEl>
                                              <p:spTgt spid="5"/>
                                            </p:tgtEl>
                                          </p:cBhvr>
                                        </p:animEffect>
                                      </p:childTnLst>
                                    </p:cTn>
                                  </p:par>
                                  <p:par>
                                    <p:cTn id="16" presetID="18" presetClass="entr" presetSubtype="12"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strips(downLeft)">
                                          <p:cBhvr>
                                            <p:cTn id="18" dur="500"/>
                                            <p:tgtEl>
                                              <p:spTgt spid="6"/>
                                            </p:tgtEl>
                                          </p:cBhvr>
                                        </p:animEffect>
                                      </p:childTnLst>
                                    </p:cTn>
                                  </p:par>
                                  <p:par>
                                    <p:cTn id="19" presetID="18" presetClass="entr" presetSubtype="6"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Right)">
                                          <p:cBhvr>
                                            <p:cTn id="21" dur="500"/>
                                            <p:tgtEl>
                                              <p:spTgt spid="7"/>
                                            </p:tgtEl>
                                          </p:cBhvr>
                                        </p:animEffect>
                                      </p:childTnLst>
                                    </p:cTn>
                                  </p:par>
                                  <p:par>
                                    <p:cTn id="22" presetID="18" presetClass="entr" presetSubtype="6"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strips(downRight)">
                                          <p:cBhvr>
                                            <p:cTn id="24" dur="500"/>
                                            <p:tgtEl>
                                              <p:spTgt spid="8"/>
                                            </p:tgtEl>
                                          </p:cBhvr>
                                        </p:animEffect>
                                      </p:childTnLst>
                                    </p:cTn>
                                  </p:par>
                                  <p:par>
                                    <p:cTn id="25" presetID="18" presetClass="entr" presetSubtype="6"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strips(downRight)">
                                          <p:cBhvr>
                                            <p:cTn id="27" dur="500"/>
                                            <p:tgtEl>
                                              <p:spTgt spid="9"/>
                                            </p:tgtEl>
                                          </p:cBhvr>
                                        </p:animEffect>
                                      </p:childTnLst>
                                    </p:cTn>
                                  </p:par>
                                  <p:par>
                                    <p:cTn id="28" presetID="53" presetClass="entr" presetSubtype="16" fill="hold" grpId="0" nodeType="withEffect">
                                      <p:stCondLst>
                                        <p:cond delay="300"/>
                                      </p:stCondLst>
                                      <p:childTnLst>
                                        <p:set>
                                          <p:cBhvr>
                                            <p:cTn id="29" dur="1" fill="hold">
                                              <p:stCondLst>
                                                <p:cond delay="0"/>
                                              </p:stCondLst>
                                            </p:cTn>
                                            <p:tgtEl>
                                              <p:spTgt spid="15"/>
                                            </p:tgtEl>
                                            <p:attrNameLst>
                                              <p:attrName>style.visibility</p:attrName>
                                            </p:attrNameLst>
                                          </p:cBhvr>
                                          <p:to>
                                            <p:strVal val="visible"/>
                                          </p:to>
                                        </p:set>
                                        <p:anim calcmode="lin" valueType="num">
                                          <p:cBhvr>
                                            <p:cTn id="30" dur="500" fill="hold"/>
                                            <p:tgtEl>
                                              <p:spTgt spid="15"/>
                                            </p:tgtEl>
                                            <p:attrNameLst>
                                              <p:attrName>ppt_w</p:attrName>
                                            </p:attrNameLst>
                                          </p:cBhvr>
                                          <p:tavLst>
                                            <p:tav tm="0">
                                              <p:val>
                                                <p:fltVal val="0"/>
                                              </p:val>
                                            </p:tav>
                                            <p:tav tm="100000">
                                              <p:val>
                                                <p:strVal val="#ppt_w"/>
                                              </p:val>
                                            </p:tav>
                                          </p:tavLst>
                                        </p:anim>
                                        <p:anim calcmode="lin" valueType="num">
                                          <p:cBhvr>
                                            <p:cTn id="31" dur="500" fill="hold"/>
                                            <p:tgtEl>
                                              <p:spTgt spid="15"/>
                                            </p:tgtEl>
                                            <p:attrNameLst>
                                              <p:attrName>ppt_h</p:attrName>
                                            </p:attrNameLst>
                                          </p:cBhvr>
                                          <p:tavLst>
                                            <p:tav tm="0">
                                              <p:val>
                                                <p:fltVal val="0"/>
                                              </p:val>
                                            </p:tav>
                                            <p:tav tm="100000">
                                              <p:val>
                                                <p:strVal val="#ppt_h"/>
                                              </p:val>
                                            </p:tav>
                                          </p:tavLst>
                                        </p:anim>
                                        <p:animEffect transition="in" filter="fade">
                                          <p:cBhvr>
                                            <p:cTn id="32" dur="500"/>
                                            <p:tgtEl>
                                              <p:spTgt spid="15"/>
                                            </p:tgtEl>
                                          </p:cBhvr>
                                        </p:animEffect>
                                      </p:childTnLst>
                                    </p:cTn>
                                  </p:par>
                                  <p:par>
                                    <p:cTn id="33" presetID="53" presetClass="entr" presetSubtype="16" fill="hold" grpId="0" nodeType="withEffect">
                                      <p:stCondLst>
                                        <p:cond delay="30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par>
                                    <p:cTn id="38" presetID="53" presetClass="entr" presetSubtype="16" fill="hold" grpId="0" nodeType="withEffect">
                                      <p:stCondLst>
                                        <p:cond delay="30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par>
                                    <p:cTn id="43" presetID="53" presetClass="entr" presetSubtype="16" fill="hold" grpId="0" nodeType="withEffect">
                                      <p:stCondLst>
                                        <p:cond delay="300"/>
                                      </p:stCondLst>
                                      <p:childTnLst>
                                        <p:set>
                                          <p:cBhvr>
                                            <p:cTn id="44" dur="1" fill="hold">
                                              <p:stCondLst>
                                                <p:cond delay="0"/>
                                              </p:stCondLst>
                                            </p:cTn>
                                            <p:tgtEl>
                                              <p:spTgt spid="12"/>
                                            </p:tgtEl>
                                            <p:attrNameLst>
                                              <p:attrName>style.visibility</p:attrName>
                                            </p:attrNameLst>
                                          </p:cBhvr>
                                          <p:to>
                                            <p:strVal val="visible"/>
                                          </p:to>
                                        </p:set>
                                        <p:anim calcmode="lin" valueType="num">
                                          <p:cBhvr>
                                            <p:cTn id="45" dur="500" fill="hold"/>
                                            <p:tgtEl>
                                              <p:spTgt spid="12"/>
                                            </p:tgtEl>
                                            <p:attrNameLst>
                                              <p:attrName>ppt_w</p:attrName>
                                            </p:attrNameLst>
                                          </p:cBhvr>
                                          <p:tavLst>
                                            <p:tav tm="0">
                                              <p:val>
                                                <p:fltVal val="0"/>
                                              </p:val>
                                            </p:tav>
                                            <p:tav tm="100000">
                                              <p:val>
                                                <p:strVal val="#ppt_w"/>
                                              </p:val>
                                            </p:tav>
                                          </p:tavLst>
                                        </p:anim>
                                        <p:anim calcmode="lin" valueType="num">
                                          <p:cBhvr>
                                            <p:cTn id="46" dur="500" fill="hold"/>
                                            <p:tgtEl>
                                              <p:spTgt spid="12"/>
                                            </p:tgtEl>
                                            <p:attrNameLst>
                                              <p:attrName>ppt_h</p:attrName>
                                            </p:attrNameLst>
                                          </p:cBhvr>
                                          <p:tavLst>
                                            <p:tav tm="0">
                                              <p:val>
                                                <p:fltVal val="0"/>
                                              </p:val>
                                            </p:tav>
                                            <p:tav tm="100000">
                                              <p:val>
                                                <p:strVal val="#ppt_h"/>
                                              </p:val>
                                            </p:tav>
                                          </p:tavLst>
                                        </p:anim>
                                        <p:animEffect transition="in" filter="fade">
                                          <p:cBhvr>
                                            <p:cTn id="47" dur="500"/>
                                            <p:tgtEl>
                                              <p:spTgt spid="12"/>
                                            </p:tgtEl>
                                          </p:cBhvr>
                                        </p:animEffect>
                                      </p:childTnLst>
                                    </p:cTn>
                                  </p:par>
                                  <p:par>
                                    <p:cTn id="48" presetID="53" presetClass="entr" presetSubtype="16" fill="hold" grpId="0" nodeType="withEffect">
                                      <p:stCondLst>
                                        <p:cond delay="30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par>
                                    <p:cTn id="53" presetID="53" presetClass="entr" presetSubtype="16" fill="hold" grpId="0" nodeType="withEffect">
                                      <p:stCondLst>
                                        <p:cond delay="30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1000"/>
                                </p:stCondLst>
                                <p:childTnLst>
                                  <p:par>
                                    <p:cTn id="59" presetID="12" presetClass="entr" presetSubtype="8" fill="hold" grpId="0" nodeType="afterEffect">
                                      <p:stCondLst>
                                        <p:cond delay="0"/>
                                      </p:stCondLst>
                                      <p:childTnLst>
                                        <p:set>
                                          <p:cBhvr>
                                            <p:cTn id="60" dur="1" fill="hold">
                                              <p:stCondLst>
                                                <p:cond delay="0"/>
                                              </p:stCondLst>
                                            </p:cTn>
                                            <p:tgtEl>
                                              <p:spTgt spid="21"/>
                                            </p:tgtEl>
                                            <p:attrNameLst>
                                              <p:attrName>style.visibility</p:attrName>
                                            </p:attrNameLst>
                                          </p:cBhvr>
                                          <p:to>
                                            <p:strVal val="visible"/>
                                          </p:to>
                                        </p:set>
                                        <p:anim calcmode="lin" valueType="num">
                                          <p:cBhvr additive="base">
                                            <p:cTn id="61" dur="500"/>
                                            <p:tgtEl>
                                              <p:spTgt spid="21"/>
                                            </p:tgtEl>
                                            <p:attrNameLst>
                                              <p:attrName>ppt_x</p:attrName>
                                            </p:attrNameLst>
                                          </p:cBhvr>
                                          <p:tavLst>
                                            <p:tav tm="0">
                                              <p:val>
                                                <p:strVal val="#ppt_x-#ppt_w*1.125000"/>
                                              </p:val>
                                            </p:tav>
                                            <p:tav tm="100000">
                                              <p:val>
                                                <p:strVal val="#ppt_x"/>
                                              </p:val>
                                            </p:tav>
                                          </p:tavLst>
                                        </p:anim>
                                        <p:animEffect transition="in" filter="wipe(right)">
                                          <p:cBhvr>
                                            <p:cTn id="62" dur="500"/>
                                            <p:tgtEl>
                                              <p:spTgt spid="21"/>
                                            </p:tgtEl>
                                          </p:cBhvr>
                                        </p:animEffect>
                                      </p:childTnLst>
                                    </p:cTn>
                                  </p:par>
                                  <p:par>
                                    <p:cTn id="63" presetID="12" presetClass="entr" presetSubtype="8"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p:tgtEl>
                                              <p:spTgt spid="22"/>
                                            </p:tgtEl>
                                            <p:attrNameLst>
                                              <p:attrName>ppt_x</p:attrName>
                                            </p:attrNameLst>
                                          </p:cBhvr>
                                          <p:tavLst>
                                            <p:tav tm="0">
                                              <p:val>
                                                <p:strVal val="#ppt_x-#ppt_w*1.125000"/>
                                              </p:val>
                                            </p:tav>
                                            <p:tav tm="100000">
                                              <p:val>
                                                <p:strVal val="#ppt_x"/>
                                              </p:val>
                                            </p:tav>
                                          </p:tavLst>
                                        </p:anim>
                                        <p:animEffect transition="in" filter="wipe(right)">
                                          <p:cBhvr>
                                            <p:cTn id="66" dur="500"/>
                                            <p:tgtEl>
                                              <p:spTgt spid="22"/>
                                            </p:tgtEl>
                                          </p:cBhvr>
                                        </p:animEffect>
                                      </p:childTnLst>
                                    </p:cTn>
                                  </p:par>
                                  <p:par>
                                    <p:cTn id="67" presetID="12" presetClass="entr" presetSubtype="8" fill="hold" grpId="0" nodeType="withEffect">
                                      <p:stCondLst>
                                        <p:cond delay="0"/>
                                      </p:stCondLst>
                                      <p:childTnLst>
                                        <p:set>
                                          <p:cBhvr>
                                            <p:cTn id="68" dur="1" fill="hold">
                                              <p:stCondLst>
                                                <p:cond delay="0"/>
                                              </p:stCondLst>
                                            </p:cTn>
                                            <p:tgtEl>
                                              <p:spTgt spid="23"/>
                                            </p:tgtEl>
                                            <p:attrNameLst>
                                              <p:attrName>style.visibility</p:attrName>
                                            </p:attrNameLst>
                                          </p:cBhvr>
                                          <p:to>
                                            <p:strVal val="visible"/>
                                          </p:to>
                                        </p:set>
                                        <p:anim calcmode="lin" valueType="num">
                                          <p:cBhvr additive="base">
                                            <p:cTn id="69" dur="500"/>
                                            <p:tgtEl>
                                              <p:spTgt spid="23"/>
                                            </p:tgtEl>
                                            <p:attrNameLst>
                                              <p:attrName>ppt_x</p:attrName>
                                            </p:attrNameLst>
                                          </p:cBhvr>
                                          <p:tavLst>
                                            <p:tav tm="0">
                                              <p:val>
                                                <p:strVal val="#ppt_x-#ppt_w*1.125000"/>
                                              </p:val>
                                            </p:tav>
                                            <p:tav tm="100000">
                                              <p:val>
                                                <p:strVal val="#ppt_x"/>
                                              </p:val>
                                            </p:tav>
                                          </p:tavLst>
                                        </p:anim>
                                        <p:animEffect transition="in" filter="wipe(right)">
                                          <p:cBhvr>
                                            <p:cTn id="70" dur="500"/>
                                            <p:tgtEl>
                                              <p:spTgt spid="23"/>
                                            </p:tgtEl>
                                          </p:cBhvr>
                                        </p:animEffect>
                                      </p:childTnLst>
                                    </p:cTn>
                                  </p:par>
                                  <p:par>
                                    <p:cTn id="71" presetID="12" presetClass="entr" presetSubtype="2"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p:tgtEl>
                                              <p:spTgt spid="24"/>
                                            </p:tgtEl>
                                            <p:attrNameLst>
                                              <p:attrName>ppt_x</p:attrName>
                                            </p:attrNameLst>
                                          </p:cBhvr>
                                          <p:tavLst>
                                            <p:tav tm="0">
                                              <p:val>
                                                <p:strVal val="#ppt_x+#ppt_w*1.125000"/>
                                              </p:val>
                                            </p:tav>
                                            <p:tav tm="100000">
                                              <p:val>
                                                <p:strVal val="#ppt_x"/>
                                              </p:val>
                                            </p:tav>
                                          </p:tavLst>
                                        </p:anim>
                                        <p:animEffect transition="in" filter="wipe(left)">
                                          <p:cBhvr>
                                            <p:cTn id="74" dur="500"/>
                                            <p:tgtEl>
                                              <p:spTgt spid="24"/>
                                            </p:tgtEl>
                                          </p:cBhvr>
                                        </p:animEffect>
                                      </p:childTnLst>
                                    </p:cTn>
                                  </p:par>
                                  <p:par>
                                    <p:cTn id="75" presetID="12" presetClass="entr" presetSubtype="2" fill="hold" grpId="0" nodeType="with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p:tgtEl>
                                              <p:spTgt spid="25"/>
                                            </p:tgtEl>
                                            <p:attrNameLst>
                                              <p:attrName>ppt_x</p:attrName>
                                            </p:attrNameLst>
                                          </p:cBhvr>
                                          <p:tavLst>
                                            <p:tav tm="0">
                                              <p:val>
                                                <p:strVal val="#ppt_x+#ppt_w*1.125000"/>
                                              </p:val>
                                            </p:tav>
                                            <p:tav tm="100000">
                                              <p:val>
                                                <p:strVal val="#ppt_x"/>
                                              </p:val>
                                            </p:tav>
                                          </p:tavLst>
                                        </p:anim>
                                        <p:animEffect transition="in" filter="wipe(left)">
                                          <p:cBhvr>
                                            <p:cTn id="78" dur="500"/>
                                            <p:tgtEl>
                                              <p:spTgt spid="25"/>
                                            </p:tgtEl>
                                          </p:cBhvr>
                                        </p:animEffect>
                                      </p:childTnLst>
                                    </p:cTn>
                                  </p:par>
                                  <p:par>
                                    <p:cTn id="79" presetID="12" presetClass="entr" presetSubtype="2" fill="hold" grpId="0" nodeType="with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additive="base">
                                            <p:cTn id="81" dur="500"/>
                                            <p:tgtEl>
                                              <p:spTgt spid="26"/>
                                            </p:tgtEl>
                                            <p:attrNameLst>
                                              <p:attrName>ppt_x</p:attrName>
                                            </p:attrNameLst>
                                          </p:cBhvr>
                                          <p:tavLst>
                                            <p:tav tm="0">
                                              <p:val>
                                                <p:strVal val="#ppt_x+#ppt_w*1.125000"/>
                                              </p:val>
                                            </p:tav>
                                            <p:tav tm="100000">
                                              <p:val>
                                                <p:strVal val="#ppt_x"/>
                                              </p:val>
                                            </p:tav>
                                          </p:tavLst>
                                        </p:anim>
                                        <p:animEffect transition="in" filter="wipe(left)">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21" grpId="0"/>
          <p:bldP spid="22" grpId="0"/>
          <p:bldP spid="23" grpId="0"/>
          <p:bldP spid="24" grpId="0"/>
          <p:bldP spid="25" grpId="0"/>
          <p:bldP spid="26" grpId="0"/>
        </p:bldLst>
      </p:timing>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圆角矩形 3"/>
          <p:cNvSpPr/>
          <p:nvPr/>
        </p:nvSpPr>
        <p:spPr bwMode="auto">
          <a:xfrm>
            <a:off x="4794960" y="2002836"/>
            <a:ext cx="2144881" cy="1148852"/>
          </a:xfrm>
          <a:prstGeom prst="roundRect">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spcBef>
                <a:spcPts val="0"/>
              </a:spcBef>
              <a:spcAft>
                <a:spcPts val="0"/>
              </a:spcAft>
              <a:defRPr/>
            </a:pPr>
            <a:endParaRPr lang="zh-CN" altLang="en-US">
              <a:cs typeface="+mn-ea"/>
              <a:sym typeface="+mn-lt"/>
            </a:endParaRPr>
          </a:p>
        </p:txBody>
      </p:sp>
      <p:sp>
        <p:nvSpPr>
          <p:cNvPr id="5" name="圆角矩形 4"/>
          <p:cNvSpPr/>
          <p:nvPr/>
        </p:nvSpPr>
        <p:spPr bwMode="auto">
          <a:xfrm>
            <a:off x="4794960" y="3406992"/>
            <a:ext cx="2144881" cy="1148852"/>
          </a:xfrm>
          <a:prstGeom prst="roundRect">
            <a:avLst/>
          </a:prstGeom>
          <a:gradFill flip="none" rotWithShape="1">
            <a:gsLst>
              <a:gs pos="0">
                <a:srgbClr val="F0F0F0"/>
              </a:gs>
              <a:gs pos="100000">
                <a:srgbClr val="F1F1F1"/>
              </a:gs>
            </a:gsLst>
            <a:lin ang="2700000" scaled="1"/>
            <a:tileRect/>
          </a:gradFill>
          <a:ln w="38100">
            <a:gradFill flip="none" rotWithShape="1">
              <a:gsLst>
                <a:gs pos="100000">
                  <a:srgbClr val="FFFFFF"/>
                </a:gs>
                <a:gs pos="0">
                  <a:srgbClr val="CECED0"/>
                </a:gs>
              </a:gsLst>
              <a:lin ang="18900000" scaled="0"/>
              <a:tileRect/>
            </a:gradFill>
          </a:ln>
          <a:effectLst>
            <a:outerShdw blurRad="203200" dist="88900" dir="8100000" sx="102000" sy="102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spcBef>
                <a:spcPts val="0"/>
              </a:spcBef>
              <a:spcAft>
                <a:spcPts val="0"/>
              </a:spcAft>
              <a:defRPr/>
            </a:pPr>
            <a:endParaRPr lang="zh-CN" altLang="en-US">
              <a:cs typeface="+mn-ea"/>
              <a:sym typeface="+mn-lt"/>
            </a:endParaRPr>
          </a:p>
        </p:txBody>
      </p:sp>
      <p:grpSp>
        <p:nvGrpSpPr>
          <p:cNvPr id="6" name="组合 5"/>
          <p:cNvGrpSpPr/>
          <p:nvPr/>
        </p:nvGrpSpPr>
        <p:grpSpPr>
          <a:xfrm>
            <a:off x="2930134" y="2164853"/>
            <a:ext cx="2073170" cy="849371"/>
            <a:chOff x="4304043" y="1286668"/>
            <a:chExt cx="3837944" cy="2757793"/>
          </a:xfrm>
          <a:solidFill>
            <a:schemeClr val="accent1"/>
          </a:solidFill>
          <a:effectLst>
            <a:outerShdw blurRad="381000" dist="254000" dir="8100000" algn="tr" rotWithShape="0">
              <a:prstClr val="black">
                <a:alpha val="40000"/>
              </a:prstClr>
            </a:outerShdw>
          </a:effectLst>
        </p:grpSpPr>
        <p:sp>
          <p:nvSpPr>
            <p:cNvPr id="7" name="圆角矩形 6"/>
            <p:cNvSpPr/>
            <p:nvPr/>
          </p:nvSpPr>
          <p:spPr>
            <a:xfrm>
              <a:off x="4304043" y="1286668"/>
              <a:ext cx="3837944" cy="2757793"/>
            </a:xfrm>
            <a:prstGeom prst="roundRect">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圆角矩形 7"/>
            <p:cNvSpPr/>
            <p:nvPr/>
          </p:nvSpPr>
          <p:spPr>
            <a:xfrm>
              <a:off x="4351931" y="1367703"/>
              <a:ext cx="3742172" cy="2595722"/>
            </a:xfrm>
            <a:prstGeom prst="roundRect">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9" name="组合 8"/>
          <p:cNvGrpSpPr/>
          <p:nvPr/>
        </p:nvGrpSpPr>
        <p:grpSpPr>
          <a:xfrm>
            <a:off x="2930134" y="3583735"/>
            <a:ext cx="2073170" cy="849371"/>
            <a:chOff x="4304043" y="1286668"/>
            <a:chExt cx="3837944" cy="2757793"/>
          </a:xfrm>
          <a:solidFill>
            <a:schemeClr val="bg1">
              <a:lumMod val="65000"/>
            </a:schemeClr>
          </a:solidFill>
          <a:effectLst>
            <a:outerShdw blurRad="381000" dist="254000" dir="8100000" algn="tr" rotWithShape="0">
              <a:prstClr val="black">
                <a:alpha val="40000"/>
              </a:prstClr>
            </a:outerShdw>
          </a:effectLst>
        </p:grpSpPr>
        <p:sp>
          <p:nvSpPr>
            <p:cNvPr id="10" name="圆角矩形 9"/>
            <p:cNvSpPr/>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圆角矩形 10"/>
            <p:cNvSpPr/>
            <p:nvPr/>
          </p:nvSpPr>
          <p:spPr>
            <a:xfrm>
              <a:off x="4351931" y="1367703"/>
              <a:ext cx="3742172" cy="259572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2" name="组合 11"/>
          <p:cNvGrpSpPr/>
          <p:nvPr/>
        </p:nvGrpSpPr>
        <p:grpSpPr>
          <a:xfrm>
            <a:off x="2174050" y="2081396"/>
            <a:ext cx="2408696" cy="986834"/>
            <a:chOff x="4304043" y="1286668"/>
            <a:chExt cx="3837944" cy="2757793"/>
          </a:xfrm>
          <a:effectLst>
            <a:outerShdw blurRad="381000" dist="254000" dir="8100000" algn="tr" rotWithShape="0">
              <a:prstClr val="black">
                <a:alpha val="40000"/>
              </a:prstClr>
            </a:outerShdw>
          </a:effectLst>
        </p:grpSpPr>
        <p:sp>
          <p:nvSpPr>
            <p:cNvPr id="13" name="圆角矩形 12"/>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圆角矩形 13"/>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5" name="组合 14"/>
          <p:cNvGrpSpPr/>
          <p:nvPr/>
        </p:nvGrpSpPr>
        <p:grpSpPr>
          <a:xfrm>
            <a:off x="2148185" y="3500278"/>
            <a:ext cx="2408696" cy="986834"/>
            <a:chOff x="4304043" y="1286668"/>
            <a:chExt cx="3837944" cy="2757793"/>
          </a:xfrm>
          <a:effectLst>
            <a:outerShdw blurRad="381000" dist="254000" dir="8100000" algn="tr" rotWithShape="0">
              <a:prstClr val="black">
                <a:alpha val="40000"/>
              </a:prstClr>
            </a:outerShdw>
          </a:effectLst>
        </p:grpSpPr>
        <p:sp>
          <p:nvSpPr>
            <p:cNvPr id="16" name="圆角矩形 15"/>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圆角矩形 16"/>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8" name="组合 17"/>
          <p:cNvGrpSpPr/>
          <p:nvPr/>
        </p:nvGrpSpPr>
        <p:grpSpPr>
          <a:xfrm>
            <a:off x="6764560" y="2142050"/>
            <a:ext cx="2073170" cy="849371"/>
            <a:chOff x="4304043" y="1286668"/>
            <a:chExt cx="3837944" cy="2757793"/>
          </a:xfrm>
          <a:solidFill>
            <a:schemeClr val="bg1">
              <a:lumMod val="65000"/>
            </a:schemeClr>
          </a:solidFill>
          <a:effectLst>
            <a:outerShdw blurRad="381000" dist="254000" dir="8100000" algn="tr" rotWithShape="0">
              <a:prstClr val="black">
                <a:alpha val="40000"/>
              </a:prstClr>
            </a:outerShdw>
          </a:effectLst>
        </p:grpSpPr>
        <p:sp>
          <p:nvSpPr>
            <p:cNvPr id="19" name="圆角矩形 18"/>
            <p:cNvSpPr/>
            <p:nvPr/>
          </p:nvSpPr>
          <p:spPr>
            <a:xfrm>
              <a:off x="4304043" y="1286668"/>
              <a:ext cx="3837944" cy="275779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0" name="圆角矩形 19"/>
            <p:cNvSpPr/>
            <p:nvPr/>
          </p:nvSpPr>
          <p:spPr>
            <a:xfrm>
              <a:off x="4351931" y="1367703"/>
              <a:ext cx="3742172" cy="2595722"/>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1" name="组合 20"/>
          <p:cNvGrpSpPr/>
          <p:nvPr/>
        </p:nvGrpSpPr>
        <p:grpSpPr>
          <a:xfrm>
            <a:off x="6764560" y="3560932"/>
            <a:ext cx="2073170" cy="849371"/>
            <a:chOff x="4304043" y="1286668"/>
            <a:chExt cx="3837944" cy="2757793"/>
          </a:xfrm>
          <a:solidFill>
            <a:schemeClr val="accent1"/>
          </a:solidFill>
          <a:effectLst>
            <a:outerShdw blurRad="381000" dist="254000" dir="8100000" algn="tr" rotWithShape="0">
              <a:prstClr val="black">
                <a:alpha val="40000"/>
              </a:prstClr>
            </a:outerShdw>
          </a:effectLst>
        </p:grpSpPr>
        <p:sp>
          <p:nvSpPr>
            <p:cNvPr id="22" name="圆角矩形 21"/>
            <p:cNvSpPr/>
            <p:nvPr/>
          </p:nvSpPr>
          <p:spPr>
            <a:xfrm>
              <a:off x="4304043" y="1286668"/>
              <a:ext cx="3837944" cy="2757793"/>
            </a:xfrm>
            <a:prstGeom prst="roundRect">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圆角矩形 22"/>
            <p:cNvSpPr/>
            <p:nvPr/>
          </p:nvSpPr>
          <p:spPr>
            <a:xfrm>
              <a:off x="4351931" y="1367703"/>
              <a:ext cx="3742172" cy="2595722"/>
            </a:xfrm>
            <a:prstGeom prst="roundRect">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4" name="组合 23"/>
          <p:cNvGrpSpPr/>
          <p:nvPr/>
        </p:nvGrpSpPr>
        <p:grpSpPr>
          <a:xfrm>
            <a:off x="7185118" y="2081396"/>
            <a:ext cx="2408696" cy="986834"/>
            <a:chOff x="4304043" y="1286668"/>
            <a:chExt cx="3837944" cy="2757793"/>
          </a:xfrm>
          <a:effectLst>
            <a:outerShdw blurRad="381000" dist="254000" dir="8100000" algn="tr" rotWithShape="0">
              <a:prstClr val="black">
                <a:alpha val="40000"/>
              </a:prstClr>
            </a:outerShdw>
          </a:effectLst>
        </p:grpSpPr>
        <p:sp>
          <p:nvSpPr>
            <p:cNvPr id="25" name="圆角矩形 24"/>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6" name="圆角矩形 25"/>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27" name="组合 26"/>
          <p:cNvGrpSpPr/>
          <p:nvPr/>
        </p:nvGrpSpPr>
        <p:grpSpPr>
          <a:xfrm>
            <a:off x="7159253" y="3500278"/>
            <a:ext cx="2408696" cy="986834"/>
            <a:chOff x="4304043" y="1286668"/>
            <a:chExt cx="3837944" cy="2757793"/>
          </a:xfrm>
          <a:effectLst>
            <a:outerShdw blurRad="381000" dist="254000" dir="8100000" algn="tr" rotWithShape="0">
              <a:prstClr val="black">
                <a:alpha val="40000"/>
              </a:prstClr>
            </a:outerShdw>
          </a:effectLst>
        </p:grpSpPr>
        <p:sp>
          <p:nvSpPr>
            <p:cNvPr id="28" name="圆角矩形 27"/>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圆角矩形 28"/>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30" name="TextBox 33"/>
          <p:cNvSpPr txBox="1"/>
          <p:nvPr/>
        </p:nvSpPr>
        <p:spPr>
          <a:xfrm>
            <a:off x="5219329" y="2380878"/>
            <a:ext cx="1571099" cy="423167"/>
          </a:xfrm>
          <a:prstGeom prst="rect">
            <a:avLst/>
          </a:prstGeom>
          <a:noFill/>
        </p:spPr>
        <p:txBody>
          <a:bodyPr wrap="square" lIns="68554" tIns="34277" rIns="68554" bIns="34277" rtlCol="0">
            <a:spAutoFit/>
          </a:bodyPr>
          <a:lstStyle/>
          <a:p>
            <a:pPr>
              <a:buNone/>
            </a:pPr>
            <a:r>
              <a:rPr lang="zh-CN" altLang="en-US" sz="2300" b="1" dirty="0">
                <a:solidFill>
                  <a:sysClr val="windowText" lastClr="000000"/>
                </a:solidFill>
                <a:cs typeface="+mn-ea"/>
                <a:sym typeface="+mn-lt"/>
              </a:rPr>
              <a:t>工作经验</a:t>
            </a:r>
            <a:endParaRPr lang="zh-CN" altLang="en-US" sz="2300" b="1" dirty="0">
              <a:solidFill>
                <a:sysClr val="windowText" lastClr="000000"/>
              </a:solidFill>
              <a:cs typeface="+mn-ea"/>
              <a:sym typeface="+mn-lt"/>
            </a:endParaRPr>
          </a:p>
        </p:txBody>
      </p:sp>
      <p:sp>
        <p:nvSpPr>
          <p:cNvPr id="31" name="TextBox 34"/>
          <p:cNvSpPr txBox="1"/>
          <p:nvPr/>
        </p:nvSpPr>
        <p:spPr>
          <a:xfrm>
            <a:off x="5219329" y="3773682"/>
            <a:ext cx="1571099" cy="423167"/>
          </a:xfrm>
          <a:prstGeom prst="rect">
            <a:avLst/>
          </a:prstGeom>
          <a:noFill/>
        </p:spPr>
        <p:txBody>
          <a:bodyPr wrap="square" lIns="68554" tIns="34277" rIns="68554" bIns="34277" rtlCol="0">
            <a:spAutoFit/>
          </a:bodyPr>
          <a:lstStyle/>
          <a:p>
            <a:pPr>
              <a:buNone/>
            </a:pPr>
            <a:r>
              <a:rPr lang="zh-CN" altLang="en-US" sz="2300" b="1" dirty="0">
                <a:solidFill>
                  <a:sysClr val="windowText" lastClr="000000"/>
                </a:solidFill>
                <a:cs typeface="+mn-ea"/>
                <a:sym typeface="+mn-lt"/>
              </a:rPr>
              <a:t>职业经验</a:t>
            </a:r>
            <a:endParaRPr lang="zh-CN" altLang="en-US" sz="2300" b="1" dirty="0">
              <a:solidFill>
                <a:sysClr val="windowText" lastClr="000000"/>
              </a:solidFill>
              <a:cs typeface="+mn-ea"/>
              <a:sym typeface="+mn-lt"/>
            </a:endParaRPr>
          </a:p>
        </p:txBody>
      </p:sp>
      <p:sp>
        <p:nvSpPr>
          <p:cNvPr id="32" name="TextBox 35"/>
          <p:cNvSpPr txBox="1"/>
          <p:nvPr/>
        </p:nvSpPr>
        <p:spPr>
          <a:xfrm>
            <a:off x="2519028" y="2241274"/>
            <a:ext cx="1615930" cy="881754"/>
          </a:xfrm>
          <a:prstGeom prst="rect">
            <a:avLst/>
          </a:prstGeom>
          <a:noFill/>
        </p:spPr>
        <p:txBody>
          <a:bodyPr wrap="square" lIns="68554" tIns="34277" rIns="68554" bIns="34277" rtlCol="0">
            <a:spAutoFit/>
          </a:bodyPr>
          <a:lstStyle/>
          <a:p>
            <a:pPr>
              <a:lnSpc>
                <a:spcPct val="120000"/>
              </a:lnSpc>
            </a:pPr>
            <a:r>
              <a:rPr lang="zh-CN" altLang="en-US" sz="1100" dirty="0">
                <a:cs typeface="+mn-ea"/>
                <a:sym typeface="+mn-lt"/>
              </a:rPr>
              <a:t>在此录入上述图表的综合描述说明，在此录入上述图表的综合描述说明。</a:t>
            </a:r>
            <a:endParaRPr lang="zh-CN" altLang="en-US" sz="1100" dirty="0">
              <a:cs typeface="+mn-ea"/>
              <a:sym typeface="+mn-lt"/>
            </a:endParaRPr>
          </a:p>
        </p:txBody>
      </p:sp>
      <p:sp>
        <p:nvSpPr>
          <p:cNvPr id="33" name="TextBox 36"/>
          <p:cNvSpPr txBox="1"/>
          <p:nvPr/>
        </p:nvSpPr>
        <p:spPr>
          <a:xfrm>
            <a:off x="7581503" y="2241274"/>
            <a:ext cx="1615930" cy="881754"/>
          </a:xfrm>
          <a:prstGeom prst="rect">
            <a:avLst/>
          </a:prstGeom>
          <a:noFill/>
        </p:spPr>
        <p:txBody>
          <a:bodyPr wrap="square" lIns="68554" tIns="34277" rIns="68554" bIns="34277" rtlCol="0">
            <a:spAutoFit/>
          </a:bodyPr>
          <a:lstStyle/>
          <a:p>
            <a:pPr>
              <a:lnSpc>
                <a:spcPct val="120000"/>
              </a:lnSpc>
            </a:pPr>
            <a:r>
              <a:rPr lang="zh-CN" altLang="en-US" sz="1100" dirty="0">
                <a:cs typeface="+mn-ea"/>
                <a:sym typeface="+mn-lt"/>
              </a:rPr>
              <a:t>在此录入上述图表的综合描述说明，在此录入上述图表的综合描述说明。</a:t>
            </a:r>
            <a:endParaRPr lang="zh-CN" altLang="en-US" sz="1100" dirty="0">
              <a:cs typeface="+mn-ea"/>
              <a:sym typeface="+mn-lt"/>
            </a:endParaRPr>
          </a:p>
        </p:txBody>
      </p:sp>
      <p:sp>
        <p:nvSpPr>
          <p:cNvPr id="34" name="TextBox 37"/>
          <p:cNvSpPr txBox="1"/>
          <p:nvPr/>
        </p:nvSpPr>
        <p:spPr>
          <a:xfrm>
            <a:off x="2519028" y="3668234"/>
            <a:ext cx="1615930" cy="881754"/>
          </a:xfrm>
          <a:prstGeom prst="rect">
            <a:avLst/>
          </a:prstGeom>
          <a:noFill/>
        </p:spPr>
        <p:txBody>
          <a:bodyPr wrap="square" lIns="68554" tIns="34277" rIns="68554" bIns="34277" rtlCol="0">
            <a:spAutoFit/>
          </a:bodyPr>
          <a:lstStyle/>
          <a:p>
            <a:pPr>
              <a:lnSpc>
                <a:spcPct val="120000"/>
              </a:lnSpc>
            </a:pPr>
            <a:r>
              <a:rPr lang="zh-CN" altLang="en-US" sz="1100" dirty="0">
                <a:cs typeface="+mn-ea"/>
                <a:sym typeface="+mn-lt"/>
              </a:rPr>
              <a:t>在此录入上述图表的综合描述说明，在此录入上述图表的综合描述说明。</a:t>
            </a:r>
            <a:endParaRPr lang="zh-CN" altLang="en-US" sz="1100" dirty="0">
              <a:cs typeface="+mn-ea"/>
              <a:sym typeface="+mn-lt"/>
            </a:endParaRPr>
          </a:p>
        </p:txBody>
      </p:sp>
      <p:sp>
        <p:nvSpPr>
          <p:cNvPr id="35" name="TextBox 38"/>
          <p:cNvSpPr txBox="1"/>
          <p:nvPr/>
        </p:nvSpPr>
        <p:spPr>
          <a:xfrm>
            <a:off x="7581503" y="3668234"/>
            <a:ext cx="1615930" cy="881754"/>
          </a:xfrm>
          <a:prstGeom prst="rect">
            <a:avLst/>
          </a:prstGeom>
          <a:noFill/>
        </p:spPr>
        <p:txBody>
          <a:bodyPr wrap="square" lIns="68554" tIns="34277" rIns="68554" bIns="34277" rtlCol="0">
            <a:spAutoFit/>
          </a:bodyPr>
          <a:lstStyle/>
          <a:p>
            <a:pPr>
              <a:lnSpc>
                <a:spcPct val="120000"/>
              </a:lnSpc>
            </a:pPr>
            <a:r>
              <a:rPr lang="zh-CN" altLang="en-US" sz="1100" dirty="0">
                <a:cs typeface="+mn-ea"/>
                <a:sym typeface="+mn-lt"/>
              </a:rPr>
              <a:t>在此录入上述图表的综合描述说明，在此录入上述图表的综合描述说明。</a:t>
            </a:r>
            <a:endParaRPr lang="zh-CN" altLang="en-US" sz="1100" dirty="0">
              <a:cs typeface="+mn-ea"/>
              <a:sym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31" presetClass="entr" presetSubtype="0"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p:cTn id="16" dur="1000" fill="hold"/>
                                        <p:tgtEl>
                                          <p:spTgt spid="30"/>
                                        </p:tgtEl>
                                        <p:attrNameLst>
                                          <p:attrName>ppt_w</p:attrName>
                                        </p:attrNameLst>
                                      </p:cBhvr>
                                      <p:tavLst>
                                        <p:tav tm="0">
                                          <p:val>
                                            <p:fltVal val="0"/>
                                          </p:val>
                                        </p:tav>
                                        <p:tav tm="100000">
                                          <p:val>
                                            <p:strVal val="#ppt_w"/>
                                          </p:val>
                                        </p:tav>
                                      </p:tavLst>
                                    </p:anim>
                                    <p:anim calcmode="lin" valueType="num">
                                      <p:cBhvr>
                                        <p:cTn id="17" dur="1000" fill="hold"/>
                                        <p:tgtEl>
                                          <p:spTgt spid="30"/>
                                        </p:tgtEl>
                                        <p:attrNameLst>
                                          <p:attrName>ppt_h</p:attrName>
                                        </p:attrNameLst>
                                      </p:cBhvr>
                                      <p:tavLst>
                                        <p:tav tm="0">
                                          <p:val>
                                            <p:fltVal val="0"/>
                                          </p:val>
                                        </p:tav>
                                        <p:tav tm="100000">
                                          <p:val>
                                            <p:strVal val="#ppt_h"/>
                                          </p:val>
                                        </p:tav>
                                      </p:tavLst>
                                    </p:anim>
                                    <p:anim calcmode="lin" valueType="num">
                                      <p:cBhvr>
                                        <p:cTn id="18" dur="1000" fill="hold"/>
                                        <p:tgtEl>
                                          <p:spTgt spid="30"/>
                                        </p:tgtEl>
                                        <p:attrNameLst>
                                          <p:attrName>style.rotation</p:attrName>
                                        </p:attrNameLst>
                                      </p:cBhvr>
                                      <p:tavLst>
                                        <p:tav tm="0">
                                          <p:val>
                                            <p:fltVal val="90"/>
                                          </p:val>
                                        </p:tav>
                                        <p:tav tm="100000">
                                          <p:val>
                                            <p:fltVal val="0"/>
                                          </p:val>
                                        </p:tav>
                                      </p:tavLst>
                                    </p:anim>
                                    <p:animEffect transition="in" filter="fade">
                                      <p:cBhvr>
                                        <p:cTn id="19" dur="1000"/>
                                        <p:tgtEl>
                                          <p:spTgt spid="30"/>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 calcmode="lin" valueType="num">
                                      <p:cBhvr>
                                        <p:cTn id="22" dur="1000" fill="hold"/>
                                        <p:tgtEl>
                                          <p:spTgt spid="31"/>
                                        </p:tgtEl>
                                        <p:attrNameLst>
                                          <p:attrName>ppt_w</p:attrName>
                                        </p:attrNameLst>
                                      </p:cBhvr>
                                      <p:tavLst>
                                        <p:tav tm="0">
                                          <p:val>
                                            <p:fltVal val="0"/>
                                          </p:val>
                                        </p:tav>
                                        <p:tav tm="100000">
                                          <p:val>
                                            <p:strVal val="#ppt_w"/>
                                          </p:val>
                                        </p:tav>
                                      </p:tavLst>
                                    </p:anim>
                                    <p:anim calcmode="lin" valueType="num">
                                      <p:cBhvr>
                                        <p:cTn id="23" dur="1000" fill="hold"/>
                                        <p:tgtEl>
                                          <p:spTgt spid="31"/>
                                        </p:tgtEl>
                                        <p:attrNameLst>
                                          <p:attrName>ppt_h</p:attrName>
                                        </p:attrNameLst>
                                      </p:cBhvr>
                                      <p:tavLst>
                                        <p:tav tm="0">
                                          <p:val>
                                            <p:fltVal val="0"/>
                                          </p:val>
                                        </p:tav>
                                        <p:tav tm="100000">
                                          <p:val>
                                            <p:strVal val="#ppt_h"/>
                                          </p:val>
                                        </p:tav>
                                      </p:tavLst>
                                    </p:anim>
                                    <p:anim calcmode="lin" valueType="num">
                                      <p:cBhvr>
                                        <p:cTn id="24" dur="1000" fill="hold"/>
                                        <p:tgtEl>
                                          <p:spTgt spid="31"/>
                                        </p:tgtEl>
                                        <p:attrNameLst>
                                          <p:attrName>style.rotation</p:attrName>
                                        </p:attrNameLst>
                                      </p:cBhvr>
                                      <p:tavLst>
                                        <p:tav tm="0">
                                          <p:val>
                                            <p:fltVal val="90"/>
                                          </p:val>
                                        </p:tav>
                                        <p:tav tm="100000">
                                          <p:val>
                                            <p:fltVal val="0"/>
                                          </p:val>
                                        </p:tav>
                                      </p:tavLst>
                                    </p:anim>
                                    <p:animEffect transition="in" filter="fade">
                                      <p:cBhvr>
                                        <p:cTn id="25" dur="1000"/>
                                        <p:tgtEl>
                                          <p:spTgt spid="31"/>
                                        </p:tgtEl>
                                      </p:cBhvr>
                                    </p:animEffect>
                                  </p:childTnLst>
                                </p:cTn>
                              </p:par>
                            </p:childTnLst>
                          </p:cTn>
                        </p:par>
                        <p:par>
                          <p:cTn id="26" fill="hold">
                            <p:stCondLst>
                              <p:cond delay="1500"/>
                            </p:stCondLst>
                            <p:childTnLst>
                              <p:par>
                                <p:cTn id="27" presetID="22" presetClass="entr" presetSubtype="2"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right)">
                                      <p:cBhvr>
                                        <p:cTn id="29" dur="500"/>
                                        <p:tgtEl>
                                          <p:spTgt spid="6"/>
                                        </p:tgtEl>
                                      </p:cBhvr>
                                    </p:animEffect>
                                  </p:childTnLst>
                                </p:cTn>
                              </p:par>
                            </p:childTnLst>
                          </p:cTn>
                        </p:par>
                        <p:par>
                          <p:cTn id="30" fill="hold">
                            <p:stCondLst>
                              <p:cond delay="2000"/>
                            </p:stCondLst>
                            <p:childTnLst>
                              <p:par>
                                <p:cTn id="31" presetID="22" presetClass="entr" presetSubtype="2" fill="hold"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right)">
                                      <p:cBhvr>
                                        <p:cTn id="33" dur="500"/>
                                        <p:tgtEl>
                                          <p:spTgt spid="12"/>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32"/>
                                        </p:tgtEl>
                                        <p:attrNameLst>
                                          <p:attrName>style.visibility</p:attrName>
                                        </p:attrNameLst>
                                      </p:cBhvr>
                                      <p:to>
                                        <p:strVal val="visible"/>
                                      </p:to>
                                    </p:set>
                                    <p:animEffect transition="in" filter="fade">
                                      <p:cBhvr>
                                        <p:cTn id="36" dur="1000"/>
                                        <p:tgtEl>
                                          <p:spTgt spid="32"/>
                                        </p:tgtEl>
                                      </p:cBhvr>
                                    </p:animEffect>
                                    <p:anim calcmode="lin" valueType="num">
                                      <p:cBhvr>
                                        <p:cTn id="37" dur="1000" fill="hold"/>
                                        <p:tgtEl>
                                          <p:spTgt spid="32"/>
                                        </p:tgtEl>
                                        <p:attrNameLst>
                                          <p:attrName>ppt_x</p:attrName>
                                        </p:attrNameLst>
                                      </p:cBhvr>
                                      <p:tavLst>
                                        <p:tav tm="0">
                                          <p:val>
                                            <p:strVal val="#ppt_x"/>
                                          </p:val>
                                        </p:tav>
                                        <p:tav tm="100000">
                                          <p:val>
                                            <p:strVal val="#ppt_x"/>
                                          </p:val>
                                        </p:tav>
                                      </p:tavLst>
                                    </p:anim>
                                    <p:anim calcmode="lin" valueType="num">
                                      <p:cBhvr>
                                        <p:cTn id="38" dur="10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22" presetClass="entr" presetSubtype="8"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left)">
                                      <p:cBhvr>
                                        <p:cTn id="42" dur="500"/>
                                        <p:tgtEl>
                                          <p:spTgt spid="18"/>
                                        </p:tgtEl>
                                      </p:cBhvr>
                                    </p:animEffect>
                                  </p:childTnLst>
                                </p:cTn>
                              </p:par>
                            </p:childTnLst>
                          </p:cTn>
                        </p:par>
                        <p:par>
                          <p:cTn id="43" fill="hold">
                            <p:stCondLst>
                              <p:cond delay="3000"/>
                            </p:stCondLst>
                            <p:childTnLst>
                              <p:par>
                                <p:cTn id="44" presetID="22" presetClass="entr" presetSubtype="8"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left)">
                                      <p:cBhvr>
                                        <p:cTn id="46" dur="500"/>
                                        <p:tgtEl>
                                          <p:spTgt spid="24"/>
                                        </p:tgtEl>
                                      </p:cBhvr>
                                    </p:animEffect>
                                  </p:childTnLst>
                                </p:cTn>
                              </p:par>
                              <p:par>
                                <p:cTn id="47" presetID="42"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fade">
                                      <p:cBhvr>
                                        <p:cTn id="49" dur="1000"/>
                                        <p:tgtEl>
                                          <p:spTgt spid="33"/>
                                        </p:tgtEl>
                                      </p:cBhvr>
                                    </p:animEffect>
                                    <p:anim calcmode="lin" valueType="num">
                                      <p:cBhvr>
                                        <p:cTn id="50" dur="1000" fill="hold"/>
                                        <p:tgtEl>
                                          <p:spTgt spid="33"/>
                                        </p:tgtEl>
                                        <p:attrNameLst>
                                          <p:attrName>ppt_x</p:attrName>
                                        </p:attrNameLst>
                                      </p:cBhvr>
                                      <p:tavLst>
                                        <p:tav tm="0">
                                          <p:val>
                                            <p:strVal val="#ppt_x"/>
                                          </p:val>
                                        </p:tav>
                                        <p:tav tm="100000">
                                          <p:val>
                                            <p:strVal val="#ppt_x"/>
                                          </p:val>
                                        </p:tav>
                                      </p:tavLst>
                                    </p:anim>
                                    <p:anim calcmode="lin" valueType="num">
                                      <p:cBhvr>
                                        <p:cTn id="51" dur="1000" fill="hold"/>
                                        <p:tgtEl>
                                          <p:spTgt spid="33"/>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22" presetClass="entr" presetSubtype="2" fill="hold"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right)">
                                      <p:cBhvr>
                                        <p:cTn id="55" dur="500"/>
                                        <p:tgtEl>
                                          <p:spTgt spid="9"/>
                                        </p:tgtEl>
                                      </p:cBhvr>
                                    </p:animEffect>
                                  </p:childTnLst>
                                </p:cTn>
                              </p:par>
                            </p:childTnLst>
                          </p:cTn>
                        </p:par>
                        <p:par>
                          <p:cTn id="56" fill="hold">
                            <p:stCondLst>
                              <p:cond delay="4000"/>
                            </p:stCondLst>
                            <p:childTnLst>
                              <p:par>
                                <p:cTn id="57" presetID="22" presetClass="entr" presetSubtype="2" fill="hold"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right)">
                                      <p:cBhvr>
                                        <p:cTn id="59" dur="500"/>
                                        <p:tgtEl>
                                          <p:spTgt spid="15"/>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fade">
                                      <p:cBhvr>
                                        <p:cTn id="62" dur="1000"/>
                                        <p:tgtEl>
                                          <p:spTgt spid="34"/>
                                        </p:tgtEl>
                                      </p:cBhvr>
                                    </p:animEffect>
                                    <p:anim calcmode="lin" valueType="num">
                                      <p:cBhvr>
                                        <p:cTn id="63" dur="1000" fill="hold"/>
                                        <p:tgtEl>
                                          <p:spTgt spid="34"/>
                                        </p:tgtEl>
                                        <p:attrNameLst>
                                          <p:attrName>ppt_x</p:attrName>
                                        </p:attrNameLst>
                                      </p:cBhvr>
                                      <p:tavLst>
                                        <p:tav tm="0">
                                          <p:val>
                                            <p:strVal val="#ppt_x"/>
                                          </p:val>
                                        </p:tav>
                                        <p:tav tm="100000">
                                          <p:val>
                                            <p:strVal val="#ppt_x"/>
                                          </p:val>
                                        </p:tav>
                                      </p:tavLst>
                                    </p:anim>
                                    <p:anim calcmode="lin" valueType="num">
                                      <p:cBhvr>
                                        <p:cTn id="64" dur="1000" fill="hold"/>
                                        <p:tgtEl>
                                          <p:spTgt spid="34"/>
                                        </p:tgtEl>
                                        <p:attrNameLst>
                                          <p:attrName>ppt_y</p:attrName>
                                        </p:attrNameLst>
                                      </p:cBhvr>
                                      <p:tavLst>
                                        <p:tav tm="0">
                                          <p:val>
                                            <p:strVal val="#ppt_y+.1"/>
                                          </p:val>
                                        </p:tav>
                                        <p:tav tm="100000">
                                          <p:val>
                                            <p:strVal val="#ppt_y"/>
                                          </p:val>
                                        </p:tav>
                                      </p:tavLst>
                                    </p:anim>
                                  </p:childTnLst>
                                </p:cTn>
                              </p:par>
                            </p:childTnLst>
                          </p:cTn>
                        </p:par>
                        <p:par>
                          <p:cTn id="65" fill="hold">
                            <p:stCondLst>
                              <p:cond delay="4500"/>
                            </p:stCondLst>
                            <p:childTnLst>
                              <p:par>
                                <p:cTn id="66" presetID="22" presetClass="entr" presetSubtype="8" fill="hold" nodeType="afterEffect">
                                  <p:stCondLst>
                                    <p:cond delay="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childTnLst>
                          </p:cTn>
                        </p:par>
                        <p:par>
                          <p:cTn id="69" fill="hold">
                            <p:stCondLst>
                              <p:cond delay="5000"/>
                            </p:stCondLst>
                            <p:childTnLst>
                              <p:par>
                                <p:cTn id="70" presetID="22" presetClass="entr" presetSubtype="8"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wipe(left)">
                                      <p:cBhvr>
                                        <p:cTn id="72" dur="500"/>
                                        <p:tgtEl>
                                          <p:spTgt spid="27"/>
                                        </p:tgtEl>
                                      </p:cBhvr>
                                    </p:animEffect>
                                  </p:childTnLst>
                                </p:cTn>
                              </p:par>
                              <p:par>
                                <p:cTn id="73" presetID="42" presetClass="entr" presetSubtype="0" fill="hold" grpId="0" nodeType="with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0" grpId="0"/>
      <p:bldP spid="31" grpId="0"/>
      <p:bldP spid="32" grpId="0"/>
      <p:bldP spid="33" grpId="0"/>
      <p:bldP spid="34"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0"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337" y="1400486"/>
            <a:ext cx="2504692" cy="761883"/>
          </a:xfrm>
          <a:prstGeom prst="rect">
            <a:avLst/>
          </a:prstGeom>
        </p:spPr>
      </p:pic>
      <p:sp>
        <p:nvSpPr>
          <p:cNvPr id="5" name="文本框 4"/>
          <p:cNvSpPr txBox="1"/>
          <p:nvPr/>
        </p:nvSpPr>
        <p:spPr>
          <a:xfrm>
            <a:off x="4200815" y="4134378"/>
            <a:ext cx="3799893"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32" name="Picture 4"/>
          <p:cNvPicPr>
            <a:picLocks noChangeAspect="1" noChangeArrowheads="1"/>
          </p:cNvPicPr>
          <p:nvPr/>
        </p:nvPicPr>
        <p:blipFill>
          <a:blip r:embed="rId1" cstate="email"/>
          <a:srcRect/>
          <a:stretch>
            <a:fillRect/>
          </a:stretch>
        </p:blipFill>
        <p:spPr bwMode="auto">
          <a:xfrm>
            <a:off x="4350953" y="1538810"/>
            <a:ext cx="3975194" cy="4985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组合 2"/>
          <p:cNvGrpSpPr/>
          <p:nvPr/>
        </p:nvGrpSpPr>
        <p:grpSpPr bwMode="auto">
          <a:xfrm>
            <a:off x="8518811" y="2021976"/>
            <a:ext cx="2984783" cy="1038052"/>
            <a:chOff x="6597339" y="1985092"/>
            <a:chExt cx="2240006" cy="777884"/>
          </a:xfrm>
        </p:grpSpPr>
        <p:grpSp>
          <p:nvGrpSpPr>
            <p:cNvPr id="4" name="Group 84"/>
            <p:cNvGrpSpPr>
              <a:grpSpLocks noChangeAspect="1"/>
            </p:cNvGrpSpPr>
            <p:nvPr/>
          </p:nvGrpSpPr>
          <p:grpSpPr>
            <a:xfrm>
              <a:off x="6597339" y="1985092"/>
              <a:ext cx="432000" cy="432000"/>
              <a:chOff x="7275513" y="5302250"/>
              <a:chExt cx="1012825" cy="1012825"/>
            </a:xfrm>
            <a:solidFill>
              <a:schemeClr val="accent1"/>
            </a:solidFill>
          </p:grpSpPr>
          <p:sp>
            <p:nvSpPr>
              <p:cNvPr id="7" name="Freeform 34"/>
              <p:cNvSpPr/>
              <p:nvPr/>
            </p:nvSpPr>
            <p:spPr bwMode="auto">
              <a:xfrm>
                <a:off x="7467601" y="5521325"/>
                <a:ext cx="608013" cy="606425"/>
              </a:xfrm>
              <a:custGeom>
                <a:avLst/>
                <a:gdLst>
                  <a:gd name="T0" fmla="*/ 189 w 211"/>
                  <a:gd name="T1" fmla="*/ 85 h 211"/>
                  <a:gd name="T2" fmla="*/ 187 w 211"/>
                  <a:gd name="T3" fmla="*/ 64 h 211"/>
                  <a:gd name="T4" fmla="*/ 192 w 211"/>
                  <a:gd name="T5" fmla="*/ 41 h 211"/>
                  <a:gd name="T6" fmla="*/ 179 w 211"/>
                  <a:gd name="T7" fmla="*/ 31 h 211"/>
                  <a:gd name="T8" fmla="*/ 170 w 211"/>
                  <a:gd name="T9" fmla="*/ 36 h 211"/>
                  <a:gd name="T10" fmla="*/ 164 w 211"/>
                  <a:gd name="T11" fmla="*/ 34 h 211"/>
                  <a:gd name="T12" fmla="*/ 155 w 211"/>
                  <a:gd name="T13" fmla="*/ 26 h 211"/>
                  <a:gd name="T14" fmla="*/ 148 w 211"/>
                  <a:gd name="T15" fmla="*/ 20 h 211"/>
                  <a:gd name="T16" fmla="*/ 149 w 211"/>
                  <a:gd name="T17" fmla="*/ 11 h 211"/>
                  <a:gd name="T18" fmla="*/ 125 w 211"/>
                  <a:gd name="T19" fmla="*/ 5 h 211"/>
                  <a:gd name="T20" fmla="*/ 106 w 211"/>
                  <a:gd name="T21" fmla="*/ 1 h 211"/>
                  <a:gd name="T22" fmla="*/ 89 w 211"/>
                  <a:gd name="T23" fmla="*/ 2 h 211"/>
                  <a:gd name="T24" fmla="*/ 88 w 211"/>
                  <a:gd name="T25" fmla="*/ 7 h 211"/>
                  <a:gd name="T26" fmla="*/ 99 w 211"/>
                  <a:gd name="T27" fmla="*/ 3 h 211"/>
                  <a:gd name="T28" fmla="*/ 101 w 211"/>
                  <a:gd name="T29" fmla="*/ 13 h 211"/>
                  <a:gd name="T30" fmla="*/ 83 w 211"/>
                  <a:gd name="T31" fmla="*/ 23 h 211"/>
                  <a:gd name="T32" fmla="*/ 87 w 211"/>
                  <a:gd name="T33" fmla="*/ 31 h 211"/>
                  <a:gd name="T34" fmla="*/ 96 w 211"/>
                  <a:gd name="T35" fmla="*/ 25 h 211"/>
                  <a:gd name="T36" fmla="*/ 108 w 211"/>
                  <a:gd name="T37" fmla="*/ 30 h 211"/>
                  <a:gd name="T38" fmla="*/ 118 w 211"/>
                  <a:gd name="T39" fmla="*/ 29 h 211"/>
                  <a:gd name="T40" fmla="*/ 130 w 211"/>
                  <a:gd name="T41" fmla="*/ 32 h 211"/>
                  <a:gd name="T42" fmla="*/ 128 w 211"/>
                  <a:gd name="T43" fmla="*/ 37 h 211"/>
                  <a:gd name="T44" fmla="*/ 116 w 211"/>
                  <a:gd name="T45" fmla="*/ 43 h 211"/>
                  <a:gd name="T46" fmla="*/ 117 w 211"/>
                  <a:gd name="T47" fmla="*/ 50 h 211"/>
                  <a:gd name="T48" fmla="*/ 113 w 211"/>
                  <a:gd name="T49" fmla="*/ 58 h 211"/>
                  <a:gd name="T50" fmla="*/ 110 w 211"/>
                  <a:gd name="T51" fmla="*/ 91 h 211"/>
                  <a:gd name="T52" fmla="*/ 104 w 211"/>
                  <a:gd name="T53" fmla="*/ 97 h 211"/>
                  <a:gd name="T54" fmla="*/ 88 w 211"/>
                  <a:gd name="T55" fmla="*/ 77 h 211"/>
                  <a:gd name="T56" fmla="*/ 57 w 211"/>
                  <a:gd name="T57" fmla="*/ 83 h 211"/>
                  <a:gd name="T58" fmla="*/ 73 w 211"/>
                  <a:gd name="T59" fmla="*/ 89 h 211"/>
                  <a:gd name="T60" fmla="*/ 75 w 211"/>
                  <a:gd name="T61" fmla="*/ 94 h 211"/>
                  <a:gd name="T62" fmla="*/ 63 w 211"/>
                  <a:gd name="T63" fmla="*/ 97 h 211"/>
                  <a:gd name="T64" fmla="*/ 62 w 211"/>
                  <a:gd name="T65" fmla="*/ 105 h 211"/>
                  <a:gd name="T66" fmla="*/ 70 w 211"/>
                  <a:gd name="T67" fmla="*/ 110 h 211"/>
                  <a:gd name="T68" fmla="*/ 84 w 211"/>
                  <a:gd name="T69" fmla="*/ 107 h 211"/>
                  <a:gd name="T70" fmla="*/ 99 w 211"/>
                  <a:gd name="T71" fmla="*/ 114 h 211"/>
                  <a:gd name="T72" fmla="*/ 116 w 211"/>
                  <a:gd name="T73" fmla="*/ 109 h 211"/>
                  <a:gd name="T74" fmla="*/ 118 w 211"/>
                  <a:gd name="T75" fmla="*/ 131 h 211"/>
                  <a:gd name="T76" fmla="*/ 109 w 211"/>
                  <a:gd name="T77" fmla="*/ 159 h 211"/>
                  <a:gd name="T78" fmla="*/ 90 w 211"/>
                  <a:gd name="T79" fmla="*/ 189 h 211"/>
                  <a:gd name="T80" fmla="*/ 82 w 211"/>
                  <a:gd name="T81" fmla="*/ 197 h 211"/>
                  <a:gd name="T82" fmla="*/ 79 w 211"/>
                  <a:gd name="T83" fmla="*/ 181 h 211"/>
                  <a:gd name="T84" fmla="*/ 78 w 211"/>
                  <a:gd name="T85" fmla="*/ 159 h 211"/>
                  <a:gd name="T86" fmla="*/ 63 w 211"/>
                  <a:gd name="T87" fmla="*/ 132 h 211"/>
                  <a:gd name="T88" fmla="*/ 72 w 211"/>
                  <a:gd name="T89" fmla="*/ 125 h 211"/>
                  <a:gd name="T90" fmla="*/ 60 w 211"/>
                  <a:gd name="T91" fmla="*/ 115 h 211"/>
                  <a:gd name="T92" fmla="*/ 55 w 211"/>
                  <a:gd name="T93" fmla="*/ 102 h 211"/>
                  <a:gd name="T94" fmla="*/ 50 w 211"/>
                  <a:gd name="T95" fmla="*/ 89 h 211"/>
                  <a:gd name="T96" fmla="*/ 38 w 211"/>
                  <a:gd name="T97" fmla="*/ 78 h 211"/>
                  <a:gd name="T98" fmla="*/ 37 w 211"/>
                  <a:gd name="T99" fmla="*/ 91 h 211"/>
                  <a:gd name="T100" fmla="*/ 30 w 211"/>
                  <a:gd name="T101" fmla="*/ 91 h 211"/>
                  <a:gd name="T102" fmla="*/ 32 w 211"/>
                  <a:gd name="T103" fmla="*/ 52 h 211"/>
                  <a:gd name="T104" fmla="*/ 20 w 211"/>
                  <a:gd name="T105" fmla="*/ 148 h 211"/>
                  <a:gd name="T106" fmla="*/ 167 w 211"/>
                  <a:gd name="T107" fmla="*/ 185 h 211"/>
                  <a:gd name="T108" fmla="*/ 160 w 211"/>
                  <a:gd name="T109" fmla="*/ 127 h 211"/>
                  <a:gd name="T110" fmla="*/ 184 w 211"/>
                  <a:gd name="T111" fmla="*/ 133 h 211"/>
                  <a:gd name="T112" fmla="*/ 201 w 211"/>
                  <a:gd name="T113" fmla="*/ 146 h 211"/>
                  <a:gd name="T114" fmla="*/ 206 w 211"/>
                  <a:gd name="T115" fmla="*/ 10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1" h="211">
                    <a:moveTo>
                      <a:pt x="196" y="93"/>
                    </a:moveTo>
                    <a:cubicBezTo>
                      <a:pt x="195" y="88"/>
                      <a:pt x="194" y="87"/>
                      <a:pt x="189" y="85"/>
                    </a:cubicBezTo>
                    <a:cubicBezTo>
                      <a:pt x="183" y="84"/>
                      <a:pt x="181" y="81"/>
                      <a:pt x="183" y="76"/>
                    </a:cubicBezTo>
                    <a:cubicBezTo>
                      <a:pt x="184" y="72"/>
                      <a:pt x="186" y="68"/>
                      <a:pt x="187" y="64"/>
                    </a:cubicBezTo>
                    <a:cubicBezTo>
                      <a:pt x="189" y="61"/>
                      <a:pt x="190" y="57"/>
                      <a:pt x="189" y="52"/>
                    </a:cubicBezTo>
                    <a:cubicBezTo>
                      <a:pt x="188" y="48"/>
                      <a:pt x="189" y="44"/>
                      <a:pt x="192" y="41"/>
                    </a:cubicBezTo>
                    <a:cubicBezTo>
                      <a:pt x="189" y="37"/>
                      <a:pt x="186" y="34"/>
                      <a:pt x="182" y="30"/>
                    </a:cubicBezTo>
                    <a:cubicBezTo>
                      <a:pt x="181" y="28"/>
                      <a:pt x="180" y="29"/>
                      <a:pt x="179" y="31"/>
                    </a:cubicBezTo>
                    <a:cubicBezTo>
                      <a:pt x="179" y="32"/>
                      <a:pt x="179" y="33"/>
                      <a:pt x="179" y="33"/>
                    </a:cubicBezTo>
                    <a:cubicBezTo>
                      <a:pt x="178" y="38"/>
                      <a:pt x="174" y="39"/>
                      <a:pt x="170" y="36"/>
                    </a:cubicBezTo>
                    <a:cubicBezTo>
                      <a:pt x="170" y="36"/>
                      <a:pt x="169" y="35"/>
                      <a:pt x="168" y="35"/>
                    </a:cubicBezTo>
                    <a:cubicBezTo>
                      <a:pt x="167" y="34"/>
                      <a:pt x="165" y="34"/>
                      <a:pt x="164" y="34"/>
                    </a:cubicBezTo>
                    <a:cubicBezTo>
                      <a:pt x="160" y="35"/>
                      <a:pt x="159" y="34"/>
                      <a:pt x="159" y="30"/>
                    </a:cubicBezTo>
                    <a:cubicBezTo>
                      <a:pt x="160" y="27"/>
                      <a:pt x="159" y="25"/>
                      <a:pt x="155" y="26"/>
                    </a:cubicBezTo>
                    <a:cubicBezTo>
                      <a:pt x="154" y="26"/>
                      <a:pt x="153" y="26"/>
                      <a:pt x="152" y="26"/>
                    </a:cubicBezTo>
                    <a:cubicBezTo>
                      <a:pt x="149" y="26"/>
                      <a:pt x="147" y="23"/>
                      <a:pt x="148" y="20"/>
                    </a:cubicBezTo>
                    <a:cubicBezTo>
                      <a:pt x="148" y="18"/>
                      <a:pt x="149" y="17"/>
                      <a:pt x="149" y="15"/>
                    </a:cubicBezTo>
                    <a:cubicBezTo>
                      <a:pt x="150" y="14"/>
                      <a:pt x="150" y="12"/>
                      <a:pt x="149" y="11"/>
                    </a:cubicBezTo>
                    <a:cubicBezTo>
                      <a:pt x="147" y="9"/>
                      <a:pt x="144" y="7"/>
                      <a:pt x="141" y="5"/>
                    </a:cubicBezTo>
                    <a:cubicBezTo>
                      <a:pt x="136" y="1"/>
                      <a:pt x="130" y="4"/>
                      <a:pt x="125" y="5"/>
                    </a:cubicBezTo>
                    <a:cubicBezTo>
                      <a:pt x="124" y="9"/>
                      <a:pt x="124" y="10"/>
                      <a:pt x="119" y="9"/>
                    </a:cubicBezTo>
                    <a:cubicBezTo>
                      <a:pt x="114" y="7"/>
                      <a:pt x="110" y="5"/>
                      <a:pt x="106" y="1"/>
                    </a:cubicBezTo>
                    <a:cubicBezTo>
                      <a:pt x="106" y="0"/>
                      <a:pt x="105" y="0"/>
                      <a:pt x="104" y="0"/>
                    </a:cubicBezTo>
                    <a:cubicBezTo>
                      <a:pt x="99" y="1"/>
                      <a:pt x="94" y="1"/>
                      <a:pt x="89" y="2"/>
                    </a:cubicBezTo>
                    <a:cubicBezTo>
                      <a:pt x="88" y="2"/>
                      <a:pt x="87" y="3"/>
                      <a:pt x="87" y="4"/>
                    </a:cubicBezTo>
                    <a:cubicBezTo>
                      <a:pt x="87" y="5"/>
                      <a:pt x="87" y="6"/>
                      <a:pt x="88" y="7"/>
                    </a:cubicBezTo>
                    <a:cubicBezTo>
                      <a:pt x="90" y="7"/>
                      <a:pt x="92" y="7"/>
                      <a:pt x="93" y="6"/>
                    </a:cubicBezTo>
                    <a:cubicBezTo>
                      <a:pt x="95" y="5"/>
                      <a:pt x="97" y="4"/>
                      <a:pt x="99" y="3"/>
                    </a:cubicBezTo>
                    <a:cubicBezTo>
                      <a:pt x="102" y="2"/>
                      <a:pt x="103" y="2"/>
                      <a:pt x="104" y="5"/>
                    </a:cubicBezTo>
                    <a:cubicBezTo>
                      <a:pt x="105" y="8"/>
                      <a:pt x="104" y="11"/>
                      <a:pt x="101" y="13"/>
                    </a:cubicBezTo>
                    <a:cubicBezTo>
                      <a:pt x="98" y="15"/>
                      <a:pt x="94" y="17"/>
                      <a:pt x="90" y="19"/>
                    </a:cubicBezTo>
                    <a:cubicBezTo>
                      <a:pt x="88" y="20"/>
                      <a:pt x="85" y="22"/>
                      <a:pt x="83" y="23"/>
                    </a:cubicBezTo>
                    <a:cubicBezTo>
                      <a:pt x="81" y="25"/>
                      <a:pt x="79" y="27"/>
                      <a:pt x="81" y="30"/>
                    </a:cubicBezTo>
                    <a:cubicBezTo>
                      <a:pt x="82" y="32"/>
                      <a:pt x="85" y="31"/>
                      <a:pt x="87" y="31"/>
                    </a:cubicBezTo>
                    <a:cubicBezTo>
                      <a:pt x="89" y="30"/>
                      <a:pt x="91" y="29"/>
                      <a:pt x="93" y="28"/>
                    </a:cubicBezTo>
                    <a:cubicBezTo>
                      <a:pt x="94" y="27"/>
                      <a:pt x="95" y="26"/>
                      <a:pt x="96" y="25"/>
                    </a:cubicBezTo>
                    <a:cubicBezTo>
                      <a:pt x="98" y="24"/>
                      <a:pt x="99" y="24"/>
                      <a:pt x="100" y="27"/>
                    </a:cubicBezTo>
                    <a:cubicBezTo>
                      <a:pt x="102" y="31"/>
                      <a:pt x="105" y="32"/>
                      <a:pt x="108" y="30"/>
                    </a:cubicBezTo>
                    <a:cubicBezTo>
                      <a:pt x="110" y="29"/>
                      <a:pt x="111" y="27"/>
                      <a:pt x="113" y="26"/>
                    </a:cubicBezTo>
                    <a:cubicBezTo>
                      <a:pt x="116" y="25"/>
                      <a:pt x="118" y="26"/>
                      <a:pt x="118" y="29"/>
                    </a:cubicBezTo>
                    <a:cubicBezTo>
                      <a:pt x="119" y="33"/>
                      <a:pt x="120" y="34"/>
                      <a:pt x="124" y="33"/>
                    </a:cubicBezTo>
                    <a:cubicBezTo>
                      <a:pt x="126" y="33"/>
                      <a:pt x="128" y="33"/>
                      <a:pt x="130" y="32"/>
                    </a:cubicBezTo>
                    <a:cubicBezTo>
                      <a:pt x="130" y="33"/>
                      <a:pt x="131" y="33"/>
                      <a:pt x="131" y="33"/>
                    </a:cubicBezTo>
                    <a:cubicBezTo>
                      <a:pt x="130" y="34"/>
                      <a:pt x="130" y="36"/>
                      <a:pt x="128" y="37"/>
                    </a:cubicBezTo>
                    <a:cubicBezTo>
                      <a:pt x="127" y="39"/>
                      <a:pt x="124" y="40"/>
                      <a:pt x="122" y="41"/>
                    </a:cubicBezTo>
                    <a:cubicBezTo>
                      <a:pt x="119" y="42"/>
                      <a:pt x="116" y="43"/>
                      <a:pt x="116" y="43"/>
                    </a:cubicBezTo>
                    <a:cubicBezTo>
                      <a:pt x="116" y="43"/>
                      <a:pt x="120" y="45"/>
                      <a:pt x="118" y="46"/>
                    </a:cubicBezTo>
                    <a:cubicBezTo>
                      <a:pt x="114" y="47"/>
                      <a:pt x="108" y="53"/>
                      <a:pt x="117" y="50"/>
                    </a:cubicBezTo>
                    <a:cubicBezTo>
                      <a:pt x="118" y="50"/>
                      <a:pt x="120" y="50"/>
                      <a:pt x="122" y="49"/>
                    </a:cubicBezTo>
                    <a:cubicBezTo>
                      <a:pt x="120" y="54"/>
                      <a:pt x="116" y="56"/>
                      <a:pt x="113" y="58"/>
                    </a:cubicBezTo>
                    <a:cubicBezTo>
                      <a:pt x="102" y="64"/>
                      <a:pt x="101" y="79"/>
                      <a:pt x="107" y="86"/>
                    </a:cubicBezTo>
                    <a:cubicBezTo>
                      <a:pt x="108" y="88"/>
                      <a:pt x="109" y="89"/>
                      <a:pt x="110" y="91"/>
                    </a:cubicBezTo>
                    <a:cubicBezTo>
                      <a:pt x="111" y="93"/>
                      <a:pt x="111" y="96"/>
                      <a:pt x="109" y="97"/>
                    </a:cubicBezTo>
                    <a:cubicBezTo>
                      <a:pt x="108" y="98"/>
                      <a:pt x="105" y="97"/>
                      <a:pt x="104" y="97"/>
                    </a:cubicBezTo>
                    <a:cubicBezTo>
                      <a:pt x="101" y="94"/>
                      <a:pt x="98" y="92"/>
                      <a:pt x="96" y="89"/>
                    </a:cubicBezTo>
                    <a:cubicBezTo>
                      <a:pt x="93" y="85"/>
                      <a:pt x="91" y="81"/>
                      <a:pt x="88" y="77"/>
                    </a:cubicBezTo>
                    <a:cubicBezTo>
                      <a:pt x="78" y="66"/>
                      <a:pt x="66" y="68"/>
                      <a:pt x="57" y="77"/>
                    </a:cubicBezTo>
                    <a:cubicBezTo>
                      <a:pt x="54" y="79"/>
                      <a:pt x="55" y="81"/>
                      <a:pt x="57" y="83"/>
                    </a:cubicBezTo>
                    <a:cubicBezTo>
                      <a:pt x="58" y="83"/>
                      <a:pt x="59" y="84"/>
                      <a:pt x="60" y="84"/>
                    </a:cubicBezTo>
                    <a:cubicBezTo>
                      <a:pt x="65" y="86"/>
                      <a:pt x="69" y="88"/>
                      <a:pt x="73" y="89"/>
                    </a:cubicBezTo>
                    <a:cubicBezTo>
                      <a:pt x="74" y="90"/>
                      <a:pt x="75" y="90"/>
                      <a:pt x="76" y="91"/>
                    </a:cubicBezTo>
                    <a:cubicBezTo>
                      <a:pt x="77" y="92"/>
                      <a:pt x="77" y="93"/>
                      <a:pt x="75" y="94"/>
                    </a:cubicBezTo>
                    <a:cubicBezTo>
                      <a:pt x="74" y="95"/>
                      <a:pt x="72" y="95"/>
                      <a:pt x="71" y="95"/>
                    </a:cubicBezTo>
                    <a:cubicBezTo>
                      <a:pt x="68" y="96"/>
                      <a:pt x="65" y="96"/>
                      <a:pt x="63" y="97"/>
                    </a:cubicBezTo>
                    <a:cubicBezTo>
                      <a:pt x="61" y="98"/>
                      <a:pt x="59" y="100"/>
                      <a:pt x="59" y="101"/>
                    </a:cubicBezTo>
                    <a:cubicBezTo>
                      <a:pt x="59" y="102"/>
                      <a:pt x="61" y="104"/>
                      <a:pt x="62" y="105"/>
                    </a:cubicBezTo>
                    <a:cubicBezTo>
                      <a:pt x="63" y="106"/>
                      <a:pt x="64" y="106"/>
                      <a:pt x="65" y="107"/>
                    </a:cubicBezTo>
                    <a:cubicBezTo>
                      <a:pt x="67" y="108"/>
                      <a:pt x="69" y="109"/>
                      <a:pt x="70" y="110"/>
                    </a:cubicBezTo>
                    <a:cubicBezTo>
                      <a:pt x="72" y="113"/>
                      <a:pt x="74" y="113"/>
                      <a:pt x="76" y="112"/>
                    </a:cubicBezTo>
                    <a:cubicBezTo>
                      <a:pt x="79" y="110"/>
                      <a:pt x="81" y="109"/>
                      <a:pt x="84" y="107"/>
                    </a:cubicBezTo>
                    <a:cubicBezTo>
                      <a:pt x="87" y="105"/>
                      <a:pt x="87" y="105"/>
                      <a:pt x="89" y="108"/>
                    </a:cubicBezTo>
                    <a:cubicBezTo>
                      <a:pt x="91" y="112"/>
                      <a:pt x="94" y="115"/>
                      <a:pt x="99" y="114"/>
                    </a:cubicBezTo>
                    <a:cubicBezTo>
                      <a:pt x="102" y="114"/>
                      <a:pt x="106" y="112"/>
                      <a:pt x="109" y="111"/>
                    </a:cubicBezTo>
                    <a:cubicBezTo>
                      <a:pt x="111" y="110"/>
                      <a:pt x="113" y="109"/>
                      <a:pt x="116" y="109"/>
                    </a:cubicBezTo>
                    <a:cubicBezTo>
                      <a:pt x="121" y="108"/>
                      <a:pt x="124" y="112"/>
                      <a:pt x="124" y="118"/>
                    </a:cubicBezTo>
                    <a:cubicBezTo>
                      <a:pt x="125" y="124"/>
                      <a:pt x="122" y="128"/>
                      <a:pt x="118" y="131"/>
                    </a:cubicBezTo>
                    <a:cubicBezTo>
                      <a:pt x="114" y="135"/>
                      <a:pt x="112" y="139"/>
                      <a:pt x="114" y="145"/>
                    </a:cubicBezTo>
                    <a:cubicBezTo>
                      <a:pt x="116" y="150"/>
                      <a:pt x="114" y="155"/>
                      <a:pt x="109" y="159"/>
                    </a:cubicBezTo>
                    <a:cubicBezTo>
                      <a:pt x="106" y="162"/>
                      <a:pt x="103" y="164"/>
                      <a:pt x="99" y="167"/>
                    </a:cubicBezTo>
                    <a:cubicBezTo>
                      <a:pt x="95" y="169"/>
                      <a:pt x="89" y="184"/>
                      <a:pt x="90" y="189"/>
                    </a:cubicBezTo>
                    <a:cubicBezTo>
                      <a:pt x="90" y="190"/>
                      <a:pt x="91" y="191"/>
                      <a:pt x="90" y="192"/>
                    </a:cubicBezTo>
                    <a:cubicBezTo>
                      <a:pt x="90" y="197"/>
                      <a:pt x="87" y="196"/>
                      <a:pt x="82" y="197"/>
                    </a:cubicBezTo>
                    <a:cubicBezTo>
                      <a:pt x="79" y="198"/>
                      <a:pt x="80" y="192"/>
                      <a:pt x="79" y="189"/>
                    </a:cubicBezTo>
                    <a:cubicBezTo>
                      <a:pt x="78" y="186"/>
                      <a:pt x="78" y="183"/>
                      <a:pt x="79" y="181"/>
                    </a:cubicBezTo>
                    <a:cubicBezTo>
                      <a:pt x="79" y="178"/>
                      <a:pt x="81" y="176"/>
                      <a:pt x="81" y="173"/>
                    </a:cubicBezTo>
                    <a:cubicBezTo>
                      <a:pt x="83" y="168"/>
                      <a:pt x="82" y="163"/>
                      <a:pt x="78" y="159"/>
                    </a:cubicBezTo>
                    <a:cubicBezTo>
                      <a:pt x="76" y="158"/>
                      <a:pt x="74" y="156"/>
                      <a:pt x="73" y="154"/>
                    </a:cubicBezTo>
                    <a:cubicBezTo>
                      <a:pt x="66" y="148"/>
                      <a:pt x="63" y="141"/>
                      <a:pt x="63" y="132"/>
                    </a:cubicBezTo>
                    <a:cubicBezTo>
                      <a:pt x="63" y="128"/>
                      <a:pt x="65" y="126"/>
                      <a:pt x="69" y="126"/>
                    </a:cubicBezTo>
                    <a:cubicBezTo>
                      <a:pt x="70" y="126"/>
                      <a:pt x="71" y="125"/>
                      <a:pt x="72" y="125"/>
                    </a:cubicBezTo>
                    <a:cubicBezTo>
                      <a:pt x="71" y="122"/>
                      <a:pt x="70" y="120"/>
                      <a:pt x="66" y="120"/>
                    </a:cubicBezTo>
                    <a:cubicBezTo>
                      <a:pt x="63" y="120"/>
                      <a:pt x="61" y="118"/>
                      <a:pt x="60" y="115"/>
                    </a:cubicBezTo>
                    <a:cubicBezTo>
                      <a:pt x="59" y="114"/>
                      <a:pt x="59" y="112"/>
                      <a:pt x="59" y="111"/>
                    </a:cubicBezTo>
                    <a:cubicBezTo>
                      <a:pt x="57" y="108"/>
                      <a:pt x="57" y="104"/>
                      <a:pt x="55" y="102"/>
                    </a:cubicBezTo>
                    <a:cubicBezTo>
                      <a:pt x="53" y="99"/>
                      <a:pt x="52" y="97"/>
                      <a:pt x="52" y="94"/>
                    </a:cubicBezTo>
                    <a:cubicBezTo>
                      <a:pt x="52" y="92"/>
                      <a:pt x="51" y="91"/>
                      <a:pt x="50" y="89"/>
                    </a:cubicBezTo>
                    <a:cubicBezTo>
                      <a:pt x="47" y="87"/>
                      <a:pt x="45" y="84"/>
                      <a:pt x="42" y="82"/>
                    </a:cubicBezTo>
                    <a:cubicBezTo>
                      <a:pt x="41" y="81"/>
                      <a:pt x="40" y="80"/>
                      <a:pt x="38" y="78"/>
                    </a:cubicBezTo>
                    <a:cubicBezTo>
                      <a:pt x="38" y="81"/>
                      <a:pt x="38" y="83"/>
                      <a:pt x="38" y="84"/>
                    </a:cubicBezTo>
                    <a:cubicBezTo>
                      <a:pt x="38" y="86"/>
                      <a:pt x="38" y="89"/>
                      <a:pt x="37" y="91"/>
                    </a:cubicBezTo>
                    <a:cubicBezTo>
                      <a:pt x="37" y="92"/>
                      <a:pt x="35" y="94"/>
                      <a:pt x="34" y="94"/>
                    </a:cubicBezTo>
                    <a:cubicBezTo>
                      <a:pt x="33" y="94"/>
                      <a:pt x="31" y="92"/>
                      <a:pt x="30" y="91"/>
                    </a:cubicBezTo>
                    <a:cubicBezTo>
                      <a:pt x="30" y="89"/>
                      <a:pt x="30" y="86"/>
                      <a:pt x="30" y="84"/>
                    </a:cubicBezTo>
                    <a:cubicBezTo>
                      <a:pt x="32" y="73"/>
                      <a:pt x="33" y="62"/>
                      <a:pt x="32" y="52"/>
                    </a:cubicBezTo>
                    <a:cubicBezTo>
                      <a:pt x="32" y="48"/>
                      <a:pt x="31" y="44"/>
                      <a:pt x="30" y="39"/>
                    </a:cubicBezTo>
                    <a:cubicBezTo>
                      <a:pt x="10" y="64"/>
                      <a:pt x="0" y="108"/>
                      <a:pt x="20" y="148"/>
                    </a:cubicBezTo>
                    <a:cubicBezTo>
                      <a:pt x="42" y="190"/>
                      <a:pt x="89" y="211"/>
                      <a:pt x="135" y="199"/>
                    </a:cubicBezTo>
                    <a:cubicBezTo>
                      <a:pt x="147" y="196"/>
                      <a:pt x="158" y="191"/>
                      <a:pt x="167" y="185"/>
                    </a:cubicBezTo>
                    <a:cubicBezTo>
                      <a:pt x="162" y="183"/>
                      <a:pt x="155" y="180"/>
                      <a:pt x="154" y="161"/>
                    </a:cubicBezTo>
                    <a:cubicBezTo>
                      <a:pt x="153" y="133"/>
                      <a:pt x="157" y="127"/>
                      <a:pt x="160" y="127"/>
                    </a:cubicBezTo>
                    <a:cubicBezTo>
                      <a:pt x="162" y="127"/>
                      <a:pt x="164" y="126"/>
                      <a:pt x="172" y="134"/>
                    </a:cubicBezTo>
                    <a:cubicBezTo>
                      <a:pt x="179" y="143"/>
                      <a:pt x="183" y="139"/>
                      <a:pt x="184" y="133"/>
                    </a:cubicBezTo>
                    <a:cubicBezTo>
                      <a:pt x="184" y="127"/>
                      <a:pt x="190" y="118"/>
                      <a:pt x="193" y="127"/>
                    </a:cubicBezTo>
                    <a:cubicBezTo>
                      <a:pt x="194" y="133"/>
                      <a:pt x="198" y="141"/>
                      <a:pt x="201" y="146"/>
                    </a:cubicBezTo>
                    <a:cubicBezTo>
                      <a:pt x="207" y="135"/>
                      <a:pt x="210" y="123"/>
                      <a:pt x="211" y="111"/>
                    </a:cubicBezTo>
                    <a:cubicBezTo>
                      <a:pt x="209" y="110"/>
                      <a:pt x="208" y="110"/>
                      <a:pt x="206" y="109"/>
                    </a:cubicBezTo>
                    <a:cubicBezTo>
                      <a:pt x="200" y="106"/>
                      <a:pt x="196" y="101"/>
                      <a:pt x="196" y="9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sp>
            <p:nvSpPr>
              <p:cNvPr id="8" name="Freeform 35"/>
              <p:cNvSpPr>
                <a:spLocks noEditPoints="1"/>
              </p:cNvSpPr>
              <p:nvPr/>
            </p:nvSpPr>
            <p:spPr bwMode="auto">
              <a:xfrm>
                <a:off x="7275513" y="5302250"/>
                <a:ext cx="1012825" cy="1012825"/>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258 w 352"/>
                  <a:gd name="T11" fmla="*/ 261 h 352"/>
                  <a:gd name="T12" fmla="*/ 188 w 352"/>
                  <a:gd name="T13" fmla="*/ 294 h 352"/>
                  <a:gd name="T14" fmla="*/ 96 w 352"/>
                  <a:gd name="T15" fmla="*/ 263 h 352"/>
                  <a:gd name="T16" fmla="*/ 59 w 352"/>
                  <a:gd name="T17" fmla="*/ 189 h 352"/>
                  <a:gd name="T18" fmla="*/ 157 w 352"/>
                  <a:gd name="T19" fmla="*/ 60 h 352"/>
                  <a:gd name="T20" fmla="*/ 175 w 352"/>
                  <a:gd name="T21" fmla="*/ 58 h 352"/>
                  <a:gd name="T22" fmla="*/ 176 w 352"/>
                  <a:gd name="T23" fmla="*/ 58 h 352"/>
                  <a:gd name="T24" fmla="*/ 196 w 352"/>
                  <a:gd name="T25" fmla="*/ 60 h 352"/>
                  <a:gd name="T26" fmla="*/ 272 w 352"/>
                  <a:gd name="T27" fmla="*/ 108 h 352"/>
                  <a:gd name="T28" fmla="*/ 293 w 352"/>
                  <a:gd name="T29" fmla="*/ 162 h 352"/>
                  <a:gd name="T30" fmla="*/ 258 w 352"/>
                  <a:gd name="T31" fmla="*/ 26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2" h="352">
                    <a:moveTo>
                      <a:pt x="176" y="0"/>
                    </a:moveTo>
                    <a:cubicBezTo>
                      <a:pt x="79" y="0"/>
                      <a:pt x="0" y="79"/>
                      <a:pt x="0" y="176"/>
                    </a:cubicBezTo>
                    <a:cubicBezTo>
                      <a:pt x="0" y="273"/>
                      <a:pt x="79" y="352"/>
                      <a:pt x="176" y="352"/>
                    </a:cubicBezTo>
                    <a:cubicBezTo>
                      <a:pt x="273" y="352"/>
                      <a:pt x="352" y="273"/>
                      <a:pt x="352" y="176"/>
                    </a:cubicBezTo>
                    <a:cubicBezTo>
                      <a:pt x="352" y="79"/>
                      <a:pt x="273" y="0"/>
                      <a:pt x="176" y="0"/>
                    </a:cubicBezTo>
                    <a:close/>
                    <a:moveTo>
                      <a:pt x="258" y="261"/>
                    </a:moveTo>
                    <a:cubicBezTo>
                      <a:pt x="238" y="280"/>
                      <a:pt x="215" y="291"/>
                      <a:pt x="188" y="294"/>
                    </a:cubicBezTo>
                    <a:cubicBezTo>
                      <a:pt x="153" y="297"/>
                      <a:pt x="122" y="287"/>
                      <a:pt x="96" y="263"/>
                    </a:cubicBezTo>
                    <a:cubicBezTo>
                      <a:pt x="75" y="243"/>
                      <a:pt x="62" y="218"/>
                      <a:pt x="59" y="189"/>
                    </a:cubicBezTo>
                    <a:cubicBezTo>
                      <a:pt x="52" y="127"/>
                      <a:pt x="96" y="69"/>
                      <a:pt x="157" y="60"/>
                    </a:cubicBezTo>
                    <a:cubicBezTo>
                      <a:pt x="163" y="59"/>
                      <a:pt x="169" y="59"/>
                      <a:pt x="175" y="58"/>
                    </a:cubicBezTo>
                    <a:cubicBezTo>
                      <a:pt x="176" y="58"/>
                      <a:pt x="176" y="58"/>
                      <a:pt x="176" y="58"/>
                    </a:cubicBezTo>
                    <a:cubicBezTo>
                      <a:pt x="183" y="59"/>
                      <a:pt x="189" y="59"/>
                      <a:pt x="196" y="60"/>
                    </a:cubicBezTo>
                    <a:cubicBezTo>
                      <a:pt x="227" y="66"/>
                      <a:pt x="253" y="82"/>
                      <a:pt x="272" y="108"/>
                    </a:cubicBezTo>
                    <a:cubicBezTo>
                      <a:pt x="283" y="124"/>
                      <a:pt x="291" y="142"/>
                      <a:pt x="293" y="162"/>
                    </a:cubicBezTo>
                    <a:cubicBezTo>
                      <a:pt x="297" y="200"/>
                      <a:pt x="286" y="234"/>
                      <a:pt x="258" y="261"/>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grpSp>
        <p:sp>
          <p:nvSpPr>
            <p:cNvPr id="34831" name="Text Box 10"/>
            <p:cNvSpPr txBox="1">
              <a:spLocks noChangeArrowheads="1"/>
            </p:cNvSpPr>
            <p:nvPr/>
          </p:nvSpPr>
          <p:spPr bwMode="auto">
            <a:xfrm>
              <a:off x="7124653" y="2008885"/>
              <a:ext cx="1712692" cy="754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1" hangingPunct="1">
                <a:lnSpc>
                  <a:spcPct val="150000"/>
                </a:lnSpc>
                <a:buFont typeface="Arial" panose="020B0604020202020204" pitchFamily="34" charset="0"/>
                <a:buNone/>
              </a:pPr>
              <a:r>
                <a:rPr lang="zh-CN" altLang="en-US" sz="1325">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325">
                <a:latin typeface="Arial" panose="020B0604020202020204" pitchFamily="34" charset="0"/>
                <a:ea typeface="微软雅黑" panose="020B0503020204020204" pitchFamily="34" charset="-122"/>
                <a:sym typeface="Arial" panose="020B0604020202020204" pitchFamily="34" charset="0"/>
              </a:endParaRPr>
            </a:p>
            <a:p>
              <a:pPr algn="just" eaLnBrk="1" hangingPunct="1">
                <a:lnSpc>
                  <a:spcPct val="150000"/>
                </a:lnSpc>
                <a:buFont typeface="Arial" panose="020B0604020202020204" pitchFamily="34" charset="0"/>
                <a:buNone/>
              </a:pPr>
              <a:r>
                <a:rPr lang="zh-CN" altLang="en-US" sz="76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7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7" name="组合 26"/>
          <p:cNvGrpSpPr/>
          <p:nvPr/>
        </p:nvGrpSpPr>
        <p:grpSpPr bwMode="auto">
          <a:xfrm>
            <a:off x="8500749" y="4187935"/>
            <a:ext cx="3002845" cy="1118418"/>
            <a:chOff x="6597339" y="3205806"/>
            <a:chExt cx="2252853" cy="838897"/>
          </a:xfrm>
        </p:grpSpPr>
        <p:grpSp>
          <p:nvGrpSpPr>
            <p:cNvPr id="9" name="Group 92"/>
            <p:cNvGrpSpPr>
              <a:grpSpLocks noChangeAspect="1"/>
            </p:cNvGrpSpPr>
            <p:nvPr/>
          </p:nvGrpSpPr>
          <p:grpSpPr>
            <a:xfrm>
              <a:off x="6597339" y="3205806"/>
              <a:ext cx="432000" cy="432833"/>
              <a:chOff x="4427538" y="3192463"/>
              <a:chExt cx="823913" cy="825500"/>
            </a:xfrm>
            <a:solidFill>
              <a:schemeClr val="accent1"/>
            </a:solidFill>
          </p:grpSpPr>
          <p:sp>
            <p:nvSpPr>
              <p:cNvPr id="10" name="Oval 23"/>
              <p:cNvSpPr>
                <a:spLocks noChangeArrowheads="1"/>
              </p:cNvSpPr>
              <p:nvPr/>
            </p:nvSpPr>
            <p:spPr bwMode="auto">
              <a:xfrm>
                <a:off x="4813301" y="3825875"/>
                <a:ext cx="57150" cy="571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sp>
            <p:nvSpPr>
              <p:cNvPr id="11" name="Rectangle 24"/>
              <p:cNvSpPr>
                <a:spLocks noChangeArrowheads="1"/>
              </p:cNvSpPr>
              <p:nvPr/>
            </p:nvSpPr>
            <p:spPr bwMode="auto">
              <a:xfrm>
                <a:off x="4784726" y="3352800"/>
                <a:ext cx="115888" cy="15875"/>
              </a:xfrm>
              <a:prstGeom prst="rect">
                <a:avLst/>
              </a:prstGeom>
              <a:solidFill>
                <a:srgbClr val="EC2D4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sp>
            <p:nvSpPr>
              <p:cNvPr id="12" name="Freeform 25"/>
              <p:cNvSpPr>
                <a:spLocks noEditPoints="1"/>
              </p:cNvSpPr>
              <p:nvPr/>
            </p:nvSpPr>
            <p:spPr bwMode="auto">
              <a:xfrm>
                <a:off x="4427538" y="3192463"/>
                <a:ext cx="823913" cy="825500"/>
              </a:xfrm>
              <a:custGeom>
                <a:avLst/>
                <a:gdLst>
                  <a:gd name="T0" fmla="*/ 143 w 286"/>
                  <a:gd name="T1" fmla="*/ 0 h 287"/>
                  <a:gd name="T2" fmla="*/ 0 w 286"/>
                  <a:gd name="T3" fmla="*/ 143 h 287"/>
                  <a:gd name="T4" fmla="*/ 143 w 286"/>
                  <a:gd name="T5" fmla="*/ 287 h 287"/>
                  <a:gd name="T6" fmla="*/ 286 w 286"/>
                  <a:gd name="T7" fmla="*/ 143 h 287"/>
                  <a:gd name="T8" fmla="*/ 143 w 286"/>
                  <a:gd name="T9" fmla="*/ 0 h 287"/>
                  <a:gd name="T10" fmla="*/ 201 w 286"/>
                  <a:gd name="T11" fmla="*/ 234 h 287"/>
                  <a:gd name="T12" fmla="*/ 187 w 286"/>
                  <a:gd name="T13" fmla="*/ 248 h 287"/>
                  <a:gd name="T14" fmla="*/ 101 w 286"/>
                  <a:gd name="T15" fmla="*/ 248 h 287"/>
                  <a:gd name="T16" fmla="*/ 87 w 286"/>
                  <a:gd name="T17" fmla="*/ 234 h 287"/>
                  <a:gd name="T18" fmla="*/ 87 w 286"/>
                  <a:gd name="T19" fmla="*/ 60 h 287"/>
                  <a:gd name="T20" fmla="*/ 101 w 286"/>
                  <a:gd name="T21" fmla="*/ 46 h 287"/>
                  <a:gd name="T22" fmla="*/ 187 w 286"/>
                  <a:gd name="T23" fmla="*/ 46 h 287"/>
                  <a:gd name="T24" fmla="*/ 201 w 286"/>
                  <a:gd name="T25" fmla="*/ 60 h 287"/>
                  <a:gd name="T26" fmla="*/ 201 w 286"/>
                  <a:gd name="T27" fmla="*/ 23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287">
                    <a:moveTo>
                      <a:pt x="143" y="0"/>
                    </a:moveTo>
                    <a:cubicBezTo>
                      <a:pt x="64" y="0"/>
                      <a:pt x="0" y="64"/>
                      <a:pt x="0" y="143"/>
                    </a:cubicBezTo>
                    <a:cubicBezTo>
                      <a:pt x="0" y="222"/>
                      <a:pt x="64" y="287"/>
                      <a:pt x="143" y="287"/>
                    </a:cubicBezTo>
                    <a:cubicBezTo>
                      <a:pt x="222" y="287"/>
                      <a:pt x="286" y="222"/>
                      <a:pt x="286" y="143"/>
                    </a:cubicBezTo>
                    <a:cubicBezTo>
                      <a:pt x="286" y="64"/>
                      <a:pt x="222" y="0"/>
                      <a:pt x="143" y="0"/>
                    </a:cubicBezTo>
                    <a:close/>
                    <a:moveTo>
                      <a:pt x="201" y="234"/>
                    </a:moveTo>
                    <a:cubicBezTo>
                      <a:pt x="201" y="242"/>
                      <a:pt x="195" y="248"/>
                      <a:pt x="187" y="248"/>
                    </a:cubicBezTo>
                    <a:cubicBezTo>
                      <a:pt x="101" y="248"/>
                      <a:pt x="101" y="248"/>
                      <a:pt x="101" y="248"/>
                    </a:cubicBezTo>
                    <a:cubicBezTo>
                      <a:pt x="93" y="248"/>
                      <a:pt x="87" y="242"/>
                      <a:pt x="87" y="234"/>
                    </a:cubicBezTo>
                    <a:cubicBezTo>
                      <a:pt x="87" y="60"/>
                      <a:pt x="87" y="60"/>
                      <a:pt x="87" y="60"/>
                    </a:cubicBezTo>
                    <a:cubicBezTo>
                      <a:pt x="87" y="52"/>
                      <a:pt x="93" y="46"/>
                      <a:pt x="101" y="46"/>
                    </a:cubicBezTo>
                    <a:cubicBezTo>
                      <a:pt x="187" y="46"/>
                      <a:pt x="187" y="46"/>
                      <a:pt x="187" y="46"/>
                    </a:cubicBezTo>
                    <a:cubicBezTo>
                      <a:pt x="195" y="46"/>
                      <a:pt x="201" y="52"/>
                      <a:pt x="201" y="60"/>
                    </a:cubicBezTo>
                    <a:lnTo>
                      <a:pt x="201" y="234"/>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sp>
            <p:nvSpPr>
              <p:cNvPr id="13" name="Oval 26"/>
              <p:cNvSpPr>
                <a:spLocks noChangeArrowheads="1"/>
              </p:cNvSpPr>
              <p:nvPr/>
            </p:nvSpPr>
            <p:spPr bwMode="auto">
              <a:xfrm>
                <a:off x="4926013" y="3351213"/>
                <a:ext cx="22225" cy="190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sp>
            <p:nvSpPr>
              <p:cNvPr id="14" name="Rectangle 27"/>
              <p:cNvSpPr>
                <a:spLocks noChangeArrowheads="1"/>
              </p:cNvSpPr>
              <p:nvPr/>
            </p:nvSpPr>
            <p:spPr bwMode="auto">
              <a:xfrm>
                <a:off x="4710113" y="3397250"/>
                <a:ext cx="265113" cy="40005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p>
                <a:pPr defTabSz="913765">
                  <a:lnSpc>
                    <a:spcPct val="150000"/>
                  </a:lnSpc>
                  <a:defRPr/>
                </a:pPr>
                <a:endParaRPr lang="id-ID" sz="760" noProof="1">
                  <a:latin typeface="Arial" panose="020B0604020202020204" pitchFamily="34" charset="0"/>
                  <a:ea typeface="微软雅黑" panose="020B0503020204020204" pitchFamily="34" charset="-122"/>
                  <a:sym typeface="Arial" panose="020B0604020202020204" pitchFamily="34" charset="0"/>
                </a:endParaRPr>
              </a:p>
            </p:txBody>
          </p:sp>
        </p:grpSp>
        <p:sp>
          <p:nvSpPr>
            <p:cNvPr id="34829" name="Text Box 10"/>
            <p:cNvSpPr txBox="1">
              <a:spLocks noChangeArrowheads="1"/>
            </p:cNvSpPr>
            <p:nvPr/>
          </p:nvSpPr>
          <p:spPr bwMode="auto">
            <a:xfrm>
              <a:off x="7137011" y="3289902"/>
              <a:ext cx="1713181" cy="75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just" eaLnBrk="1" hangingPunct="1">
                <a:lnSpc>
                  <a:spcPct val="150000"/>
                </a:lnSpc>
                <a:buFont typeface="Arial" panose="020B0604020202020204" pitchFamily="34" charset="0"/>
                <a:buNone/>
              </a:pPr>
              <a:r>
                <a:rPr lang="zh-CN" altLang="en-US" sz="1325">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325">
                <a:latin typeface="Arial" panose="020B0604020202020204" pitchFamily="34" charset="0"/>
                <a:ea typeface="微软雅黑" panose="020B0503020204020204" pitchFamily="34" charset="-122"/>
                <a:sym typeface="Arial" panose="020B0604020202020204" pitchFamily="34" charset="0"/>
              </a:endParaRPr>
            </a:p>
            <a:p>
              <a:pPr eaLnBrk="1" hangingPunct="1">
                <a:lnSpc>
                  <a:spcPct val="150000"/>
                </a:lnSpc>
                <a:buFont typeface="Arial" panose="020B0604020202020204" pitchFamily="34" charset="0"/>
                <a:buNone/>
              </a:pPr>
              <a:r>
                <a:rPr lang="zh-CN" altLang="en-US" sz="76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7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8" name="组合 27"/>
          <p:cNvGrpSpPr/>
          <p:nvPr/>
        </p:nvGrpSpPr>
        <p:grpSpPr bwMode="auto">
          <a:xfrm>
            <a:off x="785169" y="2021974"/>
            <a:ext cx="2933606" cy="1057125"/>
            <a:chOff x="189578" y="1980213"/>
            <a:chExt cx="2200182" cy="792497"/>
          </a:xfrm>
        </p:grpSpPr>
        <p:sp>
          <p:nvSpPr>
            <p:cNvPr id="34826" name="Freeform 31"/>
            <p:cNvSpPr>
              <a:spLocks noChangeAspect="1" noEditPoints="1" noChangeArrowheads="1"/>
            </p:cNvSpPr>
            <p:nvPr/>
          </p:nvSpPr>
          <p:spPr bwMode="auto">
            <a:xfrm>
              <a:off x="1957760" y="1980213"/>
              <a:ext cx="432000" cy="432851"/>
            </a:xfrm>
            <a:custGeom>
              <a:avLst/>
              <a:gdLst>
                <a:gd name="T0" fmla="*/ 216000 w 280"/>
                <a:gd name="T1" fmla="*/ 0 h 280"/>
                <a:gd name="T2" fmla="*/ 0 w 280"/>
                <a:gd name="T3" fmla="*/ 216426 h 280"/>
                <a:gd name="T4" fmla="*/ 216000 w 280"/>
                <a:gd name="T5" fmla="*/ 432851 h 280"/>
                <a:gd name="T6" fmla="*/ 432000 w 280"/>
                <a:gd name="T7" fmla="*/ 216426 h 280"/>
                <a:gd name="T8" fmla="*/ 216000 w 280"/>
                <a:gd name="T9" fmla="*/ 0 h 280"/>
                <a:gd name="T10" fmla="*/ 285429 w 280"/>
                <a:gd name="T11" fmla="*/ 106667 h 280"/>
                <a:gd name="T12" fmla="*/ 325543 w 280"/>
                <a:gd name="T13" fmla="*/ 146860 h 280"/>
                <a:gd name="T14" fmla="*/ 285429 w 280"/>
                <a:gd name="T15" fmla="*/ 188599 h 280"/>
                <a:gd name="T16" fmla="*/ 268457 w 280"/>
                <a:gd name="T17" fmla="*/ 183962 h 280"/>
                <a:gd name="T18" fmla="*/ 243771 w 280"/>
                <a:gd name="T19" fmla="*/ 146860 h 280"/>
                <a:gd name="T20" fmla="*/ 285429 w 280"/>
                <a:gd name="T21" fmla="*/ 106667 h 280"/>
                <a:gd name="T22" fmla="*/ 217543 w 280"/>
                <a:gd name="T23" fmla="*/ 148406 h 280"/>
                <a:gd name="T24" fmla="*/ 257657 w 280"/>
                <a:gd name="T25" fmla="*/ 190145 h 280"/>
                <a:gd name="T26" fmla="*/ 217543 w 280"/>
                <a:gd name="T27" fmla="*/ 230339 h 280"/>
                <a:gd name="T28" fmla="*/ 177429 w 280"/>
                <a:gd name="T29" fmla="*/ 190145 h 280"/>
                <a:gd name="T30" fmla="*/ 217543 w 280"/>
                <a:gd name="T31" fmla="*/ 148406 h 280"/>
                <a:gd name="T32" fmla="*/ 146571 w 280"/>
                <a:gd name="T33" fmla="*/ 106667 h 280"/>
                <a:gd name="T34" fmla="*/ 186686 w 280"/>
                <a:gd name="T35" fmla="*/ 146860 h 280"/>
                <a:gd name="T36" fmla="*/ 186686 w 280"/>
                <a:gd name="T37" fmla="*/ 149952 h 280"/>
                <a:gd name="T38" fmla="*/ 168171 w 280"/>
                <a:gd name="T39" fmla="*/ 182416 h 280"/>
                <a:gd name="T40" fmla="*/ 146571 w 280"/>
                <a:gd name="T41" fmla="*/ 188599 h 280"/>
                <a:gd name="T42" fmla="*/ 104914 w 280"/>
                <a:gd name="T43" fmla="*/ 146860 h 280"/>
                <a:gd name="T44" fmla="*/ 146571 w 280"/>
                <a:gd name="T45" fmla="*/ 106667 h 280"/>
                <a:gd name="T46" fmla="*/ 138857 w 280"/>
                <a:gd name="T47" fmla="*/ 298358 h 280"/>
                <a:gd name="T48" fmla="*/ 80229 w 280"/>
                <a:gd name="T49" fmla="*/ 287537 h 280"/>
                <a:gd name="T50" fmla="*/ 77143 w 280"/>
                <a:gd name="T51" fmla="*/ 285991 h 280"/>
                <a:gd name="T52" fmla="*/ 77143 w 280"/>
                <a:gd name="T53" fmla="*/ 285991 h 280"/>
                <a:gd name="T54" fmla="*/ 77143 w 280"/>
                <a:gd name="T55" fmla="*/ 242706 h 280"/>
                <a:gd name="T56" fmla="*/ 129600 w 280"/>
                <a:gd name="T57" fmla="*/ 191691 h 280"/>
                <a:gd name="T58" fmla="*/ 163543 w 280"/>
                <a:gd name="T59" fmla="*/ 191691 h 280"/>
                <a:gd name="T60" fmla="*/ 166629 w 280"/>
                <a:gd name="T61" fmla="*/ 191691 h 280"/>
                <a:gd name="T62" fmla="*/ 182057 w 280"/>
                <a:gd name="T63" fmla="*/ 225701 h 280"/>
                <a:gd name="T64" fmla="*/ 138857 w 280"/>
                <a:gd name="T65" fmla="*/ 285991 h 280"/>
                <a:gd name="T66" fmla="*/ 138857 w 280"/>
                <a:gd name="T67" fmla="*/ 298358 h 280"/>
                <a:gd name="T68" fmla="*/ 286971 w 280"/>
                <a:gd name="T69" fmla="*/ 327730 h 280"/>
                <a:gd name="T70" fmla="*/ 286971 w 280"/>
                <a:gd name="T71" fmla="*/ 327730 h 280"/>
                <a:gd name="T72" fmla="*/ 283886 w 280"/>
                <a:gd name="T73" fmla="*/ 329276 h 280"/>
                <a:gd name="T74" fmla="*/ 222171 w 280"/>
                <a:gd name="T75" fmla="*/ 340097 h 280"/>
                <a:gd name="T76" fmla="*/ 151200 w 280"/>
                <a:gd name="T77" fmla="*/ 329276 h 280"/>
                <a:gd name="T78" fmla="*/ 148114 w 280"/>
                <a:gd name="T79" fmla="*/ 327730 h 280"/>
                <a:gd name="T80" fmla="*/ 148114 w 280"/>
                <a:gd name="T81" fmla="*/ 327730 h 280"/>
                <a:gd name="T82" fmla="*/ 148114 w 280"/>
                <a:gd name="T83" fmla="*/ 285991 h 280"/>
                <a:gd name="T84" fmla="*/ 200571 w 280"/>
                <a:gd name="T85" fmla="*/ 233430 h 280"/>
                <a:gd name="T86" fmla="*/ 234514 w 280"/>
                <a:gd name="T87" fmla="*/ 233430 h 280"/>
                <a:gd name="T88" fmla="*/ 286971 w 280"/>
                <a:gd name="T89" fmla="*/ 285991 h 280"/>
                <a:gd name="T90" fmla="*/ 286971 w 280"/>
                <a:gd name="T91" fmla="*/ 327730 h 280"/>
                <a:gd name="T92" fmla="*/ 354857 w 280"/>
                <a:gd name="T93" fmla="*/ 285991 h 280"/>
                <a:gd name="T94" fmla="*/ 354857 w 280"/>
                <a:gd name="T95" fmla="*/ 285991 h 280"/>
                <a:gd name="T96" fmla="*/ 351771 w 280"/>
                <a:gd name="T97" fmla="*/ 287537 h 280"/>
                <a:gd name="T98" fmla="*/ 296229 w 280"/>
                <a:gd name="T99" fmla="*/ 298358 h 280"/>
                <a:gd name="T100" fmla="*/ 296229 w 280"/>
                <a:gd name="T101" fmla="*/ 285991 h 280"/>
                <a:gd name="T102" fmla="*/ 253029 w 280"/>
                <a:gd name="T103" fmla="*/ 225701 h 280"/>
                <a:gd name="T104" fmla="*/ 268457 w 280"/>
                <a:gd name="T105" fmla="*/ 191691 h 280"/>
                <a:gd name="T106" fmla="*/ 302400 w 280"/>
                <a:gd name="T107" fmla="*/ 191691 h 280"/>
                <a:gd name="T108" fmla="*/ 354857 w 280"/>
                <a:gd name="T109" fmla="*/ 242706 h 280"/>
                <a:gd name="T110" fmla="*/ 354857 w 280"/>
                <a:gd name="T111" fmla="*/ 285991 h 28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0" h="280">
                  <a:moveTo>
                    <a:pt x="140" y="0"/>
                  </a:moveTo>
                  <a:cubicBezTo>
                    <a:pt x="62" y="0"/>
                    <a:pt x="0" y="62"/>
                    <a:pt x="0" y="140"/>
                  </a:cubicBezTo>
                  <a:cubicBezTo>
                    <a:pt x="0" y="217"/>
                    <a:pt x="62" y="280"/>
                    <a:pt x="140" y="280"/>
                  </a:cubicBezTo>
                  <a:cubicBezTo>
                    <a:pt x="217" y="280"/>
                    <a:pt x="280" y="217"/>
                    <a:pt x="280" y="140"/>
                  </a:cubicBezTo>
                  <a:cubicBezTo>
                    <a:pt x="280" y="62"/>
                    <a:pt x="217" y="0"/>
                    <a:pt x="140" y="0"/>
                  </a:cubicBezTo>
                  <a:close/>
                  <a:moveTo>
                    <a:pt x="185" y="69"/>
                  </a:moveTo>
                  <a:cubicBezTo>
                    <a:pt x="199" y="69"/>
                    <a:pt x="211" y="81"/>
                    <a:pt x="211" y="95"/>
                  </a:cubicBezTo>
                  <a:cubicBezTo>
                    <a:pt x="211" y="110"/>
                    <a:pt x="199" y="122"/>
                    <a:pt x="185" y="122"/>
                  </a:cubicBezTo>
                  <a:cubicBezTo>
                    <a:pt x="181" y="122"/>
                    <a:pt x="177" y="121"/>
                    <a:pt x="174" y="119"/>
                  </a:cubicBezTo>
                  <a:cubicBezTo>
                    <a:pt x="173" y="109"/>
                    <a:pt x="167" y="100"/>
                    <a:pt x="158" y="95"/>
                  </a:cubicBezTo>
                  <a:cubicBezTo>
                    <a:pt x="159" y="81"/>
                    <a:pt x="170" y="69"/>
                    <a:pt x="185" y="69"/>
                  </a:cubicBezTo>
                  <a:close/>
                  <a:moveTo>
                    <a:pt x="141" y="96"/>
                  </a:moveTo>
                  <a:cubicBezTo>
                    <a:pt x="156" y="96"/>
                    <a:pt x="167" y="108"/>
                    <a:pt x="167" y="123"/>
                  </a:cubicBezTo>
                  <a:cubicBezTo>
                    <a:pt x="167" y="137"/>
                    <a:pt x="156" y="149"/>
                    <a:pt x="141" y="149"/>
                  </a:cubicBezTo>
                  <a:cubicBezTo>
                    <a:pt x="127" y="149"/>
                    <a:pt x="115" y="137"/>
                    <a:pt x="115" y="123"/>
                  </a:cubicBezTo>
                  <a:cubicBezTo>
                    <a:pt x="115" y="108"/>
                    <a:pt x="127" y="96"/>
                    <a:pt x="141" y="96"/>
                  </a:cubicBezTo>
                  <a:close/>
                  <a:moveTo>
                    <a:pt x="95" y="69"/>
                  </a:moveTo>
                  <a:cubicBezTo>
                    <a:pt x="109" y="69"/>
                    <a:pt x="121" y="81"/>
                    <a:pt x="121" y="95"/>
                  </a:cubicBezTo>
                  <a:cubicBezTo>
                    <a:pt x="121" y="96"/>
                    <a:pt x="121" y="96"/>
                    <a:pt x="121" y="97"/>
                  </a:cubicBezTo>
                  <a:cubicBezTo>
                    <a:pt x="115" y="102"/>
                    <a:pt x="110" y="109"/>
                    <a:pt x="109" y="118"/>
                  </a:cubicBezTo>
                  <a:cubicBezTo>
                    <a:pt x="105" y="120"/>
                    <a:pt x="100" y="122"/>
                    <a:pt x="95" y="122"/>
                  </a:cubicBezTo>
                  <a:cubicBezTo>
                    <a:pt x="80" y="122"/>
                    <a:pt x="68" y="110"/>
                    <a:pt x="68" y="95"/>
                  </a:cubicBezTo>
                  <a:cubicBezTo>
                    <a:pt x="68" y="81"/>
                    <a:pt x="80" y="69"/>
                    <a:pt x="95" y="69"/>
                  </a:cubicBezTo>
                  <a:close/>
                  <a:moveTo>
                    <a:pt x="90" y="193"/>
                  </a:moveTo>
                  <a:cubicBezTo>
                    <a:pt x="79" y="192"/>
                    <a:pt x="66" y="190"/>
                    <a:pt x="52" y="186"/>
                  </a:cubicBezTo>
                  <a:cubicBezTo>
                    <a:pt x="50" y="185"/>
                    <a:pt x="50" y="185"/>
                    <a:pt x="50" y="185"/>
                  </a:cubicBezTo>
                  <a:cubicBezTo>
                    <a:pt x="50" y="185"/>
                    <a:pt x="50" y="185"/>
                    <a:pt x="50" y="185"/>
                  </a:cubicBezTo>
                  <a:cubicBezTo>
                    <a:pt x="50" y="157"/>
                    <a:pt x="50" y="157"/>
                    <a:pt x="50" y="157"/>
                  </a:cubicBezTo>
                  <a:cubicBezTo>
                    <a:pt x="50" y="139"/>
                    <a:pt x="65" y="124"/>
                    <a:pt x="84" y="124"/>
                  </a:cubicBezTo>
                  <a:cubicBezTo>
                    <a:pt x="106" y="124"/>
                    <a:pt x="106" y="124"/>
                    <a:pt x="106" y="124"/>
                  </a:cubicBezTo>
                  <a:cubicBezTo>
                    <a:pt x="107" y="124"/>
                    <a:pt x="108" y="124"/>
                    <a:pt x="108" y="124"/>
                  </a:cubicBezTo>
                  <a:cubicBezTo>
                    <a:pt x="109" y="132"/>
                    <a:pt x="113" y="140"/>
                    <a:pt x="118" y="146"/>
                  </a:cubicBezTo>
                  <a:cubicBezTo>
                    <a:pt x="102" y="151"/>
                    <a:pt x="90" y="166"/>
                    <a:pt x="90" y="185"/>
                  </a:cubicBezTo>
                  <a:lnTo>
                    <a:pt x="90" y="193"/>
                  </a:lnTo>
                  <a:close/>
                  <a:moveTo>
                    <a:pt x="186" y="212"/>
                  </a:moveTo>
                  <a:cubicBezTo>
                    <a:pt x="186" y="212"/>
                    <a:pt x="186" y="212"/>
                    <a:pt x="186" y="212"/>
                  </a:cubicBezTo>
                  <a:cubicBezTo>
                    <a:pt x="184" y="213"/>
                    <a:pt x="184" y="213"/>
                    <a:pt x="184" y="213"/>
                  </a:cubicBezTo>
                  <a:cubicBezTo>
                    <a:pt x="183" y="213"/>
                    <a:pt x="169" y="220"/>
                    <a:pt x="144" y="220"/>
                  </a:cubicBezTo>
                  <a:cubicBezTo>
                    <a:pt x="131" y="220"/>
                    <a:pt x="116" y="218"/>
                    <a:pt x="98" y="213"/>
                  </a:cubicBezTo>
                  <a:cubicBezTo>
                    <a:pt x="96" y="212"/>
                    <a:pt x="96" y="212"/>
                    <a:pt x="96" y="212"/>
                  </a:cubicBezTo>
                  <a:cubicBezTo>
                    <a:pt x="96" y="212"/>
                    <a:pt x="96" y="212"/>
                    <a:pt x="96" y="212"/>
                  </a:cubicBezTo>
                  <a:cubicBezTo>
                    <a:pt x="96" y="185"/>
                    <a:pt x="96" y="185"/>
                    <a:pt x="96" y="185"/>
                  </a:cubicBezTo>
                  <a:cubicBezTo>
                    <a:pt x="96" y="166"/>
                    <a:pt x="111" y="151"/>
                    <a:pt x="130" y="151"/>
                  </a:cubicBezTo>
                  <a:cubicBezTo>
                    <a:pt x="152" y="151"/>
                    <a:pt x="152" y="151"/>
                    <a:pt x="152" y="151"/>
                  </a:cubicBezTo>
                  <a:cubicBezTo>
                    <a:pt x="171" y="151"/>
                    <a:pt x="186" y="166"/>
                    <a:pt x="186" y="185"/>
                  </a:cubicBezTo>
                  <a:lnTo>
                    <a:pt x="186" y="212"/>
                  </a:lnTo>
                  <a:close/>
                  <a:moveTo>
                    <a:pt x="230" y="185"/>
                  </a:moveTo>
                  <a:cubicBezTo>
                    <a:pt x="230" y="185"/>
                    <a:pt x="230" y="185"/>
                    <a:pt x="230" y="185"/>
                  </a:cubicBezTo>
                  <a:cubicBezTo>
                    <a:pt x="228" y="186"/>
                    <a:pt x="228" y="186"/>
                    <a:pt x="228" y="186"/>
                  </a:cubicBezTo>
                  <a:cubicBezTo>
                    <a:pt x="227" y="186"/>
                    <a:pt x="214" y="192"/>
                    <a:pt x="192" y="193"/>
                  </a:cubicBezTo>
                  <a:cubicBezTo>
                    <a:pt x="192" y="185"/>
                    <a:pt x="192" y="185"/>
                    <a:pt x="192" y="185"/>
                  </a:cubicBezTo>
                  <a:cubicBezTo>
                    <a:pt x="192" y="166"/>
                    <a:pt x="180" y="151"/>
                    <a:pt x="164" y="146"/>
                  </a:cubicBezTo>
                  <a:cubicBezTo>
                    <a:pt x="170" y="140"/>
                    <a:pt x="173" y="132"/>
                    <a:pt x="174" y="124"/>
                  </a:cubicBezTo>
                  <a:cubicBezTo>
                    <a:pt x="196" y="124"/>
                    <a:pt x="196" y="124"/>
                    <a:pt x="196" y="124"/>
                  </a:cubicBezTo>
                  <a:cubicBezTo>
                    <a:pt x="215" y="124"/>
                    <a:pt x="230" y="139"/>
                    <a:pt x="230" y="157"/>
                  </a:cubicBezTo>
                  <a:lnTo>
                    <a:pt x="230" y="18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705"/>
            </a:p>
          </p:txBody>
        </p:sp>
        <p:sp>
          <p:nvSpPr>
            <p:cNvPr id="34827" name="Text Box 10"/>
            <p:cNvSpPr txBox="1">
              <a:spLocks noChangeArrowheads="1"/>
            </p:cNvSpPr>
            <p:nvPr/>
          </p:nvSpPr>
          <p:spPr bwMode="auto">
            <a:xfrm>
              <a:off x="189578" y="2018315"/>
              <a:ext cx="1677497" cy="754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eaLnBrk="1" hangingPunct="1">
                <a:lnSpc>
                  <a:spcPct val="150000"/>
                </a:lnSpc>
                <a:buFont typeface="Arial" panose="020B0604020202020204" pitchFamily="34" charset="0"/>
                <a:buNone/>
              </a:pPr>
              <a:r>
                <a:rPr lang="zh-CN" altLang="en-US" sz="1325">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325">
                <a:latin typeface="Arial" panose="020B0604020202020204" pitchFamily="34" charset="0"/>
                <a:ea typeface="微软雅黑" panose="020B0503020204020204" pitchFamily="34" charset="-122"/>
                <a:sym typeface="Arial" panose="020B0604020202020204" pitchFamily="34" charset="0"/>
              </a:endParaRPr>
            </a:p>
            <a:p>
              <a:pPr algn="r" eaLnBrk="1" hangingPunct="1">
                <a:lnSpc>
                  <a:spcPct val="150000"/>
                </a:lnSpc>
                <a:buFont typeface="Arial" panose="020B0604020202020204" pitchFamily="34" charset="0"/>
                <a:buNone/>
              </a:pPr>
              <a:r>
                <a:rPr lang="zh-CN" altLang="en-US" sz="76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76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9" name="组合 28"/>
          <p:cNvGrpSpPr/>
          <p:nvPr/>
        </p:nvGrpSpPr>
        <p:grpSpPr bwMode="auto">
          <a:xfrm>
            <a:off x="648197" y="4205997"/>
            <a:ext cx="3070578" cy="1099462"/>
            <a:chOff x="87131" y="3201419"/>
            <a:chExt cx="2302629" cy="825267"/>
          </a:xfrm>
        </p:grpSpPr>
        <p:sp>
          <p:nvSpPr>
            <p:cNvPr id="34824" name="Freeform 45"/>
            <p:cNvSpPr>
              <a:spLocks noChangeAspect="1" noEditPoints="1" noChangeArrowheads="1"/>
            </p:cNvSpPr>
            <p:nvPr/>
          </p:nvSpPr>
          <p:spPr bwMode="auto">
            <a:xfrm>
              <a:off x="1957760" y="3201419"/>
              <a:ext cx="432000" cy="432698"/>
            </a:xfrm>
            <a:custGeom>
              <a:avLst/>
              <a:gdLst>
                <a:gd name="T0" fmla="*/ 0 w 342"/>
                <a:gd name="T1" fmla="*/ 216349 h 342"/>
                <a:gd name="T2" fmla="*/ 432000 w 342"/>
                <a:gd name="T3" fmla="*/ 216349 h 342"/>
                <a:gd name="T4" fmla="*/ 60632 w 342"/>
                <a:gd name="T5" fmla="*/ 177128 h 342"/>
                <a:gd name="T6" fmla="*/ 136421 w 342"/>
                <a:gd name="T7" fmla="*/ 207493 h 342"/>
                <a:gd name="T8" fmla="*/ 60632 w 342"/>
                <a:gd name="T9" fmla="*/ 177128 h 342"/>
                <a:gd name="T10" fmla="*/ 137684 w 342"/>
                <a:gd name="T11" fmla="*/ 216349 h 342"/>
                <a:gd name="T12" fmla="*/ 83368 w 342"/>
                <a:gd name="T13" fmla="*/ 264427 h 342"/>
                <a:gd name="T14" fmla="*/ 120000 w 342"/>
                <a:gd name="T15" fmla="*/ 358051 h 342"/>
                <a:gd name="T16" fmla="*/ 120000 w 342"/>
                <a:gd name="T17" fmla="*/ 309974 h 342"/>
                <a:gd name="T18" fmla="*/ 120000 w 342"/>
                <a:gd name="T19" fmla="*/ 358051 h 342"/>
                <a:gd name="T20" fmla="*/ 84632 w 342"/>
                <a:gd name="T21" fmla="*/ 273283 h 342"/>
                <a:gd name="T22" fmla="*/ 144000 w 342"/>
                <a:gd name="T23" fmla="*/ 302383 h 342"/>
                <a:gd name="T24" fmla="*/ 213474 w 342"/>
                <a:gd name="T25" fmla="*/ 302383 h 342"/>
                <a:gd name="T26" fmla="*/ 151579 w 342"/>
                <a:gd name="T27" fmla="*/ 273283 h 342"/>
                <a:gd name="T28" fmla="*/ 213474 w 342"/>
                <a:gd name="T29" fmla="*/ 302383 h 342"/>
                <a:gd name="T30" fmla="*/ 150316 w 342"/>
                <a:gd name="T31" fmla="*/ 264427 h 342"/>
                <a:gd name="T32" fmla="*/ 221053 w 342"/>
                <a:gd name="T33" fmla="*/ 216349 h 342"/>
                <a:gd name="T34" fmla="*/ 146526 w 342"/>
                <a:gd name="T35" fmla="*/ 207493 h 342"/>
                <a:gd name="T36" fmla="*/ 223579 w 342"/>
                <a:gd name="T37" fmla="*/ 177128 h 342"/>
                <a:gd name="T38" fmla="*/ 146526 w 342"/>
                <a:gd name="T39" fmla="*/ 207493 h 342"/>
                <a:gd name="T40" fmla="*/ 223579 w 342"/>
                <a:gd name="T41" fmla="*/ 334012 h 342"/>
                <a:gd name="T42" fmla="*/ 271579 w 342"/>
                <a:gd name="T43" fmla="*/ 334012 h 342"/>
                <a:gd name="T44" fmla="*/ 274105 w 342"/>
                <a:gd name="T45" fmla="*/ 302383 h 342"/>
                <a:gd name="T46" fmla="*/ 224842 w 342"/>
                <a:gd name="T47" fmla="*/ 273283 h 342"/>
                <a:gd name="T48" fmla="*/ 274105 w 342"/>
                <a:gd name="T49" fmla="*/ 302383 h 342"/>
                <a:gd name="T50" fmla="*/ 226105 w 342"/>
                <a:gd name="T51" fmla="*/ 264427 h 342"/>
                <a:gd name="T52" fmla="*/ 296842 w 342"/>
                <a:gd name="T53" fmla="*/ 216349 h 342"/>
                <a:gd name="T54" fmla="*/ 357474 w 342"/>
                <a:gd name="T55" fmla="*/ 159415 h 342"/>
                <a:gd name="T56" fmla="*/ 304421 w 342"/>
                <a:gd name="T57" fmla="*/ 188515 h 342"/>
                <a:gd name="T58" fmla="*/ 229895 w 342"/>
                <a:gd name="T59" fmla="*/ 207493 h 342"/>
                <a:gd name="T60" fmla="*/ 277895 w 342"/>
                <a:gd name="T61" fmla="*/ 177128 h 342"/>
                <a:gd name="T62" fmla="*/ 318316 w 342"/>
                <a:gd name="T63" fmla="*/ 135376 h 342"/>
                <a:gd name="T64" fmla="*/ 328421 w 342"/>
                <a:gd name="T65" fmla="*/ 130315 h 342"/>
                <a:gd name="T66" fmla="*/ 357474 w 342"/>
                <a:gd name="T67" fmla="*/ 159415 h 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42" h="342">
                  <a:moveTo>
                    <a:pt x="171" y="0"/>
                  </a:moveTo>
                  <a:cubicBezTo>
                    <a:pt x="76" y="0"/>
                    <a:pt x="0" y="77"/>
                    <a:pt x="0" y="171"/>
                  </a:cubicBezTo>
                  <a:cubicBezTo>
                    <a:pt x="0" y="266"/>
                    <a:pt x="76" y="342"/>
                    <a:pt x="171" y="342"/>
                  </a:cubicBezTo>
                  <a:cubicBezTo>
                    <a:pt x="265" y="342"/>
                    <a:pt x="342" y="266"/>
                    <a:pt x="342" y="171"/>
                  </a:cubicBezTo>
                  <a:cubicBezTo>
                    <a:pt x="342" y="77"/>
                    <a:pt x="265" y="0"/>
                    <a:pt x="171" y="0"/>
                  </a:cubicBezTo>
                  <a:close/>
                  <a:moveTo>
                    <a:pt x="48" y="140"/>
                  </a:moveTo>
                  <a:cubicBezTo>
                    <a:pt x="106" y="140"/>
                    <a:pt x="106" y="140"/>
                    <a:pt x="106" y="140"/>
                  </a:cubicBezTo>
                  <a:cubicBezTo>
                    <a:pt x="108" y="164"/>
                    <a:pt x="108" y="164"/>
                    <a:pt x="108" y="164"/>
                  </a:cubicBezTo>
                  <a:cubicBezTo>
                    <a:pt x="54" y="164"/>
                    <a:pt x="54" y="164"/>
                    <a:pt x="54" y="164"/>
                  </a:cubicBezTo>
                  <a:lnTo>
                    <a:pt x="48" y="140"/>
                  </a:lnTo>
                  <a:close/>
                  <a:moveTo>
                    <a:pt x="56" y="171"/>
                  </a:moveTo>
                  <a:cubicBezTo>
                    <a:pt x="109" y="171"/>
                    <a:pt x="109" y="171"/>
                    <a:pt x="109" y="171"/>
                  </a:cubicBezTo>
                  <a:cubicBezTo>
                    <a:pt x="112" y="209"/>
                    <a:pt x="112" y="209"/>
                    <a:pt x="112" y="209"/>
                  </a:cubicBezTo>
                  <a:cubicBezTo>
                    <a:pt x="66" y="209"/>
                    <a:pt x="66" y="209"/>
                    <a:pt x="66" y="209"/>
                  </a:cubicBezTo>
                  <a:lnTo>
                    <a:pt x="56" y="171"/>
                  </a:lnTo>
                  <a:close/>
                  <a:moveTo>
                    <a:pt x="95" y="283"/>
                  </a:moveTo>
                  <a:cubicBezTo>
                    <a:pt x="85" y="283"/>
                    <a:pt x="76" y="275"/>
                    <a:pt x="76" y="264"/>
                  </a:cubicBezTo>
                  <a:cubicBezTo>
                    <a:pt x="76" y="254"/>
                    <a:pt x="85" y="245"/>
                    <a:pt x="95" y="245"/>
                  </a:cubicBezTo>
                  <a:cubicBezTo>
                    <a:pt x="106" y="245"/>
                    <a:pt x="114" y="254"/>
                    <a:pt x="114" y="264"/>
                  </a:cubicBezTo>
                  <a:cubicBezTo>
                    <a:pt x="114" y="275"/>
                    <a:pt x="106" y="283"/>
                    <a:pt x="95" y="283"/>
                  </a:cubicBezTo>
                  <a:close/>
                  <a:moveTo>
                    <a:pt x="73" y="239"/>
                  </a:moveTo>
                  <a:cubicBezTo>
                    <a:pt x="67" y="216"/>
                    <a:pt x="67" y="216"/>
                    <a:pt x="67" y="216"/>
                  </a:cubicBezTo>
                  <a:cubicBezTo>
                    <a:pt x="113" y="216"/>
                    <a:pt x="113" y="216"/>
                    <a:pt x="113" y="216"/>
                  </a:cubicBezTo>
                  <a:cubicBezTo>
                    <a:pt x="114" y="239"/>
                    <a:pt x="114" y="239"/>
                    <a:pt x="114" y="239"/>
                  </a:cubicBezTo>
                  <a:lnTo>
                    <a:pt x="73" y="239"/>
                  </a:lnTo>
                  <a:close/>
                  <a:moveTo>
                    <a:pt x="169" y="239"/>
                  </a:moveTo>
                  <a:cubicBezTo>
                    <a:pt x="122" y="239"/>
                    <a:pt x="122" y="239"/>
                    <a:pt x="122" y="239"/>
                  </a:cubicBezTo>
                  <a:cubicBezTo>
                    <a:pt x="120" y="216"/>
                    <a:pt x="120" y="216"/>
                    <a:pt x="120" y="216"/>
                  </a:cubicBezTo>
                  <a:cubicBezTo>
                    <a:pt x="171" y="216"/>
                    <a:pt x="171" y="216"/>
                    <a:pt x="171" y="216"/>
                  </a:cubicBezTo>
                  <a:lnTo>
                    <a:pt x="169" y="239"/>
                  </a:lnTo>
                  <a:close/>
                  <a:moveTo>
                    <a:pt x="171" y="209"/>
                  </a:moveTo>
                  <a:cubicBezTo>
                    <a:pt x="119" y="209"/>
                    <a:pt x="119" y="209"/>
                    <a:pt x="119" y="209"/>
                  </a:cubicBezTo>
                  <a:cubicBezTo>
                    <a:pt x="116" y="171"/>
                    <a:pt x="116" y="171"/>
                    <a:pt x="116" y="171"/>
                  </a:cubicBezTo>
                  <a:cubicBezTo>
                    <a:pt x="175" y="171"/>
                    <a:pt x="175" y="171"/>
                    <a:pt x="175" y="171"/>
                  </a:cubicBezTo>
                  <a:lnTo>
                    <a:pt x="171" y="209"/>
                  </a:lnTo>
                  <a:close/>
                  <a:moveTo>
                    <a:pt x="116" y="164"/>
                  </a:moveTo>
                  <a:cubicBezTo>
                    <a:pt x="114" y="140"/>
                    <a:pt x="114" y="140"/>
                    <a:pt x="114" y="140"/>
                  </a:cubicBezTo>
                  <a:cubicBezTo>
                    <a:pt x="177" y="140"/>
                    <a:pt x="177" y="140"/>
                    <a:pt x="177" y="140"/>
                  </a:cubicBezTo>
                  <a:cubicBezTo>
                    <a:pt x="175" y="164"/>
                    <a:pt x="175" y="164"/>
                    <a:pt x="175" y="164"/>
                  </a:cubicBezTo>
                  <a:lnTo>
                    <a:pt x="116" y="164"/>
                  </a:lnTo>
                  <a:close/>
                  <a:moveTo>
                    <a:pt x="196" y="283"/>
                  </a:moveTo>
                  <a:cubicBezTo>
                    <a:pt x="185" y="283"/>
                    <a:pt x="177" y="275"/>
                    <a:pt x="177" y="264"/>
                  </a:cubicBezTo>
                  <a:cubicBezTo>
                    <a:pt x="177" y="254"/>
                    <a:pt x="185" y="245"/>
                    <a:pt x="196" y="245"/>
                  </a:cubicBezTo>
                  <a:cubicBezTo>
                    <a:pt x="206" y="245"/>
                    <a:pt x="215" y="254"/>
                    <a:pt x="215" y="264"/>
                  </a:cubicBezTo>
                  <a:cubicBezTo>
                    <a:pt x="215" y="275"/>
                    <a:pt x="206" y="283"/>
                    <a:pt x="196" y="283"/>
                  </a:cubicBezTo>
                  <a:close/>
                  <a:moveTo>
                    <a:pt x="217" y="239"/>
                  </a:moveTo>
                  <a:cubicBezTo>
                    <a:pt x="176" y="239"/>
                    <a:pt x="176" y="239"/>
                    <a:pt x="176" y="239"/>
                  </a:cubicBezTo>
                  <a:cubicBezTo>
                    <a:pt x="178" y="216"/>
                    <a:pt x="178" y="216"/>
                    <a:pt x="178" y="216"/>
                  </a:cubicBezTo>
                  <a:cubicBezTo>
                    <a:pt x="223" y="216"/>
                    <a:pt x="223" y="216"/>
                    <a:pt x="223" y="216"/>
                  </a:cubicBezTo>
                  <a:lnTo>
                    <a:pt x="217" y="239"/>
                  </a:lnTo>
                  <a:close/>
                  <a:moveTo>
                    <a:pt x="225" y="209"/>
                  </a:moveTo>
                  <a:cubicBezTo>
                    <a:pt x="179" y="209"/>
                    <a:pt x="179" y="209"/>
                    <a:pt x="179" y="209"/>
                  </a:cubicBezTo>
                  <a:cubicBezTo>
                    <a:pt x="182" y="171"/>
                    <a:pt x="182" y="171"/>
                    <a:pt x="182" y="171"/>
                  </a:cubicBezTo>
                  <a:cubicBezTo>
                    <a:pt x="235" y="171"/>
                    <a:pt x="235" y="171"/>
                    <a:pt x="235" y="171"/>
                  </a:cubicBezTo>
                  <a:lnTo>
                    <a:pt x="225" y="209"/>
                  </a:lnTo>
                  <a:close/>
                  <a:moveTo>
                    <a:pt x="283" y="126"/>
                  </a:moveTo>
                  <a:cubicBezTo>
                    <a:pt x="264" y="126"/>
                    <a:pt x="264" y="126"/>
                    <a:pt x="264" y="126"/>
                  </a:cubicBezTo>
                  <a:cubicBezTo>
                    <a:pt x="256" y="133"/>
                    <a:pt x="249" y="141"/>
                    <a:pt x="241" y="149"/>
                  </a:cubicBezTo>
                  <a:cubicBezTo>
                    <a:pt x="237" y="164"/>
                    <a:pt x="237" y="164"/>
                    <a:pt x="237" y="164"/>
                  </a:cubicBezTo>
                  <a:cubicBezTo>
                    <a:pt x="182" y="164"/>
                    <a:pt x="182" y="164"/>
                    <a:pt x="182" y="164"/>
                  </a:cubicBezTo>
                  <a:cubicBezTo>
                    <a:pt x="184" y="140"/>
                    <a:pt x="184" y="140"/>
                    <a:pt x="184" y="140"/>
                  </a:cubicBezTo>
                  <a:cubicBezTo>
                    <a:pt x="220" y="140"/>
                    <a:pt x="220" y="140"/>
                    <a:pt x="220" y="140"/>
                  </a:cubicBezTo>
                  <a:cubicBezTo>
                    <a:pt x="221" y="139"/>
                    <a:pt x="221" y="138"/>
                    <a:pt x="222" y="137"/>
                  </a:cubicBezTo>
                  <a:cubicBezTo>
                    <a:pt x="232" y="127"/>
                    <a:pt x="242" y="117"/>
                    <a:pt x="252" y="107"/>
                  </a:cubicBezTo>
                  <a:cubicBezTo>
                    <a:pt x="252" y="107"/>
                    <a:pt x="253" y="106"/>
                    <a:pt x="254" y="105"/>
                  </a:cubicBezTo>
                  <a:cubicBezTo>
                    <a:pt x="256" y="104"/>
                    <a:pt x="258" y="103"/>
                    <a:pt x="260" y="103"/>
                  </a:cubicBezTo>
                  <a:cubicBezTo>
                    <a:pt x="283" y="103"/>
                    <a:pt x="283" y="103"/>
                    <a:pt x="283" y="103"/>
                  </a:cubicBezTo>
                  <a:cubicBezTo>
                    <a:pt x="297" y="103"/>
                    <a:pt x="297" y="126"/>
                    <a:pt x="283" y="126"/>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1705"/>
            </a:p>
          </p:txBody>
        </p:sp>
        <p:sp>
          <p:nvSpPr>
            <p:cNvPr id="34825" name="Text Box 10"/>
            <p:cNvSpPr txBox="1">
              <a:spLocks noChangeArrowheads="1"/>
            </p:cNvSpPr>
            <p:nvPr/>
          </p:nvSpPr>
          <p:spPr bwMode="auto">
            <a:xfrm>
              <a:off x="87131" y="3271347"/>
              <a:ext cx="1708930" cy="755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eaLnBrk="1" hangingPunct="1">
                <a:lnSpc>
                  <a:spcPct val="150000"/>
                </a:lnSpc>
                <a:buFont typeface="Arial" panose="020B0604020202020204" pitchFamily="34" charset="0"/>
                <a:buNone/>
              </a:pPr>
              <a:r>
                <a:rPr lang="zh-CN" altLang="en-US" sz="1325">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325">
                <a:latin typeface="Arial" panose="020B0604020202020204" pitchFamily="34" charset="0"/>
                <a:ea typeface="微软雅黑" panose="020B0503020204020204" pitchFamily="34" charset="-122"/>
                <a:sym typeface="Arial" panose="020B0604020202020204" pitchFamily="34" charset="0"/>
              </a:endParaRPr>
            </a:p>
            <a:p>
              <a:pPr algn="r" eaLnBrk="1" hangingPunct="1">
                <a:lnSpc>
                  <a:spcPct val="150000"/>
                </a:lnSpc>
                <a:buFont typeface="Arial" panose="020B0604020202020204" pitchFamily="34" charset="0"/>
                <a:buNone/>
              </a:pPr>
              <a:r>
                <a:rPr lang="zh-CN" altLang="en-US" sz="760">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请替换文字内容，添加相关标题，修改文字内容，也可以直接复制你的内容到此。请替换文字内容，添加相关标题，修改文字内容，也可以直接复制你的内容到此。</a:t>
              </a:r>
              <a:endParaRPr lang="zh-CN" altLang="en-US" sz="760">
                <a:latin typeface="Arial" panose="020B0604020202020204" pitchFamily="34" charset="0"/>
                <a:ea typeface="微软雅黑" panose="020B0503020204020204" pitchFamily="34" charset="-122"/>
                <a:sym typeface="Arial" panose="020B0604020202020204" pitchFamily="34" charset="0"/>
              </a:endParaRPr>
            </a:p>
          </p:txBody>
        </p:sp>
      </p:grpSp>
      <p:sp>
        <p:nvSpPr>
          <p:cNvPr id="30"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a:solidFill>
                  <a:srgbClr val="595959"/>
                </a:solidFill>
                <a:ea typeface="微软雅黑" panose="020B0503020204020204" pitchFamily="34" charset="-122"/>
                <a:sym typeface="Calibri" panose="020F0502020204030204" pitchFamily="34" charset="0"/>
              </a:rPr>
              <a:t>点击添加相关标题文字</a:t>
            </a:r>
            <a:endParaRPr lang="zh-CN" altLang="en-US" sz="2655" b="1">
              <a:solidFill>
                <a:srgbClr val="595959"/>
              </a:solidFill>
              <a:ea typeface="微软雅黑" panose="020B0503020204020204" pitchFamily="34" charset="-122"/>
              <a:sym typeface="Calibri" panose="020F0502020204030204" pitchFamily="34" charset="0"/>
            </a:endParaRPr>
          </a:p>
        </p:txBody>
      </p:sp>
      <p:sp>
        <p:nvSpPr>
          <p:cNvPr id="31"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a:solidFill>
                  <a:srgbClr val="595959"/>
                </a:solidFill>
                <a:ea typeface="微软雅黑" panose="020B0503020204020204" pitchFamily="34" charset="-122"/>
                <a:sym typeface="Calibri" panose="020F0502020204030204" pitchFamily="34" charset="0"/>
              </a:rPr>
              <a:t>ADD RELATED TITLE WORDS</a:t>
            </a:r>
            <a:endParaRPr lang="zh-CN" altLang="en-US" sz="1325">
              <a:solidFill>
                <a:srgbClr val="595959"/>
              </a:solidFill>
              <a:ea typeface="微软雅黑" panose="020B0503020204020204" pitchFamily="34" charset="-122"/>
              <a:sym typeface="Calibri" panose="020F0502020204030204" pitchFamily="34" charset="0"/>
            </a:endParaRPr>
          </a:p>
        </p:txBody>
      </p:sp>
      <p:sp>
        <p:nvSpPr>
          <p:cNvPr id="2" name="矩形 1"/>
          <p:cNvSpPr/>
          <p:nvPr/>
        </p:nvSpPr>
        <p:spPr>
          <a:xfrm>
            <a:off x="4885267" y="1955800"/>
            <a:ext cx="2497666" cy="33496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1+#ppt_w/2"/>
                                          </p:val>
                                        </p:tav>
                                        <p:tav tm="100000">
                                          <p:val>
                                            <p:strVal val="#ppt_x"/>
                                          </p:val>
                                        </p:tav>
                                      </p:tavLst>
                                    </p:anim>
                                    <p:anim calcmode="lin" valueType="num">
                                      <p:cBhvr>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25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ppt_x</p:attrName>
                                        </p:attrNameLst>
                                      </p:cBhvr>
                                      <p:tavLst>
                                        <p:tav tm="0">
                                          <p:val>
                                            <p:strVal val="1+#ppt_w/2"/>
                                          </p:val>
                                        </p:tav>
                                        <p:tav tm="100000">
                                          <p:val>
                                            <p:strVal val="#ppt_x"/>
                                          </p:val>
                                        </p:tav>
                                      </p:tavLst>
                                    </p:anim>
                                    <p:anim calcmode="lin" valueType="num">
                                      <p:cBhvr>
                                        <p:cTn id="12" dur="500" fill="hold"/>
                                        <p:tgtEl>
                                          <p:spTgt spid="27"/>
                                        </p:tgtEl>
                                        <p:attrNameLst>
                                          <p:attrName>ppt_y</p:attrName>
                                        </p:attrNameLst>
                                      </p:cBhvr>
                                      <p:tavLst>
                                        <p:tav tm="0">
                                          <p:val>
                                            <p:strVal val="#ppt_y"/>
                                          </p:val>
                                        </p:tav>
                                        <p:tav tm="100000">
                                          <p:val>
                                            <p:strVal val="#ppt_y"/>
                                          </p:val>
                                        </p:tav>
                                      </p:tavLst>
                                    </p:anim>
                                  </p:childTnLst>
                                </p:cTn>
                              </p:par>
                              <p:par>
                                <p:cTn id="13" presetID="2" presetClass="entr" presetSubtype="8" decel="100000" fill="hold" nodeType="withEffect">
                                  <p:stCondLst>
                                    <p:cond delay="500"/>
                                  </p:stCondLst>
                                  <p:childTnLst>
                                    <p:set>
                                      <p:cBhvr>
                                        <p:cTn id="14" dur="1" fill="hold">
                                          <p:stCondLst>
                                            <p:cond delay="0"/>
                                          </p:stCondLst>
                                        </p:cTn>
                                        <p:tgtEl>
                                          <p:spTgt spid="28"/>
                                        </p:tgtEl>
                                        <p:attrNameLst>
                                          <p:attrName>style.visibility</p:attrName>
                                        </p:attrNameLst>
                                      </p:cBhvr>
                                      <p:to>
                                        <p:strVal val="visible"/>
                                      </p:to>
                                    </p:set>
                                    <p:anim calcmode="lin" valueType="num">
                                      <p:cBhvr>
                                        <p:cTn id="15" dur="500" fill="hold"/>
                                        <p:tgtEl>
                                          <p:spTgt spid="28"/>
                                        </p:tgtEl>
                                        <p:attrNameLst>
                                          <p:attrName>ppt_x</p:attrName>
                                        </p:attrNameLst>
                                      </p:cBhvr>
                                      <p:tavLst>
                                        <p:tav tm="0">
                                          <p:val>
                                            <p:strVal val="0-#ppt_w/2"/>
                                          </p:val>
                                        </p:tav>
                                        <p:tav tm="100000">
                                          <p:val>
                                            <p:strVal val="#ppt_x"/>
                                          </p:val>
                                        </p:tav>
                                      </p:tavLst>
                                    </p:anim>
                                    <p:anim calcmode="lin" valueType="num">
                                      <p:cBhvr>
                                        <p:cTn id="16" dur="5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8" decel="100000" fill="hold" nodeType="withEffect">
                                  <p:stCondLst>
                                    <p:cond delay="750"/>
                                  </p:stCondLst>
                                  <p:childTnLst>
                                    <p:set>
                                      <p:cBhvr>
                                        <p:cTn id="18" dur="1" fill="hold">
                                          <p:stCondLst>
                                            <p:cond delay="0"/>
                                          </p:stCondLst>
                                        </p:cTn>
                                        <p:tgtEl>
                                          <p:spTgt spid="29"/>
                                        </p:tgtEl>
                                        <p:attrNameLst>
                                          <p:attrName>style.visibility</p:attrName>
                                        </p:attrNameLst>
                                      </p:cBhvr>
                                      <p:to>
                                        <p:strVal val="visible"/>
                                      </p:to>
                                    </p:set>
                                    <p:anim calcmode="lin" valueType="num">
                                      <p:cBhvr>
                                        <p:cTn id="19" dur="500" fill="hold"/>
                                        <p:tgtEl>
                                          <p:spTgt spid="29"/>
                                        </p:tgtEl>
                                        <p:attrNameLst>
                                          <p:attrName>ppt_x</p:attrName>
                                        </p:attrNameLst>
                                      </p:cBhvr>
                                      <p:tavLst>
                                        <p:tav tm="0">
                                          <p:val>
                                            <p:strVal val="0-#ppt_w/2"/>
                                          </p:val>
                                        </p:tav>
                                        <p:tav tm="100000">
                                          <p:val>
                                            <p:strVal val="#ppt_x"/>
                                          </p:val>
                                        </p:tav>
                                      </p:tavLst>
                                    </p:anim>
                                    <p:anim calcmode="lin" valueType="num">
                                      <p:cBhvr>
                                        <p:cTn id="20"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Group 87"/>
          <p:cNvGrpSpPr/>
          <p:nvPr/>
        </p:nvGrpSpPr>
        <p:grpSpPr bwMode="auto">
          <a:xfrm>
            <a:off x="1019065" y="1563688"/>
            <a:ext cx="2894012" cy="3281362"/>
            <a:chOff x="1073783" y="1305084"/>
            <a:chExt cx="2057400" cy="2333466"/>
          </a:xfrm>
        </p:grpSpPr>
        <p:sp>
          <p:nvSpPr>
            <p:cNvPr id="7" name="Round Same Side Corner Rectangle 4"/>
            <p:cNvSpPr/>
            <p:nvPr/>
          </p:nvSpPr>
          <p:spPr>
            <a:xfrm>
              <a:off x="1073783" y="1504902"/>
              <a:ext cx="2057400" cy="609614"/>
            </a:xfrm>
            <a:prstGeom prst="round2SameRect">
              <a:avLst/>
            </a:prstGeom>
            <a:gradFill>
              <a:gsLst>
                <a:gs pos="2000">
                  <a:schemeClr val="accent1"/>
                </a:gs>
                <a:gs pos="100000">
                  <a:schemeClr val="accent1">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8" name="Round Same Side Corner Rectangle 5"/>
            <p:cNvSpPr/>
            <p:nvPr/>
          </p:nvSpPr>
          <p:spPr>
            <a:xfrm rot="10800000">
              <a:off x="1073783" y="2114515"/>
              <a:ext cx="2057400" cy="1524035"/>
            </a:xfrm>
            <a:prstGeom prst="round2SameRect">
              <a:avLst>
                <a:gd name="adj1" fmla="val 4584"/>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9" name="Folded Corner 6"/>
            <p:cNvSpPr/>
            <p:nvPr/>
          </p:nvSpPr>
          <p:spPr>
            <a:xfrm>
              <a:off x="1131340" y="2114515"/>
              <a:ext cx="1958086" cy="1448398"/>
            </a:xfrm>
            <a:prstGeom prst="foldedCorner">
              <a:avLst>
                <a:gd name="adj" fmla="val 35049"/>
              </a:avLst>
            </a:prstGeom>
            <a:solidFill>
              <a:schemeClr val="bg1">
                <a:lumMod val="95000"/>
              </a:schemeClr>
            </a:solidFill>
            <a:ln>
              <a:noFill/>
            </a:ln>
            <a:effectLst>
              <a:outerShdw blurRad="50800" dist="38100" dir="2700000" sx="98000" sy="98000" algn="tl" rotWithShape="0">
                <a:schemeClr val="tx1">
                  <a:lumMod val="75000"/>
                  <a:lumOff val="25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nvGrpSpPr>
            <p:cNvPr id="10" name="Group 25"/>
            <p:cNvGrpSpPr/>
            <p:nvPr/>
          </p:nvGrpSpPr>
          <p:grpSpPr bwMode="auto">
            <a:xfrm>
              <a:off x="1418274" y="1305084"/>
              <a:ext cx="1376359" cy="428622"/>
              <a:chOff x="3919541" y="1378744"/>
              <a:chExt cx="1376359" cy="428622"/>
            </a:xfrm>
          </p:grpSpPr>
          <p:grpSp>
            <p:nvGrpSpPr>
              <p:cNvPr id="11" name="Group 9"/>
              <p:cNvGrpSpPr/>
              <p:nvPr/>
            </p:nvGrpSpPr>
            <p:grpSpPr bwMode="auto">
              <a:xfrm>
                <a:off x="3919541" y="1378744"/>
                <a:ext cx="152400" cy="428622"/>
                <a:chOff x="3919541" y="1390650"/>
                <a:chExt cx="152400" cy="428622"/>
              </a:xfrm>
            </p:grpSpPr>
            <p:sp>
              <p:nvSpPr>
                <p:cNvPr id="27" name="Oval 8"/>
                <p:cNvSpPr/>
                <p:nvPr/>
              </p:nvSpPr>
              <p:spPr>
                <a:xfrm>
                  <a:off x="3919267" y="1667234"/>
                  <a:ext cx="152359"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28" name="Rounded Rectangle 7"/>
                <p:cNvSpPr/>
                <p:nvPr/>
              </p:nvSpPr>
              <p:spPr>
                <a:xfrm>
                  <a:off x="395763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12" name="Group 10"/>
              <p:cNvGrpSpPr/>
              <p:nvPr/>
            </p:nvGrpSpPr>
            <p:grpSpPr bwMode="auto">
              <a:xfrm>
                <a:off x="4164333" y="1378744"/>
                <a:ext cx="152400" cy="428622"/>
                <a:chOff x="3919541" y="1390650"/>
                <a:chExt cx="152400" cy="428622"/>
              </a:xfrm>
            </p:grpSpPr>
            <p:sp>
              <p:nvSpPr>
                <p:cNvPr id="25" name="Oval 11"/>
                <p:cNvSpPr/>
                <p:nvPr/>
              </p:nvSpPr>
              <p:spPr>
                <a:xfrm>
                  <a:off x="3919377" y="1667234"/>
                  <a:ext cx="152358"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26" name="Rounded Rectangle 12"/>
                <p:cNvSpPr/>
                <p:nvPr/>
              </p:nvSpPr>
              <p:spPr>
                <a:xfrm>
                  <a:off x="3957749"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13" name="Group 13"/>
              <p:cNvGrpSpPr/>
              <p:nvPr/>
            </p:nvGrpSpPr>
            <p:grpSpPr bwMode="auto">
              <a:xfrm>
                <a:off x="4409125" y="1378744"/>
                <a:ext cx="152400" cy="428622"/>
                <a:chOff x="3919541" y="1390650"/>
                <a:chExt cx="152400" cy="428622"/>
              </a:xfrm>
            </p:grpSpPr>
            <p:sp>
              <p:nvSpPr>
                <p:cNvPr id="23" name="Oval 14"/>
                <p:cNvSpPr/>
                <p:nvPr/>
              </p:nvSpPr>
              <p:spPr>
                <a:xfrm>
                  <a:off x="3919486" y="1667234"/>
                  <a:ext cx="152359"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24" name="Rounded Rectangle 15"/>
                <p:cNvSpPr/>
                <p:nvPr/>
              </p:nvSpPr>
              <p:spPr>
                <a:xfrm>
                  <a:off x="395785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14" name="Group 16"/>
              <p:cNvGrpSpPr/>
              <p:nvPr/>
            </p:nvGrpSpPr>
            <p:grpSpPr bwMode="auto">
              <a:xfrm>
                <a:off x="4653917" y="1378744"/>
                <a:ext cx="152400" cy="428622"/>
                <a:chOff x="3919541" y="1390650"/>
                <a:chExt cx="152400" cy="428622"/>
              </a:xfrm>
            </p:grpSpPr>
            <p:sp>
              <p:nvSpPr>
                <p:cNvPr id="21" name="Oval 17"/>
                <p:cNvSpPr/>
                <p:nvPr/>
              </p:nvSpPr>
              <p:spPr>
                <a:xfrm>
                  <a:off x="3919596" y="1667234"/>
                  <a:ext cx="152358"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22" name="Rounded Rectangle 18"/>
                <p:cNvSpPr/>
                <p:nvPr/>
              </p:nvSpPr>
              <p:spPr>
                <a:xfrm>
                  <a:off x="3957967"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15" name="Group 19"/>
              <p:cNvGrpSpPr/>
              <p:nvPr/>
            </p:nvGrpSpPr>
            <p:grpSpPr bwMode="auto">
              <a:xfrm>
                <a:off x="4898709" y="1378744"/>
                <a:ext cx="152400" cy="428622"/>
                <a:chOff x="3919541" y="1390650"/>
                <a:chExt cx="152400" cy="428622"/>
              </a:xfrm>
            </p:grpSpPr>
            <p:sp>
              <p:nvSpPr>
                <p:cNvPr id="19" name="Oval 20"/>
                <p:cNvSpPr/>
                <p:nvPr/>
              </p:nvSpPr>
              <p:spPr>
                <a:xfrm>
                  <a:off x="3919705" y="1667234"/>
                  <a:ext cx="152359"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20" name="Rounded Rectangle 21"/>
                <p:cNvSpPr/>
                <p:nvPr/>
              </p:nvSpPr>
              <p:spPr>
                <a:xfrm>
                  <a:off x="3958077"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16" name="Group 22"/>
              <p:cNvGrpSpPr/>
              <p:nvPr/>
            </p:nvGrpSpPr>
            <p:grpSpPr bwMode="auto">
              <a:xfrm>
                <a:off x="5143500" y="1378744"/>
                <a:ext cx="152400" cy="428622"/>
                <a:chOff x="3919541" y="1390650"/>
                <a:chExt cx="152400" cy="428622"/>
              </a:xfrm>
            </p:grpSpPr>
            <p:sp>
              <p:nvSpPr>
                <p:cNvPr id="17" name="Oval 23"/>
                <p:cNvSpPr/>
                <p:nvPr/>
              </p:nvSpPr>
              <p:spPr>
                <a:xfrm>
                  <a:off x="3919816" y="1667234"/>
                  <a:ext cx="152358" cy="15240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18" name="Rounded Rectangle 24"/>
                <p:cNvSpPr/>
                <p:nvPr/>
              </p:nvSpPr>
              <p:spPr>
                <a:xfrm>
                  <a:off x="395818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grpSp>
      <p:sp>
        <p:nvSpPr>
          <p:cNvPr id="29" name="Text Placeholder 3"/>
          <p:cNvSpPr txBox="1"/>
          <p:nvPr/>
        </p:nvSpPr>
        <p:spPr>
          <a:xfrm>
            <a:off x="1819165" y="2247900"/>
            <a:ext cx="1293812" cy="3460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2250" noProof="1">
                <a:solidFill>
                  <a:schemeClr val="bg1"/>
                </a:solidFill>
                <a:cs typeface="A Thuluth" pitchFamily="2" charset="-78"/>
              </a:rPr>
              <a:t>September</a:t>
            </a:r>
            <a:endParaRPr lang="en-US" sz="2250" noProof="1">
              <a:solidFill>
                <a:schemeClr val="bg1"/>
              </a:solidFill>
              <a:cs typeface="A Thuluth" pitchFamily="2" charset="-78"/>
            </a:endParaRPr>
          </a:p>
        </p:txBody>
      </p:sp>
      <p:sp>
        <p:nvSpPr>
          <p:cNvPr id="30" name="Text Placeholder 3"/>
          <p:cNvSpPr txBox="1"/>
          <p:nvPr/>
        </p:nvSpPr>
        <p:spPr>
          <a:xfrm>
            <a:off x="1657240" y="2836863"/>
            <a:ext cx="1462087" cy="17303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11250" b="1" noProof="1">
                <a:solidFill>
                  <a:schemeClr val="accent1"/>
                </a:solidFill>
                <a:cs typeface="A Thuluth" pitchFamily="2" charset="-78"/>
              </a:rPr>
              <a:t>15</a:t>
            </a:r>
            <a:endParaRPr lang="en-US" sz="11250" b="1" noProof="1">
              <a:solidFill>
                <a:schemeClr val="accent1"/>
              </a:solidFill>
              <a:cs typeface="A Thuluth" pitchFamily="2" charset="-78"/>
            </a:endParaRPr>
          </a:p>
        </p:txBody>
      </p:sp>
      <p:grpSp>
        <p:nvGrpSpPr>
          <p:cNvPr id="31" name="Group 88"/>
          <p:cNvGrpSpPr/>
          <p:nvPr/>
        </p:nvGrpSpPr>
        <p:grpSpPr bwMode="auto">
          <a:xfrm>
            <a:off x="4482990" y="1563688"/>
            <a:ext cx="2894012" cy="3281362"/>
            <a:chOff x="3537267" y="1305084"/>
            <a:chExt cx="2057400" cy="2333466"/>
          </a:xfrm>
        </p:grpSpPr>
        <p:sp>
          <p:nvSpPr>
            <p:cNvPr id="32" name="Round Same Side Corner Rectangle 30"/>
            <p:cNvSpPr/>
            <p:nvPr/>
          </p:nvSpPr>
          <p:spPr>
            <a:xfrm>
              <a:off x="3537267" y="1504902"/>
              <a:ext cx="2057400" cy="609614"/>
            </a:xfrm>
            <a:prstGeom prst="round2SameRect">
              <a:avLst/>
            </a:prstGeom>
            <a:gradFill>
              <a:gsLst>
                <a:gs pos="2000">
                  <a:schemeClr val="accent2"/>
                </a:gs>
                <a:gs pos="100000">
                  <a:schemeClr val="accent2">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33" name="Round Same Side Corner Rectangle 31"/>
            <p:cNvSpPr/>
            <p:nvPr/>
          </p:nvSpPr>
          <p:spPr>
            <a:xfrm rot="10800000">
              <a:off x="3537267" y="2114515"/>
              <a:ext cx="2057400" cy="1524035"/>
            </a:xfrm>
            <a:prstGeom prst="round2SameRect">
              <a:avLst>
                <a:gd name="adj1" fmla="val 4584"/>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34" name="Folded Corner 32"/>
            <p:cNvSpPr/>
            <p:nvPr/>
          </p:nvSpPr>
          <p:spPr>
            <a:xfrm>
              <a:off x="3594824" y="2114515"/>
              <a:ext cx="1958086" cy="1448398"/>
            </a:xfrm>
            <a:prstGeom prst="foldedCorner">
              <a:avLst>
                <a:gd name="adj" fmla="val 35049"/>
              </a:avLst>
            </a:prstGeom>
            <a:solidFill>
              <a:schemeClr val="bg1">
                <a:lumMod val="95000"/>
              </a:schemeClr>
            </a:solidFill>
            <a:ln>
              <a:noFill/>
            </a:ln>
            <a:effectLst>
              <a:outerShdw blurRad="50800" dist="38100" dir="2700000" sx="98000" sy="98000" algn="tl" rotWithShape="0">
                <a:schemeClr val="tx1">
                  <a:lumMod val="75000"/>
                  <a:lumOff val="25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nvGrpSpPr>
            <p:cNvPr id="35" name="Group 33"/>
            <p:cNvGrpSpPr/>
            <p:nvPr/>
          </p:nvGrpSpPr>
          <p:grpSpPr bwMode="auto">
            <a:xfrm>
              <a:off x="3881758" y="1305084"/>
              <a:ext cx="1376359" cy="428622"/>
              <a:chOff x="3919541" y="1378744"/>
              <a:chExt cx="1376359" cy="428622"/>
            </a:xfrm>
          </p:grpSpPr>
          <p:grpSp>
            <p:nvGrpSpPr>
              <p:cNvPr id="36" name="Group 37"/>
              <p:cNvGrpSpPr/>
              <p:nvPr/>
            </p:nvGrpSpPr>
            <p:grpSpPr bwMode="auto">
              <a:xfrm>
                <a:off x="3919541" y="1378744"/>
                <a:ext cx="152400" cy="428622"/>
                <a:chOff x="3919541" y="1390650"/>
                <a:chExt cx="152400" cy="428622"/>
              </a:xfrm>
            </p:grpSpPr>
            <p:sp>
              <p:nvSpPr>
                <p:cNvPr id="52" name="Oval 55"/>
                <p:cNvSpPr/>
                <p:nvPr/>
              </p:nvSpPr>
              <p:spPr>
                <a:xfrm>
                  <a:off x="3919267" y="1667234"/>
                  <a:ext cx="152359"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53" name="Rounded Rectangle 56"/>
                <p:cNvSpPr/>
                <p:nvPr/>
              </p:nvSpPr>
              <p:spPr>
                <a:xfrm>
                  <a:off x="395763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37" name="Group 38"/>
              <p:cNvGrpSpPr/>
              <p:nvPr/>
            </p:nvGrpSpPr>
            <p:grpSpPr bwMode="auto">
              <a:xfrm>
                <a:off x="4164333" y="1378744"/>
                <a:ext cx="152400" cy="428622"/>
                <a:chOff x="3919541" y="1390650"/>
                <a:chExt cx="152400" cy="428622"/>
              </a:xfrm>
            </p:grpSpPr>
            <p:sp>
              <p:nvSpPr>
                <p:cNvPr id="50" name="Oval 53"/>
                <p:cNvSpPr/>
                <p:nvPr/>
              </p:nvSpPr>
              <p:spPr>
                <a:xfrm>
                  <a:off x="3919377" y="1667234"/>
                  <a:ext cx="152358"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51" name="Rounded Rectangle 54"/>
                <p:cNvSpPr/>
                <p:nvPr/>
              </p:nvSpPr>
              <p:spPr>
                <a:xfrm>
                  <a:off x="3957749"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38" name="Group 39"/>
              <p:cNvGrpSpPr/>
              <p:nvPr/>
            </p:nvGrpSpPr>
            <p:grpSpPr bwMode="auto">
              <a:xfrm>
                <a:off x="4409125" y="1378744"/>
                <a:ext cx="152400" cy="428622"/>
                <a:chOff x="3919541" y="1390650"/>
                <a:chExt cx="152400" cy="428622"/>
              </a:xfrm>
            </p:grpSpPr>
            <p:sp>
              <p:nvSpPr>
                <p:cNvPr id="48" name="Oval 51"/>
                <p:cNvSpPr/>
                <p:nvPr/>
              </p:nvSpPr>
              <p:spPr>
                <a:xfrm>
                  <a:off x="3919486" y="1667234"/>
                  <a:ext cx="152359"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49" name="Rounded Rectangle 52"/>
                <p:cNvSpPr/>
                <p:nvPr/>
              </p:nvSpPr>
              <p:spPr>
                <a:xfrm>
                  <a:off x="395785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39" name="Group 40"/>
              <p:cNvGrpSpPr/>
              <p:nvPr/>
            </p:nvGrpSpPr>
            <p:grpSpPr bwMode="auto">
              <a:xfrm>
                <a:off x="4653917" y="1378744"/>
                <a:ext cx="152400" cy="428622"/>
                <a:chOff x="3919541" y="1390650"/>
                <a:chExt cx="152400" cy="428622"/>
              </a:xfrm>
            </p:grpSpPr>
            <p:sp>
              <p:nvSpPr>
                <p:cNvPr id="46" name="Oval 49"/>
                <p:cNvSpPr/>
                <p:nvPr/>
              </p:nvSpPr>
              <p:spPr>
                <a:xfrm>
                  <a:off x="3919596" y="1667234"/>
                  <a:ext cx="152358"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47" name="Rounded Rectangle 50"/>
                <p:cNvSpPr/>
                <p:nvPr/>
              </p:nvSpPr>
              <p:spPr>
                <a:xfrm>
                  <a:off x="3957967"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40" name="Group 41"/>
              <p:cNvGrpSpPr/>
              <p:nvPr/>
            </p:nvGrpSpPr>
            <p:grpSpPr bwMode="auto">
              <a:xfrm>
                <a:off x="4898709" y="1378744"/>
                <a:ext cx="152400" cy="428622"/>
                <a:chOff x="3919541" y="1390650"/>
                <a:chExt cx="152400" cy="428622"/>
              </a:xfrm>
            </p:grpSpPr>
            <p:sp>
              <p:nvSpPr>
                <p:cNvPr id="44" name="Oval 47"/>
                <p:cNvSpPr/>
                <p:nvPr/>
              </p:nvSpPr>
              <p:spPr>
                <a:xfrm>
                  <a:off x="3919705" y="1667234"/>
                  <a:ext cx="152359"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45" name="Rounded Rectangle 48"/>
                <p:cNvSpPr/>
                <p:nvPr/>
              </p:nvSpPr>
              <p:spPr>
                <a:xfrm>
                  <a:off x="3958077"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41" name="Group 43"/>
              <p:cNvGrpSpPr/>
              <p:nvPr/>
            </p:nvGrpSpPr>
            <p:grpSpPr bwMode="auto">
              <a:xfrm>
                <a:off x="5143500" y="1378744"/>
                <a:ext cx="152400" cy="428622"/>
                <a:chOff x="3919541" y="1390650"/>
                <a:chExt cx="152400" cy="428622"/>
              </a:xfrm>
            </p:grpSpPr>
            <p:sp>
              <p:nvSpPr>
                <p:cNvPr id="42" name="Oval 45"/>
                <p:cNvSpPr/>
                <p:nvPr/>
              </p:nvSpPr>
              <p:spPr>
                <a:xfrm>
                  <a:off x="3919816" y="1667234"/>
                  <a:ext cx="152358" cy="152404"/>
                </a:xfrm>
                <a:prstGeom prst="ellips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43" name="Rounded Rectangle 46"/>
                <p:cNvSpPr/>
                <p:nvPr/>
              </p:nvSpPr>
              <p:spPr>
                <a:xfrm>
                  <a:off x="3958188" y="1390650"/>
                  <a:ext cx="75615"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grpSp>
      <p:sp>
        <p:nvSpPr>
          <p:cNvPr id="54" name="Text Placeholder 3"/>
          <p:cNvSpPr txBox="1"/>
          <p:nvPr/>
        </p:nvSpPr>
        <p:spPr>
          <a:xfrm>
            <a:off x="5321190" y="2247900"/>
            <a:ext cx="1217612" cy="3460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2250" noProof="1">
                <a:solidFill>
                  <a:schemeClr val="bg1"/>
                </a:solidFill>
                <a:cs typeface="A Thuluth" pitchFamily="2" charset="-78"/>
              </a:rPr>
              <a:t>December</a:t>
            </a:r>
            <a:endParaRPr lang="en-US" sz="2250" noProof="1">
              <a:solidFill>
                <a:schemeClr val="bg1"/>
              </a:solidFill>
              <a:cs typeface="A Thuluth" pitchFamily="2" charset="-78"/>
            </a:endParaRPr>
          </a:p>
        </p:txBody>
      </p:sp>
      <p:sp>
        <p:nvSpPr>
          <p:cNvPr id="55" name="Text Placeholder 3"/>
          <p:cNvSpPr txBox="1"/>
          <p:nvPr/>
        </p:nvSpPr>
        <p:spPr>
          <a:xfrm>
            <a:off x="5121165" y="2836863"/>
            <a:ext cx="1462087" cy="17303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11250" b="1" noProof="1">
                <a:solidFill>
                  <a:schemeClr val="accent2"/>
                </a:solidFill>
                <a:cs typeface="A Thuluth" pitchFamily="2" charset="-78"/>
              </a:rPr>
              <a:t>12</a:t>
            </a:r>
            <a:endParaRPr lang="en-US" sz="11250" b="1" noProof="1">
              <a:solidFill>
                <a:schemeClr val="accent2"/>
              </a:solidFill>
              <a:cs typeface="A Thuluth" pitchFamily="2" charset="-78"/>
            </a:endParaRPr>
          </a:p>
        </p:txBody>
      </p:sp>
      <p:grpSp>
        <p:nvGrpSpPr>
          <p:cNvPr id="56" name="Group 89"/>
          <p:cNvGrpSpPr/>
          <p:nvPr/>
        </p:nvGrpSpPr>
        <p:grpSpPr bwMode="auto">
          <a:xfrm>
            <a:off x="7948502" y="1563688"/>
            <a:ext cx="2892425" cy="3281362"/>
            <a:chOff x="6000750" y="1305084"/>
            <a:chExt cx="2057400" cy="2333466"/>
          </a:xfrm>
        </p:grpSpPr>
        <p:sp>
          <p:nvSpPr>
            <p:cNvPr id="57" name="Round Same Side Corner Rectangle 58"/>
            <p:cNvSpPr/>
            <p:nvPr/>
          </p:nvSpPr>
          <p:spPr>
            <a:xfrm>
              <a:off x="6000750" y="1504902"/>
              <a:ext cx="2057400" cy="609614"/>
            </a:xfrm>
            <a:prstGeom prst="round2SameRect">
              <a:avLst/>
            </a:prstGeom>
            <a:gradFill>
              <a:gsLst>
                <a:gs pos="2000">
                  <a:schemeClr val="accent3"/>
                </a:gs>
                <a:gs pos="100000">
                  <a:schemeClr val="accent3">
                    <a:lumMod val="7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58" name="Round Same Side Corner Rectangle 59"/>
            <p:cNvSpPr/>
            <p:nvPr/>
          </p:nvSpPr>
          <p:spPr>
            <a:xfrm rot="10800000">
              <a:off x="6000750" y="2114515"/>
              <a:ext cx="2057400" cy="1524035"/>
            </a:xfrm>
            <a:prstGeom prst="round2SameRect">
              <a:avLst>
                <a:gd name="adj1" fmla="val 4584"/>
                <a:gd name="adj2"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59" name="Folded Corner 60"/>
            <p:cNvSpPr/>
            <p:nvPr/>
          </p:nvSpPr>
          <p:spPr>
            <a:xfrm>
              <a:off x="6058339" y="2114515"/>
              <a:ext cx="1958031" cy="1448398"/>
            </a:xfrm>
            <a:prstGeom prst="foldedCorner">
              <a:avLst>
                <a:gd name="adj" fmla="val 35049"/>
              </a:avLst>
            </a:prstGeom>
            <a:solidFill>
              <a:schemeClr val="bg1">
                <a:lumMod val="95000"/>
              </a:schemeClr>
            </a:solidFill>
            <a:ln>
              <a:noFill/>
            </a:ln>
            <a:effectLst>
              <a:outerShdw blurRad="50800" dist="38100" dir="2700000" sx="98000" sy="98000" algn="tl" rotWithShape="0">
                <a:schemeClr val="tx1">
                  <a:lumMod val="75000"/>
                  <a:lumOff val="25000"/>
                  <a:alpha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nvGrpSpPr>
            <p:cNvPr id="60" name="Group 61"/>
            <p:cNvGrpSpPr/>
            <p:nvPr/>
          </p:nvGrpSpPr>
          <p:grpSpPr bwMode="auto">
            <a:xfrm>
              <a:off x="6345241" y="1305084"/>
              <a:ext cx="1376359" cy="428622"/>
              <a:chOff x="3919541" y="1378744"/>
              <a:chExt cx="1376359" cy="428622"/>
            </a:xfrm>
          </p:grpSpPr>
          <p:grpSp>
            <p:nvGrpSpPr>
              <p:cNvPr id="61" name="Group 64"/>
              <p:cNvGrpSpPr/>
              <p:nvPr/>
            </p:nvGrpSpPr>
            <p:grpSpPr bwMode="auto">
              <a:xfrm>
                <a:off x="3919541" y="1378744"/>
                <a:ext cx="152400" cy="428622"/>
                <a:chOff x="3919541" y="1390650"/>
                <a:chExt cx="152400" cy="428622"/>
              </a:xfrm>
            </p:grpSpPr>
            <p:sp>
              <p:nvSpPr>
                <p:cNvPr id="77" name="Oval 80"/>
                <p:cNvSpPr/>
                <p:nvPr/>
              </p:nvSpPr>
              <p:spPr>
                <a:xfrm>
                  <a:off x="3919456" y="1667234"/>
                  <a:ext cx="152441"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78" name="Rounded Rectangle 81"/>
                <p:cNvSpPr/>
                <p:nvPr/>
              </p:nvSpPr>
              <p:spPr>
                <a:xfrm>
                  <a:off x="3957848" y="1390650"/>
                  <a:ext cx="75656"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62" name="Group 65"/>
              <p:cNvGrpSpPr/>
              <p:nvPr/>
            </p:nvGrpSpPr>
            <p:grpSpPr bwMode="auto">
              <a:xfrm>
                <a:off x="4164333" y="1378744"/>
                <a:ext cx="152400" cy="428622"/>
                <a:chOff x="3919541" y="1390650"/>
                <a:chExt cx="152400" cy="428622"/>
              </a:xfrm>
            </p:grpSpPr>
            <p:sp>
              <p:nvSpPr>
                <p:cNvPr id="75" name="Oval 78"/>
                <p:cNvSpPr/>
                <p:nvPr/>
              </p:nvSpPr>
              <p:spPr>
                <a:xfrm>
                  <a:off x="3919700" y="1667234"/>
                  <a:ext cx="152442"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76" name="Rounded Rectangle 79"/>
                <p:cNvSpPr/>
                <p:nvPr/>
              </p:nvSpPr>
              <p:spPr>
                <a:xfrm>
                  <a:off x="3958092" y="1390650"/>
                  <a:ext cx="75657"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63" name="Group 66"/>
              <p:cNvGrpSpPr/>
              <p:nvPr/>
            </p:nvGrpSpPr>
            <p:grpSpPr bwMode="auto">
              <a:xfrm>
                <a:off x="4409125" y="1378744"/>
                <a:ext cx="152400" cy="428622"/>
                <a:chOff x="3919541" y="1390650"/>
                <a:chExt cx="152400" cy="428622"/>
              </a:xfrm>
            </p:grpSpPr>
            <p:sp>
              <p:nvSpPr>
                <p:cNvPr id="73" name="Oval 76"/>
                <p:cNvSpPr/>
                <p:nvPr/>
              </p:nvSpPr>
              <p:spPr>
                <a:xfrm>
                  <a:off x="3919944" y="1667234"/>
                  <a:ext cx="152441"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74" name="Rounded Rectangle 77"/>
                <p:cNvSpPr/>
                <p:nvPr/>
              </p:nvSpPr>
              <p:spPr>
                <a:xfrm>
                  <a:off x="3958336" y="1390650"/>
                  <a:ext cx="75656"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64" name="Group 67"/>
              <p:cNvGrpSpPr/>
              <p:nvPr/>
            </p:nvGrpSpPr>
            <p:grpSpPr bwMode="auto">
              <a:xfrm>
                <a:off x="4653917" y="1378744"/>
                <a:ext cx="152400" cy="428622"/>
                <a:chOff x="3919541" y="1390650"/>
                <a:chExt cx="152400" cy="428622"/>
              </a:xfrm>
            </p:grpSpPr>
            <p:sp>
              <p:nvSpPr>
                <p:cNvPr id="71" name="Oval 74"/>
                <p:cNvSpPr/>
                <p:nvPr/>
              </p:nvSpPr>
              <p:spPr>
                <a:xfrm>
                  <a:off x="3919059" y="1667234"/>
                  <a:ext cx="152441"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72" name="Rounded Rectangle 75"/>
                <p:cNvSpPr/>
                <p:nvPr/>
              </p:nvSpPr>
              <p:spPr>
                <a:xfrm>
                  <a:off x="3957451" y="1390650"/>
                  <a:ext cx="75656"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65" name="Group 68"/>
              <p:cNvGrpSpPr/>
              <p:nvPr/>
            </p:nvGrpSpPr>
            <p:grpSpPr bwMode="auto">
              <a:xfrm>
                <a:off x="4898709" y="1378744"/>
                <a:ext cx="152400" cy="428622"/>
                <a:chOff x="3919541" y="1390650"/>
                <a:chExt cx="152400" cy="428622"/>
              </a:xfrm>
            </p:grpSpPr>
            <p:sp>
              <p:nvSpPr>
                <p:cNvPr id="69" name="Oval 72"/>
                <p:cNvSpPr/>
                <p:nvPr/>
              </p:nvSpPr>
              <p:spPr>
                <a:xfrm>
                  <a:off x="3919303" y="1667234"/>
                  <a:ext cx="152442"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70" name="Rounded Rectangle 73"/>
                <p:cNvSpPr/>
                <p:nvPr/>
              </p:nvSpPr>
              <p:spPr>
                <a:xfrm>
                  <a:off x="3957695" y="1390650"/>
                  <a:ext cx="75657"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nvGrpSpPr>
              <p:cNvPr id="66" name="Group 69"/>
              <p:cNvGrpSpPr/>
              <p:nvPr/>
            </p:nvGrpSpPr>
            <p:grpSpPr bwMode="auto">
              <a:xfrm>
                <a:off x="5143500" y="1378744"/>
                <a:ext cx="152400" cy="428622"/>
                <a:chOff x="3919541" y="1390650"/>
                <a:chExt cx="152400" cy="428622"/>
              </a:xfrm>
            </p:grpSpPr>
            <p:sp>
              <p:nvSpPr>
                <p:cNvPr id="67" name="Oval 70"/>
                <p:cNvSpPr/>
                <p:nvPr/>
              </p:nvSpPr>
              <p:spPr>
                <a:xfrm>
                  <a:off x="3919548" y="1667234"/>
                  <a:ext cx="152441" cy="152404"/>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sp>
              <p:nvSpPr>
                <p:cNvPr id="68" name="Rounded Rectangle 71"/>
                <p:cNvSpPr/>
                <p:nvPr/>
              </p:nvSpPr>
              <p:spPr>
                <a:xfrm>
                  <a:off x="3957941" y="1390650"/>
                  <a:ext cx="75656" cy="381573"/>
                </a:xfrm>
                <a:prstGeom prst="roundRect">
                  <a:avLst>
                    <a:gd name="adj" fmla="val 38542"/>
                  </a:avLst>
                </a:prstGeom>
                <a:gradFill>
                  <a:gsLst>
                    <a:gs pos="200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lang="en-US" noProof="1"/>
                </a:p>
              </p:txBody>
            </p:sp>
          </p:grpSp>
        </p:grpSp>
      </p:grpSp>
      <p:sp>
        <p:nvSpPr>
          <p:cNvPr id="79" name="Text Placeholder 3"/>
          <p:cNvSpPr txBox="1"/>
          <p:nvPr/>
        </p:nvSpPr>
        <p:spPr>
          <a:xfrm>
            <a:off x="8869252" y="2247900"/>
            <a:ext cx="1049338" cy="3460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2250" noProof="1">
                <a:solidFill>
                  <a:schemeClr val="bg1"/>
                </a:solidFill>
                <a:cs typeface="A Thuluth" pitchFamily="2" charset="-78"/>
              </a:rPr>
              <a:t>February</a:t>
            </a:r>
            <a:endParaRPr lang="en-US" sz="2250" noProof="1">
              <a:solidFill>
                <a:schemeClr val="bg1"/>
              </a:solidFill>
              <a:cs typeface="A Thuluth" pitchFamily="2" charset="-78"/>
            </a:endParaRPr>
          </a:p>
        </p:txBody>
      </p:sp>
      <p:sp>
        <p:nvSpPr>
          <p:cNvPr id="80" name="Text Placeholder 3"/>
          <p:cNvSpPr txBox="1"/>
          <p:nvPr/>
        </p:nvSpPr>
        <p:spPr>
          <a:xfrm>
            <a:off x="8585090" y="2836863"/>
            <a:ext cx="1462087" cy="1730375"/>
          </a:xfrm>
          <a:prstGeom prst="rect">
            <a:avLst/>
          </a:prstGeom>
        </p:spPr>
        <p:txBody>
          <a:bodyPr wrap="none" lIns="0" tIns="0" rIns="0" bIns="0" anchor="ctr">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fontAlgn="auto" hangingPunct="1">
              <a:spcBef>
                <a:spcPct val="20000"/>
              </a:spcBef>
              <a:spcAft>
                <a:spcPts val="0"/>
              </a:spcAft>
              <a:buFont typeface="Arial" panose="020B0604020202020204" pitchFamily="34" charset="0"/>
              <a:buNone/>
              <a:defRPr/>
            </a:pPr>
            <a:r>
              <a:rPr lang="en-US" sz="11250" b="1" noProof="1">
                <a:solidFill>
                  <a:schemeClr val="accent3"/>
                </a:solidFill>
                <a:cs typeface="A Thuluth" pitchFamily="2" charset="-78"/>
              </a:rPr>
              <a:t>14</a:t>
            </a:r>
            <a:endParaRPr lang="en-US" sz="11250" b="1" noProof="1">
              <a:solidFill>
                <a:schemeClr val="accent3"/>
              </a:solidFill>
              <a:cs typeface="A Thuluth" pitchFamily="2" charset="-78"/>
            </a:endParaRPr>
          </a:p>
        </p:txBody>
      </p:sp>
      <p:sp>
        <p:nvSpPr>
          <p:cNvPr id="81" name="Text Placeholder 3"/>
          <p:cNvSpPr txBox="1"/>
          <p:nvPr/>
        </p:nvSpPr>
        <p:spPr>
          <a:xfrm>
            <a:off x="1096852" y="4959350"/>
            <a:ext cx="2738438" cy="904875"/>
          </a:xfrm>
          <a:prstGeom prst="rect">
            <a:avLst/>
          </a:prstGeom>
        </p:spPr>
        <p:txBody>
          <a:bodyPr lIns="0" tIns="0" rIns="0" bIns="0" anchor="ctr">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hangingPunct="1">
              <a:spcBef>
                <a:spcPct val="20000"/>
              </a:spcBef>
              <a:buFont typeface="Arial" panose="020B0604020202020204" pitchFamily="34" charset="0"/>
              <a:buNone/>
              <a:defRPr/>
            </a:pPr>
            <a:r>
              <a:rPr lang="en-US" sz="1685" b="1" noProof="1">
                <a:solidFill>
                  <a:schemeClr val="accent1"/>
                </a:solidFill>
              </a:rPr>
              <a:t>Title Goes Here</a:t>
            </a:r>
            <a:br>
              <a:rPr lang="en-US" sz="1405" b="1" dirty="0">
                <a:solidFill>
                  <a:schemeClr val="tx1">
                    <a:lumMod val="50000"/>
                    <a:lumOff val="50000"/>
                  </a:schemeClr>
                </a:solidFill>
              </a:rPr>
            </a:br>
            <a:r>
              <a:rPr lang="zh-CN" altLang="en-US" sz="1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sz="1405" noProof="1">
              <a:solidFill>
                <a:schemeClr val="tx1">
                  <a:lumMod val="50000"/>
                  <a:lumOff val="50000"/>
                </a:schemeClr>
              </a:solidFill>
            </a:endParaRPr>
          </a:p>
        </p:txBody>
      </p:sp>
      <p:sp>
        <p:nvSpPr>
          <p:cNvPr id="82" name="Text Placeholder 3"/>
          <p:cNvSpPr txBox="1"/>
          <p:nvPr/>
        </p:nvSpPr>
        <p:spPr>
          <a:xfrm>
            <a:off x="4578240" y="4959350"/>
            <a:ext cx="2740025" cy="904875"/>
          </a:xfrm>
          <a:prstGeom prst="rect">
            <a:avLst/>
          </a:prstGeom>
        </p:spPr>
        <p:txBody>
          <a:bodyPr lIns="0" tIns="0" rIns="0" bIns="0" anchor="ctr">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hangingPunct="1">
              <a:spcBef>
                <a:spcPct val="20000"/>
              </a:spcBef>
              <a:buFont typeface="Arial" panose="020B0604020202020204" pitchFamily="34" charset="0"/>
              <a:buNone/>
              <a:defRPr/>
            </a:pPr>
            <a:r>
              <a:rPr lang="en-US" sz="1685" b="1" noProof="1">
                <a:solidFill>
                  <a:schemeClr val="accent2"/>
                </a:solidFill>
              </a:rPr>
              <a:t>Title Goes Here</a:t>
            </a:r>
            <a:br>
              <a:rPr lang="en-US" sz="1405" b="1" dirty="0">
                <a:solidFill>
                  <a:schemeClr val="tx1">
                    <a:lumMod val="50000"/>
                    <a:lumOff val="50000"/>
                  </a:schemeClr>
                </a:solidFill>
              </a:rPr>
            </a:br>
            <a:r>
              <a:rPr lang="zh-CN" altLang="en-US" sz="1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sz="1405" noProof="1">
              <a:solidFill>
                <a:schemeClr val="tx1">
                  <a:lumMod val="50000"/>
                  <a:lumOff val="50000"/>
                </a:schemeClr>
              </a:solidFill>
            </a:endParaRPr>
          </a:p>
        </p:txBody>
      </p:sp>
      <p:sp>
        <p:nvSpPr>
          <p:cNvPr id="83" name="Text Placeholder 3"/>
          <p:cNvSpPr txBox="1"/>
          <p:nvPr/>
        </p:nvSpPr>
        <p:spPr>
          <a:xfrm>
            <a:off x="8096140" y="4959350"/>
            <a:ext cx="2738437" cy="904875"/>
          </a:xfrm>
          <a:prstGeom prst="rect">
            <a:avLst/>
          </a:prstGeom>
        </p:spPr>
        <p:txBody>
          <a:bodyPr lIns="0" tIns="0" rIns="0" bIns="0" anchor="ctr">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85240" eaLnBrk="1" hangingPunct="1">
              <a:spcBef>
                <a:spcPct val="20000"/>
              </a:spcBef>
              <a:buFont typeface="Arial" panose="020B0604020202020204" pitchFamily="34" charset="0"/>
              <a:buNone/>
              <a:defRPr/>
            </a:pPr>
            <a:r>
              <a:rPr lang="en-US" sz="1685" b="1" noProof="1">
                <a:solidFill>
                  <a:schemeClr val="accent3"/>
                </a:solidFill>
              </a:rPr>
              <a:t>Title Goes Here</a:t>
            </a:r>
            <a:br>
              <a:rPr lang="en-US" sz="1405" b="1" dirty="0">
                <a:solidFill>
                  <a:schemeClr val="tx1">
                    <a:lumMod val="50000"/>
                    <a:lumOff val="50000"/>
                  </a:schemeClr>
                </a:solidFill>
              </a:rPr>
            </a:br>
            <a:r>
              <a:rPr lang="zh-CN" altLang="en-US" sz="1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sz="1405" noProof="1">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50000" decel="5000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ppt_x</p:attrName>
                                        </p:attrNameLst>
                                      </p:cBhvr>
                                      <p:tavLst>
                                        <p:tav tm="0">
                                          <p:val>
                                            <p:strVal val="#ppt_x"/>
                                          </p:val>
                                        </p:tav>
                                        <p:tav tm="100000">
                                          <p:val>
                                            <p:strVal val="#ppt_x"/>
                                          </p:val>
                                        </p:tav>
                                      </p:tavLst>
                                    </p:anim>
                                    <p:anim calcmode="lin" valueType="num">
                                      <p:cBhvr>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down)">
                                      <p:cBhvr>
                                        <p:cTn id="12" dur="500"/>
                                        <p:tgtEl>
                                          <p:spTgt spid="29"/>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anim calcmode="lin" valueType="num">
                                      <p:cBhvr>
                                        <p:cTn id="15" dur="500" fill="hold"/>
                                        <p:tgtEl>
                                          <p:spTgt spid="30"/>
                                        </p:tgtEl>
                                        <p:attrNameLst>
                                          <p:attrName>ppt_w</p:attrName>
                                        </p:attrNameLst>
                                      </p:cBhvr>
                                      <p:tavLst>
                                        <p:tav tm="0">
                                          <p:val>
                                            <p:fltVal val="0"/>
                                          </p:val>
                                        </p:tav>
                                        <p:tav tm="100000">
                                          <p:val>
                                            <p:strVal val="#ppt_w"/>
                                          </p:val>
                                        </p:tav>
                                      </p:tavLst>
                                    </p:anim>
                                    <p:anim calcmode="lin" valueType="num">
                                      <p:cBhvr>
                                        <p:cTn id="16" dur="500" fill="hold"/>
                                        <p:tgtEl>
                                          <p:spTgt spid="30"/>
                                        </p:tgtEl>
                                        <p:attrNameLst>
                                          <p:attrName>ppt_h</p:attrName>
                                        </p:attrNameLst>
                                      </p:cBhvr>
                                      <p:tavLst>
                                        <p:tav tm="0">
                                          <p:val>
                                            <p:fltVal val="0"/>
                                          </p:val>
                                        </p:tav>
                                        <p:tav tm="100000">
                                          <p:val>
                                            <p:strVal val="#ppt_h"/>
                                          </p:val>
                                        </p:tav>
                                      </p:tavLst>
                                    </p:anim>
                                    <p:animEffect transition="in" filter="fade">
                                      <p:cBhvr>
                                        <p:cTn id="17" dur="500"/>
                                        <p:tgtEl>
                                          <p:spTgt spid="30"/>
                                        </p:tgtEl>
                                      </p:cBhvr>
                                    </p:animEffect>
                                  </p:childTnLst>
                                </p:cTn>
                              </p:par>
                            </p:childTnLst>
                          </p:cTn>
                        </p:par>
                        <p:par>
                          <p:cTn id="18" fill="hold">
                            <p:stCondLst>
                              <p:cond delay="1000"/>
                            </p:stCondLst>
                            <p:childTnLst>
                              <p:par>
                                <p:cTn id="19" presetID="2" presetClass="entr" presetSubtype="4" accel="50000" decel="50000" fill="hold" grpId="0" nodeType="afterEffect">
                                  <p:stCondLst>
                                    <p:cond delay="0"/>
                                  </p:stCondLst>
                                  <p:childTnLst>
                                    <p:set>
                                      <p:cBhvr>
                                        <p:cTn id="20" dur="1" fill="hold">
                                          <p:stCondLst>
                                            <p:cond delay="0"/>
                                          </p:stCondLst>
                                        </p:cTn>
                                        <p:tgtEl>
                                          <p:spTgt spid="81"/>
                                        </p:tgtEl>
                                        <p:attrNameLst>
                                          <p:attrName>style.visibility</p:attrName>
                                        </p:attrNameLst>
                                      </p:cBhvr>
                                      <p:to>
                                        <p:strVal val="visible"/>
                                      </p:to>
                                    </p:set>
                                    <p:anim calcmode="lin" valueType="num">
                                      <p:cBhvr>
                                        <p:cTn id="21" dur="500" fill="hold"/>
                                        <p:tgtEl>
                                          <p:spTgt spid="81"/>
                                        </p:tgtEl>
                                        <p:attrNameLst>
                                          <p:attrName>ppt_x</p:attrName>
                                        </p:attrNameLst>
                                      </p:cBhvr>
                                      <p:tavLst>
                                        <p:tav tm="0">
                                          <p:val>
                                            <p:strVal val="#ppt_x"/>
                                          </p:val>
                                        </p:tav>
                                        <p:tav tm="100000">
                                          <p:val>
                                            <p:strVal val="#ppt_x"/>
                                          </p:val>
                                        </p:tav>
                                      </p:tavLst>
                                    </p:anim>
                                    <p:anim calcmode="lin" valueType="num">
                                      <p:cBhvr>
                                        <p:cTn id="22" dur="500" fill="hold"/>
                                        <p:tgtEl>
                                          <p:spTgt spid="81"/>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accel="50000" decel="50000" fill="hold" nodeType="afterEffect">
                                  <p:stCondLst>
                                    <p:cond delay="0"/>
                                  </p:stCondLst>
                                  <p:childTnLst>
                                    <p:set>
                                      <p:cBhvr>
                                        <p:cTn id="25" dur="1" fill="hold">
                                          <p:stCondLst>
                                            <p:cond delay="0"/>
                                          </p:stCondLst>
                                        </p:cTn>
                                        <p:tgtEl>
                                          <p:spTgt spid="31"/>
                                        </p:tgtEl>
                                        <p:attrNameLst>
                                          <p:attrName>style.visibility</p:attrName>
                                        </p:attrNameLst>
                                      </p:cBhvr>
                                      <p:to>
                                        <p:strVal val="visible"/>
                                      </p:to>
                                    </p:set>
                                    <p:anim calcmode="lin" valueType="num">
                                      <p:cBhvr>
                                        <p:cTn id="26" dur="500" fill="hold"/>
                                        <p:tgtEl>
                                          <p:spTgt spid="31"/>
                                        </p:tgtEl>
                                        <p:attrNameLst>
                                          <p:attrName>ppt_x</p:attrName>
                                        </p:attrNameLst>
                                      </p:cBhvr>
                                      <p:tavLst>
                                        <p:tav tm="0">
                                          <p:val>
                                            <p:strVal val="#ppt_x"/>
                                          </p:val>
                                        </p:tav>
                                        <p:tav tm="100000">
                                          <p:val>
                                            <p:strVal val="#ppt_x"/>
                                          </p:val>
                                        </p:tav>
                                      </p:tavLst>
                                    </p:anim>
                                    <p:anim calcmode="lin" valueType="num">
                                      <p:cBhvr>
                                        <p:cTn id="27" dur="500" fill="hold"/>
                                        <p:tgtEl>
                                          <p:spTgt spid="31"/>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wipe(down)">
                                      <p:cBhvr>
                                        <p:cTn id="31" dur="500"/>
                                        <p:tgtEl>
                                          <p:spTgt spid="5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55"/>
                                        </p:tgtEl>
                                        <p:attrNameLst>
                                          <p:attrName>style.visibility</p:attrName>
                                        </p:attrNameLst>
                                      </p:cBhvr>
                                      <p:to>
                                        <p:strVal val="visible"/>
                                      </p:to>
                                    </p:set>
                                    <p:anim calcmode="lin" valueType="num">
                                      <p:cBhvr>
                                        <p:cTn id="34" dur="500" fill="hold"/>
                                        <p:tgtEl>
                                          <p:spTgt spid="55"/>
                                        </p:tgtEl>
                                        <p:attrNameLst>
                                          <p:attrName>ppt_w</p:attrName>
                                        </p:attrNameLst>
                                      </p:cBhvr>
                                      <p:tavLst>
                                        <p:tav tm="0">
                                          <p:val>
                                            <p:fltVal val="0"/>
                                          </p:val>
                                        </p:tav>
                                        <p:tav tm="100000">
                                          <p:val>
                                            <p:strVal val="#ppt_w"/>
                                          </p:val>
                                        </p:tav>
                                      </p:tavLst>
                                    </p:anim>
                                    <p:anim calcmode="lin" valueType="num">
                                      <p:cBhvr>
                                        <p:cTn id="35" dur="500" fill="hold"/>
                                        <p:tgtEl>
                                          <p:spTgt spid="55"/>
                                        </p:tgtEl>
                                        <p:attrNameLst>
                                          <p:attrName>ppt_h</p:attrName>
                                        </p:attrNameLst>
                                      </p:cBhvr>
                                      <p:tavLst>
                                        <p:tav tm="0">
                                          <p:val>
                                            <p:fltVal val="0"/>
                                          </p:val>
                                        </p:tav>
                                        <p:tav tm="100000">
                                          <p:val>
                                            <p:strVal val="#ppt_h"/>
                                          </p:val>
                                        </p:tav>
                                      </p:tavLst>
                                    </p:anim>
                                    <p:animEffect transition="in" filter="fade">
                                      <p:cBhvr>
                                        <p:cTn id="36" dur="500"/>
                                        <p:tgtEl>
                                          <p:spTgt spid="55"/>
                                        </p:tgtEl>
                                      </p:cBhvr>
                                    </p:animEffect>
                                  </p:childTnLst>
                                </p:cTn>
                              </p:par>
                            </p:childTnLst>
                          </p:cTn>
                        </p:par>
                        <p:par>
                          <p:cTn id="37" fill="hold">
                            <p:stCondLst>
                              <p:cond delay="2500"/>
                            </p:stCondLst>
                            <p:childTnLst>
                              <p:par>
                                <p:cTn id="38" presetID="2" presetClass="entr" presetSubtype="4" accel="50000" decel="50000" fill="hold" grpId="0" nodeType="afterEffect">
                                  <p:stCondLst>
                                    <p:cond delay="0"/>
                                  </p:stCondLst>
                                  <p:childTnLst>
                                    <p:set>
                                      <p:cBhvr>
                                        <p:cTn id="39" dur="1" fill="hold">
                                          <p:stCondLst>
                                            <p:cond delay="0"/>
                                          </p:stCondLst>
                                        </p:cTn>
                                        <p:tgtEl>
                                          <p:spTgt spid="82"/>
                                        </p:tgtEl>
                                        <p:attrNameLst>
                                          <p:attrName>style.visibility</p:attrName>
                                        </p:attrNameLst>
                                      </p:cBhvr>
                                      <p:to>
                                        <p:strVal val="visible"/>
                                      </p:to>
                                    </p:set>
                                    <p:anim calcmode="lin" valueType="num">
                                      <p:cBhvr>
                                        <p:cTn id="40" dur="500" fill="hold"/>
                                        <p:tgtEl>
                                          <p:spTgt spid="82"/>
                                        </p:tgtEl>
                                        <p:attrNameLst>
                                          <p:attrName>ppt_x</p:attrName>
                                        </p:attrNameLst>
                                      </p:cBhvr>
                                      <p:tavLst>
                                        <p:tav tm="0">
                                          <p:val>
                                            <p:strVal val="#ppt_x"/>
                                          </p:val>
                                        </p:tav>
                                        <p:tav tm="100000">
                                          <p:val>
                                            <p:strVal val="#ppt_x"/>
                                          </p:val>
                                        </p:tav>
                                      </p:tavLst>
                                    </p:anim>
                                    <p:anim calcmode="lin" valueType="num">
                                      <p:cBhvr>
                                        <p:cTn id="41" dur="500" fill="hold"/>
                                        <p:tgtEl>
                                          <p:spTgt spid="82"/>
                                        </p:tgtEl>
                                        <p:attrNameLst>
                                          <p:attrName>ppt_y</p:attrName>
                                        </p:attrNameLst>
                                      </p:cBhvr>
                                      <p:tavLst>
                                        <p:tav tm="0">
                                          <p:val>
                                            <p:strVal val="1+#ppt_h/2"/>
                                          </p:val>
                                        </p:tav>
                                        <p:tav tm="100000">
                                          <p:val>
                                            <p:strVal val="#ppt_y"/>
                                          </p:val>
                                        </p:tav>
                                      </p:tavLst>
                                    </p:anim>
                                  </p:childTnLst>
                                </p:cTn>
                              </p:par>
                            </p:childTnLst>
                          </p:cTn>
                        </p:par>
                        <p:par>
                          <p:cTn id="42" fill="hold">
                            <p:stCondLst>
                              <p:cond delay="3000"/>
                            </p:stCondLst>
                            <p:childTnLst>
                              <p:par>
                                <p:cTn id="43" presetID="2" presetClass="entr" presetSubtype="4" accel="50000" decel="50000" fill="hold" nodeType="afterEffect">
                                  <p:stCondLst>
                                    <p:cond delay="0"/>
                                  </p:stCondLst>
                                  <p:childTnLst>
                                    <p:set>
                                      <p:cBhvr>
                                        <p:cTn id="44" dur="1" fill="hold">
                                          <p:stCondLst>
                                            <p:cond delay="0"/>
                                          </p:stCondLst>
                                        </p:cTn>
                                        <p:tgtEl>
                                          <p:spTgt spid="56"/>
                                        </p:tgtEl>
                                        <p:attrNameLst>
                                          <p:attrName>style.visibility</p:attrName>
                                        </p:attrNameLst>
                                      </p:cBhvr>
                                      <p:to>
                                        <p:strVal val="visible"/>
                                      </p:to>
                                    </p:set>
                                    <p:anim calcmode="lin" valueType="num">
                                      <p:cBhvr>
                                        <p:cTn id="45" dur="500" fill="hold"/>
                                        <p:tgtEl>
                                          <p:spTgt spid="56"/>
                                        </p:tgtEl>
                                        <p:attrNameLst>
                                          <p:attrName>ppt_x</p:attrName>
                                        </p:attrNameLst>
                                      </p:cBhvr>
                                      <p:tavLst>
                                        <p:tav tm="0">
                                          <p:val>
                                            <p:strVal val="#ppt_x"/>
                                          </p:val>
                                        </p:tav>
                                        <p:tav tm="100000">
                                          <p:val>
                                            <p:strVal val="#ppt_x"/>
                                          </p:val>
                                        </p:tav>
                                      </p:tavLst>
                                    </p:anim>
                                    <p:anim calcmode="lin" valueType="num">
                                      <p:cBhvr>
                                        <p:cTn id="46" dur="500" fill="hold"/>
                                        <p:tgtEl>
                                          <p:spTgt spid="56"/>
                                        </p:tgtEl>
                                        <p:attrNameLst>
                                          <p:attrName>ppt_y</p:attrName>
                                        </p:attrNameLst>
                                      </p:cBhvr>
                                      <p:tavLst>
                                        <p:tav tm="0">
                                          <p:val>
                                            <p:strVal val="1+#ppt_h/2"/>
                                          </p:val>
                                        </p:tav>
                                        <p:tav tm="100000">
                                          <p:val>
                                            <p:strVal val="#ppt_y"/>
                                          </p:val>
                                        </p:tav>
                                      </p:tavLst>
                                    </p:anim>
                                  </p:childTnLst>
                                </p:cTn>
                              </p:par>
                            </p:childTnLst>
                          </p:cTn>
                        </p:par>
                        <p:par>
                          <p:cTn id="47" fill="hold">
                            <p:stCondLst>
                              <p:cond delay="3500"/>
                            </p:stCondLst>
                            <p:childTnLst>
                              <p:par>
                                <p:cTn id="48" presetID="22" presetClass="entr" presetSubtype="4" fill="hold" grpId="0" nodeType="afterEffect">
                                  <p:stCondLst>
                                    <p:cond delay="0"/>
                                  </p:stCondLst>
                                  <p:childTnLst>
                                    <p:set>
                                      <p:cBhvr>
                                        <p:cTn id="49" dur="1" fill="hold">
                                          <p:stCondLst>
                                            <p:cond delay="0"/>
                                          </p:stCondLst>
                                        </p:cTn>
                                        <p:tgtEl>
                                          <p:spTgt spid="79"/>
                                        </p:tgtEl>
                                        <p:attrNameLst>
                                          <p:attrName>style.visibility</p:attrName>
                                        </p:attrNameLst>
                                      </p:cBhvr>
                                      <p:to>
                                        <p:strVal val="visible"/>
                                      </p:to>
                                    </p:set>
                                    <p:animEffect transition="in" filter="wipe(down)">
                                      <p:cBhvr>
                                        <p:cTn id="50" dur="500"/>
                                        <p:tgtEl>
                                          <p:spTgt spid="79"/>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80"/>
                                        </p:tgtEl>
                                        <p:attrNameLst>
                                          <p:attrName>style.visibility</p:attrName>
                                        </p:attrNameLst>
                                      </p:cBhvr>
                                      <p:to>
                                        <p:strVal val="visible"/>
                                      </p:to>
                                    </p:set>
                                    <p:anim calcmode="lin" valueType="num">
                                      <p:cBhvr>
                                        <p:cTn id="53" dur="500" fill="hold"/>
                                        <p:tgtEl>
                                          <p:spTgt spid="80"/>
                                        </p:tgtEl>
                                        <p:attrNameLst>
                                          <p:attrName>ppt_w</p:attrName>
                                        </p:attrNameLst>
                                      </p:cBhvr>
                                      <p:tavLst>
                                        <p:tav tm="0">
                                          <p:val>
                                            <p:fltVal val="0"/>
                                          </p:val>
                                        </p:tav>
                                        <p:tav tm="100000">
                                          <p:val>
                                            <p:strVal val="#ppt_w"/>
                                          </p:val>
                                        </p:tav>
                                      </p:tavLst>
                                    </p:anim>
                                    <p:anim calcmode="lin" valueType="num">
                                      <p:cBhvr>
                                        <p:cTn id="54" dur="500" fill="hold"/>
                                        <p:tgtEl>
                                          <p:spTgt spid="80"/>
                                        </p:tgtEl>
                                        <p:attrNameLst>
                                          <p:attrName>ppt_h</p:attrName>
                                        </p:attrNameLst>
                                      </p:cBhvr>
                                      <p:tavLst>
                                        <p:tav tm="0">
                                          <p:val>
                                            <p:fltVal val="0"/>
                                          </p:val>
                                        </p:tav>
                                        <p:tav tm="100000">
                                          <p:val>
                                            <p:strVal val="#ppt_h"/>
                                          </p:val>
                                        </p:tav>
                                      </p:tavLst>
                                    </p:anim>
                                    <p:animEffect transition="in" filter="fade">
                                      <p:cBhvr>
                                        <p:cTn id="55" dur="500"/>
                                        <p:tgtEl>
                                          <p:spTgt spid="80"/>
                                        </p:tgtEl>
                                      </p:cBhvr>
                                    </p:animEffect>
                                  </p:childTnLst>
                                </p:cTn>
                              </p:par>
                            </p:childTnLst>
                          </p:cTn>
                        </p:par>
                        <p:par>
                          <p:cTn id="56" fill="hold">
                            <p:stCondLst>
                              <p:cond delay="4000"/>
                            </p:stCondLst>
                            <p:childTnLst>
                              <p:par>
                                <p:cTn id="57" presetID="2" presetClass="entr" presetSubtype="4" accel="50000" decel="50000" fill="hold" grpId="0" nodeType="afterEffect">
                                  <p:stCondLst>
                                    <p:cond delay="0"/>
                                  </p:stCondLst>
                                  <p:childTnLst>
                                    <p:set>
                                      <p:cBhvr>
                                        <p:cTn id="58" dur="1" fill="hold">
                                          <p:stCondLst>
                                            <p:cond delay="0"/>
                                          </p:stCondLst>
                                        </p:cTn>
                                        <p:tgtEl>
                                          <p:spTgt spid="83"/>
                                        </p:tgtEl>
                                        <p:attrNameLst>
                                          <p:attrName>style.visibility</p:attrName>
                                        </p:attrNameLst>
                                      </p:cBhvr>
                                      <p:to>
                                        <p:strVal val="visible"/>
                                      </p:to>
                                    </p:set>
                                    <p:anim calcmode="lin" valueType="num">
                                      <p:cBhvr>
                                        <p:cTn id="59" dur="500" fill="hold"/>
                                        <p:tgtEl>
                                          <p:spTgt spid="83"/>
                                        </p:tgtEl>
                                        <p:attrNameLst>
                                          <p:attrName>ppt_x</p:attrName>
                                        </p:attrNameLst>
                                      </p:cBhvr>
                                      <p:tavLst>
                                        <p:tav tm="0">
                                          <p:val>
                                            <p:strVal val="#ppt_x"/>
                                          </p:val>
                                        </p:tav>
                                        <p:tav tm="100000">
                                          <p:val>
                                            <p:strVal val="#ppt_x"/>
                                          </p:val>
                                        </p:tav>
                                      </p:tavLst>
                                    </p:anim>
                                    <p:anim calcmode="lin" valueType="num">
                                      <p:cBhvr>
                                        <p:cTn id="60" dur="500" fill="hold"/>
                                        <p:tgtEl>
                                          <p:spTgt spid="8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54" grpId="0"/>
      <p:bldP spid="55" grpId="0"/>
      <p:bldP spid="79" grpId="0"/>
      <p:bldP spid="80" grpId="0"/>
      <p:bldP spid="81" grpId="0"/>
      <p:bldP spid="82" grpId="0"/>
      <p:bldP spid="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67" name="任意多边形 466"/>
          <p:cNvSpPr/>
          <p:nvPr/>
        </p:nvSpPr>
        <p:spPr>
          <a:xfrm flipH="1">
            <a:off x="5922668" y="2900734"/>
            <a:ext cx="2404904" cy="935816"/>
          </a:xfrm>
          <a:custGeom>
            <a:avLst/>
            <a:gdLst>
              <a:gd name="connsiteX0" fmla="*/ 2404904 w 2404904"/>
              <a:gd name="connsiteY0" fmla="*/ 0 h 935816"/>
              <a:gd name="connsiteX1" fmla="*/ 2404904 w 2404904"/>
              <a:gd name="connsiteY1" fmla="*/ 935816 h 935816"/>
              <a:gd name="connsiteX2" fmla="*/ 1926112 w 2404904"/>
              <a:gd name="connsiteY2" fmla="*/ 926451 h 935816"/>
              <a:gd name="connsiteX3" fmla="*/ 0 w 2404904"/>
              <a:gd name="connsiteY3" fmla="*/ 467908 h 935816"/>
              <a:gd name="connsiteX4" fmla="*/ 1926112 w 2404904"/>
              <a:gd name="connsiteY4" fmla="*/ 9365 h 9358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904" h="935816">
                <a:moveTo>
                  <a:pt x="2404904" y="0"/>
                </a:moveTo>
                <a:lnTo>
                  <a:pt x="2404904" y="935816"/>
                </a:lnTo>
                <a:lnTo>
                  <a:pt x="1926112" y="926451"/>
                </a:lnTo>
                <a:cubicBezTo>
                  <a:pt x="826882" y="882807"/>
                  <a:pt x="0" y="694094"/>
                  <a:pt x="0" y="467908"/>
                </a:cubicBezTo>
                <a:cubicBezTo>
                  <a:pt x="0" y="241722"/>
                  <a:pt x="826882" y="53009"/>
                  <a:pt x="1926112" y="9365"/>
                </a:cubicBez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spcBef>
                <a:spcPts val="200"/>
              </a:spcBef>
              <a:spcAft>
                <a:spcPts val="200"/>
              </a:spcAft>
            </a:pPr>
            <a:endParaRPr lang="zh-CN" altLang="en-US" sz="3600" dirty="0">
              <a:solidFill>
                <a:schemeClr val="bg1"/>
              </a:solidFill>
              <a:latin typeface="+mj-lt"/>
            </a:endParaRPr>
          </a:p>
        </p:txBody>
      </p:sp>
      <p:sp>
        <p:nvSpPr>
          <p:cNvPr id="468" name="同心圆 467"/>
          <p:cNvSpPr/>
          <p:nvPr/>
        </p:nvSpPr>
        <p:spPr>
          <a:xfrm>
            <a:off x="4407371" y="2039561"/>
            <a:ext cx="3015866" cy="3015846"/>
          </a:xfrm>
          <a:prstGeom prst="donut">
            <a:avLst>
              <a:gd name="adj" fmla="val 11084"/>
            </a:avLst>
          </a:prstGeom>
          <a:solidFill>
            <a:schemeClr val="bg2">
              <a:lumMod val="60000"/>
              <a:lumOff val="40000"/>
            </a:schemeClr>
          </a:solid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spcBef>
                <a:spcPts val="200"/>
              </a:spcBef>
              <a:spcAft>
                <a:spcPts val="200"/>
              </a:spcAft>
            </a:pPr>
            <a:endParaRPr lang="zh-CN" altLang="en-US" sz="2400" dirty="0">
              <a:solidFill>
                <a:schemeClr val="tx1"/>
              </a:solidFill>
              <a:latin typeface="+mj-lt"/>
            </a:endParaRPr>
          </a:p>
        </p:txBody>
      </p:sp>
      <p:sp>
        <p:nvSpPr>
          <p:cNvPr id="469" name="任意多边形 468"/>
          <p:cNvSpPr/>
          <p:nvPr/>
        </p:nvSpPr>
        <p:spPr>
          <a:xfrm>
            <a:off x="3517764" y="3260774"/>
            <a:ext cx="2404904" cy="935816"/>
          </a:xfrm>
          <a:custGeom>
            <a:avLst/>
            <a:gdLst>
              <a:gd name="connsiteX0" fmla="*/ 2404904 w 2404904"/>
              <a:gd name="connsiteY0" fmla="*/ 0 h 935816"/>
              <a:gd name="connsiteX1" fmla="*/ 2404904 w 2404904"/>
              <a:gd name="connsiteY1" fmla="*/ 935816 h 935816"/>
              <a:gd name="connsiteX2" fmla="*/ 1926112 w 2404904"/>
              <a:gd name="connsiteY2" fmla="*/ 926451 h 935816"/>
              <a:gd name="connsiteX3" fmla="*/ 0 w 2404904"/>
              <a:gd name="connsiteY3" fmla="*/ 467908 h 935816"/>
              <a:gd name="connsiteX4" fmla="*/ 1926112 w 2404904"/>
              <a:gd name="connsiteY4" fmla="*/ 9365 h 9358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904" h="935816">
                <a:moveTo>
                  <a:pt x="2404904" y="0"/>
                </a:moveTo>
                <a:lnTo>
                  <a:pt x="2404904" y="935816"/>
                </a:lnTo>
                <a:lnTo>
                  <a:pt x="1926112" y="926451"/>
                </a:lnTo>
                <a:cubicBezTo>
                  <a:pt x="826882" y="882807"/>
                  <a:pt x="0" y="694094"/>
                  <a:pt x="0" y="467908"/>
                </a:cubicBezTo>
                <a:cubicBezTo>
                  <a:pt x="0" y="241722"/>
                  <a:pt x="826882" y="53009"/>
                  <a:pt x="1926112" y="9365"/>
                </a:cubicBezTo>
                <a:close/>
              </a:path>
            </a:pathLst>
          </a:cu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spcBef>
                <a:spcPts val="200"/>
              </a:spcBef>
              <a:spcAft>
                <a:spcPts val="200"/>
              </a:spcAft>
            </a:pPr>
            <a:endParaRPr lang="zh-CN" altLang="en-US" sz="3600" dirty="0">
              <a:solidFill>
                <a:schemeClr val="bg1"/>
              </a:solidFill>
              <a:latin typeface="+mj-lt"/>
            </a:endParaRPr>
          </a:p>
        </p:txBody>
      </p:sp>
      <p:sp>
        <p:nvSpPr>
          <p:cNvPr id="470" name="矩形 469"/>
          <p:cNvSpPr/>
          <p:nvPr/>
        </p:nvSpPr>
        <p:spPr>
          <a:xfrm>
            <a:off x="5082154" y="3156737"/>
            <a:ext cx="1694695" cy="830997"/>
          </a:xfrm>
          <a:prstGeom prst="rect">
            <a:avLst/>
          </a:prstGeom>
        </p:spPr>
        <p:txBody>
          <a:bodyPr wrap="none">
            <a:spAutoFit/>
          </a:bodyPr>
          <a:lstStyle/>
          <a:p>
            <a:pPr algn="ctr">
              <a:lnSpc>
                <a:spcPct val="120000"/>
              </a:lnSpc>
              <a:spcBef>
                <a:spcPts val="200"/>
              </a:spcBef>
              <a:spcAft>
                <a:spcPts val="200"/>
              </a:spcAft>
            </a:pPr>
            <a:r>
              <a:rPr lang="en-US" altLang="zh-CN" sz="4000" b="1" dirty="0">
                <a:solidFill>
                  <a:schemeClr val="bg1"/>
                </a:solidFill>
                <a:latin typeface="+mj-lt"/>
              </a:rPr>
              <a:t>TEXT</a:t>
            </a:r>
            <a:endParaRPr lang="en-US" altLang="zh-CN" sz="2000" b="1" dirty="0">
              <a:solidFill>
                <a:schemeClr val="bg1"/>
              </a:solidFill>
              <a:latin typeface="+mj-lt"/>
            </a:endParaRPr>
          </a:p>
        </p:txBody>
      </p:sp>
      <p:sp>
        <p:nvSpPr>
          <p:cNvPr id="471" name="矩形 470"/>
          <p:cNvSpPr/>
          <p:nvPr/>
        </p:nvSpPr>
        <p:spPr>
          <a:xfrm>
            <a:off x="3128670" y="972563"/>
            <a:ext cx="5587996" cy="1262910"/>
          </a:xfrm>
          <a:prstGeom prst="rect">
            <a:avLst/>
          </a:prstGeom>
        </p:spPr>
        <p:txBody>
          <a:bodyPr wrap="square">
            <a:spAutoFit/>
          </a:bodyPr>
          <a:lstStyle/>
          <a:p>
            <a:pPr algn="ctr">
              <a:lnSpc>
                <a:spcPct val="120000"/>
              </a:lnSpc>
              <a:spcBef>
                <a:spcPts val="200"/>
              </a:spcBef>
              <a:spcAft>
                <a:spcPts val="200"/>
              </a:spcAft>
            </a:pPr>
            <a:r>
              <a:rPr lang="en-US" altLang="zh-CN" sz="3200" b="1" dirty="0">
                <a:latin typeface="+mj-lt"/>
              </a:rPr>
              <a:t>TEXT</a:t>
            </a:r>
            <a:endParaRPr lang="en-US" altLang="zh-CN" sz="3200" b="1" dirty="0">
              <a:latin typeface="+mj-lt"/>
            </a:endParaRPr>
          </a:p>
          <a:p>
            <a:r>
              <a:rPr lang="zh-CN" altLang="en-US" b="1" noProof="1">
                <a:solidFill>
                  <a:schemeClr val="tx1">
                    <a:lumMod val="50000"/>
                    <a:lumOff val="50000"/>
                  </a:schemeClr>
                </a:solidFill>
              </a:rPr>
              <a:t>请替换文字内容，点击添加相关标题文字，修改文字内容，也可以直接复制你的内容到此。  </a:t>
            </a:r>
            <a:r>
              <a:rPr lang="en-US" altLang="zh-CN" b="1" noProof="1">
                <a:solidFill>
                  <a:schemeClr val="tx1">
                    <a:lumMod val="50000"/>
                    <a:lumOff val="50000"/>
                  </a:schemeClr>
                </a:solidFill>
              </a:rPr>
              <a:t> </a:t>
            </a:r>
            <a:endParaRPr lang="en-US" altLang="zh-CN" b="1" noProof="1">
              <a:solidFill>
                <a:schemeClr val="tx1">
                  <a:lumMod val="50000"/>
                  <a:lumOff val="50000"/>
                </a:schemeClr>
              </a:solidFill>
            </a:endParaRPr>
          </a:p>
        </p:txBody>
      </p:sp>
      <p:sp>
        <p:nvSpPr>
          <p:cNvPr id="472" name="矩形 471"/>
          <p:cNvSpPr/>
          <p:nvPr/>
        </p:nvSpPr>
        <p:spPr>
          <a:xfrm>
            <a:off x="3128670" y="5131669"/>
            <a:ext cx="5587996" cy="1262910"/>
          </a:xfrm>
          <a:prstGeom prst="rect">
            <a:avLst/>
          </a:prstGeom>
        </p:spPr>
        <p:txBody>
          <a:bodyPr wrap="square">
            <a:spAutoFit/>
          </a:bodyPr>
          <a:lstStyle/>
          <a:p>
            <a:pPr algn="ctr">
              <a:lnSpc>
                <a:spcPct val="120000"/>
              </a:lnSpc>
              <a:spcBef>
                <a:spcPts val="200"/>
              </a:spcBef>
              <a:spcAft>
                <a:spcPts val="200"/>
              </a:spcAft>
            </a:pPr>
            <a:r>
              <a:rPr lang="en-US" altLang="zh-CN" sz="3200" dirty="0">
                <a:latin typeface="Arial Black" panose="020B0A04020102020204"/>
              </a:rPr>
              <a:t>TEXT</a:t>
            </a:r>
            <a:endParaRPr lang="en-US" altLang="zh-CN" sz="2400" dirty="0">
              <a:latin typeface="Arial Black" panose="020B0A04020102020204"/>
            </a:endParaRPr>
          </a:p>
          <a:p>
            <a:r>
              <a:rPr lang="zh-CN" altLang="en-US" b="1" noProof="1">
                <a:solidFill>
                  <a:schemeClr val="tx1">
                    <a:lumMod val="50000"/>
                    <a:lumOff val="50000"/>
                  </a:schemeClr>
                </a:solidFill>
              </a:rPr>
              <a:t>请替换文字内容，点击添加相关标题文字，修改文字内容，也可以直接复制你的内容到此。  </a:t>
            </a:r>
            <a:r>
              <a:rPr lang="en-US" altLang="zh-CN" b="1" noProof="1">
                <a:solidFill>
                  <a:schemeClr val="tx1">
                    <a:lumMod val="50000"/>
                    <a:lumOff val="50000"/>
                  </a:schemeClr>
                </a:solidFill>
              </a:rPr>
              <a:t> </a:t>
            </a:r>
            <a:endParaRPr lang="en-US" altLang="zh-CN" b="1" noProof="1">
              <a:solidFill>
                <a:schemeClr val="tx1">
                  <a:lumMod val="50000"/>
                  <a:lumOff val="50000"/>
                </a:schemeClr>
              </a:solidFill>
            </a:endParaRPr>
          </a:p>
        </p:txBody>
      </p:sp>
      <p:sp>
        <p:nvSpPr>
          <p:cNvPr id="473" name="矩形 472"/>
          <p:cNvSpPr/>
          <p:nvPr/>
        </p:nvSpPr>
        <p:spPr>
          <a:xfrm>
            <a:off x="353719" y="2719717"/>
            <a:ext cx="2952462" cy="1816908"/>
          </a:xfrm>
          <a:prstGeom prst="rect">
            <a:avLst/>
          </a:prstGeom>
        </p:spPr>
        <p:txBody>
          <a:bodyPr wrap="square">
            <a:spAutoFit/>
          </a:bodyPr>
          <a:lstStyle/>
          <a:p>
            <a:pPr algn="ctr">
              <a:lnSpc>
                <a:spcPct val="120000"/>
              </a:lnSpc>
              <a:spcBef>
                <a:spcPts val="200"/>
              </a:spcBef>
              <a:spcAft>
                <a:spcPts val="200"/>
              </a:spcAft>
            </a:pPr>
            <a:r>
              <a:rPr lang="en-US" altLang="zh-CN" sz="3200" dirty="0">
                <a:latin typeface="Arial Black" panose="020B0A04020102020204"/>
              </a:rPr>
              <a:t>TEXT</a:t>
            </a:r>
            <a:endParaRPr lang="en-US" altLang="zh-CN" sz="2400" dirty="0">
              <a:latin typeface="Arial Black" panose="020B0A04020102020204"/>
            </a:endParaRPr>
          </a:p>
          <a:p>
            <a:r>
              <a:rPr lang="zh-CN" altLang="en-US" b="1" noProof="1">
                <a:solidFill>
                  <a:schemeClr val="tx1">
                    <a:lumMod val="50000"/>
                    <a:lumOff val="50000"/>
                  </a:schemeClr>
                </a:solidFill>
              </a:rPr>
              <a:t>请替换文字内容，点击添加相关标题文字，修改文字内容，也可以直接复制你的内容到此。  </a:t>
            </a:r>
            <a:r>
              <a:rPr lang="en-US" altLang="zh-CN" b="1" noProof="1">
                <a:solidFill>
                  <a:schemeClr val="tx1">
                    <a:lumMod val="50000"/>
                    <a:lumOff val="50000"/>
                  </a:schemeClr>
                </a:solidFill>
              </a:rPr>
              <a:t> </a:t>
            </a:r>
            <a:endParaRPr lang="en-US" altLang="zh-CN" b="1" noProof="1">
              <a:solidFill>
                <a:schemeClr val="tx1">
                  <a:lumMod val="50000"/>
                  <a:lumOff val="50000"/>
                </a:schemeClr>
              </a:solidFill>
            </a:endParaRPr>
          </a:p>
        </p:txBody>
      </p:sp>
      <p:sp>
        <p:nvSpPr>
          <p:cNvPr id="474" name="矩形 473"/>
          <p:cNvSpPr/>
          <p:nvPr/>
        </p:nvSpPr>
        <p:spPr>
          <a:xfrm>
            <a:off x="8556528" y="2719717"/>
            <a:ext cx="2952462" cy="1816908"/>
          </a:xfrm>
          <a:prstGeom prst="rect">
            <a:avLst/>
          </a:prstGeom>
        </p:spPr>
        <p:txBody>
          <a:bodyPr wrap="square">
            <a:spAutoFit/>
          </a:bodyPr>
          <a:lstStyle/>
          <a:p>
            <a:pPr algn="ctr">
              <a:lnSpc>
                <a:spcPct val="120000"/>
              </a:lnSpc>
              <a:spcBef>
                <a:spcPts val="200"/>
              </a:spcBef>
              <a:spcAft>
                <a:spcPts val="200"/>
              </a:spcAft>
            </a:pPr>
            <a:r>
              <a:rPr lang="en-US" altLang="zh-CN" sz="3200" dirty="0">
                <a:latin typeface="Arial Black" panose="020B0A04020102020204"/>
              </a:rPr>
              <a:t>TEXT</a:t>
            </a:r>
            <a:endParaRPr lang="en-US" altLang="zh-CN" sz="2400" dirty="0">
              <a:latin typeface="Arial Black" panose="020B0A04020102020204"/>
            </a:endParaRPr>
          </a:p>
          <a:p>
            <a:r>
              <a:rPr lang="zh-CN" altLang="en-US" b="1" noProof="1">
                <a:solidFill>
                  <a:schemeClr val="tx1">
                    <a:lumMod val="50000"/>
                    <a:lumOff val="50000"/>
                  </a:schemeClr>
                </a:solidFill>
              </a:rPr>
              <a:t>请替换文字内容，点击添加相关标题文字，修改文字内容，也可以直接复制你的内容到此。  </a:t>
            </a:r>
            <a:r>
              <a:rPr lang="en-US" altLang="zh-CN" b="1" noProof="1">
                <a:solidFill>
                  <a:schemeClr val="tx1">
                    <a:lumMod val="50000"/>
                    <a:lumOff val="50000"/>
                  </a:schemeClr>
                </a:solidFill>
              </a:rPr>
              <a:t> </a:t>
            </a:r>
            <a:endParaRPr lang="en-US" altLang="zh-CN" b="1" noProof="1">
              <a:solidFill>
                <a:schemeClr val="tx1">
                  <a:lumMod val="50000"/>
                  <a:lumOff val="50000"/>
                </a:schemeClr>
              </a:solidFill>
            </a:endParaRPr>
          </a:p>
        </p:txBody>
      </p:sp>
      <p:sp>
        <p:nvSpPr>
          <p:cNvPr id="475" name="任意多边形 474"/>
          <p:cNvSpPr/>
          <p:nvPr/>
        </p:nvSpPr>
        <p:spPr>
          <a:xfrm>
            <a:off x="3792758" y="3572235"/>
            <a:ext cx="435215" cy="313660"/>
          </a:xfrm>
          <a:custGeom>
            <a:avLst/>
            <a:gdLst>
              <a:gd name="connsiteX0" fmla="*/ 2404904 w 2404904"/>
              <a:gd name="connsiteY0" fmla="*/ 0 h 935816"/>
              <a:gd name="connsiteX1" fmla="*/ 2404904 w 2404904"/>
              <a:gd name="connsiteY1" fmla="*/ 935816 h 935816"/>
              <a:gd name="connsiteX2" fmla="*/ 1926112 w 2404904"/>
              <a:gd name="connsiteY2" fmla="*/ 926451 h 935816"/>
              <a:gd name="connsiteX3" fmla="*/ 0 w 2404904"/>
              <a:gd name="connsiteY3" fmla="*/ 467908 h 935816"/>
              <a:gd name="connsiteX4" fmla="*/ 1926112 w 2404904"/>
              <a:gd name="connsiteY4" fmla="*/ 9365 h 9358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904" h="935816">
                <a:moveTo>
                  <a:pt x="2404904" y="0"/>
                </a:moveTo>
                <a:lnTo>
                  <a:pt x="2404904" y="935816"/>
                </a:lnTo>
                <a:lnTo>
                  <a:pt x="1926112" y="926451"/>
                </a:lnTo>
                <a:cubicBezTo>
                  <a:pt x="826882" y="882807"/>
                  <a:pt x="0" y="694094"/>
                  <a:pt x="0" y="467908"/>
                </a:cubicBezTo>
                <a:cubicBezTo>
                  <a:pt x="0" y="241722"/>
                  <a:pt x="826882" y="53009"/>
                  <a:pt x="1926112" y="9365"/>
                </a:cubicBezTo>
                <a:close/>
              </a:path>
            </a:pathLst>
          </a:custGeom>
          <a:solidFill>
            <a:srgbClr val="FF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spcBef>
                <a:spcPts val="200"/>
              </a:spcBef>
              <a:spcAft>
                <a:spcPts val="200"/>
              </a:spcAft>
            </a:pPr>
            <a:endParaRPr lang="zh-CN" altLang="en-US" sz="3600" dirty="0">
              <a:solidFill>
                <a:schemeClr val="bg1"/>
              </a:solidFill>
              <a:latin typeface="+mj-lt"/>
            </a:endParaRPr>
          </a:p>
        </p:txBody>
      </p:sp>
      <p:sp>
        <p:nvSpPr>
          <p:cNvPr id="476" name="任意多边形 475"/>
          <p:cNvSpPr/>
          <p:nvPr/>
        </p:nvSpPr>
        <p:spPr>
          <a:xfrm flipH="1">
            <a:off x="7642981" y="3211812"/>
            <a:ext cx="435215" cy="313660"/>
          </a:xfrm>
          <a:custGeom>
            <a:avLst/>
            <a:gdLst>
              <a:gd name="connsiteX0" fmla="*/ 2404904 w 2404904"/>
              <a:gd name="connsiteY0" fmla="*/ 0 h 935816"/>
              <a:gd name="connsiteX1" fmla="*/ 2404904 w 2404904"/>
              <a:gd name="connsiteY1" fmla="*/ 935816 h 935816"/>
              <a:gd name="connsiteX2" fmla="*/ 1926112 w 2404904"/>
              <a:gd name="connsiteY2" fmla="*/ 926451 h 935816"/>
              <a:gd name="connsiteX3" fmla="*/ 0 w 2404904"/>
              <a:gd name="connsiteY3" fmla="*/ 467908 h 935816"/>
              <a:gd name="connsiteX4" fmla="*/ 1926112 w 2404904"/>
              <a:gd name="connsiteY4" fmla="*/ 9365 h 9358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04904" h="935816">
                <a:moveTo>
                  <a:pt x="2404904" y="0"/>
                </a:moveTo>
                <a:lnTo>
                  <a:pt x="2404904" y="935816"/>
                </a:lnTo>
                <a:lnTo>
                  <a:pt x="1926112" y="926451"/>
                </a:lnTo>
                <a:cubicBezTo>
                  <a:pt x="826882" y="882807"/>
                  <a:pt x="0" y="694094"/>
                  <a:pt x="0" y="467908"/>
                </a:cubicBezTo>
                <a:cubicBezTo>
                  <a:pt x="0" y="241722"/>
                  <a:pt x="826882" y="53009"/>
                  <a:pt x="1926112" y="9365"/>
                </a:cubicBezTo>
                <a:close/>
              </a:path>
            </a:pathLst>
          </a:custGeom>
          <a:solidFill>
            <a:srgbClr val="FFFF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lnSpc>
                <a:spcPct val="120000"/>
              </a:lnSpc>
              <a:spcBef>
                <a:spcPts val="200"/>
              </a:spcBef>
              <a:spcAft>
                <a:spcPts val="200"/>
              </a:spcAft>
            </a:pPr>
            <a:endParaRPr lang="zh-CN" altLang="en-US" sz="3600" dirty="0">
              <a:solidFill>
                <a:schemeClr val="bg1"/>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矩形 5"/>
          <p:cNvSpPr/>
          <p:nvPr/>
        </p:nvSpPr>
        <p:spPr>
          <a:xfrm rot="2919292">
            <a:off x="6196380" y="2667787"/>
            <a:ext cx="796886" cy="732083"/>
          </a:xfrm>
          <a:custGeom>
            <a:avLst/>
            <a:gdLst>
              <a:gd name="connsiteX0" fmla="*/ 0 w 1080120"/>
              <a:gd name="connsiteY0" fmla="*/ 0 h 1407198"/>
              <a:gd name="connsiteX1" fmla="*/ 1080120 w 1080120"/>
              <a:gd name="connsiteY1" fmla="*/ 0 h 1407198"/>
              <a:gd name="connsiteX2" fmla="*/ 1080120 w 1080120"/>
              <a:gd name="connsiteY2" fmla="*/ 1407198 h 1407198"/>
              <a:gd name="connsiteX3" fmla="*/ 0 w 1080120"/>
              <a:gd name="connsiteY3" fmla="*/ 1407198 h 1407198"/>
              <a:gd name="connsiteX4" fmla="*/ 0 w 1080120"/>
              <a:gd name="connsiteY4" fmla="*/ 0 h 1407198"/>
              <a:gd name="connsiteX0-1" fmla="*/ 0 w 1080120"/>
              <a:gd name="connsiteY0-2" fmla="*/ 0 h 1407198"/>
              <a:gd name="connsiteX1-3" fmla="*/ 1080120 w 1080120"/>
              <a:gd name="connsiteY1-4" fmla="*/ 0 h 1407198"/>
              <a:gd name="connsiteX2-5" fmla="*/ 1080120 w 1080120"/>
              <a:gd name="connsiteY2-6" fmla="*/ 1407198 h 1407198"/>
              <a:gd name="connsiteX3-7" fmla="*/ 0 w 1080120"/>
              <a:gd name="connsiteY3-8" fmla="*/ 1407198 h 1407198"/>
              <a:gd name="connsiteX4-9" fmla="*/ 0 w 1080120"/>
              <a:gd name="connsiteY4-10" fmla="*/ 0 h 1407198"/>
              <a:gd name="connsiteX0-11" fmla="*/ 0 w 1080120"/>
              <a:gd name="connsiteY0-12" fmla="*/ 0 h 1407198"/>
              <a:gd name="connsiteX1-13" fmla="*/ 1080120 w 1080120"/>
              <a:gd name="connsiteY1-14" fmla="*/ 0 h 1407198"/>
              <a:gd name="connsiteX2-15" fmla="*/ 1080120 w 1080120"/>
              <a:gd name="connsiteY2-16" fmla="*/ 1407198 h 1407198"/>
              <a:gd name="connsiteX3-17" fmla="*/ 0 w 1080120"/>
              <a:gd name="connsiteY3-18" fmla="*/ 1407198 h 1407198"/>
              <a:gd name="connsiteX4-19" fmla="*/ 0 w 1080120"/>
              <a:gd name="connsiteY4-20" fmla="*/ 0 h 1407198"/>
              <a:gd name="connsiteX0-21" fmla="*/ 0 w 1080120"/>
              <a:gd name="connsiteY0-22" fmla="*/ 0 h 1407198"/>
              <a:gd name="connsiteX1-23" fmla="*/ 1080120 w 1080120"/>
              <a:gd name="connsiteY1-24" fmla="*/ 0 h 1407198"/>
              <a:gd name="connsiteX2-25" fmla="*/ 1080120 w 1080120"/>
              <a:gd name="connsiteY2-26" fmla="*/ 1407198 h 1407198"/>
              <a:gd name="connsiteX3-27" fmla="*/ 0 w 1080120"/>
              <a:gd name="connsiteY3-28" fmla="*/ 1407198 h 1407198"/>
              <a:gd name="connsiteX4-29" fmla="*/ 0 w 1080120"/>
              <a:gd name="connsiteY4-30" fmla="*/ 0 h 1407198"/>
              <a:gd name="connsiteX0-31" fmla="*/ 0 w 1080120"/>
              <a:gd name="connsiteY0-32" fmla="*/ 0 h 1407198"/>
              <a:gd name="connsiteX1-33" fmla="*/ 1080120 w 1080120"/>
              <a:gd name="connsiteY1-34" fmla="*/ 0 h 1407198"/>
              <a:gd name="connsiteX2-35" fmla="*/ 1080120 w 1080120"/>
              <a:gd name="connsiteY2-36" fmla="*/ 1407198 h 1407198"/>
              <a:gd name="connsiteX3-37" fmla="*/ 0 w 1080120"/>
              <a:gd name="connsiteY3-38" fmla="*/ 1407198 h 1407198"/>
              <a:gd name="connsiteX4-39" fmla="*/ 0 w 1080120"/>
              <a:gd name="connsiteY4-40" fmla="*/ 0 h 1407198"/>
              <a:gd name="connsiteX0-41" fmla="*/ 0 w 1080120"/>
              <a:gd name="connsiteY0-42" fmla="*/ 0 h 1407198"/>
              <a:gd name="connsiteX1-43" fmla="*/ 1080120 w 1080120"/>
              <a:gd name="connsiteY1-44" fmla="*/ 0 h 1407198"/>
              <a:gd name="connsiteX2-45" fmla="*/ 1080120 w 1080120"/>
              <a:gd name="connsiteY2-46" fmla="*/ 1407198 h 1407198"/>
              <a:gd name="connsiteX3-47" fmla="*/ 0 w 1080120"/>
              <a:gd name="connsiteY3-48" fmla="*/ 1407198 h 1407198"/>
              <a:gd name="connsiteX4-49" fmla="*/ 0 w 1080120"/>
              <a:gd name="connsiteY4-50" fmla="*/ 0 h 1407198"/>
              <a:gd name="connsiteX0-51" fmla="*/ 0 w 1080120"/>
              <a:gd name="connsiteY0-52" fmla="*/ 0 h 1407198"/>
              <a:gd name="connsiteX1-53" fmla="*/ 1080120 w 1080120"/>
              <a:gd name="connsiteY1-54" fmla="*/ 0 h 1407198"/>
              <a:gd name="connsiteX2-55" fmla="*/ 1080120 w 1080120"/>
              <a:gd name="connsiteY2-56" fmla="*/ 1407198 h 1407198"/>
              <a:gd name="connsiteX3-57" fmla="*/ 0 w 1080120"/>
              <a:gd name="connsiteY3-58" fmla="*/ 1407198 h 1407198"/>
              <a:gd name="connsiteX4-59" fmla="*/ 0 w 1080120"/>
              <a:gd name="connsiteY4-60" fmla="*/ 0 h 14071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120" h="1407198">
                <a:moveTo>
                  <a:pt x="0" y="0"/>
                </a:moveTo>
                <a:lnTo>
                  <a:pt x="1080120" y="0"/>
                </a:lnTo>
                <a:cubicBezTo>
                  <a:pt x="831575" y="585667"/>
                  <a:pt x="892944" y="1005638"/>
                  <a:pt x="1080120" y="1407198"/>
                </a:cubicBezTo>
                <a:lnTo>
                  <a:pt x="0" y="1407198"/>
                </a:lnTo>
                <a:cubicBezTo>
                  <a:pt x="171833" y="1017912"/>
                  <a:pt x="260819" y="542709"/>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5"/>
          <p:cNvSpPr/>
          <p:nvPr/>
        </p:nvSpPr>
        <p:spPr>
          <a:xfrm rot="18719445">
            <a:off x="5063059" y="2601632"/>
            <a:ext cx="796886" cy="732083"/>
          </a:xfrm>
          <a:custGeom>
            <a:avLst/>
            <a:gdLst>
              <a:gd name="connsiteX0" fmla="*/ 0 w 1080120"/>
              <a:gd name="connsiteY0" fmla="*/ 0 h 1407198"/>
              <a:gd name="connsiteX1" fmla="*/ 1080120 w 1080120"/>
              <a:gd name="connsiteY1" fmla="*/ 0 h 1407198"/>
              <a:gd name="connsiteX2" fmla="*/ 1080120 w 1080120"/>
              <a:gd name="connsiteY2" fmla="*/ 1407198 h 1407198"/>
              <a:gd name="connsiteX3" fmla="*/ 0 w 1080120"/>
              <a:gd name="connsiteY3" fmla="*/ 1407198 h 1407198"/>
              <a:gd name="connsiteX4" fmla="*/ 0 w 1080120"/>
              <a:gd name="connsiteY4" fmla="*/ 0 h 1407198"/>
              <a:gd name="connsiteX0-1" fmla="*/ 0 w 1080120"/>
              <a:gd name="connsiteY0-2" fmla="*/ 0 h 1407198"/>
              <a:gd name="connsiteX1-3" fmla="*/ 1080120 w 1080120"/>
              <a:gd name="connsiteY1-4" fmla="*/ 0 h 1407198"/>
              <a:gd name="connsiteX2-5" fmla="*/ 1080120 w 1080120"/>
              <a:gd name="connsiteY2-6" fmla="*/ 1407198 h 1407198"/>
              <a:gd name="connsiteX3-7" fmla="*/ 0 w 1080120"/>
              <a:gd name="connsiteY3-8" fmla="*/ 1407198 h 1407198"/>
              <a:gd name="connsiteX4-9" fmla="*/ 0 w 1080120"/>
              <a:gd name="connsiteY4-10" fmla="*/ 0 h 1407198"/>
              <a:gd name="connsiteX0-11" fmla="*/ 0 w 1080120"/>
              <a:gd name="connsiteY0-12" fmla="*/ 0 h 1407198"/>
              <a:gd name="connsiteX1-13" fmla="*/ 1080120 w 1080120"/>
              <a:gd name="connsiteY1-14" fmla="*/ 0 h 1407198"/>
              <a:gd name="connsiteX2-15" fmla="*/ 1080120 w 1080120"/>
              <a:gd name="connsiteY2-16" fmla="*/ 1407198 h 1407198"/>
              <a:gd name="connsiteX3-17" fmla="*/ 0 w 1080120"/>
              <a:gd name="connsiteY3-18" fmla="*/ 1407198 h 1407198"/>
              <a:gd name="connsiteX4-19" fmla="*/ 0 w 1080120"/>
              <a:gd name="connsiteY4-20" fmla="*/ 0 h 1407198"/>
              <a:gd name="connsiteX0-21" fmla="*/ 0 w 1080120"/>
              <a:gd name="connsiteY0-22" fmla="*/ 0 h 1407198"/>
              <a:gd name="connsiteX1-23" fmla="*/ 1080120 w 1080120"/>
              <a:gd name="connsiteY1-24" fmla="*/ 0 h 1407198"/>
              <a:gd name="connsiteX2-25" fmla="*/ 1080120 w 1080120"/>
              <a:gd name="connsiteY2-26" fmla="*/ 1407198 h 1407198"/>
              <a:gd name="connsiteX3-27" fmla="*/ 0 w 1080120"/>
              <a:gd name="connsiteY3-28" fmla="*/ 1407198 h 1407198"/>
              <a:gd name="connsiteX4-29" fmla="*/ 0 w 1080120"/>
              <a:gd name="connsiteY4-30" fmla="*/ 0 h 1407198"/>
              <a:gd name="connsiteX0-31" fmla="*/ 0 w 1080120"/>
              <a:gd name="connsiteY0-32" fmla="*/ 0 h 1407198"/>
              <a:gd name="connsiteX1-33" fmla="*/ 1080120 w 1080120"/>
              <a:gd name="connsiteY1-34" fmla="*/ 0 h 1407198"/>
              <a:gd name="connsiteX2-35" fmla="*/ 1080120 w 1080120"/>
              <a:gd name="connsiteY2-36" fmla="*/ 1407198 h 1407198"/>
              <a:gd name="connsiteX3-37" fmla="*/ 0 w 1080120"/>
              <a:gd name="connsiteY3-38" fmla="*/ 1407198 h 1407198"/>
              <a:gd name="connsiteX4-39" fmla="*/ 0 w 1080120"/>
              <a:gd name="connsiteY4-40" fmla="*/ 0 h 1407198"/>
              <a:gd name="connsiteX0-41" fmla="*/ 0 w 1080120"/>
              <a:gd name="connsiteY0-42" fmla="*/ 0 h 1407198"/>
              <a:gd name="connsiteX1-43" fmla="*/ 1080120 w 1080120"/>
              <a:gd name="connsiteY1-44" fmla="*/ 0 h 1407198"/>
              <a:gd name="connsiteX2-45" fmla="*/ 1080120 w 1080120"/>
              <a:gd name="connsiteY2-46" fmla="*/ 1407198 h 1407198"/>
              <a:gd name="connsiteX3-47" fmla="*/ 0 w 1080120"/>
              <a:gd name="connsiteY3-48" fmla="*/ 1407198 h 1407198"/>
              <a:gd name="connsiteX4-49" fmla="*/ 0 w 1080120"/>
              <a:gd name="connsiteY4-50" fmla="*/ 0 h 1407198"/>
              <a:gd name="connsiteX0-51" fmla="*/ 0 w 1080120"/>
              <a:gd name="connsiteY0-52" fmla="*/ 0 h 1407198"/>
              <a:gd name="connsiteX1-53" fmla="*/ 1080120 w 1080120"/>
              <a:gd name="connsiteY1-54" fmla="*/ 0 h 1407198"/>
              <a:gd name="connsiteX2-55" fmla="*/ 1080120 w 1080120"/>
              <a:gd name="connsiteY2-56" fmla="*/ 1407198 h 1407198"/>
              <a:gd name="connsiteX3-57" fmla="*/ 0 w 1080120"/>
              <a:gd name="connsiteY3-58" fmla="*/ 1407198 h 1407198"/>
              <a:gd name="connsiteX4-59" fmla="*/ 0 w 1080120"/>
              <a:gd name="connsiteY4-60" fmla="*/ 0 h 1407198"/>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080120" h="1407198">
                <a:moveTo>
                  <a:pt x="0" y="0"/>
                </a:moveTo>
                <a:lnTo>
                  <a:pt x="1080120" y="0"/>
                </a:lnTo>
                <a:cubicBezTo>
                  <a:pt x="831575" y="585667"/>
                  <a:pt x="892944" y="1005638"/>
                  <a:pt x="1080120" y="1407198"/>
                </a:cubicBezTo>
                <a:lnTo>
                  <a:pt x="0" y="1407198"/>
                </a:lnTo>
                <a:cubicBezTo>
                  <a:pt x="171833" y="1017912"/>
                  <a:pt x="260819" y="542709"/>
                  <a:pt x="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4516126" y="2060848"/>
            <a:ext cx="1008112" cy="1008112"/>
            <a:chOff x="4416945" y="2276872"/>
            <a:chExt cx="1008112" cy="1008112"/>
          </a:xfrm>
          <a:solidFill>
            <a:schemeClr val="accent2"/>
          </a:solidFill>
        </p:grpSpPr>
        <p:sp>
          <p:nvSpPr>
            <p:cNvPr id="9" name="椭圆 8"/>
            <p:cNvSpPr/>
            <p:nvPr/>
          </p:nvSpPr>
          <p:spPr>
            <a:xfrm>
              <a:off x="4416945" y="2276872"/>
              <a:ext cx="1008112" cy="1008112"/>
            </a:xfrm>
            <a:prstGeom prst="ellips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92"/>
            <p:cNvSpPr>
              <a:spLocks noEditPoints="1"/>
            </p:cNvSpPr>
            <p:nvPr/>
          </p:nvSpPr>
          <p:spPr bwMode="auto">
            <a:xfrm>
              <a:off x="4780507" y="2642667"/>
              <a:ext cx="280988" cy="287338"/>
            </a:xfrm>
            <a:custGeom>
              <a:avLst/>
              <a:gdLst>
                <a:gd name="T0" fmla="*/ 161 w 195"/>
                <a:gd name="T1" fmla="*/ 101 h 200"/>
                <a:gd name="T2" fmla="*/ 152 w 195"/>
                <a:gd name="T3" fmla="*/ 99 h 200"/>
                <a:gd name="T4" fmla="*/ 159 w 195"/>
                <a:gd name="T5" fmla="*/ 87 h 200"/>
                <a:gd name="T6" fmla="*/ 161 w 195"/>
                <a:gd name="T7" fmla="*/ 87 h 200"/>
                <a:gd name="T8" fmla="*/ 184 w 195"/>
                <a:gd name="T9" fmla="*/ 46 h 200"/>
                <a:gd name="T10" fmla="*/ 164 w 195"/>
                <a:gd name="T11" fmla="*/ 23 h 200"/>
                <a:gd name="T12" fmla="*/ 164 w 195"/>
                <a:gd name="T13" fmla="*/ 9 h 200"/>
                <a:gd name="T14" fmla="*/ 195 w 195"/>
                <a:gd name="T15" fmla="*/ 46 h 200"/>
                <a:gd name="T16" fmla="*/ 161 w 195"/>
                <a:gd name="T17" fmla="*/ 101 h 200"/>
                <a:gd name="T18" fmla="*/ 98 w 195"/>
                <a:gd name="T19" fmla="*/ 130 h 200"/>
                <a:gd name="T20" fmla="*/ 36 w 195"/>
                <a:gd name="T21" fmla="*/ 40 h 200"/>
                <a:gd name="T22" fmla="*/ 36 w 195"/>
                <a:gd name="T23" fmla="*/ 0 h 200"/>
                <a:gd name="T24" fmla="*/ 160 w 195"/>
                <a:gd name="T25" fmla="*/ 0 h 200"/>
                <a:gd name="T26" fmla="*/ 160 w 195"/>
                <a:gd name="T27" fmla="*/ 40 h 200"/>
                <a:gd name="T28" fmla="*/ 98 w 195"/>
                <a:gd name="T29" fmla="*/ 130 h 200"/>
                <a:gd name="T30" fmla="*/ 67 w 195"/>
                <a:gd name="T31" fmla="*/ 12 h 200"/>
                <a:gd name="T32" fmla="*/ 52 w 195"/>
                <a:gd name="T33" fmla="*/ 12 h 200"/>
                <a:gd name="T34" fmla="*/ 99 w 195"/>
                <a:gd name="T35" fmla="*/ 119 h 200"/>
                <a:gd name="T36" fmla="*/ 67 w 195"/>
                <a:gd name="T37" fmla="*/ 12 h 200"/>
                <a:gd name="T38" fmla="*/ 34 w 195"/>
                <a:gd name="T39" fmla="*/ 87 h 200"/>
                <a:gd name="T40" fmla="*/ 36 w 195"/>
                <a:gd name="T41" fmla="*/ 87 h 200"/>
                <a:gd name="T42" fmla="*/ 43 w 195"/>
                <a:gd name="T43" fmla="*/ 99 h 200"/>
                <a:gd name="T44" fmla="*/ 34 w 195"/>
                <a:gd name="T45" fmla="*/ 101 h 200"/>
                <a:gd name="T46" fmla="*/ 0 w 195"/>
                <a:gd name="T47" fmla="*/ 46 h 200"/>
                <a:gd name="T48" fmla="*/ 31 w 195"/>
                <a:gd name="T49" fmla="*/ 9 h 200"/>
                <a:gd name="T50" fmla="*/ 31 w 195"/>
                <a:gd name="T51" fmla="*/ 23 h 200"/>
                <a:gd name="T52" fmla="*/ 11 w 195"/>
                <a:gd name="T53" fmla="*/ 46 h 200"/>
                <a:gd name="T54" fmla="*/ 34 w 195"/>
                <a:gd name="T55" fmla="*/ 87 h 200"/>
                <a:gd name="T56" fmla="*/ 87 w 195"/>
                <a:gd name="T57" fmla="*/ 147 h 200"/>
                <a:gd name="T58" fmla="*/ 97 w 195"/>
                <a:gd name="T59" fmla="*/ 136 h 200"/>
                <a:gd name="T60" fmla="*/ 108 w 195"/>
                <a:gd name="T61" fmla="*/ 147 h 200"/>
                <a:gd name="T62" fmla="*/ 97 w 195"/>
                <a:gd name="T63" fmla="*/ 157 h 200"/>
                <a:gd name="T64" fmla="*/ 87 w 195"/>
                <a:gd name="T65" fmla="*/ 147 h 200"/>
                <a:gd name="T66" fmla="*/ 128 w 195"/>
                <a:gd name="T67" fmla="*/ 170 h 200"/>
                <a:gd name="T68" fmla="*/ 118 w 195"/>
                <a:gd name="T69" fmla="*/ 180 h 200"/>
                <a:gd name="T70" fmla="*/ 78 w 195"/>
                <a:gd name="T71" fmla="*/ 180 h 200"/>
                <a:gd name="T72" fmla="*/ 68 w 195"/>
                <a:gd name="T73" fmla="*/ 170 h 200"/>
                <a:gd name="T74" fmla="*/ 78 w 195"/>
                <a:gd name="T75" fmla="*/ 160 h 200"/>
                <a:gd name="T76" fmla="*/ 118 w 195"/>
                <a:gd name="T77" fmla="*/ 160 h 200"/>
                <a:gd name="T78" fmla="*/ 128 w 195"/>
                <a:gd name="T79" fmla="*/ 170 h 200"/>
                <a:gd name="T80" fmla="*/ 58 w 195"/>
                <a:gd name="T81" fmla="*/ 184 h 200"/>
                <a:gd name="T82" fmla="*/ 134 w 195"/>
                <a:gd name="T83" fmla="*/ 184 h 200"/>
                <a:gd name="T84" fmla="*/ 144 w 195"/>
                <a:gd name="T85" fmla="*/ 200 h 200"/>
                <a:gd name="T86" fmla="*/ 48 w 195"/>
                <a:gd name="T87" fmla="*/ 200 h 200"/>
                <a:gd name="T88" fmla="*/ 58 w 195"/>
                <a:gd name="T89" fmla="*/ 18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200">
                  <a:moveTo>
                    <a:pt x="161" y="101"/>
                  </a:moveTo>
                  <a:cubicBezTo>
                    <a:pt x="158" y="101"/>
                    <a:pt x="155" y="100"/>
                    <a:pt x="152" y="99"/>
                  </a:cubicBezTo>
                  <a:cubicBezTo>
                    <a:pt x="155" y="96"/>
                    <a:pt x="157" y="92"/>
                    <a:pt x="159" y="87"/>
                  </a:cubicBezTo>
                  <a:cubicBezTo>
                    <a:pt x="159" y="87"/>
                    <a:pt x="160" y="87"/>
                    <a:pt x="161" y="87"/>
                  </a:cubicBezTo>
                  <a:cubicBezTo>
                    <a:pt x="176" y="87"/>
                    <a:pt x="184" y="64"/>
                    <a:pt x="184" y="46"/>
                  </a:cubicBezTo>
                  <a:cubicBezTo>
                    <a:pt x="184" y="31"/>
                    <a:pt x="175" y="23"/>
                    <a:pt x="164" y="23"/>
                  </a:cubicBezTo>
                  <a:cubicBezTo>
                    <a:pt x="164" y="18"/>
                    <a:pt x="164" y="13"/>
                    <a:pt x="164" y="9"/>
                  </a:cubicBezTo>
                  <a:cubicBezTo>
                    <a:pt x="181" y="9"/>
                    <a:pt x="195" y="23"/>
                    <a:pt x="195" y="46"/>
                  </a:cubicBezTo>
                  <a:cubicBezTo>
                    <a:pt x="195" y="71"/>
                    <a:pt x="182" y="101"/>
                    <a:pt x="161" y="101"/>
                  </a:cubicBezTo>
                  <a:close/>
                  <a:moveTo>
                    <a:pt x="98" y="130"/>
                  </a:moveTo>
                  <a:cubicBezTo>
                    <a:pt x="65" y="130"/>
                    <a:pt x="36" y="90"/>
                    <a:pt x="36" y="40"/>
                  </a:cubicBezTo>
                  <a:cubicBezTo>
                    <a:pt x="36" y="37"/>
                    <a:pt x="36" y="3"/>
                    <a:pt x="36" y="0"/>
                  </a:cubicBezTo>
                  <a:cubicBezTo>
                    <a:pt x="160" y="0"/>
                    <a:pt x="160" y="0"/>
                    <a:pt x="160" y="0"/>
                  </a:cubicBezTo>
                  <a:cubicBezTo>
                    <a:pt x="160" y="3"/>
                    <a:pt x="160" y="37"/>
                    <a:pt x="160" y="40"/>
                  </a:cubicBezTo>
                  <a:cubicBezTo>
                    <a:pt x="160" y="90"/>
                    <a:pt x="131" y="130"/>
                    <a:pt x="98" y="130"/>
                  </a:cubicBezTo>
                  <a:close/>
                  <a:moveTo>
                    <a:pt x="67" y="12"/>
                  </a:moveTo>
                  <a:cubicBezTo>
                    <a:pt x="52" y="12"/>
                    <a:pt x="52" y="12"/>
                    <a:pt x="52" y="12"/>
                  </a:cubicBezTo>
                  <a:cubicBezTo>
                    <a:pt x="52" y="12"/>
                    <a:pt x="50" y="116"/>
                    <a:pt x="99" y="119"/>
                  </a:cubicBezTo>
                  <a:cubicBezTo>
                    <a:pt x="62" y="92"/>
                    <a:pt x="67" y="12"/>
                    <a:pt x="67" y="12"/>
                  </a:cubicBezTo>
                  <a:close/>
                  <a:moveTo>
                    <a:pt x="34" y="87"/>
                  </a:moveTo>
                  <a:cubicBezTo>
                    <a:pt x="35" y="87"/>
                    <a:pt x="36" y="87"/>
                    <a:pt x="36" y="87"/>
                  </a:cubicBezTo>
                  <a:cubicBezTo>
                    <a:pt x="38" y="92"/>
                    <a:pt x="40" y="96"/>
                    <a:pt x="43" y="99"/>
                  </a:cubicBezTo>
                  <a:cubicBezTo>
                    <a:pt x="40" y="100"/>
                    <a:pt x="37" y="101"/>
                    <a:pt x="34" y="101"/>
                  </a:cubicBezTo>
                  <a:cubicBezTo>
                    <a:pt x="13" y="101"/>
                    <a:pt x="0" y="71"/>
                    <a:pt x="0" y="46"/>
                  </a:cubicBezTo>
                  <a:cubicBezTo>
                    <a:pt x="0" y="23"/>
                    <a:pt x="14" y="9"/>
                    <a:pt x="31" y="9"/>
                  </a:cubicBezTo>
                  <a:cubicBezTo>
                    <a:pt x="31" y="13"/>
                    <a:pt x="31" y="18"/>
                    <a:pt x="31" y="23"/>
                  </a:cubicBezTo>
                  <a:cubicBezTo>
                    <a:pt x="20" y="23"/>
                    <a:pt x="11" y="31"/>
                    <a:pt x="11" y="46"/>
                  </a:cubicBezTo>
                  <a:cubicBezTo>
                    <a:pt x="11" y="64"/>
                    <a:pt x="19" y="87"/>
                    <a:pt x="34" y="87"/>
                  </a:cubicBezTo>
                  <a:close/>
                  <a:moveTo>
                    <a:pt x="87" y="147"/>
                  </a:moveTo>
                  <a:cubicBezTo>
                    <a:pt x="87" y="141"/>
                    <a:pt x="91" y="136"/>
                    <a:pt x="97" y="136"/>
                  </a:cubicBezTo>
                  <a:cubicBezTo>
                    <a:pt x="103" y="136"/>
                    <a:pt x="108" y="141"/>
                    <a:pt x="108" y="147"/>
                  </a:cubicBezTo>
                  <a:cubicBezTo>
                    <a:pt x="108" y="153"/>
                    <a:pt x="103" y="157"/>
                    <a:pt x="97" y="157"/>
                  </a:cubicBezTo>
                  <a:cubicBezTo>
                    <a:pt x="91" y="157"/>
                    <a:pt x="87" y="153"/>
                    <a:pt x="87" y="147"/>
                  </a:cubicBezTo>
                  <a:close/>
                  <a:moveTo>
                    <a:pt x="128" y="170"/>
                  </a:moveTo>
                  <a:cubicBezTo>
                    <a:pt x="128" y="176"/>
                    <a:pt x="123" y="180"/>
                    <a:pt x="118" y="180"/>
                  </a:cubicBezTo>
                  <a:cubicBezTo>
                    <a:pt x="78" y="180"/>
                    <a:pt x="78" y="180"/>
                    <a:pt x="78" y="180"/>
                  </a:cubicBezTo>
                  <a:cubicBezTo>
                    <a:pt x="72" y="180"/>
                    <a:pt x="68" y="176"/>
                    <a:pt x="68" y="170"/>
                  </a:cubicBezTo>
                  <a:cubicBezTo>
                    <a:pt x="68" y="165"/>
                    <a:pt x="72" y="160"/>
                    <a:pt x="78" y="160"/>
                  </a:cubicBezTo>
                  <a:cubicBezTo>
                    <a:pt x="118" y="160"/>
                    <a:pt x="118" y="160"/>
                    <a:pt x="118" y="160"/>
                  </a:cubicBezTo>
                  <a:cubicBezTo>
                    <a:pt x="123" y="160"/>
                    <a:pt x="128" y="165"/>
                    <a:pt x="128" y="170"/>
                  </a:cubicBezTo>
                  <a:close/>
                  <a:moveTo>
                    <a:pt x="58" y="184"/>
                  </a:moveTo>
                  <a:cubicBezTo>
                    <a:pt x="134" y="184"/>
                    <a:pt x="134" y="184"/>
                    <a:pt x="134" y="184"/>
                  </a:cubicBezTo>
                  <a:cubicBezTo>
                    <a:pt x="143" y="184"/>
                    <a:pt x="144" y="195"/>
                    <a:pt x="144" y="200"/>
                  </a:cubicBezTo>
                  <a:cubicBezTo>
                    <a:pt x="102" y="200"/>
                    <a:pt x="88" y="200"/>
                    <a:pt x="48" y="200"/>
                  </a:cubicBezTo>
                  <a:cubicBezTo>
                    <a:pt x="48" y="195"/>
                    <a:pt x="48" y="184"/>
                    <a:pt x="58" y="184"/>
                  </a:cubicBezTo>
                  <a:close/>
                </a:path>
              </a:pathLst>
            </a:custGeom>
            <a:grpFill/>
            <a:ln>
              <a:solidFill>
                <a:schemeClr val="accent1"/>
              </a:solidFill>
            </a:ln>
          </p:spPr>
          <p:txBody>
            <a:bodyPr vert="horz" wrap="square" lIns="91440" tIns="45720" rIns="91440" bIns="45720" numCol="1" anchor="t" anchorCtr="0" compatLnSpc="1"/>
            <a:lstStyle/>
            <a:p>
              <a:endParaRPr lang="zh-CN" altLang="en-US"/>
            </a:p>
          </p:txBody>
        </p:sp>
      </p:grpSp>
      <p:grpSp>
        <p:nvGrpSpPr>
          <p:cNvPr id="11" name="组合 10"/>
          <p:cNvGrpSpPr/>
          <p:nvPr/>
        </p:nvGrpSpPr>
        <p:grpSpPr>
          <a:xfrm>
            <a:off x="5389677" y="2852936"/>
            <a:ext cx="1285817" cy="1285817"/>
            <a:chOff x="5290496" y="3068960"/>
            <a:chExt cx="1285817" cy="1285817"/>
          </a:xfrm>
          <a:solidFill>
            <a:schemeClr val="accent1">
              <a:lumMod val="75000"/>
            </a:schemeClr>
          </a:solidFill>
        </p:grpSpPr>
        <p:sp>
          <p:nvSpPr>
            <p:cNvPr id="12" name="椭圆 11"/>
            <p:cNvSpPr/>
            <p:nvPr/>
          </p:nvSpPr>
          <p:spPr>
            <a:xfrm>
              <a:off x="5290496" y="3068960"/>
              <a:ext cx="1285817" cy="1285817"/>
            </a:xfrm>
            <a:prstGeom prst="ellipse">
              <a:avLst/>
            </a:prstGeom>
            <a:grp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Freeform 90"/>
            <p:cNvSpPr>
              <a:spLocks noEditPoints="1"/>
            </p:cNvSpPr>
            <p:nvPr/>
          </p:nvSpPr>
          <p:spPr bwMode="auto">
            <a:xfrm>
              <a:off x="5837798" y="3501008"/>
              <a:ext cx="332982" cy="354529"/>
            </a:xfrm>
            <a:custGeom>
              <a:avLst/>
              <a:gdLst>
                <a:gd name="T0" fmla="*/ 20 w 188"/>
                <a:gd name="T1" fmla="*/ 116 h 200"/>
                <a:gd name="T2" fmla="*/ 160 w 188"/>
                <a:gd name="T3" fmla="*/ 96 h 200"/>
                <a:gd name="T4" fmla="*/ 180 w 188"/>
                <a:gd name="T5" fmla="*/ 56 h 200"/>
                <a:gd name="T6" fmla="*/ 180 w 188"/>
                <a:gd name="T7" fmla="*/ 36 h 200"/>
                <a:gd name="T8" fmla="*/ 20 w 188"/>
                <a:gd name="T9" fmla="*/ 8 h 200"/>
                <a:gd name="T10" fmla="*/ 188 w 188"/>
                <a:gd name="T11" fmla="*/ 104 h 200"/>
                <a:gd name="T12" fmla="*/ 120 w 188"/>
                <a:gd name="T13" fmla="*/ 36 h 200"/>
                <a:gd name="T14" fmla="*/ 120 w 188"/>
                <a:gd name="T15" fmla="*/ 56 h 200"/>
                <a:gd name="T16" fmla="*/ 100 w 188"/>
                <a:gd name="T17" fmla="*/ 36 h 200"/>
                <a:gd name="T18" fmla="*/ 40 w 188"/>
                <a:gd name="T19" fmla="*/ 56 h 200"/>
                <a:gd name="T20" fmla="*/ 60 w 188"/>
                <a:gd name="T21" fmla="*/ 56 h 200"/>
                <a:gd name="T22" fmla="*/ 40 w 188"/>
                <a:gd name="T23" fmla="*/ 96 h 200"/>
                <a:gd name="T24" fmla="*/ 60 w 188"/>
                <a:gd name="T25" fmla="*/ 96 h 200"/>
                <a:gd name="T26" fmla="*/ 80 w 188"/>
                <a:gd name="T27" fmla="*/ 96 h 200"/>
                <a:gd name="T28" fmla="*/ 140 w 188"/>
                <a:gd name="T29" fmla="*/ 76 h 200"/>
                <a:gd name="T30" fmla="*/ 120 w 188"/>
                <a:gd name="T31" fmla="*/ 76 h 200"/>
                <a:gd name="T32" fmla="*/ 160 w 188"/>
                <a:gd name="T33" fmla="*/ 56 h 200"/>
                <a:gd name="T34" fmla="*/ 140 w 188"/>
                <a:gd name="T35" fmla="*/ 56 h 200"/>
                <a:gd name="T36" fmla="*/ 120 w 188"/>
                <a:gd name="T37" fmla="*/ 56 h 200"/>
                <a:gd name="T38" fmla="*/ 60 w 188"/>
                <a:gd name="T39" fmla="*/ 76 h 200"/>
                <a:gd name="T40" fmla="*/ 80 w 188"/>
                <a:gd name="T41" fmla="*/ 76 h 200"/>
                <a:gd name="T42" fmla="*/ 16 w 188"/>
                <a:gd name="T43" fmla="*/ 192 h 200"/>
                <a:gd name="T44" fmla="*/ 0 w 188"/>
                <a:gd name="T45" fmla="*/ 8 h 200"/>
                <a:gd name="T46" fmla="*/ 16 w 188"/>
                <a:gd name="T47" fmla="*/ 124 h 200"/>
                <a:gd name="T48" fmla="*/ 16 w 188"/>
                <a:gd name="T49" fmla="*/ 124 h 200"/>
                <a:gd name="T50" fmla="*/ 140 w 188"/>
                <a:gd name="T51" fmla="*/ 96 h 200"/>
                <a:gd name="T52" fmla="*/ 120 w 188"/>
                <a:gd name="T53" fmla="*/ 116 h 200"/>
                <a:gd name="T54" fmla="*/ 120 w 188"/>
                <a:gd name="T55" fmla="*/ 96 h 200"/>
                <a:gd name="T56" fmla="*/ 60 w 188"/>
                <a:gd name="T57" fmla="*/ 116 h 200"/>
                <a:gd name="T58" fmla="*/ 80 w 188"/>
                <a:gd name="T59" fmla="*/ 116 h 200"/>
                <a:gd name="T60" fmla="*/ 40 w 188"/>
                <a:gd name="T61" fmla="*/ 96 h 200"/>
                <a:gd name="T62" fmla="*/ 20 w 188"/>
                <a:gd name="T63" fmla="*/ 76 h 200"/>
                <a:gd name="T64" fmla="*/ 40 w 188"/>
                <a:gd name="T65" fmla="*/ 76 h 200"/>
                <a:gd name="T66" fmla="*/ 20 w 188"/>
                <a:gd name="T67" fmla="*/ 16 h 200"/>
                <a:gd name="T68" fmla="*/ 40 w 188"/>
                <a:gd name="T69" fmla="*/ 36 h 200"/>
                <a:gd name="T70" fmla="*/ 60 w 188"/>
                <a:gd name="T71" fmla="*/ 16 h 200"/>
                <a:gd name="T72" fmla="*/ 80 w 188"/>
                <a:gd name="T73" fmla="*/ 36 h 200"/>
                <a:gd name="T74" fmla="*/ 100 w 188"/>
                <a:gd name="T75" fmla="*/ 16 h 200"/>
                <a:gd name="T76" fmla="*/ 120 w 188"/>
                <a:gd name="T77" fmla="*/ 36 h 200"/>
                <a:gd name="T78" fmla="*/ 140 w 188"/>
                <a:gd name="T79" fmla="*/ 16 h 200"/>
                <a:gd name="T80" fmla="*/ 160 w 188"/>
                <a:gd name="T81" fmla="*/ 36 h 200"/>
                <a:gd name="T82" fmla="*/ 20 w 188"/>
                <a:gd name="T83" fmla="*/ 8 h 200"/>
                <a:gd name="T84" fmla="*/ 20 w 188"/>
                <a:gd name="T85" fmla="*/ 8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8" h="200">
                  <a:moveTo>
                    <a:pt x="168" y="124"/>
                  </a:moveTo>
                  <a:cubicBezTo>
                    <a:pt x="168" y="124"/>
                    <a:pt x="57" y="124"/>
                    <a:pt x="20" y="124"/>
                  </a:cubicBezTo>
                  <a:cubicBezTo>
                    <a:pt x="20" y="116"/>
                    <a:pt x="20" y="116"/>
                    <a:pt x="20" y="116"/>
                  </a:cubicBezTo>
                  <a:cubicBezTo>
                    <a:pt x="160" y="116"/>
                    <a:pt x="160" y="116"/>
                    <a:pt x="160" y="116"/>
                  </a:cubicBezTo>
                  <a:cubicBezTo>
                    <a:pt x="171" y="116"/>
                    <a:pt x="180" y="107"/>
                    <a:pt x="180" y="96"/>
                  </a:cubicBezTo>
                  <a:cubicBezTo>
                    <a:pt x="160" y="96"/>
                    <a:pt x="160" y="96"/>
                    <a:pt x="160" y="96"/>
                  </a:cubicBezTo>
                  <a:cubicBezTo>
                    <a:pt x="160" y="76"/>
                    <a:pt x="160" y="76"/>
                    <a:pt x="160" y="76"/>
                  </a:cubicBezTo>
                  <a:cubicBezTo>
                    <a:pt x="180" y="76"/>
                    <a:pt x="180" y="76"/>
                    <a:pt x="180" y="76"/>
                  </a:cubicBezTo>
                  <a:cubicBezTo>
                    <a:pt x="180" y="56"/>
                    <a:pt x="180" y="56"/>
                    <a:pt x="180" y="56"/>
                  </a:cubicBezTo>
                  <a:cubicBezTo>
                    <a:pt x="160" y="56"/>
                    <a:pt x="160" y="56"/>
                    <a:pt x="160" y="56"/>
                  </a:cubicBezTo>
                  <a:cubicBezTo>
                    <a:pt x="160" y="36"/>
                    <a:pt x="160" y="36"/>
                    <a:pt x="160" y="36"/>
                  </a:cubicBezTo>
                  <a:cubicBezTo>
                    <a:pt x="180" y="36"/>
                    <a:pt x="180" y="36"/>
                    <a:pt x="180" y="36"/>
                  </a:cubicBezTo>
                  <a:cubicBezTo>
                    <a:pt x="180" y="25"/>
                    <a:pt x="171" y="16"/>
                    <a:pt x="160" y="16"/>
                  </a:cubicBezTo>
                  <a:cubicBezTo>
                    <a:pt x="20" y="16"/>
                    <a:pt x="20" y="16"/>
                    <a:pt x="20" y="16"/>
                  </a:cubicBezTo>
                  <a:cubicBezTo>
                    <a:pt x="20" y="8"/>
                    <a:pt x="20" y="8"/>
                    <a:pt x="20" y="8"/>
                  </a:cubicBezTo>
                  <a:cubicBezTo>
                    <a:pt x="57" y="8"/>
                    <a:pt x="168" y="8"/>
                    <a:pt x="168" y="8"/>
                  </a:cubicBezTo>
                  <a:cubicBezTo>
                    <a:pt x="179" y="8"/>
                    <a:pt x="188" y="17"/>
                    <a:pt x="188" y="28"/>
                  </a:cubicBezTo>
                  <a:cubicBezTo>
                    <a:pt x="188" y="104"/>
                    <a:pt x="188" y="104"/>
                    <a:pt x="188" y="104"/>
                  </a:cubicBezTo>
                  <a:cubicBezTo>
                    <a:pt x="188" y="115"/>
                    <a:pt x="179" y="124"/>
                    <a:pt x="168" y="124"/>
                  </a:cubicBezTo>
                  <a:close/>
                  <a:moveTo>
                    <a:pt x="120" y="56"/>
                  </a:moveTo>
                  <a:cubicBezTo>
                    <a:pt x="120" y="36"/>
                    <a:pt x="120" y="36"/>
                    <a:pt x="120" y="36"/>
                  </a:cubicBezTo>
                  <a:cubicBezTo>
                    <a:pt x="140" y="36"/>
                    <a:pt x="140" y="36"/>
                    <a:pt x="140" y="36"/>
                  </a:cubicBezTo>
                  <a:cubicBezTo>
                    <a:pt x="140" y="56"/>
                    <a:pt x="140" y="56"/>
                    <a:pt x="140" y="56"/>
                  </a:cubicBezTo>
                  <a:lnTo>
                    <a:pt x="120" y="56"/>
                  </a:lnTo>
                  <a:close/>
                  <a:moveTo>
                    <a:pt x="80" y="56"/>
                  </a:moveTo>
                  <a:cubicBezTo>
                    <a:pt x="80" y="36"/>
                    <a:pt x="80" y="36"/>
                    <a:pt x="80" y="36"/>
                  </a:cubicBezTo>
                  <a:cubicBezTo>
                    <a:pt x="100" y="36"/>
                    <a:pt x="100" y="36"/>
                    <a:pt x="100" y="36"/>
                  </a:cubicBezTo>
                  <a:cubicBezTo>
                    <a:pt x="100" y="56"/>
                    <a:pt x="100" y="56"/>
                    <a:pt x="100" y="56"/>
                  </a:cubicBezTo>
                  <a:lnTo>
                    <a:pt x="80" y="56"/>
                  </a:lnTo>
                  <a:close/>
                  <a:moveTo>
                    <a:pt x="40" y="56"/>
                  </a:moveTo>
                  <a:cubicBezTo>
                    <a:pt x="40" y="36"/>
                    <a:pt x="40" y="36"/>
                    <a:pt x="40" y="36"/>
                  </a:cubicBezTo>
                  <a:cubicBezTo>
                    <a:pt x="60" y="36"/>
                    <a:pt x="60" y="36"/>
                    <a:pt x="60" y="36"/>
                  </a:cubicBezTo>
                  <a:cubicBezTo>
                    <a:pt x="60" y="56"/>
                    <a:pt x="60" y="56"/>
                    <a:pt x="60" y="56"/>
                  </a:cubicBezTo>
                  <a:lnTo>
                    <a:pt x="40" y="56"/>
                  </a:lnTo>
                  <a:close/>
                  <a:moveTo>
                    <a:pt x="60" y="96"/>
                  </a:moveTo>
                  <a:cubicBezTo>
                    <a:pt x="40" y="96"/>
                    <a:pt x="40" y="96"/>
                    <a:pt x="40" y="96"/>
                  </a:cubicBezTo>
                  <a:cubicBezTo>
                    <a:pt x="40" y="76"/>
                    <a:pt x="40" y="76"/>
                    <a:pt x="40" y="76"/>
                  </a:cubicBezTo>
                  <a:cubicBezTo>
                    <a:pt x="60" y="76"/>
                    <a:pt x="60" y="76"/>
                    <a:pt x="60" y="76"/>
                  </a:cubicBezTo>
                  <a:lnTo>
                    <a:pt x="60" y="96"/>
                  </a:lnTo>
                  <a:close/>
                  <a:moveTo>
                    <a:pt x="100" y="76"/>
                  </a:moveTo>
                  <a:cubicBezTo>
                    <a:pt x="100" y="96"/>
                    <a:pt x="100" y="96"/>
                    <a:pt x="100" y="96"/>
                  </a:cubicBezTo>
                  <a:cubicBezTo>
                    <a:pt x="80" y="96"/>
                    <a:pt x="80" y="96"/>
                    <a:pt x="80" y="96"/>
                  </a:cubicBezTo>
                  <a:cubicBezTo>
                    <a:pt x="80" y="76"/>
                    <a:pt x="80" y="76"/>
                    <a:pt x="80" y="76"/>
                  </a:cubicBezTo>
                  <a:lnTo>
                    <a:pt x="100" y="76"/>
                  </a:lnTo>
                  <a:close/>
                  <a:moveTo>
                    <a:pt x="140" y="76"/>
                  </a:moveTo>
                  <a:cubicBezTo>
                    <a:pt x="140" y="96"/>
                    <a:pt x="140" y="96"/>
                    <a:pt x="140" y="96"/>
                  </a:cubicBezTo>
                  <a:cubicBezTo>
                    <a:pt x="120" y="96"/>
                    <a:pt x="120" y="96"/>
                    <a:pt x="120" y="96"/>
                  </a:cubicBezTo>
                  <a:cubicBezTo>
                    <a:pt x="120" y="76"/>
                    <a:pt x="120" y="76"/>
                    <a:pt x="120" y="76"/>
                  </a:cubicBezTo>
                  <a:lnTo>
                    <a:pt x="140" y="76"/>
                  </a:lnTo>
                  <a:close/>
                  <a:moveTo>
                    <a:pt x="140" y="56"/>
                  </a:moveTo>
                  <a:cubicBezTo>
                    <a:pt x="160" y="56"/>
                    <a:pt x="160" y="56"/>
                    <a:pt x="160" y="56"/>
                  </a:cubicBezTo>
                  <a:cubicBezTo>
                    <a:pt x="160" y="76"/>
                    <a:pt x="160" y="76"/>
                    <a:pt x="160" y="76"/>
                  </a:cubicBezTo>
                  <a:cubicBezTo>
                    <a:pt x="140" y="76"/>
                    <a:pt x="140" y="76"/>
                    <a:pt x="140" y="76"/>
                  </a:cubicBezTo>
                  <a:lnTo>
                    <a:pt x="140" y="56"/>
                  </a:lnTo>
                  <a:close/>
                  <a:moveTo>
                    <a:pt x="100" y="76"/>
                  </a:moveTo>
                  <a:cubicBezTo>
                    <a:pt x="100" y="56"/>
                    <a:pt x="100" y="56"/>
                    <a:pt x="100" y="56"/>
                  </a:cubicBezTo>
                  <a:cubicBezTo>
                    <a:pt x="120" y="56"/>
                    <a:pt x="120" y="56"/>
                    <a:pt x="120" y="56"/>
                  </a:cubicBezTo>
                  <a:cubicBezTo>
                    <a:pt x="120" y="76"/>
                    <a:pt x="120" y="76"/>
                    <a:pt x="120" y="76"/>
                  </a:cubicBezTo>
                  <a:lnTo>
                    <a:pt x="100" y="76"/>
                  </a:lnTo>
                  <a:close/>
                  <a:moveTo>
                    <a:pt x="60" y="76"/>
                  </a:moveTo>
                  <a:cubicBezTo>
                    <a:pt x="60" y="56"/>
                    <a:pt x="60" y="56"/>
                    <a:pt x="60" y="56"/>
                  </a:cubicBezTo>
                  <a:cubicBezTo>
                    <a:pt x="80" y="56"/>
                    <a:pt x="80" y="56"/>
                    <a:pt x="80" y="56"/>
                  </a:cubicBezTo>
                  <a:cubicBezTo>
                    <a:pt x="80" y="76"/>
                    <a:pt x="80" y="76"/>
                    <a:pt x="80" y="76"/>
                  </a:cubicBezTo>
                  <a:lnTo>
                    <a:pt x="60" y="76"/>
                  </a:lnTo>
                  <a:close/>
                  <a:moveTo>
                    <a:pt x="16" y="124"/>
                  </a:moveTo>
                  <a:cubicBezTo>
                    <a:pt x="16" y="192"/>
                    <a:pt x="16" y="192"/>
                    <a:pt x="16" y="192"/>
                  </a:cubicBezTo>
                  <a:cubicBezTo>
                    <a:pt x="16" y="196"/>
                    <a:pt x="12" y="200"/>
                    <a:pt x="8" y="200"/>
                  </a:cubicBezTo>
                  <a:cubicBezTo>
                    <a:pt x="3" y="200"/>
                    <a:pt x="0" y="196"/>
                    <a:pt x="0" y="192"/>
                  </a:cubicBezTo>
                  <a:cubicBezTo>
                    <a:pt x="0" y="8"/>
                    <a:pt x="0" y="8"/>
                    <a:pt x="0" y="8"/>
                  </a:cubicBezTo>
                  <a:cubicBezTo>
                    <a:pt x="0" y="3"/>
                    <a:pt x="3" y="0"/>
                    <a:pt x="8" y="0"/>
                  </a:cubicBezTo>
                  <a:cubicBezTo>
                    <a:pt x="12" y="0"/>
                    <a:pt x="16" y="3"/>
                    <a:pt x="16" y="8"/>
                  </a:cubicBezTo>
                  <a:cubicBezTo>
                    <a:pt x="16" y="124"/>
                    <a:pt x="16" y="124"/>
                    <a:pt x="16" y="124"/>
                  </a:cubicBezTo>
                  <a:cubicBezTo>
                    <a:pt x="17" y="124"/>
                    <a:pt x="18" y="124"/>
                    <a:pt x="20" y="124"/>
                  </a:cubicBezTo>
                  <a:cubicBezTo>
                    <a:pt x="20" y="124"/>
                    <a:pt x="20" y="124"/>
                    <a:pt x="20" y="124"/>
                  </a:cubicBezTo>
                  <a:cubicBezTo>
                    <a:pt x="18" y="124"/>
                    <a:pt x="17" y="124"/>
                    <a:pt x="16" y="124"/>
                  </a:cubicBezTo>
                  <a:close/>
                  <a:moveTo>
                    <a:pt x="160" y="116"/>
                  </a:moveTo>
                  <a:cubicBezTo>
                    <a:pt x="140" y="116"/>
                    <a:pt x="140" y="116"/>
                    <a:pt x="140" y="116"/>
                  </a:cubicBezTo>
                  <a:cubicBezTo>
                    <a:pt x="140" y="96"/>
                    <a:pt x="140" y="96"/>
                    <a:pt x="140" y="96"/>
                  </a:cubicBezTo>
                  <a:cubicBezTo>
                    <a:pt x="160" y="96"/>
                    <a:pt x="160" y="96"/>
                    <a:pt x="160" y="96"/>
                  </a:cubicBezTo>
                  <a:lnTo>
                    <a:pt x="160" y="116"/>
                  </a:lnTo>
                  <a:close/>
                  <a:moveTo>
                    <a:pt x="120" y="116"/>
                  </a:moveTo>
                  <a:cubicBezTo>
                    <a:pt x="100" y="116"/>
                    <a:pt x="100" y="116"/>
                    <a:pt x="100" y="116"/>
                  </a:cubicBezTo>
                  <a:cubicBezTo>
                    <a:pt x="100" y="96"/>
                    <a:pt x="100" y="96"/>
                    <a:pt x="100" y="96"/>
                  </a:cubicBezTo>
                  <a:cubicBezTo>
                    <a:pt x="120" y="96"/>
                    <a:pt x="120" y="96"/>
                    <a:pt x="120" y="96"/>
                  </a:cubicBezTo>
                  <a:lnTo>
                    <a:pt x="120" y="116"/>
                  </a:lnTo>
                  <a:close/>
                  <a:moveTo>
                    <a:pt x="80" y="116"/>
                  </a:moveTo>
                  <a:cubicBezTo>
                    <a:pt x="60" y="116"/>
                    <a:pt x="60" y="116"/>
                    <a:pt x="60" y="116"/>
                  </a:cubicBezTo>
                  <a:cubicBezTo>
                    <a:pt x="60" y="96"/>
                    <a:pt x="60" y="96"/>
                    <a:pt x="60" y="96"/>
                  </a:cubicBezTo>
                  <a:cubicBezTo>
                    <a:pt x="80" y="96"/>
                    <a:pt x="80" y="96"/>
                    <a:pt x="80" y="96"/>
                  </a:cubicBezTo>
                  <a:lnTo>
                    <a:pt x="80" y="116"/>
                  </a:lnTo>
                  <a:close/>
                  <a:moveTo>
                    <a:pt x="20" y="116"/>
                  </a:moveTo>
                  <a:cubicBezTo>
                    <a:pt x="20" y="96"/>
                    <a:pt x="20" y="96"/>
                    <a:pt x="20" y="96"/>
                  </a:cubicBezTo>
                  <a:cubicBezTo>
                    <a:pt x="40" y="96"/>
                    <a:pt x="40" y="96"/>
                    <a:pt x="40" y="96"/>
                  </a:cubicBezTo>
                  <a:cubicBezTo>
                    <a:pt x="40" y="116"/>
                    <a:pt x="40" y="116"/>
                    <a:pt x="40" y="116"/>
                  </a:cubicBezTo>
                  <a:lnTo>
                    <a:pt x="20" y="116"/>
                  </a:lnTo>
                  <a:close/>
                  <a:moveTo>
                    <a:pt x="20" y="76"/>
                  </a:moveTo>
                  <a:cubicBezTo>
                    <a:pt x="20" y="56"/>
                    <a:pt x="20" y="56"/>
                    <a:pt x="20" y="56"/>
                  </a:cubicBezTo>
                  <a:cubicBezTo>
                    <a:pt x="40" y="56"/>
                    <a:pt x="40" y="56"/>
                    <a:pt x="40" y="56"/>
                  </a:cubicBezTo>
                  <a:cubicBezTo>
                    <a:pt x="40" y="76"/>
                    <a:pt x="40" y="76"/>
                    <a:pt x="40" y="76"/>
                  </a:cubicBezTo>
                  <a:lnTo>
                    <a:pt x="20" y="76"/>
                  </a:lnTo>
                  <a:close/>
                  <a:moveTo>
                    <a:pt x="20" y="36"/>
                  </a:moveTo>
                  <a:cubicBezTo>
                    <a:pt x="20" y="16"/>
                    <a:pt x="20" y="16"/>
                    <a:pt x="20" y="16"/>
                  </a:cubicBezTo>
                  <a:cubicBezTo>
                    <a:pt x="40" y="16"/>
                    <a:pt x="40" y="16"/>
                    <a:pt x="40" y="16"/>
                  </a:cubicBezTo>
                  <a:cubicBezTo>
                    <a:pt x="40" y="36"/>
                    <a:pt x="40" y="36"/>
                    <a:pt x="40" y="36"/>
                  </a:cubicBezTo>
                  <a:cubicBezTo>
                    <a:pt x="40" y="36"/>
                    <a:pt x="40" y="36"/>
                    <a:pt x="40" y="36"/>
                  </a:cubicBezTo>
                  <a:cubicBezTo>
                    <a:pt x="20" y="36"/>
                    <a:pt x="20" y="36"/>
                    <a:pt x="20" y="36"/>
                  </a:cubicBezTo>
                  <a:close/>
                  <a:moveTo>
                    <a:pt x="60" y="36"/>
                  </a:moveTo>
                  <a:cubicBezTo>
                    <a:pt x="60" y="16"/>
                    <a:pt x="60" y="16"/>
                    <a:pt x="60" y="16"/>
                  </a:cubicBezTo>
                  <a:cubicBezTo>
                    <a:pt x="80" y="16"/>
                    <a:pt x="80" y="16"/>
                    <a:pt x="80" y="16"/>
                  </a:cubicBezTo>
                  <a:cubicBezTo>
                    <a:pt x="80" y="36"/>
                    <a:pt x="80" y="36"/>
                    <a:pt x="80" y="36"/>
                  </a:cubicBezTo>
                  <a:cubicBezTo>
                    <a:pt x="80" y="36"/>
                    <a:pt x="80" y="36"/>
                    <a:pt x="80" y="36"/>
                  </a:cubicBezTo>
                  <a:cubicBezTo>
                    <a:pt x="60" y="36"/>
                    <a:pt x="60" y="36"/>
                    <a:pt x="60" y="36"/>
                  </a:cubicBezTo>
                  <a:close/>
                  <a:moveTo>
                    <a:pt x="100" y="36"/>
                  </a:moveTo>
                  <a:cubicBezTo>
                    <a:pt x="100" y="16"/>
                    <a:pt x="100" y="16"/>
                    <a:pt x="100" y="16"/>
                  </a:cubicBezTo>
                  <a:cubicBezTo>
                    <a:pt x="120" y="16"/>
                    <a:pt x="120" y="16"/>
                    <a:pt x="120" y="16"/>
                  </a:cubicBezTo>
                  <a:cubicBezTo>
                    <a:pt x="120" y="36"/>
                    <a:pt x="120" y="36"/>
                    <a:pt x="120" y="36"/>
                  </a:cubicBezTo>
                  <a:cubicBezTo>
                    <a:pt x="120" y="36"/>
                    <a:pt x="120" y="36"/>
                    <a:pt x="120" y="36"/>
                  </a:cubicBezTo>
                  <a:cubicBezTo>
                    <a:pt x="100" y="36"/>
                    <a:pt x="100" y="36"/>
                    <a:pt x="100" y="36"/>
                  </a:cubicBezTo>
                  <a:close/>
                  <a:moveTo>
                    <a:pt x="140" y="36"/>
                  </a:moveTo>
                  <a:cubicBezTo>
                    <a:pt x="140" y="16"/>
                    <a:pt x="140" y="16"/>
                    <a:pt x="140" y="16"/>
                  </a:cubicBezTo>
                  <a:cubicBezTo>
                    <a:pt x="160" y="16"/>
                    <a:pt x="160" y="16"/>
                    <a:pt x="160" y="16"/>
                  </a:cubicBezTo>
                  <a:cubicBezTo>
                    <a:pt x="160" y="36"/>
                    <a:pt x="160" y="36"/>
                    <a:pt x="160" y="36"/>
                  </a:cubicBezTo>
                  <a:cubicBezTo>
                    <a:pt x="160" y="36"/>
                    <a:pt x="160" y="36"/>
                    <a:pt x="160" y="36"/>
                  </a:cubicBezTo>
                  <a:cubicBezTo>
                    <a:pt x="140" y="36"/>
                    <a:pt x="140" y="36"/>
                    <a:pt x="140" y="36"/>
                  </a:cubicBezTo>
                  <a:close/>
                  <a:moveTo>
                    <a:pt x="20" y="8"/>
                  </a:moveTo>
                  <a:cubicBezTo>
                    <a:pt x="20" y="8"/>
                    <a:pt x="20" y="8"/>
                    <a:pt x="20" y="8"/>
                  </a:cubicBezTo>
                  <a:cubicBezTo>
                    <a:pt x="15" y="8"/>
                    <a:pt x="16" y="8"/>
                    <a:pt x="20" y="8"/>
                  </a:cubicBezTo>
                  <a:close/>
                  <a:moveTo>
                    <a:pt x="20" y="8"/>
                  </a:moveTo>
                  <a:cubicBezTo>
                    <a:pt x="20" y="8"/>
                    <a:pt x="20" y="8"/>
                    <a:pt x="20" y="8"/>
                  </a:cubicBezTo>
                  <a:cubicBezTo>
                    <a:pt x="43" y="8"/>
                    <a:pt x="27" y="8"/>
                    <a:pt x="20" y="8"/>
                  </a:cubicBezTo>
                  <a:close/>
                </a:path>
              </a:pathLst>
            </a:custGeom>
            <a:grpFill/>
            <a:ln>
              <a:solidFill>
                <a:schemeClr val="accent1">
                  <a:lumMod val="60000"/>
                  <a:lumOff val="40000"/>
                </a:schemeClr>
              </a:solidFill>
            </a:ln>
          </p:spPr>
          <p:txBody>
            <a:bodyPr vert="horz" wrap="square" lIns="91440" tIns="45720" rIns="91440" bIns="45720" numCol="1" anchor="t" anchorCtr="0" compatLnSpc="1"/>
            <a:lstStyle/>
            <a:p>
              <a:endParaRPr lang="zh-CN" altLang="en-US"/>
            </a:p>
          </p:txBody>
        </p:sp>
      </p:grpSp>
      <p:grpSp>
        <p:nvGrpSpPr>
          <p:cNvPr id="14" name="组合 13"/>
          <p:cNvGrpSpPr/>
          <p:nvPr/>
        </p:nvGrpSpPr>
        <p:grpSpPr>
          <a:xfrm>
            <a:off x="6556808" y="1661762"/>
            <a:ext cx="1512168" cy="1512168"/>
            <a:chOff x="6457627" y="1877786"/>
            <a:chExt cx="1512168" cy="1512168"/>
          </a:xfrm>
          <a:solidFill>
            <a:schemeClr val="accent2">
              <a:lumMod val="75000"/>
            </a:schemeClr>
          </a:solidFill>
        </p:grpSpPr>
        <p:sp>
          <p:nvSpPr>
            <p:cNvPr id="15" name="椭圆 14"/>
            <p:cNvSpPr/>
            <p:nvPr/>
          </p:nvSpPr>
          <p:spPr>
            <a:xfrm>
              <a:off x="6457627" y="1877786"/>
              <a:ext cx="1512168" cy="1512168"/>
            </a:xfrm>
            <a:prstGeom prst="ellipse">
              <a:avLst/>
            </a:prstGeom>
            <a:grp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Freeform 96"/>
            <p:cNvSpPr>
              <a:spLocks noEditPoints="1"/>
            </p:cNvSpPr>
            <p:nvPr/>
          </p:nvSpPr>
          <p:spPr bwMode="auto">
            <a:xfrm>
              <a:off x="7030838" y="2430778"/>
              <a:ext cx="406183" cy="406183"/>
            </a:xfrm>
            <a:custGeom>
              <a:avLst/>
              <a:gdLst>
                <a:gd name="T0" fmla="*/ 140 w 200"/>
                <a:gd name="T1" fmla="*/ 200 h 200"/>
                <a:gd name="T2" fmla="*/ 140 w 200"/>
                <a:gd name="T3" fmla="*/ 184 h 200"/>
                <a:gd name="T4" fmla="*/ 200 w 200"/>
                <a:gd name="T5" fmla="*/ 184 h 200"/>
                <a:gd name="T6" fmla="*/ 200 w 200"/>
                <a:gd name="T7" fmla="*/ 200 h 200"/>
                <a:gd name="T8" fmla="*/ 140 w 200"/>
                <a:gd name="T9" fmla="*/ 200 h 200"/>
                <a:gd name="T10" fmla="*/ 160 w 200"/>
                <a:gd name="T11" fmla="*/ 87 h 200"/>
                <a:gd name="T12" fmla="*/ 40 w 200"/>
                <a:gd name="T13" fmla="*/ 87 h 200"/>
                <a:gd name="T14" fmla="*/ 40 w 200"/>
                <a:gd name="T15" fmla="*/ 180 h 200"/>
                <a:gd name="T16" fmla="*/ 20 w 200"/>
                <a:gd name="T17" fmla="*/ 180 h 200"/>
                <a:gd name="T18" fmla="*/ 20 w 200"/>
                <a:gd name="T19" fmla="*/ 10 h 200"/>
                <a:gd name="T20" fmla="*/ 30 w 200"/>
                <a:gd name="T21" fmla="*/ 0 h 200"/>
                <a:gd name="T22" fmla="*/ 40 w 200"/>
                <a:gd name="T23" fmla="*/ 10 h 200"/>
                <a:gd name="T24" fmla="*/ 40 w 200"/>
                <a:gd name="T25" fmla="*/ 28 h 200"/>
                <a:gd name="T26" fmla="*/ 160 w 200"/>
                <a:gd name="T27" fmla="*/ 28 h 200"/>
                <a:gd name="T28" fmla="*/ 160 w 200"/>
                <a:gd name="T29" fmla="*/ 10 h 200"/>
                <a:gd name="T30" fmla="*/ 170 w 200"/>
                <a:gd name="T31" fmla="*/ 0 h 200"/>
                <a:gd name="T32" fmla="*/ 180 w 200"/>
                <a:gd name="T33" fmla="*/ 10 h 200"/>
                <a:gd name="T34" fmla="*/ 180 w 200"/>
                <a:gd name="T35" fmla="*/ 180 h 200"/>
                <a:gd name="T36" fmla="*/ 160 w 200"/>
                <a:gd name="T37" fmla="*/ 180 h 200"/>
                <a:gd name="T38" fmla="*/ 160 w 200"/>
                <a:gd name="T39" fmla="*/ 87 h 200"/>
                <a:gd name="T40" fmla="*/ 140 w 200"/>
                <a:gd name="T41" fmla="*/ 40 h 200"/>
                <a:gd name="T42" fmla="*/ 140 w 200"/>
                <a:gd name="T43" fmla="*/ 60 h 200"/>
                <a:gd name="T44" fmla="*/ 120 w 200"/>
                <a:gd name="T45" fmla="*/ 60 h 200"/>
                <a:gd name="T46" fmla="*/ 120 w 200"/>
                <a:gd name="T47" fmla="*/ 40 h 200"/>
                <a:gd name="T48" fmla="*/ 100 w 200"/>
                <a:gd name="T49" fmla="*/ 40 h 200"/>
                <a:gd name="T50" fmla="*/ 100 w 200"/>
                <a:gd name="T51" fmla="*/ 60 h 200"/>
                <a:gd name="T52" fmla="*/ 80 w 200"/>
                <a:gd name="T53" fmla="*/ 60 h 200"/>
                <a:gd name="T54" fmla="*/ 80 w 200"/>
                <a:gd name="T55" fmla="*/ 40 h 200"/>
                <a:gd name="T56" fmla="*/ 60 w 200"/>
                <a:gd name="T57" fmla="*/ 40 h 200"/>
                <a:gd name="T58" fmla="*/ 60 w 200"/>
                <a:gd name="T59" fmla="*/ 60 h 200"/>
                <a:gd name="T60" fmla="*/ 40 w 200"/>
                <a:gd name="T61" fmla="*/ 60 h 200"/>
                <a:gd name="T62" fmla="*/ 40 w 200"/>
                <a:gd name="T63" fmla="*/ 80 h 200"/>
                <a:gd name="T64" fmla="*/ 60 w 200"/>
                <a:gd name="T65" fmla="*/ 80 h 200"/>
                <a:gd name="T66" fmla="*/ 60 w 200"/>
                <a:gd name="T67" fmla="*/ 60 h 200"/>
                <a:gd name="T68" fmla="*/ 80 w 200"/>
                <a:gd name="T69" fmla="*/ 60 h 200"/>
                <a:gd name="T70" fmla="*/ 80 w 200"/>
                <a:gd name="T71" fmla="*/ 80 h 200"/>
                <a:gd name="T72" fmla="*/ 100 w 200"/>
                <a:gd name="T73" fmla="*/ 80 h 200"/>
                <a:gd name="T74" fmla="*/ 100 w 200"/>
                <a:gd name="T75" fmla="*/ 60 h 200"/>
                <a:gd name="T76" fmla="*/ 120 w 200"/>
                <a:gd name="T77" fmla="*/ 60 h 200"/>
                <a:gd name="T78" fmla="*/ 120 w 200"/>
                <a:gd name="T79" fmla="*/ 80 h 200"/>
                <a:gd name="T80" fmla="*/ 140 w 200"/>
                <a:gd name="T81" fmla="*/ 80 h 200"/>
                <a:gd name="T82" fmla="*/ 140 w 200"/>
                <a:gd name="T83" fmla="*/ 60 h 200"/>
                <a:gd name="T84" fmla="*/ 160 w 200"/>
                <a:gd name="T85" fmla="*/ 60 h 200"/>
                <a:gd name="T86" fmla="*/ 160 w 200"/>
                <a:gd name="T87" fmla="*/ 40 h 200"/>
                <a:gd name="T88" fmla="*/ 140 w 200"/>
                <a:gd name="T89" fmla="*/ 40 h 200"/>
                <a:gd name="T90" fmla="*/ 60 w 200"/>
                <a:gd name="T91" fmla="*/ 200 h 200"/>
                <a:gd name="T92" fmla="*/ 0 w 200"/>
                <a:gd name="T93" fmla="*/ 200 h 200"/>
                <a:gd name="T94" fmla="*/ 0 w 200"/>
                <a:gd name="T95" fmla="*/ 184 h 200"/>
                <a:gd name="T96" fmla="*/ 60 w 200"/>
                <a:gd name="T97" fmla="*/ 184 h 200"/>
                <a:gd name="T98" fmla="*/ 60 w 200"/>
                <a:gd name="T99" fmla="*/ 200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0" h="200">
                  <a:moveTo>
                    <a:pt x="140" y="200"/>
                  </a:moveTo>
                  <a:cubicBezTo>
                    <a:pt x="140" y="184"/>
                    <a:pt x="140" y="184"/>
                    <a:pt x="140" y="184"/>
                  </a:cubicBezTo>
                  <a:cubicBezTo>
                    <a:pt x="200" y="184"/>
                    <a:pt x="200" y="184"/>
                    <a:pt x="200" y="184"/>
                  </a:cubicBezTo>
                  <a:cubicBezTo>
                    <a:pt x="200" y="200"/>
                    <a:pt x="200" y="200"/>
                    <a:pt x="200" y="200"/>
                  </a:cubicBezTo>
                  <a:lnTo>
                    <a:pt x="140" y="200"/>
                  </a:lnTo>
                  <a:close/>
                  <a:moveTo>
                    <a:pt x="160" y="87"/>
                  </a:moveTo>
                  <a:cubicBezTo>
                    <a:pt x="40" y="87"/>
                    <a:pt x="40" y="87"/>
                    <a:pt x="40" y="87"/>
                  </a:cubicBezTo>
                  <a:cubicBezTo>
                    <a:pt x="40" y="180"/>
                    <a:pt x="40" y="180"/>
                    <a:pt x="40" y="180"/>
                  </a:cubicBezTo>
                  <a:cubicBezTo>
                    <a:pt x="20" y="180"/>
                    <a:pt x="20" y="180"/>
                    <a:pt x="20" y="180"/>
                  </a:cubicBezTo>
                  <a:cubicBezTo>
                    <a:pt x="20" y="10"/>
                    <a:pt x="20" y="10"/>
                    <a:pt x="20" y="10"/>
                  </a:cubicBezTo>
                  <a:cubicBezTo>
                    <a:pt x="20" y="4"/>
                    <a:pt x="24" y="0"/>
                    <a:pt x="30" y="0"/>
                  </a:cubicBezTo>
                  <a:cubicBezTo>
                    <a:pt x="35" y="0"/>
                    <a:pt x="40" y="4"/>
                    <a:pt x="40" y="10"/>
                  </a:cubicBezTo>
                  <a:cubicBezTo>
                    <a:pt x="40" y="28"/>
                    <a:pt x="40" y="28"/>
                    <a:pt x="40" y="28"/>
                  </a:cubicBezTo>
                  <a:cubicBezTo>
                    <a:pt x="160" y="28"/>
                    <a:pt x="160" y="28"/>
                    <a:pt x="160" y="28"/>
                  </a:cubicBezTo>
                  <a:cubicBezTo>
                    <a:pt x="160" y="10"/>
                    <a:pt x="160" y="10"/>
                    <a:pt x="160" y="10"/>
                  </a:cubicBezTo>
                  <a:cubicBezTo>
                    <a:pt x="160" y="4"/>
                    <a:pt x="164" y="0"/>
                    <a:pt x="170" y="0"/>
                  </a:cubicBezTo>
                  <a:cubicBezTo>
                    <a:pt x="175" y="0"/>
                    <a:pt x="180" y="4"/>
                    <a:pt x="180" y="10"/>
                  </a:cubicBezTo>
                  <a:cubicBezTo>
                    <a:pt x="180" y="180"/>
                    <a:pt x="180" y="180"/>
                    <a:pt x="180" y="180"/>
                  </a:cubicBezTo>
                  <a:cubicBezTo>
                    <a:pt x="160" y="180"/>
                    <a:pt x="160" y="180"/>
                    <a:pt x="160" y="180"/>
                  </a:cubicBezTo>
                  <a:lnTo>
                    <a:pt x="160" y="87"/>
                  </a:lnTo>
                  <a:close/>
                  <a:moveTo>
                    <a:pt x="140" y="40"/>
                  </a:moveTo>
                  <a:cubicBezTo>
                    <a:pt x="140" y="60"/>
                    <a:pt x="140" y="60"/>
                    <a:pt x="140" y="60"/>
                  </a:cubicBezTo>
                  <a:cubicBezTo>
                    <a:pt x="120" y="60"/>
                    <a:pt x="120" y="60"/>
                    <a:pt x="120" y="60"/>
                  </a:cubicBezTo>
                  <a:cubicBezTo>
                    <a:pt x="120" y="40"/>
                    <a:pt x="120" y="40"/>
                    <a:pt x="120" y="40"/>
                  </a:cubicBezTo>
                  <a:cubicBezTo>
                    <a:pt x="100" y="40"/>
                    <a:pt x="100" y="40"/>
                    <a:pt x="100" y="40"/>
                  </a:cubicBezTo>
                  <a:cubicBezTo>
                    <a:pt x="100" y="60"/>
                    <a:pt x="100" y="60"/>
                    <a:pt x="100" y="60"/>
                  </a:cubicBezTo>
                  <a:cubicBezTo>
                    <a:pt x="80" y="60"/>
                    <a:pt x="80" y="60"/>
                    <a:pt x="80" y="60"/>
                  </a:cubicBezTo>
                  <a:cubicBezTo>
                    <a:pt x="80" y="40"/>
                    <a:pt x="80" y="40"/>
                    <a:pt x="80" y="40"/>
                  </a:cubicBezTo>
                  <a:cubicBezTo>
                    <a:pt x="60" y="40"/>
                    <a:pt x="60" y="40"/>
                    <a:pt x="60" y="40"/>
                  </a:cubicBezTo>
                  <a:cubicBezTo>
                    <a:pt x="60" y="60"/>
                    <a:pt x="60" y="60"/>
                    <a:pt x="60" y="60"/>
                  </a:cubicBezTo>
                  <a:cubicBezTo>
                    <a:pt x="40" y="60"/>
                    <a:pt x="40" y="60"/>
                    <a:pt x="40" y="60"/>
                  </a:cubicBezTo>
                  <a:cubicBezTo>
                    <a:pt x="40" y="80"/>
                    <a:pt x="40" y="80"/>
                    <a:pt x="40" y="80"/>
                  </a:cubicBezTo>
                  <a:cubicBezTo>
                    <a:pt x="60" y="80"/>
                    <a:pt x="60" y="80"/>
                    <a:pt x="60" y="80"/>
                  </a:cubicBezTo>
                  <a:cubicBezTo>
                    <a:pt x="60" y="60"/>
                    <a:pt x="60" y="60"/>
                    <a:pt x="60" y="60"/>
                  </a:cubicBezTo>
                  <a:cubicBezTo>
                    <a:pt x="80" y="60"/>
                    <a:pt x="80" y="60"/>
                    <a:pt x="80" y="60"/>
                  </a:cubicBezTo>
                  <a:cubicBezTo>
                    <a:pt x="80" y="80"/>
                    <a:pt x="80" y="80"/>
                    <a:pt x="80" y="80"/>
                  </a:cubicBezTo>
                  <a:cubicBezTo>
                    <a:pt x="100" y="80"/>
                    <a:pt x="100" y="80"/>
                    <a:pt x="100" y="80"/>
                  </a:cubicBezTo>
                  <a:cubicBezTo>
                    <a:pt x="100" y="60"/>
                    <a:pt x="100" y="60"/>
                    <a:pt x="100" y="60"/>
                  </a:cubicBezTo>
                  <a:cubicBezTo>
                    <a:pt x="120" y="60"/>
                    <a:pt x="120" y="60"/>
                    <a:pt x="120" y="60"/>
                  </a:cubicBezTo>
                  <a:cubicBezTo>
                    <a:pt x="120" y="80"/>
                    <a:pt x="120" y="80"/>
                    <a:pt x="120" y="80"/>
                  </a:cubicBezTo>
                  <a:cubicBezTo>
                    <a:pt x="140" y="80"/>
                    <a:pt x="140" y="80"/>
                    <a:pt x="140" y="80"/>
                  </a:cubicBezTo>
                  <a:cubicBezTo>
                    <a:pt x="140" y="60"/>
                    <a:pt x="140" y="60"/>
                    <a:pt x="140" y="60"/>
                  </a:cubicBezTo>
                  <a:cubicBezTo>
                    <a:pt x="160" y="60"/>
                    <a:pt x="160" y="60"/>
                    <a:pt x="160" y="60"/>
                  </a:cubicBezTo>
                  <a:cubicBezTo>
                    <a:pt x="160" y="40"/>
                    <a:pt x="160" y="40"/>
                    <a:pt x="160" y="40"/>
                  </a:cubicBezTo>
                  <a:lnTo>
                    <a:pt x="140" y="40"/>
                  </a:lnTo>
                  <a:close/>
                  <a:moveTo>
                    <a:pt x="60" y="200"/>
                  </a:moveTo>
                  <a:cubicBezTo>
                    <a:pt x="0" y="200"/>
                    <a:pt x="0" y="200"/>
                    <a:pt x="0" y="200"/>
                  </a:cubicBezTo>
                  <a:cubicBezTo>
                    <a:pt x="0" y="184"/>
                    <a:pt x="0" y="184"/>
                    <a:pt x="0" y="184"/>
                  </a:cubicBezTo>
                  <a:cubicBezTo>
                    <a:pt x="60" y="184"/>
                    <a:pt x="60" y="184"/>
                    <a:pt x="60" y="184"/>
                  </a:cubicBezTo>
                  <a:lnTo>
                    <a:pt x="60" y="200"/>
                  </a:lnTo>
                  <a:close/>
                </a:path>
              </a:pathLst>
            </a:custGeom>
            <a:grpFill/>
            <a:ln>
              <a:solidFill>
                <a:schemeClr val="accent3">
                  <a:lumMod val="60000"/>
                  <a:lumOff val="40000"/>
                </a:schemeClr>
              </a:solidFill>
            </a:ln>
          </p:spPr>
          <p:txBody>
            <a:bodyPr vert="horz" wrap="square" lIns="91440" tIns="45720" rIns="91440" bIns="45720" numCol="1" anchor="t" anchorCtr="0" compatLnSpc="1"/>
            <a:lstStyle/>
            <a:p>
              <a:endParaRPr lang="zh-CN" altLang="en-US"/>
            </a:p>
          </p:txBody>
        </p:sp>
      </p:grpSp>
      <p:sp>
        <p:nvSpPr>
          <p:cNvPr id="17" name="弧形 16"/>
          <p:cNvSpPr/>
          <p:nvPr/>
        </p:nvSpPr>
        <p:spPr>
          <a:xfrm rot="15231781">
            <a:off x="4275713" y="1926402"/>
            <a:ext cx="1328675" cy="1328675"/>
          </a:xfrm>
          <a:prstGeom prst="arc">
            <a:avLst>
              <a:gd name="adj1" fmla="val 10956006"/>
              <a:gd name="adj2" fmla="val 0"/>
            </a:avLst>
          </a:prstGeom>
          <a:ln w="19050">
            <a:solidFill>
              <a:schemeClr val="bg1">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弧形 17"/>
          <p:cNvSpPr/>
          <p:nvPr/>
        </p:nvSpPr>
        <p:spPr>
          <a:xfrm rot="8176387">
            <a:off x="5318376" y="2833614"/>
            <a:ext cx="1546686" cy="1546686"/>
          </a:xfrm>
          <a:prstGeom prst="arc">
            <a:avLst>
              <a:gd name="adj1" fmla="val 13244638"/>
              <a:gd name="adj2" fmla="val 56923"/>
            </a:avLst>
          </a:prstGeom>
          <a:ln w="19050">
            <a:solidFill>
              <a:schemeClr val="bg1">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椭圆 18"/>
          <p:cNvSpPr/>
          <p:nvPr/>
        </p:nvSpPr>
        <p:spPr>
          <a:xfrm>
            <a:off x="4760030" y="1793130"/>
            <a:ext cx="360040" cy="360040"/>
          </a:xfrm>
          <a:prstGeom prst="ellipse">
            <a:avLst/>
          </a:prstGeom>
          <a:solidFill>
            <a:srgbClr val="7F7F7F">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4"/>
          <p:cNvSpPr txBox="1"/>
          <p:nvPr/>
        </p:nvSpPr>
        <p:spPr>
          <a:xfrm>
            <a:off x="4717151" y="1803832"/>
            <a:ext cx="445798" cy="36004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1600" b="1" dirty="0">
                <a:solidFill>
                  <a:schemeClr val="bg1"/>
                </a:solidFill>
                <a:latin typeface="Impact MT Std" pitchFamily="34" charset="0"/>
                <a:ea typeface="微软雅黑" panose="020B0503020204020204" pitchFamily="34" charset="-122"/>
              </a:rPr>
              <a:t>01</a:t>
            </a:r>
            <a:endParaRPr lang="en-US" altLang="zh-CN" sz="1600" b="1" dirty="0">
              <a:solidFill>
                <a:schemeClr val="bg1"/>
              </a:solidFill>
              <a:latin typeface="Impact MT Std" pitchFamily="34" charset="0"/>
              <a:ea typeface="微软雅黑" panose="020B0503020204020204" pitchFamily="34" charset="-122"/>
            </a:endParaRPr>
          </a:p>
        </p:txBody>
      </p:sp>
      <p:sp>
        <p:nvSpPr>
          <p:cNvPr id="21" name="椭圆 20"/>
          <p:cNvSpPr/>
          <p:nvPr/>
        </p:nvSpPr>
        <p:spPr>
          <a:xfrm>
            <a:off x="5289793" y="3778337"/>
            <a:ext cx="360040" cy="360040"/>
          </a:xfrm>
          <a:prstGeom prst="ellipse">
            <a:avLst/>
          </a:prstGeom>
          <a:solidFill>
            <a:srgbClr val="7F7F7F">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4"/>
          <p:cNvSpPr txBox="1"/>
          <p:nvPr/>
        </p:nvSpPr>
        <p:spPr>
          <a:xfrm>
            <a:off x="5246914" y="3789039"/>
            <a:ext cx="445798" cy="36004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1600" b="1" dirty="0">
                <a:solidFill>
                  <a:schemeClr val="bg1"/>
                </a:solidFill>
                <a:latin typeface="Impact MT Std" pitchFamily="34" charset="0"/>
                <a:ea typeface="微软雅黑" panose="020B0503020204020204" pitchFamily="34" charset="-122"/>
              </a:rPr>
              <a:t>02</a:t>
            </a:r>
            <a:endParaRPr lang="en-US" altLang="zh-CN" sz="1600" b="1" dirty="0">
              <a:solidFill>
                <a:schemeClr val="bg1"/>
              </a:solidFill>
              <a:latin typeface="Impact MT Std" pitchFamily="34" charset="0"/>
              <a:ea typeface="微软雅黑" panose="020B0503020204020204" pitchFamily="34" charset="-122"/>
            </a:endParaRPr>
          </a:p>
        </p:txBody>
      </p:sp>
      <p:sp>
        <p:nvSpPr>
          <p:cNvPr id="23" name="椭圆 22"/>
          <p:cNvSpPr/>
          <p:nvPr/>
        </p:nvSpPr>
        <p:spPr>
          <a:xfrm>
            <a:off x="7378025" y="1412776"/>
            <a:ext cx="360040" cy="360040"/>
          </a:xfrm>
          <a:prstGeom prst="ellipse">
            <a:avLst/>
          </a:prstGeom>
          <a:solidFill>
            <a:srgbClr val="7F7F7F">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标题 4"/>
          <p:cNvSpPr txBox="1"/>
          <p:nvPr/>
        </p:nvSpPr>
        <p:spPr>
          <a:xfrm>
            <a:off x="7335146" y="1423478"/>
            <a:ext cx="445798" cy="36004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CN" sz="1600" b="1" dirty="0">
                <a:solidFill>
                  <a:schemeClr val="bg1"/>
                </a:solidFill>
                <a:latin typeface="Impact MT Std" pitchFamily="34" charset="0"/>
                <a:ea typeface="微软雅黑" panose="020B0503020204020204" pitchFamily="34" charset="-122"/>
              </a:rPr>
              <a:t>03</a:t>
            </a:r>
            <a:endParaRPr lang="en-US" altLang="zh-CN" sz="1600" b="1" dirty="0">
              <a:solidFill>
                <a:schemeClr val="bg1"/>
              </a:solidFill>
              <a:latin typeface="Impact MT Std" pitchFamily="34" charset="0"/>
              <a:ea typeface="微软雅黑" panose="020B0503020204020204" pitchFamily="34" charset="-122"/>
            </a:endParaRPr>
          </a:p>
        </p:txBody>
      </p:sp>
      <p:sp>
        <p:nvSpPr>
          <p:cNvPr id="25" name="矩形 24"/>
          <p:cNvSpPr/>
          <p:nvPr/>
        </p:nvSpPr>
        <p:spPr>
          <a:xfrm>
            <a:off x="1633778" y="1700808"/>
            <a:ext cx="2385512" cy="369324"/>
          </a:xfrm>
          <a:prstGeom prst="rect">
            <a:avLst/>
          </a:prstGeom>
        </p:spPr>
        <p:txBody>
          <a:bodyPr wrap="squar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6" name="矩形 47"/>
          <p:cNvSpPr>
            <a:spLocks noChangeArrowheads="1"/>
          </p:cNvSpPr>
          <p:nvPr/>
        </p:nvSpPr>
        <p:spPr bwMode="auto">
          <a:xfrm>
            <a:off x="1633091" y="2023806"/>
            <a:ext cx="2304256"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在此录入上述图表的描述明，在此录入上述图表的描述说。</a:t>
            </a:r>
            <a:endParaRPr lang="zh-CN" altLang="en-US" sz="1400" dirty="0">
              <a:solidFill>
                <a:schemeClr val="tx1">
                  <a:lumMod val="65000"/>
                  <a:lumOff val="35000"/>
                </a:schemeClr>
              </a:solidFill>
              <a:sym typeface="微软雅黑" panose="020B0503020204020204" pitchFamily="34" charset="-122"/>
            </a:endParaRPr>
          </a:p>
        </p:txBody>
      </p:sp>
      <p:sp>
        <p:nvSpPr>
          <p:cNvPr id="27" name="矩形 26"/>
          <p:cNvSpPr/>
          <p:nvPr/>
        </p:nvSpPr>
        <p:spPr>
          <a:xfrm>
            <a:off x="3243407" y="4082647"/>
            <a:ext cx="2146270" cy="369324"/>
          </a:xfrm>
          <a:prstGeom prst="rect">
            <a:avLst/>
          </a:prstGeom>
        </p:spPr>
        <p:txBody>
          <a:bodyPr wrap="squar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28" name="矩形 47"/>
          <p:cNvSpPr>
            <a:spLocks noChangeArrowheads="1"/>
          </p:cNvSpPr>
          <p:nvPr/>
        </p:nvSpPr>
        <p:spPr bwMode="auto">
          <a:xfrm>
            <a:off x="3242720" y="4405645"/>
            <a:ext cx="2350811"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在此录入上述图表的描述说明，在此录入上述图表的描述说明。</a:t>
            </a:r>
            <a:endParaRPr lang="zh-CN" altLang="en-US" sz="1400" dirty="0">
              <a:solidFill>
                <a:schemeClr val="tx1">
                  <a:lumMod val="65000"/>
                  <a:lumOff val="35000"/>
                </a:schemeClr>
              </a:solidFill>
              <a:sym typeface="微软雅黑" panose="020B0503020204020204" pitchFamily="34" charset="-122"/>
            </a:endParaRPr>
          </a:p>
        </p:txBody>
      </p:sp>
      <p:sp>
        <p:nvSpPr>
          <p:cNvPr id="29" name="矩形 28"/>
          <p:cNvSpPr/>
          <p:nvPr/>
        </p:nvSpPr>
        <p:spPr>
          <a:xfrm>
            <a:off x="8429703" y="2642487"/>
            <a:ext cx="2276396" cy="369324"/>
          </a:xfrm>
          <a:prstGeom prst="rect">
            <a:avLst/>
          </a:prstGeom>
        </p:spPr>
        <p:txBody>
          <a:bodyPr wrap="square" lIns="91431" tIns="45716" rIns="91431" bIns="45716">
            <a:spAutoFit/>
          </a:bodyPr>
          <a:lstStyle/>
          <a:p>
            <a:pPr>
              <a:spcBef>
                <a:spcPct val="0"/>
              </a:spcBef>
              <a:buFont typeface="Arial" panose="020B0604020202020204" pitchFamily="34" charset="0"/>
              <a:buNone/>
            </a:pPr>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rPr>
              <a:t>点击输入标题</a:t>
            </a:r>
            <a:endParaRPr lang="zh-CN" altLang="en-US" b="1" dirty="0">
              <a:solidFill>
                <a:schemeClr val="tx1">
                  <a:lumMod val="65000"/>
                  <a:lumOff val="3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30" name="矩形 47"/>
          <p:cNvSpPr>
            <a:spLocks noChangeArrowheads="1"/>
          </p:cNvSpPr>
          <p:nvPr/>
        </p:nvSpPr>
        <p:spPr bwMode="auto">
          <a:xfrm>
            <a:off x="8429016" y="2965485"/>
            <a:ext cx="2277083" cy="8679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2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在此录入上述图表的描述说明，在此录入上述图表的描述说明。</a:t>
            </a:r>
            <a:endParaRPr lang="zh-CN" altLang="en-US" sz="1400" dirty="0">
              <a:solidFill>
                <a:schemeClr val="tx1">
                  <a:lumMod val="65000"/>
                  <a:lumOff val="35000"/>
                </a:schemeClr>
              </a:solidFill>
              <a:sym typeface="微软雅黑" panose="020B0503020204020204" pitchFamily="34" charset="-122"/>
            </a:endParaRPr>
          </a:p>
        </p:txBody>
      </p:sp>
      <p:sp>
        <p:nvSpPr>
          <p:cNvPr id="31" name="矩形 85"/>
          <p:cNvSpPr>
            <a:spLocks noChangeArrowheads="1"/>
          </p:cNvSpPr>
          <p:nvPr/>
        </p:nvSpPr>
        <p:spPr bwMode="auto">
          <a:xfrm>
            <a:off x="7968418" y="4161408"/>
            <a:ext cx="3097721" cy="48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208" tIns="57603" rIns="115208" bIns="57603">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a:spcBef>
                <a:spcPct val="0"/>
              </a:spcBef>
              <a:buNone/>
            </a:pPr>
            <a:r>
              <a:rPr lang="zh-CN" altLang="en-US" sz="2400" b="1" dirty="0">
                <a:solidFill>
                  <a:schemeClr val="tx1">
                    <a:lumMod val="65000"/>
                    <a:lumOff val="35000"/>
                  </a:schemeClr>
                </a:solidFill>
                <a:cs typeface="Arial" panose="020B0604020202020204" pitchFamily="34" charset="0"/>
              </a:rPr>
              <a:t>点击输入标题</a:t>
            </a:r>
            <a:endParaRPr lang="zh-CN" altLang="en-US" sz="2400" b="1" dirty="0">
              <a:solidFill>
                <a:schemeClr val="tx1">
                  <a:lumMod val="65000"/>
                  <a:lumOff val="35000"/>
                </a:schemeClr>
              </a:solidFill>
              <a:cs typeface="Arial" panose="020B0604020202020204" pitchFamily="34" charset="0"/>
            </a:endParaRPr>
          </a:p>
        </p:txBody>
      </p:sp>
      <p:sp>
        <p:nvSpPr>
          <p:cNvPr id="32" name="文本框 13"/>
          <p:cNvSpPr txBox="1"/>
          <p:nvPr/>
        </p:nvSpPr>
        <p:spPr>
          <a:xfrm>
            <a:off x="7555987" y="4636302"/>
            <a:ext cx="3654168" cy="1384986"/>
          </a:xfrm>
          <a:prstGeom prst="rect">
            <a:avLst/>
          </a:prstGeom>
          <a:noFill/>
        </p:spPr>
        <p:txBody>
          <a:bodyPr wrap="square" lIns="91435" tIns="45716" rIns="91435" bIns="45716" rtlCol="0">
            <a:spAutoFit/>
          </a:bodyPr>
          <a:lstStyle/>
          <a:p>
            <a:pPr>
              <a:lnSpc>
                <a:spcPct val="120000"/>
              </a:lnSpc>
              <a:spcBef>
                <a:spcPct val="0"/>
              </a:spcBef>
              <a:buNone/>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rPr>
              <a:t>在此录入上述图表的综合描述说明，在此录入上述图表的综合描述说明，在此录入上述图表的综合描述说明，在此录入上述图表的综合描述说明，在此录入上述图表的综合描述说明。</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50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50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53" presetClass="entr" presetSubtype="16" fill="hold" nodeType="withEffect">
                                  <p:stCondLst>
                                    <p:cond delay="50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fltVal val="0"/>
                                          </p:val>
                                        </p:tav>
                                        <p:tav tm="100000">
                                          <p:val>
                                            <p:strVal val="#ppt_h"/>
                                          </p:val>
                                        </p:tav>
                                      </p:tavLst>
                                    </p:anim>
                                    <p:animEffect transition="in" filter="fade">
                                      <p:cBhvr>
                                        <p:cTn id="19" dur="500"/>
                                        <p:tgtEl>
                                          <p:spTgt spid="14"/>
                                        </p:tgtEl>
                                      </p:cBhvr>
                                    </p:animEffect>
                                  </p:childTnLst>
                                </p:cTn>
                              </p:par>
                              <p:par>
                                <p:cTn id="20" presetID="22" presetClass="entr" presetSubtype="8" fill="hold" grpId="0" nodeType="withEffect">
                                  <p:stCondLst>
                                    <p:cond delay="100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par>
                                <p:cTn id="23" presetID="22" presetClass="entr" presetSubtype="8" fill="hold" grpId="0" nodeType="withEffect">
                                  <p:stCondLst>
                                    <p:cond delay="1000"/>
                                  </p:stCondLst>
                                  <p:childTnLst>
                                    <p:set>
                                      <p:cBhvr>
                                        <p:cTn id="24" dur="1" fill="hold">
                                          <p:stCondLst>
                                            <p:cond delay="0"/>
                                          </p:stCondLst>
                                        </p:cTn>
                                        <p:tgtEl>
                                          <p:spTgt spid="6"/>
                                        </p:tgtEl>
                                        <p:attrNameLst>
                                          <p:attrName>style.visibility</p:attrName>
                                        </p:attrNameLst>
                                      </p:cBhvr>
                                      <p:to>
                                        <p:strVal val="visible"/>
                                      </p:to>
                                    </p:set>
                                    <p:animEffect transition="in" filter="wipe(left)">
                                      <p:cBhvr>
                                        <p:cTn id="25" dur="500"/>
                                        <p:tgtEl>
                                          <p:spTgt spid="6"/>
                                        </p:tgtEl>
                                      </p:cBhvr>
                                    </p:animEffect>
                                  </p:childTnLst>
                                </p:cTn>
                              </p:par>
                              <p:par>
                                <p:cTn id="26" presetID="53" presetClass="entr" presetSubtype="16" fill="hold" grpId="0" nodeType="withEffect">
                                  <p:stCondLst>
                                    <p:cond delay="150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par>
                                <p:cTn id="31" presetID="53" presetClass="entr" presetSubtype="16" fill="hold" grpId="0" nodeType="withEffect">
                                  <p:stCondLst>
                                    <p:cond delay="150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par>
                                <p:cTn id="36" presetID="53" presetClass="entr" presetSubtype="16" fill="hold" grpId="0" nodeType="withEffect">
                                  <p:stCondLst>
                                    <p:cond delay="150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par>
                                <p:cTn id="41" presetID="53" presetClass="entr" presetSubtype="16" fill="hold" grpId="0" nodeType="withEffect">
                                  <p:stCondLst>
                                    <p:cond delay="1500"/>
                                  </p:stCondLst>
                                  <p:childTnLst>
                                    <p:set>
                                      <p:cBhvr>
                                        <p:cTn id="42" dur="1" fill="hold">
                                          <p:stCondLst>
                                            <p:cond delay="0"/>
                                          </p:stCondLst>
                                        </p:cTn>
                                        <p:tgtEl>
                                          <p:spTgt spid="22"/>
                                        </p:tgtEl>
                                        <p:attrNameLst>
                                          <p:attrName>style.visibility</p:attrName>
                                        </p:attrNameLst>
                                      </p:cBhvr>
                                      <p:to>
                                        <p:strVal val="visible"/>
                                      </p:to>
                                    </p:set>
                                    <p:anim calcmode="lin" valueType="num">
                                      <p:cBhvr>
                                        <p:cTn id="43" dur="500" fill="hold"/>
                                        <p:tgtEl>
                                          <p:spTgt spid="22"/>
                                        </p:tgtEl>
                                        <p:attrNameLst>
                                          <p:attrName>ppt_w</p:attrName>
                                        </p:attrNameLst>
                                      </p:cBhvr>
                                      <p:tavLst>
                                        <p:tav tm="0">
                                          <p:val>
                                            <p:fltVal val="0"/>
                                          </p:val>
                                        </p:tav>
                                        <p:tav tm="100000">
                                          <p:val>
                                            <p:strVal val="#ppt_w"/>
                                          </p:val>
                                        </p:tav>
                                      </p:tavLst>
                                    </p:anim>
                                    <p:anim calcmode="lin" valueType="num">
                                      <p:cBhvr>
                                        <p:cTn id="44" dur="500" fill="hold"/>
                                        <p:tgtEl>
                                          <p:spTgt spid="22"/>
                                        </p:tgtEl>
                                        <p:attrNameLst>
                                          <p:attrName>ppt_h</p:attrName>
                                        </p:attrNameLst>
                                      </p:cBhvr>
                                      <p:tavLst>
                                        <p:tav tm="0">
                                          <p:val>
                                            <p:fltVal val="0"/>
                                          </p:val>
                                        </p:tav>
                                        <p:tav tm="100000">
                                          <p:val>
                                            <p:strVal val="#ppt_h"/>
                                          </p:val>
                                        </p:tav>
                                      </p:tavLst>
                                    </p:anim>
                                    <p:animEffect transition="in" filter="fade">
                                      <p:cBhvr>
                                        <p:cTn id="45" dur="500"/>
                                        <p:tgtEl>
                                          <p:spTgt spid="22"/>
                                        </p:tgtEl>
                                      </p:cBhvr>
                                    </p:animEffect>
                                  </p:childTnLst>
                                </p:cTn>
                              </p:par>
                              <p:par>
                                <p:cTn id="46" presetID="53" presetClass="entr" presetSubtype="16" fill="hold" grpId="0" nodeType="withEffect">
                                  <p:stCondLst>
                                    <p:cond delay="1500"/>
                                  </p:stCondLst>
                                  <p:childTnLst>
                                    <p:set>
                                      <p:cBhvr>
                                        <p:cTn id="47" dur="1" fill="hold">
                                          <p:stCondLst>
                                            <p:cond delay="0"/>
                                          </p:stCondLst>
                                        </p:cTn>
                                        <p:tgtEl>
                                          <p:spTgt spid="23"/>
                                        </p:tgtEl>
                                        <p:attrNameLst>
                                          <p:attrName>style.visibility</p:attrName>
                                        </p:attrNameLst>
                                      </p:cBhvr>
                                      <p:to>
                                        <p:strVal val="visible"/>
                                      </p:to>
                                    </p:set>
                                    <p:anim calcmode="lin" valueType="num">
                                      <p:cBhvr>
                                        <p:cTn id="48" dur="500" fill="hold"/>
                                        <p:tgtEl>
                                          <p:spTgt spid="23"/>
                                        </p:tgtEl>
                                        <p:attrNameLst>
                                          <p:attrName>ppt_w</p:attrName>
                                        </p:attrNameLst>
                                      </p:cBhvr>
                                      <p:tavLst>
                                        <p:tav tm="0">
                                          <p:val>
                                            <p:fltVal val="0"/>
                                          </p:val>
                                        </p:tav>
                                        <p:tav tm="100000">
                                          <p:val>
                                            <p:strVal val="#ppt_w"/>
                                          </p:val>
                                        </p:tav>
                                      </p:tavLst>
                                    </p:anim>
                                    <p:anim calcmode="lin" valueType="num">
                                      <p:cBhvr>
                                        <p:cTn id="49" dur="500" fill="hold"/>
                                        <p:tgtEl>
                                          <p:spTgt spid="23"/>
                                        </p:tgtEl>
                                        <p:attrNameLst>
                                          <p:attrName>ppt_h</p:attrName>
                                        </p:attrNameLst>
                                      </p:cBhvr>
                                      <p:tavLst>
                                        <p:tav tm="0">
                                          <p:val>
                                            <p:fltVal val="0"/>
                                          </p:val>
                                        </p:tav>
                                        <p:tav tm="100000">
                                          <p:val>
                                            <p:strVal val="#ppt_h"/>
                                          </p:val>
                                        </p:tav>
                                      </p:tavLst>
                                    </p:anim>
                                    <p:animEffect transition="in" filter="fade">
                                      <p:cBhvr>
                                        <p:cTn id="50" dur="500"/>
                                        <p:tgtEl>
                                          <p:spTgt spid="23"/>
                                        </p:tgtEl>
                                      </p:cBhvr>
                                    </p:animEffect>
                                  </p:childTnLst>
                                </p:cTn>
                              </p:par>
                              <p:par>
                                <p:cTn id="51" presetID="53" presetClass="entr" presetSubtype="16" fill="hold" grpId="0" nodeType="withEffect">
                                  <p:stCondLst>
                                    <p:cond delay="150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fltVal val="0"/>
                                          </p:val>
                                        </p:tav>
                                        <p:tav tm="100000">
                                          <p:val>
                                            <p:strVal val="#ppt_w"/>
                                          </p:val>
                                        </p:tav>
                                      </p:tavLst>
                                    </p:anim>
                                    <p:anim calcmode="lin" valueType="num">
                                      <p:cBhvr>
                                        <p:cTn id="54" dur="500" fill="hold"/>
                                        <p:tgtEl>
                                          <p:spTgt spid="24"/>
                                        </p:tgtEl>
                                        <p:attrNameLst>
                                          <p:attrName>ppt_h</p:attrName>
                                        </p:attrNameLst>
                                      </p:cBhvr>
                                      <p:tavLst>
                                        <p:tav tm="0">
                                          <p:val>
                                            <p:fltVal val="0"/>
                                          </p:val>
                                        </p:tav>
                                        <p:tav tm="100000">
                                          <p:val>
                                            <p:strVal val="#ppt_h"/>
                                          </p:val>
                                        </p:tav>
                                      </p:tavLst>
                                    </p:anim>
                                    <p:animEffect transition="in" filter="fade">
                                      <p:cBhvr>
                                        <p:cTn id="55" dur="500"/>
                                        <p:tgtEl>
                                          <p:spTgt spid="24"/>
                                        </p:tgtEl>
                                      </p:cBhvr>
                                    </p:animEffect>
                                  </p:childTnLst>
                                </p:cTn>
                              </p:par>
                              <p:par>
                                <p:cTn id="56" presetID="14" presetClass="entr" presetSubtype="10" fill="hold" grpId="0" nodeType="withEffect">
                                  <p:stCondLst>
                                    <p:cond delay="2000"/>
                                  </p:stCondLst>
                                  <p:childTnLst>
                                    <p:set>
                                      <p:cBhvr>
                                        <p:cTn id="57" dur="1" fill="hold">
                                          <p:stCondLst>
                                            <p:cond delay="0"/>
                                          </p:stCondLst>
                                        </p:cTn>
                                        <p:tgtEl>
                                          <p:spTgt spid="25"/>
                                        </p:tgtEl>
                                        <p:attrNameLst>
                                          <p:attrName>style.visibility</p:attrName>
                                        </p:attrNameLst>
                                      </p:cBhvr>
                                      <p:to>
                                        <p:strVal val="visible"/>
                                      </p:to>
                                    </p:set>
                                    <p:animEffect transition="in" filter="randombar(horizontal)">
                                      <p:cBhvr>
                                        <p:cTn id="58" dur="400"/>
                                        <p:tgtEl>
                                          <p:spTgt spid="25"/>
                                        </p:tgtEl>
                                      </p:cBhvr>
                                    </p:animEffect>
                                  </p:childTnLst>
                                </p:cTn>
                              </p:par>
                              <p:par>
                                <p:cTn id="59" presetID="14" presetClass="entr" presetSubtype="10" fill="hold" grpId="0" nodeType="withEffect">
                                  <p:stCondLst>
                                    <p:cond delay="2000"/>
                                  </p:stCondLst>
                                  <p:childTnLst>
                                    <p:set>
                                      <p:cBhvr>
                                        <p:cTn id="60" dur="1" fill="hold">
                                          <p:stCondLst>
                                            <p:cond delay="0"/>
                                          </p:stCondLst>
                                        </p:cTn>
                                        <p:tgtEl>
                                          <p:spTgt spid="26"/>
                                        </p:tgtEl>
                                        <p:attrNameLst>
                                          <p:attrName>style.visibility</p:attrName>
                                        </p:attrNameLst>
                                      </p:cBhvr>
                                      <p:to>
                                        <p:strVal val="visible"/>
                                      </p:to>
                                    </p:set>
                                    <p:animEffect transition="in" filter="randombar(horizontal)">
                                      <p:cBhvr>
                                        <p:cTn id="61" dur="400"/>
                                        <p:tgtEl>
                                          <p:spTgt spid="26"/>
                                        </p:tgtEl>
                                      </p:cBhvr>
                                    </p:animEffect>
                                  </p:childTnLst>
                                </p:cTn>
                              </p:par>
                            </p:childTnLst>
                          </p:cTn>
                        </p:par>
                        <p:par>
                          <p:cTn id="62" fill="hold">
                            <p:stCondLst>
                              <p:cond delay="1000"/>
                            </p:stCondLst>
                            <p:childTnLst>
                              <p:par>
                                <p:cTn id="63" presetID="22" presetClass="entr" presetSubtype="1" fill="hold" grpId="0" nodeType="after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wipe(up)">
                                      <p:cBhvr>
                                        <p:cTn id="65" dur="500"/>
                                        <p:tgtEl>
                                          <p:spTgt spid="17"/>
                                        </p:tgtEl>
                                      </p:cBhvr>
                                    </p:animEffect>
                                  </p:childTnLst>
                                </p:cTn>
                              </p:par>
                              <p:par>
                                <p:cTn id="66" presetID="14" presetClass="entr" presetSubtype="10" fill="hold" grpId="0" nodeType="withEffect">
                                  <p:stCondLst>
                                    <p:cond delay="500"/>
                                  </p:stCondLst>
                                  <p:childTnLst>
                                    <p:set>
                                      <p:cBhvr>
                                        <p:cTn id="67" dur="1" fill="hold">
                                          <p:stCondLst>
                                            <p:cond delay="0"/>
                                          </p:stCondLst>
                                        </p:cTn>
                                        <p:tgtEl>
                                          <p:spTgt spid="27"/>
                                        </p:tgtEl>
                                        <p:attrNameLst>
                                          <p:attrName>style.visibility</p:attrName>
                                        </p:attrNameLst>
                                      </p:cBhvr>
                                      <p:to>
                                        <p:strVal val="visible"/>
                                      </p:to>
                                    </p:set>
                                    <p:animEffect transition="in" filter="randombar(horizontal)">
                                      <p:cBhvr>
                                        <p:cTn id="68" dur="400"/>
                                        <p:tgtEl>
                                          <p:spTgt spid="27"/>
                                        </p:tgtEl>
                                      </p:cBhvr>
                                    </p:animEffect>
                                  </p:childTnLst>
                                </p:cTn>
                              </p:par>
                              <p:par>
                                <p:cTn id="69" presetID="14" presetClass="entr" presetSubtype="10" fill="hold" grpId="0" nodeType="withEffect">
                                  <p:stCondLst>
                                    <p:cond delay="500"/>
                                  </p:stCondLst>
                                  <p:childTnLst>
                                    <p:set>
                                      <p:cBhvr>
                                        <p:cTn id="70" dur="1" fill="hold">
                                          <p:stCondLst>
                                            <p:cond delay="0"/>
                                          </p:stCondLst>
                                        </p:cTn>
                                        <p:tgtEl>
                                          <p:spTgt spid="28"/>
                                        </p:tgtEl>
                                        <p:attrNameLst>
                                          <p:attrName>style.visibility</p:attrName>
                                        </p:attrNameLst>
                                      </p:cBhvr>
                                      <p:to>
                                        <p:strVal val="visible"/>
                                      </p:to>
                                    </p:set>
                                    <p:animEffect transition="in" filter="randombar(horizontal)">
                                      <p:cBhvr>
                                        <p:cTn id="71" dur="400"/>
                                        <p:tgtEl>
                                          <p:spTgt spid="28"/>
                                        </p:tgtEl>
                                      </p:cBhvr>
                                    </p:animEffect>
                                  </p:childTnLst>
                                </p:cTn>
                              </p:par>
                            </p:childTnLst>
                          </p:cTn>
                        </p:par>
                        <p:par>
                          <p:cTn id="72" fill="hold">
                            <p:stCondLst>
                              <p:cond delay="1500"/>
                            </p:stCondLst>
                            <p:childTnLst>
                              <p:par>
                                <p:cTn id="73" presetID="22" presetClass="entr" presetSubtype="8" fill="hold" grpId="0" nodeType="afterEffect">
                                  <p:stCondLst>
                                    <p:cond delay="0"/>
                                  </p:stCondLst>
                                  <p:childTnLst>
                                    <p:set>
                                      <p:cBhvr>
                                        <p:cTn id="74" dur="1" fill="hold">
                                          <p:stCondLst>
                                            <p:cond delay="0"/>
                                          </p:stCondLst>
                                        </p:cTn>
                                        <p:tgtEl>
                                          <p:spTgt spid="18"/>
                                        </p:tgtEl>
                                        <p:attrNameLst>
                                          <p:attrName>style.visibility</p:attrName>
                                        </p:attrNameLst>
                                      </p:cBhvr>
                                      <p:to>
                                        <p:strVal val="visible"/>
                                      </p:to>
                                    </p:set>
                                    <p:animEffect transition="in" filter="wipe(left)">
                                      <p:cBhvr>
                                        <p:cTn id="75" dur="500"/>
                                        <p:tgtEl>
                                          <p:spTgt spid="18"/>
                                        </p:tgtEl>
                                      </p:cBhvr>
                                    </p:animEffect>
                                  </p:childTnLst>
                                </p:cTn>
                              </p:par>
                              <p:par>
                                <p:cTn id="76" presetID="14" presetClass="entr" presetSubtype="10" fill="hold" grpId="0" nodeType="withEffect">
                                  <p:stCondLst>
                                    <p:cond delay="500"/>
                                  </p:stCondLst>
                                  <p:childTnLst>
                                    <p:set>
                                      <p:cBhvr>
                                        <p:cTn id="77" dur="1" fill="hold">
                                          <p:stCondLst>
                                            <p:cond delay="0"/>
                                          </p:stCondLst>
                                        </p:cTn>
                                        <p:tgtEl>
                                          <p:spTgt spid="29"/>
                                        </p:tgtEl>
                                        <p:attrNameLst>
                                          <p:attrName>style.visibility</p:attrName>
                                        </p:attrNameLst>
                                      </p:cBhvr>
                                      <p:to>
                                        <p:strVal val="visible"/>
                                      </p:to>
                                    </p:set>
                                    <p:animEffect transition="in" filter="randombar(horizontal)">
                                      <p:cBhvr>
                                        <p:cTn id="78" dur="400"/>
                                        <p:tgtEl>
                                          <p:spTgt spid="29"/>
                                        </p:tgtEl>
                                      </p:cBhvr>
                                    </p:animEffect>
                                  </p:childTnLst>
                                </p:cTn>
                              </p:par>
                              <p:par>
                                <p:cTn id="79" presetID="14" presetClass="entr" presetSubtype="10" fill="hold" grpId="0"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randombar(horizontal)">
                                      <p:cBhvr>
                                        <p:cTn id="81" dur="400"/>
                                        <p:tgtEl>
                                          <p:spTgt spid="30"/>
                                        </p:tgtEl>
                                      </p:cBhvr>
                                    </p:animEffect>
                                  </p:childTnLst>
                                </p:cTn>
                              </p:par>
                            </p:childTnLst>
                          </p:cTn>
                        </p:par>
                        <p:par>
                          <p:cTn id="82" fill="hold">
                            <p:stCondLst>
                              <p:cond delay="2000"/>
                            </p:stCondLst>
                            <p:childTnLst>
                              <p:par>
                                <p:cTn id="83" presetID="22" presetClass="entr" presetSubtype="2"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ipe(right)">
                                      <p:cBhvr>
                                        <p:cTn id="85" dur="500"/>
                                        <p:tgtEl>
                                          <p:spTgt spid="31"/>
                                        </p:tgtEl>
                                      </p:cBhvr>
                                    </p:animEffect>
                                  </p:childTnLst>
                                </p:cTn>
                              </p:par>
                              <p:par>
                                <p:cTn id="86" presetID="22" presetClass="entr" presetSubtype="2"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ipe(right)">
                                      <p:cBhvr>
                                        <p:cTn id="88" dur="75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7" grpId="0" animBg="1"/>
      <p:bldP spid="18" grpId="0" animBg="1"/>
      <p:bldP spid="19" grpId="0" animBg="1"/>
      <p:bldP spid="20" grpId="0"/>
      <p:bldP spid="21" grpId="0" animBg="1"/>
      <p:bldP spid="22" grpId="0"/>
      <p:bldP spid="23" grpId="0" animBg="1"/>
      <p:bldP spid="24" grpId="0"/>
      <p:bldP spid="25" grpId="0"/>
      <p:bldP spid="26" grpId="0"/>
      <p:bldP spid="27" grpId="0"/>
      <p:bldP spid="28" grpId="0"/>
      <p:bldP spid="29" grpId="0"/>
      <p:bldP spid="30" grpId="0"/>
      <p:bldP spid="31"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文本框 69"/>
          <p:cNvSpPr txBox="1"/>
          <p:nvPr/>
        </p:nvSpPr>
        <p:spPr>
          <a:xfrm>
            <a:off x="4801682" y="4313565"/>
            <a:ext cx="810963" cy="438582"/>
          </a:xfrm>
          <a:prstGeom prst="rect">
            <a:avLst/>
          </a:prstGeom>
          <a:noFill/>
        </p:spPr>
        <p:txBody>
          <a:bodyPr wrap="square" lIns="68580" tIns="34290" rIns="68580" bIns="34290" rtlCol="0">
            <a:spAutoFit/>
          </a:bodyPr>
          <a:lstStyle/>
          <a:p>
            <a:pPr algn="ctr"/>
            <a:r>
              <a:rPr lang="zh-CN" altLang="en-US" sz="1200" dirty="0">
                <a:solidFill>
                  <a:schemeClr val="tx1">
                    <a:lumMod val="75000"/>
                    <a:lumOff val="25000"/>
                  </a:schemeClr>
                </a:solidFill>
                <a:latin typeface="+mj-ea"/>
                <a:ea typeface="+mj-ea"/>
              </a:rPr>
              <a:t>添加</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标题</a:t>
            </a:r>
            <a:endParaRPr lang="zh-CN" altLang="en-US" sz="1200" dirty="0">
              <a:solidFill>
                <a:schemeClr val="tx1">
                  <a:lumMod val="75000"/>
                  <a:lumOff val="25000"/>
                </a:schemeClr>
              </a:solidFill>
              <a:latin typeface="+mj-ea"/>
              <a:ea typeface="+mj-ea"/>
            </a:endParaRPr>
          </a:p>
        </p:txBody>
      </p:sp>
      <p:cxnSp>
        <p:nvCxnSpPr>
          <p:cNvPr id="7" name="直接连接符 6"/>
          <p:cNvCxnSpPr/>
          <p:nvPr/>
        </p:nvCxnSpPr>
        <p:spPr>
          <a:xfrm>
            <a:off x="5532748" y="4372374"/>
            <a:ext cx="0" cy="337715"/>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8" name="文本框 73"/>
          <p:cNvSpPr txBox="1"/>
          <p:nvPr/>
        </p:nvSpPr>
        <p:spPr>
          <a:xfrm>
            <a:off x="4801682" y="3599156"/>
            <a:ext cx="810963" cy="438582"/>
          </a:xfrm>
          <a:prstGeom prst="rect">
            <a:avLst/>
          </a:prstGeom>
          <a:noFill/>
        </p:spPr>
        <p:txBody>
          <a:bodyPr wrap="square" lIns="68580" tIns="34290" rIns="68580" bIns="34290" rtlCol="0">
            <a:spAutoFit/>
          </a:bodyPr>
          <a:lstStyle/>
          <a:p>
            <a:pPr algn="ctr"/>
            <a:r>
              <a:rPr lang="zh-CN" altLang="en-US" sz="1200" dirty="0">
                <a:solidFill>
                  <a:schemeClr val="tx1">
                    <a:lumMod val="75000"/>
                    <a:lumOff val="25000"/>
                  </a:schemeClr>
                </a:solidFill>
                <a:latin typeface="+mj-ea"/>
                <a:ea typeface="+mj-ea"/>
              </a:rPr>
              <a:t>添加</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标题</a:t>
            </a:r>
            <a:endParaRPr lang="zh-CN" altLang="en-US" sz="1200" dirty="0">
              <a:solidFill>
                <a:schemeClr val="tx1">
                  <a:lumMod val="75000"/>
                  <a:lumOff val="25000"/>
                </a:schemeClr>
              </a:solidFill>
              <a:latin typeface="+mj-ea"/>
              <a:ea typeface="+mj-ea"/>
            </a:endParaRPr>
          </a:p>
        </p:txBody>
      </p:sp>
      <p:cxnSp>
        <p:nvCxnSpPr>
          <p:cNvPr id="9" name="直接连接符 8"/>
          <p:cNvCxnSpPr/>
          <p:nvPr/>
        </p:nvCxnSpPr>
        <p:spPr>
          <a:xfrm>
            <a:off x="5525329" y="3654346"/>
            <a:ext cx="0" cy="337715"/>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 name="文本框 74"/>
          <p:cNvSpPr txBox="1"/>
          <p:nvPr/>
        </p:nvSpPr>
        <p:spPr>
          <a:xfrm>
            <a:off x="4760589" y="2848255"/>
            <a:ext cx="810963" cy="438582"/>
          </a:xfrm>
          <a:prstGeom prst="rect">
            <a:avLst/>
          </a:prstGeom>
          <a:noFill/>
        </p:spPr>
        <p:txBody>
          <a:bodyPr wrap="square" lIns="68580" tIns="34290" rIns="68580" bIns="34290" rtlCol="0">
            <a:spAutoFit/>
          </a:bodyPr>
          <a:lstStyle/>
          <a:p>
            <a:pPr algn="ctr"/>
            <a:r>
              <a:rPr lang="zh-CN" altLang="en-US" sz="1200" dirty="0">
                <a:solidFill>
                  <a:schemeClr val="tx1">
                    <a:lumMod val="75000"/>
                    <a:lumOff val="25000"/>
                  </a:schemeClr>
                </a:solidFill>
                <a:latin typeface="+mj-ea"/>
                <a:ea typeface="+mj-ea"/>
              </a:rPr>
              <a:t>添加</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标题</a:t>
            </a:r>
            <a:endParaRPr lang="zh-CN" altLang="en-US" sz="1200" dirty="0">
              <a:solidFill>
                <a:schemeClr val="tx1">
                  <a:lumMod val="75000"/>
                  <a:lumOff val="25000"/>
                </a:schemeClr>
              </a:solidFill>
              <a:latin typeface="+mj-ea"/>
              <a:ea typeface="+mj-ea"/>
            </a:endParaRPr>
          </a:p>
        </p:txBody>
      </p:sp>
      <p:cxnSp>
        <p:nvCxnSpPr>
          <p:cNvPr id="11" name="直接连接符 10"/>
          <p:cNvCxnSpPr/>
          <p:nvPr/>
        </p:nvCxnSpPr>
        <p:spPr>
          <a:xfrm>
            <a:off x="5494333" y="2897833"/>
            <a:ext cx="0" cy="337715"/>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2" name="文本框 75"/>
          <p:cNvSpPr txBox="1"/>
          <p:nvPr/>
        </p:nvSpPr>
        <p:spPr>
          <a:xfrm>
            <a:off x="4753496" y="2153908"/>
            <a:ext cx="773499" cy="438582"/>
          </a:xfrm>
          <a:prstGeom prst="rect">
            <a:avLst/>
          </a:prstGeom>
          <a:noFill/>
        </p:spPr>
        <p:txBody>
          <a:bodyPr wrap="square" lIns="68580" tIns="34290" rIns="68580" bIns="34290" rtlCol="0">
            <a:spAutoFit/>
          </a:bodyPr>
          <a:lstStyle/>
          <a:p>
            <a:pPr algn="ctr"/>
            <a:r>
              <a:rPr lang="zh-CN" altLang="en-US" sz="1200" dirty="0">
                <a:solidFill>
                  <a:schemeClr val="tx1">
                    <a:lumMod val="75000"/>
                    <a:lumOff val="25000"/>
                  </a:schemeClr>
                </a:solidFill>
                <a:latin typeface="+mj-ea"/>
                <a:ea typeface="+mj-ea"/>
              </a:rPr>
              <a:t>添加</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标题</a:t>
            </a:r>
            <a:endParaRPr lang="zh-CN" altLang="en-US" sz="1200" dirty="0">
              <a:solidFill>
                <a:schemeClr val="tx1">
                  <a:lumMod val="75000"/>
                  <a:lumOff val="25000"/>
                </a:schemeClr>
              </a:solidFill>
              <a:latin typeface="+mj-ea"/>
              <a:ea typeface="+mj-ea"/>
            </a:endParaRPr>
          </a:p>
        </p:txBody>
      </p:sp>
      <p:cxnSp>
        <p:nvCxnSpPr>
          <p:cNvPr id="13" name="直接连接符 12"/>
          <p:cNvCxnSpPr/>
          <p:nvPr/>
        </p:nvCxnSpPr>
        <p:spPr>
          <a:xfrm>
            <a:off x="5472844" y="2214940"/>
            <a:ext cx="0" cy="337715"/>
          </a:xfrm>
          <a:prstGeom prst="line">
            <a:avLst/>
          </a:prstGeom>
          <a:ln w="3810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4" name="文本框 113"/>
          <p:cNvSpPr txBox="1"/>
          <p:nvPr/>
        </p:nvSpPr>
        <p:spPr>
          <a:xfrm>
            <a:off x="5557366" y="2166621"/>
            <a:ext cx="3396416" cy="438582"/>
          </a:xfrm>
          <a:prstGeom prst="rect">
            <a:avLst/>
          </a:prstGeom>
          <a:noFill/>
        </p:spPr>
        <p:txBody>
          <a:bodyPr wrap="square" lIns="68580" tIns="34290" rIns="68580" bIns="34290" rtlCol="0">
            <a:spAutoFit/>
          </a:bodyPr>
          <a:lstStyle/>
          <a:p>
            <a:pPr algn="just">
              <a:lnSpc>
                <a:spcPct val="150000"/>
              </a:lnSpc>
            </a:pPr>
            <a:r>
              <a:rPr lang="zh-CN" altLang="en-US" sz="800" dirty="0">
                <a:solidFill>
                  <a:schemeClr val="tx1">
                    <a:lumMod val="50000"/>
                    <a:lumOff val="50000"/>
                  </a:schemeClr>
                </a:solidFill>
                <a:latin typeface="+mj-ea"/>
                <a:ea typeface="+mj-ea"/>
              </a:rPr>
              <a:t>单击添加详细文字说明，或复制文本黏贴自此右键只保留文字单击添加详细文字说明，或复制文本黏贴自此右键只保留文字</a:t>
            </a:r>
            <a:endParaRPr lang="zh-CN" altLang="en-US" sz="800" dirty="0">
              <a:solidFill>
                <a:schemeClr val="tx1">
                  <a:lumMod val="50000"/>
                  <a:lumOff val="50000"/>
                </a:schemeClr>
              </a:solidFill>
              <a:latin typeface="+mj-ea"/>
              <a:ea typeface="+mj-ea"/>
            </a:endParaRPr>
          </a:p>
        </p:txBody>
      </p:sp>
      <p:sp>
        <p:nvSpPr>
          <p:cNvPr id="15" name="文本框 113"/>
          <p:cNvSpPr txBox="1"/>
          <p:nvPr/>
        </p:nvSpPr>
        <p:spPr>
          <a:xfrm>
            <a:off x="5564459" y="2850574"/>
            <a:ext cx="3396416" cy="438582"/>
          </a:xfrm>
          <a:prstGeom prst="rect">
            <a:avLst/>
          </a:prstGeom>
          <a:noFill/>
        </p:spPr>
        <p:txBody>
          <a:bodyPr wrap="square" lIns="68580" tIns="34290" rIns="68580" bIns="34290" rtlCol="0">
            <a:spAutoFit/>
          </a:bodyPr>
          <a:lstStyle/>
          <a:p>
            <a:pPr algn="just">
              <a:lnSpc>
                <a:spcPct val="150000"/>
              </a:lnSpc>
            </a:pPr>
            <a:r>
              <a:rPr lang="zh-CN" altLang="en-US" sz="800" dirty="0">
                <a:solidFill>
                  <a:schemeClr val="tx1">
                    <a:lumMod val="50000"/>
                    <a:lumOff val="50000"/>
                  </a:schemeClr>
                </a:solidFill>
                <a:latin typeface="+mj-ea"/>
                <a:ea typeface="+mj-ea"/>
              </a:rPr>
              <a:t>单击添加详细文字说明，或复制文本黏贴自此右键只保留文字单击添加详细文字说明，或复制文本黏贴自此右键只保留文字</a:t>
            </a:r>
            <a:endParaRPr lang="zh-CN" altLang="en-US" sz="800" dirty="0">
              <a:solidFill>
                <a:schemeClr val="tx1">
                  <a:lumMod val="50000"/>
                  <a:lumOff val="50000"/>
                </a:schemeClr>
              </a:solidFill>
              <a:latin typeface="+mj-ea"/>
              <a:ea typeface="+mj-ea"/>
            </a:endParaRPr>
          </a:p>
        </p:txBody>
      </p:sp>
      <p:sp>
        <p:nvSpPr>
          <p:cNvPr id="16" name="文本框 113"/>
          <p:cNvSpPr txBox="1"/>
          <p:nvPr/>
        </p:nvSpPr>
        <p:spPr>
          <a:xfrm>
            <a:off x="5605552" y="3604265"/>
            <a:ext cx="3396416" cy="438582"/>
          </a:xfrm>
          <a:prstGeom prst="rect">
            <a:avLst/>
          </a:prstGeom>
          <a:noFill/>
        </p:spPr>
        <p:txBody>
          <a:bodyPr wrap="square" lIns="68580" tIns="34290" rIns="68580" bIns="34290" rtlCol="0">
            <a:spAutoFit/>
          </a:bodyPr>
          <a:lstStyle/>
          <a:p>
            <a:pPr algn="just">
              <a:lnSpc>
                <a:spcPct val="150000"/>
              </a:lnSpc>
            </a:pPr>
            <a:r>
              <a:rPr lang="zh-CN" altLang="en-US" sz="800" dirty="0">
                <a:solidFill>
                  <a:schemeClr val="tx1">
                    <a:lumMod val="50000"/>
                    <a:lumOff val="50000"/>
                  </a:schemeClr>
                </a:solidFill>
                <a:latin typeface="+mj-ea"/>
                <a:ea typeface="+mj-ea"/>
              </a:rPr>
              <a:t>单击添加详细文字说明，或复制文本黏贴自此右键只保留文字单击添加详细文字说明，或复制文本黏贴自此右键只保留文字</a:t>
            </a:r>
            <a:endParaRPr lang="zh-CN" altLang="en-US" sz="800" dirty="0">
              <a:solidFill>
                <a:schemeClr val="tx1">
                  <a:lumMod val="50000"/>
                  <a:lumOff val="50000"/>
                </a:schemeClr>
              </a:solidFill>
              <a:latin typeface="+mj-ea"/>
              <a:ea typeface="+mj-ea"/>
            </a:endParaRPr>
          </a:p>
        </p:txBody>
      </p:sp>
      <p:sp>
        <p:nvSpPr>
          <p:cNvPr id="17" name="文本框 113"/>
          <p:cNvSpPr txBox="1"/>
          <p:nvPr/>
        </p:nvSpPr>
        <p:spPr>
          <a:xfrm>
            <a:off x="5605552" y="4314115"/>
            <a:ext cx="3396416" cy="438582"/>
          </a:xfrm>
          <a:prstGeom prst="rect">
            <a:avLst/>
          </a:prstGeom>
          <a:noFill/>
        </p:spPr>
        <p:txBody>
          <a:bodyPr wrap="square" lIns="68580" tIns="34290" rIns="68580" bIns="34290" rtlCol="0">
            <a:spAutoFit/>
          </a:bodyPr>
          <a:lstStyle/>
          <a:p>
            <a:pPr algn="just">
              <a:lnSpc>
                <a:spcPct val="150000"/>
              </a:lnSpc>
            </a:pPr>
            <a:r>
              <a:rPr lang="zh-CN" altLang="en-US" sz="800" dirty="0">
                <a:solidFill>
                  <a:schemeClr val="tx1">
                    <a:lumMod val="50000"/>
                    <a:lumOff val="50000"/>
                  </a:schemeClr>
                </a:solidFill>
                <a:latin typeface="+mj-ea"/>
                <a:ea typeface="+mj-ea"/>
              </a:rPr>
              <a:t>单击添加详细文字说明，或复制文本黏贴自此右键只保留文字单击添加详细文字说明，或复制文本黏贴自此右键只保留文字</a:t>
            </a:r>
            <a:endParaRPr lang="zh-CN" altLang="en-US" sz="800" dirty="0">
              <a:solidFill>
                <a:schemeClr val="tx1">
                  <a:lumMod val="50000"/>
                  <a:lumOff val="50000"/>
                </a:schemeClr>
              </a:solidFill>
              <a:latin typeface="+mj-ea"/>
              <a:ea typeface="+mj-ea"/>
            </a:endParaRPr>
          </a:p>
        </p:txBody>
      </p:sp>
      <p:grpSp>
        <p:nvGrpSpPr>
          <p:cNvPr id="18" name="组合 17"/>
          <p:cNvGrpSpPr/>
          <p:nvPr/>
        </p:nvGrpSpPr>
        <p:grpSpPr>
          <a:xfrm>
            <a:off x="2743615" y="3107669"/>
            <a:ext cx="1101641" cy="1136354"/>
            <a:chOff x="3136043" y="3435073"/>
            <a:chExt cx="1468663" cy="1515490"/>
          </a:xfrm>
        </p:grpSpPr>
        <p:grpSp>
          <p:nvGrpSpPr>
            <p:cNvPr id="19" name="组合 18"/>
            <p:cNvGrpSpPr/>
            <p:nvPr/>
          </p:nvGrpSpPr>
          <p:grpSpPr>
            <a:xfrm>
              <a:off x="3136043" y="3664647"/>
              <a:ext cx="1468663" cy="1285916"/>
              <a:chOff x="2857503" y="3700575"/>
              <a:chExt cx="2656140" cy="2337367"/>
            </a:xfrm>
          </p:grpSpPr>
          <p:sp>
            <p:nvSpPr>
              <p:cNvPr id="31" name="平行四边形 30"/>
              <p:cNvSpPr/>
              <p:nvPr/>
            </p:nvSpPr>
            <p:spPr>
              <a:xfrm rot="5400000" flipH="1" flipV="1">
                <a:off x="2563596" y="4415965"/>
                <a:ext cx="1915884" cy="1328069"/>
              </a:xfrm>
              <a:prstGeom prst="parallelogram">
                <a:avLst>
                  <a:gd name="adj" fmla="val 319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2" name="平行四边形 31"/>
              <p:cNvSpPr/>
              <p:nvPr/>
            </p:nvSpPr>
            <p:spPr>
              <a:xfrm rot="16200000" flipV="1">
                <a:off x="3891666" y="4415965"/>
                <a:ext cx="1915884" cy="1328069"/>
              </a:xfrm>
              <a:prstGeom prst="parallelogram">
                <a:avLst>
                  <a:gd name="adj" fmla="val 31901"/>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3" name="任意多边形 32"/>
              <p:cNvSpPr/>
              <p:nvPr/>
            </p:nvSpPr>
            <p:spPr>
              <a:xfrm>
                <a:off x="2857503" y="3700575"/>
                <a:ext cx="2656140" cy="852488"/>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Lst>
                <a:ahLst/>
                <a:cxnLst>
                  <a:cxn ang="0">
                    <a:pos x="connsiteX0" y="connsiteY0"/>
                  </a:cxn>
                  <a:cxn ang="0">
                    <a:pos x="connsiteX1" y="connsiteY1"/>
                  </a:cxn>
                  <a:cxn ang="0">
                    <a:pos x="connsiteX2" y="connsiteY2"/>
                  </a:cxn>
                  <a:cxn ang="0">
                    <a:pos x="connsiteX3" y="connsiteY3"/>
                  </a:cxn>
                </a:cxnLst>
                <a:rect l="l" t="t" r="r" b="b"/>
                <a:pathLst>
                  <a:path w="2656140" h="852488">
                    <a:moveTo>
                      <a:pt x="1328070" y="0"/>
                    </a:moveTo>
                    <a:lnTo>
                      <a:pt x="2656140" y="426244"/>
                    </a:lnTo>
                    <a:lnTo>
                      <a:pt x="1328070" y="852488"/>
                    </a:lnTo>
                    <a:lnTo>
                      <a:pt x="0" y="426244"/>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0" name="任意多边形 19"/>
            <p:cNvSpPr/>
            <p:nvPr/>
          </p:nvSpPr>
          <p:spPr>
            <a:xfrm>
              <a:off x="3139415" y="3664699"/>
              <a:ext cx="734331" cy="469001"/>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 name="connsiteX0-1" fmla="*/ 1328070 w 1328070"/>
                <a:gd name="connsiteY0-2" fmla="*/ 0 h 852488"/>
                <a:gd name="connsiteX1-3" fmla="*/ 1328070 w 1328070"/>
                <a:gd name="connsiteY1-4" fmla="*/ 852488 h 852488"/>
                <a:gd name="connsiteX2-5" fmla="*/ 0 w 1328070"/>
                <a:gd name="connsiteY2-6" fmla="*/ 426244 h 852488"/>
                <a:gd name="connsiteX3-7" fmla="*/ 1328070 w 1328070"/>
                <a:gd name="connsiteY3-8" fmla="*/ 0 h 852488"/>
              </a:gdLst>
              <a:ahLst/>
              <a:cxnLst>
                <a:cxn ang="0">
                  <a:pos x="connsiteX0-1" y="connsiteY0-2"/>
                </a:cxn>
                <a:cxn ang="0">
                  <a:pos x="connsiteX1-3" y="connsiteY1-4"/>
                </a:cxn>
                <a:cxn ang="0">
                  <a:pos x="connsiteX2-5" y="connsiteY2-6"/>
                </a:cxn>
                <a:cxn ang="0">
                  <a:pos x="connsiteX3-7" y="connsiteY3-8"/>
                </a:cxn>
              </a:cxnLst>
              <a:rect l="l" t="t" r="r" b="b"/>
              <a:pathLst>
                <a:path w="1328070" h="852488">
                  <a:moveTo>
                    <a:pt x="1328070" y="0"/>
                  </a:moveTo>
                  <a:lnTo>
                    <a:pt x="1328070" y="852488"/>
                  </a:lnTo>
                  <a:lnTo>
                    <a:pt x="0" y="426244"/>
                  </a:lnTo>
                  <a:lnTo>
                    <a:pt x="1328070" y="0"/>
                  </a:lnTo>
                  <a:close/>
                </a:path>
              </a:pathLst>
            </a:custGeom>
            <a:gradFill>
              <a:gsLst>
                <a:gs pos="0">
                  <a:srgbClr val="00808E">
                    <a:alpha val="25000"/>
                  </a:srgbClr>
                </a:gs>
                <a:gs pos="100000">
                  <a:srgbClr val="00808E">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1" name="平行四边形 75"/>
            <p:cNvSpPr/>
            <p:nvPr/>
          </p:nvSpPr>
          <p:spPr>
            <a:xfrm rot="5400000" flipH="1" flipV="1">
              <a:off x="3994018" y="3304683"/>
              <a:ext cx="473552" cy="734331"/>
            </a:xfrm>
            <a:custGeom>
              <a:avLst/>
              <a:gdLst>
                <a:gd name="connsiteX0" fmla="*/ 0 w 1198571"/>
                <a:gd name="connsiteY0" fmla="*/ 835027 h 835027"/>
                <a:gd name="connsiteX1" fmla="*/ 266382 w 1198571"/>
                <a:gd name="connsiteY1" fmla="*/ 0 h 835027"/>
                <a:gd name="connsiteX2" fmla="*/ 1198571 w 1198571"/>
                <a:gd name="connsiteY2" fmla="*/ 0 h 835027"/>
                <a:gd name="connsiteX3" fmla="*/ 932189 w 1198571"/>
                <a:gd name="connsiteY3" fmla="*/ 835027 h 835027"/>
                <a:gd name="connsiteX4" fmla="*/ 0 w 1198571"/>
                <a:gd name="connsiteY4" fmla="*/ 835027 h 835027"/>
                <a:gd name="connsiteX0-1" fmla="*/ 0 w 932189"/>
                <a:gd name="connsiteY0-2" fmla="*/ 835027 h 835027"/>
                <a:gd name="connsiteX1-3" fmla="*/ 266382 w 932189"/>
                <a:gd name="connsiteY1-4" fmla="*/ 0 h 835027"/>
                <a:gd name="connsiteX2-5" fmla="*/ 932189 w 932189"/>
                <a:gd name="connsiteY2-6" fmla="*/ 835027 h 835027"/>
                <a:gd name="connsiteX3-7" fmla="*/ 0 w 932189"/>
                <a:gd name="connsiteY3-8" fmla="*/ 835027 h 835027"/>
                <a:gd name="connsiteX0-9" fmla="*/ 0 w 538489"/>
                <a:gd name="connsiteY0-10" fmla="*/ 835027 h 835027"/>
                <a:gd name="connsiteX1-11" fmla="*/ 266382 w 538489"/>
                <a:gd name="connsiteY1-12" fmla="*/ 0 h 835027"/>
                <a:gd name="connsiteX2-13" fmla="*/ 538489 w 538489"/>
                <a:gd name="connsiteY2-14" fmla="*/ 828677 h 835027"/>
                <a:gd name="connsiteX3-15" fmla="*/ 0 w 538489"/>
                <a:gd name="connsiteY3-16" fmla="*/ 835027 h 835027"/>
              </a:gdLst>
              <a:ahLst/>
              <a:cxnLst>
                <a:cxn ang="0">
                  <a:pos x="connsiteX0-1" y="connsiteY0-2"/>
                </a:cxn>
                <a:cxn ang="0">
                  <a:pos x="connsiteX1-3" y="connsiteY1-4"/>
                </a:cxn>
                <a:cxn ang="0">
                  <a:pos x="connsiteX2-5" y="connsiteY2-6"/>
                </a:cxn>
                <a:cxn ang="0">
                  <a:pos x="connsiteX3-7" y="connsiteY3-8"/>
                </a:cxn>
              </a:cxnLst>
              <a:rect l="l" t="t" r="r" b="b"/>
              <a:pathLst>
                <a:path w="538489" h="835027">
                  <a:moveTo>
                    <a:pt x="0" y="835027"/>
                  </a:moveTo>
                  <a:lnTo>
                    <a:pt x="266382" y="0"/>
                  </a:lnTo>
                  <a:lnTo>
                    <a:pt x="538489" y="828677"/>
                  </a:lnTo>
                  <a:lnTo>
                    <a:pt x="0" y="835027"/>
                  </a:lnTo>
                  <a:close/>
                </a:path>
              </a:pathLst>
            </a:custGeom>
            <a:gradFill>
              <a:gsLst>
                <a:gs pos="0">
                  <a:srgbClr val="E34B4B">
                    <a:alpha val="50000"/>
                  </a:srgbClr>
                </a:gs>
                <a:gs pos="100000">
                  <a:srgbClr val="E34B4B">
                    <a:alpha val="0"/>
                  </a:srgb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22" name="Group 52"/>
            <p:cNvGrpSpPr>
              <a:grpSpLocks noChangeAspect="1"/>
            </p:cNvGrpSpPr>
            <p:nvPr/>
          </p:nvGrpSpPr>
          <p:grpSpPr bwMode="auto">
            <a:xfrm>
              <a:off x="4022863" y="4211656"/>
              <a:ext cx="444681" cy="440849"/>
              <a:chOff x="3783" y="2102"/>
              <a:chExt cx="116" cy="115"/>
            </a:xfrm>
            <a:solidFill>
              <a:schemeClr val="bg1"/>
            </a:solidFill>
            <a:effectLst/>
            <a:scene3d>
              <a:camera prst="orthographicFront">
                <a:rot lat="20235381" lon="2192695" rev="60000"/>
              </a:camera>
              <a:lightRig rig="threePt" dir="t"/>
            </a:scene3d>
          </p:grpSpPr>
          <p:sp>
            <p:nvSpPr>
              <p:cNvPr id="24" name="Freeform 53"/>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5" name="Freeform 54"/>
              <p:cNvSpPr>
                <a:spLocks noEditPoints="1"/>
              </p:cNvSpPr>
              <p:nvPr/>
            </p:nvSpPr>
            <p:spPr bwMode="auto">
              <a:xfrm>
                <a:off x="3783" y="2102"/>
                <a:ext cx="116" cy="115"/>
              </a:xfrm>
              <a:custGeom>
                <a:avLst/>
                <a:gdLst>
                  <a:gd name="T0" fmla="*/ 23 w 46"/>
                  <a:gd name="T1" fmla="*/ 0 h 46"/>
                  <a:gd name="T2" fmla="*/ 0 w 46"/>
                  <a:gd name="T3" fmla="*/ 23 h 46"/>
                  <a:gd name="T4" fmla="*/ 23 w 46"/>
                  <a:gd name="T5" fmla="*/ 46 h 46"/>
                  <a:gd name="T6" fmla="*/ 46 w 46"/>
                  <a:gd name="T7" fmla="*/ 23 h 46"/>
                  <a:gd name="T8" fmla="*/ 23 w 46"/>
                  <a:gd name="T9" fmla="*/ 0 h 46"/>
                  <a:gd name="T10" fmla="*/ 23 w 46"/>
                  <a:gd name="T11" fmla="*/ 42 h 46"/>
                  <a:gd name="T12" fmla="*/ 5 w 46"/>
                  <a:gd name="T13" fmla="*/ 23 h 46"/>
                  <a:gd name="T14" fmla="*/ 23 w 46"/>
                  <a:gd name="T15" fmla="*/ 4 h 46"/>
                  <a:gd name="T16" fmla="*/ 42 w 46"/>
                  <a:gd name="T17" fmla="*/ 23 h 46"/>
                  <a:gd name="T18" fmla="*/ 23 w 46"/>
                  <a:gd name="T19" fmla="*/ 42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46">
                    <a:moveTo>
                      <a:pt x="23" y="0"/>
                    </a:moveTo>
                    <a:cubicBezTo>
                      <a:pt x="10" y="0"/>
                      <a:pt x="0" y="10"/>
                      <a:pt x="0" y="23"/>
                    </a:cubicBezTo>
                    <a:cubicBezTo>
                      <a:pt x="0" y="36"/>
                      <a:pt x="10" y="46"/>
                      <a:pt x="23" y="46"/>
                    </a:cubicBezTo>
                    <a:cubicBezTo>
                      <a:pt x="36" y="46"/>
                      <a:pt x="46" y="36"/>
                      <a:pt x="46" y="23"/>
                    </a:cubicBezTo>
                    <a:cubicBezTo>
                      <a:pt x="46" y="10"/>
                      <a:pt x="36" y="0"/>
                      <a:pt x="23" y="0"/>
                    </a:cubicBezTo>
                    <a:close/>
                    <a:moveTo>
                      <a:pt x="23" y="42"/>
                    </a:moveTo>
                    <a:cubicBezTo>
                      <a:pt x="13" y="42"/>
                      <a:pt x="5" y="33"/>
                      <a:pt x="5" y="23"/>
                    </a:cubicBezTo>
                    <a:cubicBezTo>
                      <a:pt x="5" y="13"/>
                      <a:pt x="13" y="4"/>
                      <a:pt x="23" y="4"/>
                    </a:cubicBezTo>
                    <a:cubicBezTo>
                      <a:pt x="34" y="4"/>
                      <a:pt x="42" y="13"/>
                      <a:pt x="42" y="23"/>
                    </a:cubicBezTo>
                    <a:cubicBezTo>
                      <a:pt x="42" y="33"/>
                      <a:pt x="34" y="42"/>
                      <a:pt x="23" y="4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6" name="Freeform 55"/>
              <p:cNvSpPr/>
              <p:nvPr/>
            </p:nvSpPr>
            <p:spPr bwMode="auto">
              <a:xfrm>
                <a:off x="3839" y="2115"/>
                <a:ext cx="7" cy="10"/>
              </a:xfrm>
              <a:custGeom>
                <a:avLst/>
                <a:gdLst>
                  <a:gd name="T0" fmla="*/ 1 w 3"/>
                  <a:gd name="T1" fmla="*/ 4 h 4"/>
                  <a:gd name="T2" fmla="*/ 1 w 3"/>
                  <a:gd name="T3" fmla="*/ 4 h 4"/>
                  <a:gd name="T4" fmla="*/ 3 w 3"/>
                  <a:gd name="T5" fmla="*/ 3 h 4"/>
                  <a:gd name="T6" fmla="*/ 3 w 3"/>
                  <a:gd name="T7" fmla="*/ 0 h 4"/>
                  <a:gd name="T8" fmla="*/ 1 w 3"/>
                  <a:gd name="T9" fmla="*/ 0 h 4"/>
                  <a:gd name="T10" fmla="*/ 0 w 3"/>
                  <a:gd name="T11" fmla="*/ 0 h 4"/>
                  <a:gd name="T12" fmla="*/ 0 w 3"/>
                  <a:gd name="T13" fmla="*/ 3 h 4"/>
                  <a:gd name="T14" fmla="*/ 1 w 3"/>
                  <a:gd name="T15" fmla="*/ 4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4"/>
                    </a:moveTo>
                    <a:cubicBezTo>
                      <a:pt x="1" y="4"/>
                      <a:pt x="1" y="4"/>
                      <a:pt x="1" y="4"/>
                    </a:cubicBezTo>
                    <a:cubicBezTo>
                      <a:pt x="2" y="4"/>
                      <a:pt x="3" y="4"/>
                      <a:pt x="3" y="3"/>
                    </a:cubicBezTo>
                    <a:cubicBezTo>
                      <a:pt x="3" y="0"/>
                      <a:pt x="3" y="0"/>
                      <a:pt x="3" y="0"/>
                    </a:cubicBezTo>
                    <a:cubicBezTo>
                      <a:pt x="2" y="0"/>
                      <a:pt x="2" y="0"/>
                      <a:pt x="1" y="0"/>
                    </a:cubicBezTo>
                    <a:cubicBezTo>
                      <a:pt x="1" y="0"/>
                      <a:pt x="0" y="0"/>
                      <a:pt x="0" y="0"/>
                    </a:cubicBezTo>
                    <a:cubicBezTo>
                      <a:pt x="0" y="3"/>
                      <a:pt x="0" y="3"/>
                      <a:pt x="0" y="3"/>
                    </a:cubicBezTo>
                    <a:cubicBezTo>
                      <a:pt x="0" y="4"/>
                      <a:pt x="0"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7" name="Freeform 56"/>
              <p:cNvSpPr/>
              <p:nvPr/>
            </p:nvSpPr>
            <p:spPr bwMode="auto">
              <a:xfrm>
                <a:off x="3839" y="2195"/>
                <a:ext cx="7" cy="10"/>
              </a:xfrm>
              <a:custGeom>
                <a:avLst/>
                <a:gdLst>
                  <a:gd name="T0" fmla="*/ 1 w 3"/>
                  <a:gd name="T1" fmla="*/ 0 h 4"/>
                  <a:gd name="T2" fmla="*/ 1 w 3"/>
                  <a:gd name="T3" fmla="*/ 0 h 4"/>
                  <a:gd name="T4" fmla="*/ 0 w 3"/>
                  <a:gd name="T5" fmla="*/ 1 h 4"/>
                  <a:gd name="T6" fmla="*/ 0 w 3"/>
                  <a:gd name="T7" fmla="*/ 4 h 4"/>
                  <a:gd name="T8" fmla="*/ 1 w 3"/>
                  <a:gd name="T9" fmla="*/ 4 h 4"/>
                  <a:gd name="T10" fmla="*/ 3 w 3"/>
                  <a:gd name="T11" fmla="*/ 4 h 4"/>
                  <a:gd name="T12" fmla="*/ 3 w 3"/>
                  <a:gd name="T13" fmla="*/ 1 h 4"/>
                  <a:gd name="T14" fmla="*/ 1 w 3"/>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4">
                    <a:moveTo>
                      <a:pt x="1" y="0"/>
                    </a:moveTo>
                    <a:cubicBezTo>
                      <a:pt x="1" y="0"/>
                      <a:pt x="1" y="0"/>
                      <a:pt x="1" y="0"/>
                    </a:cubicBezTo>
                    <a:cubicBezTo>
                      <a:pt x="0" y="0"/>
                      <a:pt x="0" y="1"/>
                      <a:pt x="0" y="1"/>
                    </a:cubicBezTo>
                    <a:cubicBezTo>
                      <a:pt x="0" y="4"/>
                      <a:pt x="0" y="4"/>
                      <a:pt x="0" y="4"/>
                    </a:cubicBezTo>
                    <a:cubicBezTo>
                      <a:pt x="0" y="4"/>
                      <a:pt x="1" y="4"/>
                      <a:pt x="1" y="4"/>
                    </a:cubicBezTo>
                    <a:cubicBezTo>
                      <a:pt x="2" y="4"/>
                      <a:pt x="2" y="4"/>
                      <a:pt x="3" y="4"/>
                    </a:cubicBezTo>
                    <a:cubicBezTo>
                      <a:pt x="3" y="1"/>
                      <a:pt x="3" y="1"/>
                      <a:pt x="3" y="1"/>
                    </a:cubicBezTo>
                    <a:cubicBezTo>
                      <a:pt x="3" y="1"/>
                      <a:pt x="2"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8" name="Freeform 57"/>
              <p:cNvSpPr/>
              <p:nvPr/>
            </p:nvSpPr>
            <p:spPr bwMode="auto">
              <a:xfrm>
                <a:off x="3796" y="2155"/>
                <a:ext cx="10" cy="10"/>
              </a:xfrm>
              <a:custGeom>
                <a:avLst/>
                <a:gdLst>
                  <a:gd name="T0" fmla="*/ 3 w 4"/>
                  <a:gd name="T1" fmla="*/ 0 h 4"/>
                  <a:gd name="T2" fmla="*/ 0 w 4"/>
                  <a:gd name="T3" fmla="*/ 0 h 4"/>
                  <a:gd name="T4" fmla="*/ 0 w 4"/>
                  <a:gd name="T5" fmla="*/ 2 h 4"/>
                  <a:gd name="T6" fmla="*/ 0 w 4"/>
                  <a:gd name="T7" fmla="*/ 4 h 4"/>
                  <a:gd name="T8" fmla="*/ 3 w 4"/>
                  <a:gd name="T9" fmla="*/ 4 h 4"/>
                  <a:gd name="T10" fmla="*/ 4 w 4"/>
                  <a:gd name="T11" fmla="*/ 2 h 4"/>
                  <a:gd name="T12" fmla="*/ 4 w 4"/>
                  <a:gd name="T13" fmla="*/ 2 h 4"/>
                  <a:gd name="T14" fmla="*/ 3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3" y="0"/>
                    </a:moveTo>
                    <a:cubicBezTo>
                      <a:pt x="0" y="0"/>
                      <a:pt x="0" y="0"/>
                      <a:pt x="0" y="0"/>
                    </a:cubicBezTo>
                    <a:cubicBezTo>
                      <a:pt x="0" y="1"/>
                      <a:pt x="0" y="1"/>
                      <a:pt x="0" y="2"/>
                    </a:cubicBezTo>
                    <a:cubicBezTo>
                      <a:pt x="0" y="3"/>
                      <a:pt x="0" y="3"/>
                      <a:pt x="0" y="4"/>
                    </a:cubicBezTo>
                    <a:cubicBezTo>
                      <a:pt x="3" y="4"/>
                      <a:pt x="3" y="4"/>
                      <a:pt x="3" y="4"/>
                    </a:cubicBezTo>
                    <a:cubicBezTo>
                      <a:pt x="4" y="4"/>
                      <a:pt x="4" y="3"/>
                      <a:pt x="4" y="2"/>
                    </a:cubicBezTo>
                    <a:cubicBezTo>
                      <a:pt x="4" y="2"/>
                      <a:pt x="4" y="2"/>
                      <a:pt x="4" y="2"/>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9" name="Freeform 58"/>
              <p:cNvSpPr/>
              <p:nvPr/>
            </p:nvSpPr>
            <p:spPr bwMode="auto">
              <a:xfrm>
                <a:off x="3877" y="2155"/>
                <a:ext cx="10" cy="10"/>
              </a:xfrm>
              <a:custGeom>
                <a:avLst/>
                <a:gdLst>
                  <a:gd name="T0" fmla="*/ 4 w 4"/>
                  <a:gd name="T1" fmla="*/ 0 h 4"/>
                  <a:gd name="T2" fmla="*/ 2 w 4"/>
                  <a:gd name="T3" fmla="*/ 0 h 4"/>
                  <a:gd name="T4" fmla="*/ 0 w 4"/>
                  <a:gd name="T5" fmla="*/ 2 h 4"/>
                  <a:gd name="T6" fmla="*/ 0 w 4"/>
                  <a:gd name="T7" fmla="*/ 2 h 4"/>
                  <a:gd name="T8" fmla="*/ 2 w 4"/>
                  <a:gd name="T9" fmla="*/ 4 h 4"/>
                  <a:gd name="T10" fmla="*/ 4 w 4"/>
                  <a:gd name="T11" fmla="*/ 4 h 4"/>
                  <a:gd name="T12" fmla="*/ 4 w 4"/>
                  <a:gd name="T13" fmla="*/ 2 h 4"/>
                  <a:gd name="T14" fmla="*/ 4 w 4"/>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 h="4">
                    <a:moveTo>
                      <a:pt x="4" y="0"/>
                    </a:moveTo>
                    <a:cubicBezTo>
                      <a:pt x="2" y="0"/>
                      <a:pt x="2" y="0"/>
                      <a:pt x="2" y="0"/>
                    </a:cubicBezTo>
                    <a:cubicBezTo>
                      <a:pt x="1" y="0"/>
                      <a:pt x="0" y="1"/>
                      <a:pt x="0" y="2"/>
                    </a:cubicBezTo>
                    <a:cubicBezTo>
                      <a:pt x="0" y="2"/>
                      <a:pt x="0" y="2"/>
                      <a:pt x="0" y="2"/>
                    </a:cubicBezTo>
                    <a:cubicBezTo>
                      <a:pt x="0" y="3"/>
                      <a:pt x="1" y="4"/>
                      <a:pt x="2" y="4"/>
                    </a:cubicBezTo>
                    <a:cubicBezTo>
                      <a:pt x="4" y="4"/>
                      <a:pt x="4" y="4"/>
                      <a:pt x="4" y="4"/>
                    </a:cubicBezTo>
                    <a:cubicBezTo>
                      <a:pt x="4" y="3"/>
                      <a:pt x="4" y="3"/>
                      <a:pt x="4" y="2"/>
                    </a:cubicBezTo>
                    <a:cubicBezTo>
                      <a:pt x="4" y="1"/>
                      <a:pt x="4" y="1"/>
                      <a:pt x="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30" name="Freeform 59"/>
              <p:cNvSpPr/>
              <p:nvPr/>
            </p:nvSpPr>
            <p:spPr bwMode="auto">
              <a:xfrm>
                <a:off x="3813" y="2127"/>
                <a:ext cx="33" cy="38"/>
              </a:xfrm>
              <a:custGeom>
                <a:avLst/>
                <a:gdLst>
                  <a:gd name="T0" fmla="*/ 11 w 13"/>
                  <a:gd name="T1" fmla="*/ 0 h 15"/>
                  <a:gd name="T2" fmla="*/ 10 w 13"/>
                  <a:gd name="T3" fmla="*/ 2 h 15"/>
                  <a:gd name="T4" fmla="*/ 10 w 13"/>
                  <a:gd name="T5" fmla="*/ 11 h 15"/>
                  <a:gd name="T6" fmla="*/ 9 w 13"/>
                  <a:gd name="T7" fmla="*/ 12 h 15"/>
                  <a:gd name="T8" fmla="*/ 2 w 13"/>
                  <a:gd name="T9" fmla="*/ 12 h 15"/>
                  <a:gd name="T10" fmla="*/ 0 w 13"/>
                  <a:gd name="T11" fmla="*/ 14 h 15"/>
                  <a:gd name="T12" fmla="*/ 2 w 13"/>
                  <a:gd name="T13" fmla="*/ 15 h 15"/>
                  <a:gd name="T14" fmla="*/ 11 w 13"/>
                  <a:gd name="T15" fmla="*/ 15 h 15"/>
                  <a:gd name="T16" fmla="*/ 12 w 13"/>
                  <a:gd name="T17" fmla="*/ 15 h 15"/>
                  <a:gd name="T18" fmla="*/ 12 w 13"/>
                  <a:gd name="T19" fmla="*/ 15 h 15"/>
                  <a:gd name="T20" fmla="*/ 13 w 13"/>
                  <a:gd name="T21" fmla="*/ 13 h 15"/>
                  <a:gd name="T22" fmla="*/ 13 w 13"/>
                  <a:gd name="T23" fmla="*/ 2 h 15"/>
                  <a:gd name="T24" fmla="*/ 11 w 13"/>
                  <a:gd name="T25"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15">
                    <a:moveTo>
                      <a:pt x="11" y="0"/>
                    </a:moveTo>
                    <a:cubicBezTo>
                      <a:pt x="10" y="0"/>
                      <a:pt x="10" y="1"/>
                      <a:pt x="10" y="2"/>
                    </a:cubicBezTo>
                    <a:cubicBezTo>
                      <a:pt x="10" y="11"/>
                      <a:pt x="10" y="11"/>
                      <a:pt x="10" y="11"/>
                    </a:cubicBezTo>
                    <a:cubicBezTo>
                      <a:pt x="10" y="12"/>
                      <a:pt x="9" y="12"/>
                      <a:pt x="9" y="12"/>
                    </a:cubicBezTo>
                    <a:cubicBezTo>
                      <a:pt x="2" y="12"/>
                      <a:pt x="2" y="12"/>
                      <a:pt x="2" y="12"/>
                    </a:cubicBezTo>
                    <a:cubicBezTo>
                      <a:pt x="1" y="12"/>
                      <a:pt x="0" y="13"/>
                      <a:pt x="0" y="14"/>
                    </a:cubicBezTo>
                    <a:cubicBezTo>
                      <a:pt x="0" y="14"/>
                      <a:pt x="1" y="15"/>
                      <a:pt x="2" y="15"/>
                    </a:cubicBezTo>
                    <a:cubicBezTo>
                      <a:pt x="11" y="15"/>
                      <a:pt x="11" y="15"/>
                      <a:pt x="11" y="15"/>
                    </a:cubicBezTo>
                    <a:cubicBezTo>
                      <a:pt x="11" y="15"/>
                      <a:pt x="12" y="15"/>
                      <a:pt x="12" y="15"/>
                    </a:cubicBezTo>
                    <a:cubicBezTo>
                      <a:pt x="12" y="15"/>
                      <a:pt x="12" y="15"/>
                      <a:pt x="12" y="15"/>
                    </a:cubicBezTo>
                    <a:cubicBezTo>
                      <a:pt x="13" y="14"/>
                      <a:pt x="13" y="14"/>
                      <a:pt x="13" y="13"/>
                    </a:cubicBezTo>
                    <a:cubicBezTo>
                      <a:pt x="13" y="2"/>
                      <a:pt x="13" y="2"/>
                      <a:pt x="13" y="2"/>
                    </a:cubicBezTo>
                    <a:cubicBezTo>
                      <a:pt x="13" y="1"/>
                      <a:pt x="12" y="0"/>
                      <a:pt x="1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sp>
          <p:nvSpPr>
            <p:cNvPr id="23" name="文本框 79"/>
            <p:cNvSpPr txBox="1"/>
            <p:nvPr/>
          </p:nvSpPr>
          <p:spPr>
            <a:xfrm>
              <a:off x="3139089" y="4119714"/>
              <a:ext cx="800550" cy="677265"/>
            </a:xfrm>
            <a:prstGeom prst="rect">
              <a:avLst/>
            </a:prstGeom>
            <a:noFill/>
            <a:scene3d>
              <a:camera prst="orthographicFront">
                <a:rot lat="20428945" lon="19984105" rev="21487365"/>
              </a:camera>
              <a:lightRig rig="threePt" dir="t"/>
            </a:scene3d>
          </p:spPr>
          <p:txBody>
            <a:bodyPr wrap="square" rtlCol="0">
              <a:spAutoFit/>
            </a:bodyPr>
            <a:lstStyle/>
            <a:p>
              <a:pPr algn="ctr"/>
              <a:r>
                <a:rPr lang="en-US" altLang="zh-CN" sz="2700" dirty="0">
                  <a:solidFill>
                    <a:prstClr val="white"/>
                  </a:solidFill>
                  <a:latin typeface="Impact" panose="020B0806030902050204" pitchFamily="34" charset="0"/>
                </a:rPr>
                <a:t>02</a:t>
              </a:r>
              <a:endParaRPr lang="zh-CN" altLang="en-US" sz="2700" dirty="0">
                <a:solidFill>
                  <a:prstClr val="white"/>
                </a:solidFill>
                <a:latin typeface="Impact" panose="020B0806030902050204" pitchFamily="34" charset="0"/>
              </a:endParaRPr>
            </a:p>
          </p:txBody>
        </p:sp>
      </p:grpSp>
      <p:grpSp>
        <p:nvGrpSpPr>
          <p:cNvPr id="34" name="组合 33"/>
          <p:cNvGrpSpPr/>
          <p:nvPr/>
        </p:nvGrpSpPr>
        <p:grpSpPr>
          <a:xfrm>
            <a:off x="2737272" y="2539399"/>
            <a:ext cx="1475361" cy="1001218"/>
            <a:chOff x="3630032" y="2569645"/>
            <a:chExt cx="1966892" cy="1335266"/>
          </a:xfrm>
        </p:grpSpPr>
        <p:grpSp>
          <p:nvGrpSpPr>
            <p:cNvPr id="35" name="组合 34"/>
            <p:cNvGrpSpPr/>
            <p:nvPr/>
          </p:nvGrpSpPr>
          <p:grpSpPr>
            <a:xfrm>
              <a:off x="3872585" y="2618995"/>
              <a:ext cx="1468663" cy="1285916"/>
              <a:chOff x="2857503" y="3700575"/>
              <a:chExt cx="2656140" cy="2337367"/>
            </a:xfrm>
          </p:grpSpPr>
          <p:sp>
            <p:nvSpPr>
              <p:cNvPr id="43" name="平行四边形 42"/>
              <p:cNvSpPr/>
              <p:nvPr/>
            </p:nvSpPr>
            <p:spPr>
              <a:xfrm rot="5400000" flipH="1" flipV="1">
                <a:off x="2563596" y="4415965"/>
                <a:ext cx="1915884" cy="1328069"/>
              </a:xfrm>
              <a:prstGeom prst="parallelogram">
                <a:avLst>
                  <a:gd name="adj" fmla="val 319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 name="平行四边形 43"/>
              <p:cNvSpPr/>
              <p:nvPr/>
            </p:nvSpPr>
            <p:spPr>
              <a:xfrm rot="16200000" flipV="1">
                <a:off x="3891666" y="4415965"/>
                <a:ext cx="1915884" cy="1328069"/>
              </a:xfrm>
              <a:prstGeom prst="parallelogram">
                <a:avLst>
                  <a:gd name="adj" fmla="val 3190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任意多边形 44"/>
              <p:cNvSpPr/>
              <p:nvPr/>
            </p:nvSpPr>
            <p:spPr>
              <a:xfrm>
                <a:off x="2857503" y="3700575"/>
                <a:ext cx="2656140" cy="852488"/>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Lst>
                <a:ahLst/>
                <a:cxnLst>
                  <a:cxn ang="0">
                    <a:pos x="connsiteX0" y="connsiteY0"/>
                  </a:cxn>
                  <a:cxn ang="0">
                    <a:pos x="connsiteX1" y="connsiteY1"/>
                  </a:cxn>
                  <a:cxn ang="0">
                    <a:pos x="connsiteX2" y="connsiteY2"/>
                  </a:cxn>
                  <a:cxn ang="0">
                    <a:pos x="connsiteX3" y="connsiteY3"/>
                  </a:cxn>
                </a:cxnLst>
                <a:rect l="l" t="t" r="r" b="b"/>
                <a:pathLst>
                  <a:path w="2656140" h="852488">
                    <a:moveTo>
                      <a:pt x="1328070" y="0"/>
                    </a:moveTo>
                    <a:lnTo>
                      <a:pt x="2656140" y="426244"/>
                    </a:lnTo>
                    <a:lnTo>
                      <a:pt x="1328070" y="852488"/>
                    </a:lnTo>
                    <a:lnTo>
                      <a:pt x="0" y="426244"/>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6" name="任意多边形 35"/>
            <p:cNvSpPr/>
            <p:nvPr/>
          </p:nvSpPr>
          <p:spPr>
            <a:xfrm>
              <a:off x="3877615" y="2619709"/>
              <a:ext cx="734331" cy="469001"/>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 name="connsiteX0-1" fmla="*/ 1328070 w 1328070"/>
                <a:gd name="connsiteY0-2" fmla="*/ 0 h 852488"/>
                <a:gd name="connsiteX1-3" fmla="*/ 1328070 w 1328070"/>
                <a:gd name="connsiteY1-4" fmla="*/ 852488 h 852488"/>
                <a:gd name="connsiteX2-5" fmla="*/ 0 w 1328070"/>
                <a:gd name="connsiteY2-6" fmla="*/ 426244 h 852488"/>
                <a:gd name="connsiteX3-7" fmla="*/ 1328070 w 1328070"/>
                <a:gd name="connsiteY3-8" fmla="*/ 0 h 852488"/>
              </a:gdLst>
              <a:ahLst/>
              <a:cxnLst>
                <a:cxn ang="0">
                  <a:pos x="connsiteX0-1" y="connsiteY0-2"/>
                </a:cxn>
                <a:cxn ang="0">
                  <a:pos x="connsiteX1-3" y="connsiteY1-4"/>
                </a:cxn>
                <a:cxn ang="0">
                  <a:pos x="connsiteX2-5" y="connsiteY2-6"/>
                </a:cxn>
                <a:cxn ang="0">
                  <a:pos x="connsiteX3-7" y="connsiteY3-8"/>
                </a:cxn>
              </a:cxnLst>
              <a:rect l="l" t="t" r="r" b="b"/>
              <a:pathLst>
                <a:path w="1328070" h="852488">
                  <a:moveTo>
                    <a:pt x="1328070" y="0"/>
                  </a:moveTo>
                  <a:lnTo>
                    <a:pt x="1328070" y="852488"/>
                  </a:lnTo>
                  <a:lnTo>
                    <a:pt x="0" y="426244"/>
                  </a:lnTo>
                  <a:lnTo>
                    <a:pt x="1328070" y="0"/>
                  </a:lnTo>
                  <a:close/>
                </a:path>
              </a:pathLst>
            </a:custGeom>
            <a:gradFill>
              <a:gsLst>
                <a:gs pos="0">
                  <a:srgbClr val="E34B4B">
                    <a:alpha val="25000"/>
                  </a:srgbClr>
                </a:gs>
                <a:gs pos="100000">
                  <a:srgbClr val="E34B4B">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7" name="任意多边形 36"/>
            <p:cNvSpPr/>
            <p:nvPr/>
          </p:nvSpPr>
          <p:spPr>
            <a:xfrm>
              <a:off x="3630032" y="2569645"/>
              <a:ext cx="1966892" cy="330399"/>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 name="connsiteX0-1" fmla="*/ 1328070 w 2656140"/>
                <a:gd name="connsiteY0-2" fmla="*/ 0 h 426244"/>
                <a:gd name="connsiteX1-3" fmla="*/ 2656140 w 2656140"/>
                <a:gd name="connsiteY1-4" fmla="*/ 426244 h 426244"/>
                <a:gd name="connsiteX2-5" fmla="*/ 0 w 2656140"/>
                <a:gd name="connsiteY2-6" fmla="*/ 426244 h 426244"/>
                <a:gd name="connsiteX3-7" fmla="*/ 1328070 w 2656140"/>
                <a:gd name="connsiteY3-8" fmla="*/ 0 h 426244"/>
              </a:gdLst>
              <a:ahLst/>
              <a:cxnLst>
                <a:cxn ang="0">
                  <a:pos x="connsiteX0-1" y="connsiteY0-2"/>
                </a:cxn>
                <a:cxn ang="0">
                  <a:pos x="connsiteX1-3" y="connsiteY1-4"/>
                </a:cxn>
                <a:cxn ang="0">
                  <a:pos x="connsiteX2-5" y="connsiteY2-6"/>
                </a:cxn>
                <a:cxn ang="0">
                  <a:pos x="connsiteX3-7" y="connsiteY3-8"/>
                </a:cxn>
              </a:cxnLst>
              <a:rect l="l" t="t" r="r" b="b"/>
              <a:pathLst>
                <a:path w="2656140" h="426244">
                  <a:moveTo>
                    <a:pt x="1328070" y="0"/>
                  </a:moveTo>
                  <a:lnTo>
                    <a:pt x="2656140" y="426244"/>
                  </a:lnTo>
                  <a:lnTo>
                    <a:pt x="0" y="426244"/>
                  </a:lnTo>
                  <a:lnTo>
                    <a:pt x="1328070" y="0"/>
                  </a:lnTo>
                  <a:close/>
                </a:path>
              </a:pathLst>
            </a:custGeom>
            <a:gradFill flip="none" rotWithShape="1">
              <a:gsLst>
                <a:gs pos="0">
                  <a:srgbClr val="E34B4B">
                    <a:alpha val="30000"/>
                  </a:srgbClr>
                </a:gs>
                <a:gs pos="98000">
                  <a:srgbClr val="E34B4B">
                    <a:alpha val="0"/>
                  </a:srgbClr>
                </a:gs>
              </a:gsLst>
              <a:lin ang="3600000" scaled="0"/>
              <a:tileRect/>
            </a:gradFill>
            <a:ln>
              <a:noFill/>
            </a:ln>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8" name="Group 62"/>
            <p:cNvGrpSpPr>
              <a:grpSpLocks noChangeAspect="1"/>
            </p:cNvGrpSpPr>
            <p:nvPr/>
          </p:nvGrpSpPr>
          <p:grpSpPr bwMode="auto">
            <a:xfrm>
              <a:off x="4729518" y="3246867"/>
              <a:ext cx="478466" cy="382030"/>
              <a:chOff x="3775" y="2110"/>
              <a:chExt cx="129" cy="103"/>
            </a:xfrm>
            <a:solidFill>
              <a:schemeClr val="bg1"/>
            </a:solidFill>
            <a:effectLst/>
            <a:scene3d>
              <a:camera prst="orthographicFront">
                <a:rot lat="20238000" lon="2190000" rev="60000"/>
              </a:camera>
              <a:lightRig rig="threePt" dir="t"/>
            </a:scene3d>
          </p:grpSpPr>
          <p:sp>
            <p:nvSpPr>
              <p:cNvPr id="40" name="Freeform 63"/>
              <p:cNvSpPr/>
              <p:nvPr/>
            </p:nvSpPr>
            <p:spPr bwMode="auto">
              <a:xfrm>
                <a:off x="3775" y="2177"/>
                <a:ext cx="40" cy="36"/>
              </a:xfrm>
              <a:custGeom>
                <a:avLst/>
                <a:gdLst>
                  <a:gd name="T0" fmla="*/ 5 w 16"/>
                  <a:gd name="T1" fmla="*/ 0 h 14"/>
                  <a:gd name="T2" fmla="*/ 0 w 16"/>
                  <a:gd name="T3" fmla="*/ 4 h 14"/>
                  <a:gd name="T4" fmla="*/ 10 w 16"/>
                  <a:gd name="T5" fmla="*/ 14 h 14"/>
                  <a:gd name="T6" fmla="*/ 16 w 16"/>
                  <a:gd name="T7" fmla="*/ 9 h 14"/>
                  <a:gd name="T8" fmla="*/ 5 w 16"/>
                  <a:gd name="T9" fmla="*/ 0 h 14"/>
                </a:gdLst>
                <a:ahLst/>
                <a:cxnLst>
                  <a:cxn ang="0">
                    <a:pos x="T0" y="T1"/>
                  </a:cxn>
                  <a:cxn ang="0">
                    <a:pos x="T2" y="T3"/>
                  </a:cxn>
                  <a:cxn ang="0">
                    <a:pos x="T4" y="T5"/>
                  </a:cxn>
                  <a:cxn ang="0">
                    <a:pos x="T6" y="T7"/>
                  </a:cxn>
                  <a:cxn ang="0">
                    <a:pos x="T8" y="T9"/>
                  </a:cxn>
                </a:cxnLst>
                <a:rect l="0" t="0" r="r" b="b"/>
                <a:pathLst>
                  <a:path w="16" h="14">
                    <a:moveTo>
                      <a:pt x="5" y="0"/>
                    </a:moveTo>
                    <a:cubicBezTo>
                      <a:pt x="1" y="3"/>
                      <a:pt x="0" y="4"/>
                      <a:pt x="0" y="4"/>
                    </a:cubicBezTo>
                    <a:cubicBezTo>
                      <a:pt x="10" y="14"/>
                      <a:pt x="10" y="14"/>
                      <a:pt x="10" y="14"/>
                    </a:cubicBezTo>
                    <a:cubicBezTo>
                      <a:pt x="10" y="14"/>
                      <a:pt x="13" y="11"/>
                      <a:pt x="16" y="9"/>
                    </a:cubicBezTo>
                    <a:lnTo>
                      <a:pt x="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41" name="Freeform 64"/>
              <p:cNvSpPr/>
              <p:nvPr/>
            </p:nvSpPr>
            <p:spPr bwMode="auto">
              <a:xfrm>
                <a:off x="3795" y="2156"/>
                <a:ext cx="109" cy="41"/>
              </a:xfrm>
              <a:custGeom>
                <a:avLst/>
                <a:gdLst>
                  <a:gd name="T0" fmla="*/ 37 w 44"/>
                  <a:gd name="T1" fmla="*/ 4 h 16"/>
                  <a:gd name="T2" fmla="*/ 29 w 44"/>
                  <a:gd name="T3" fmla="*/ 9 h 16"/>
                  <a:gd name="T4" fmla="*/ 18 w 44"/>
                  <a:gd name="T5" fmla="*/ 8 h 16"/>
                  <a:gd name="T6" fmla="*/ 25 w 44"/>
                  <a:gd name="T7" fmla="*/ 7 h 16"/>
                  <a:gd name="T8" fmla="*/ 31 w 44"/>
                  <a:gd name="T9" fmla="*/ 2 h 16"/>
                  <a:gd name="T10" fmla="*/ 20 w 44"/>
                  <a:gd name="T11" fmla="*/ 2 h 16"/>
                  <a:gd name="T12" fmla="*/ 9 w 44"/>
                  <a:gd name="T13" fmla="*/ 2 h 16"/>
                  <a:gd name="T14" fmla="*/ 0 w 44"/>
                  <a:gd name="T15" fmla="*/ 7 h 16"/>
                  <a:gd name="T16" fmla="*/ 9 w 44"/>
                  <a:gd name="T17" fmla="*/ 16 h 16"/>
                  <a:gd name="T18" fmla="*/ 13 w 44"/>
                  <a:gd name="T19" fmla="*/ 14 h 16"/>
                  <a:gd name="T20" fmla="*/ 29 w 44"/>
                  <a:gd name="T21" fmla="*/ 14 h 16"/>
                  <a:gd name="T22" fmla="*/ 44 w 44"/>
                  <a:gd name="T23" fmla="*/ 2 h 16"/>
                  <a:gd name="T24" fmla="*/ 37 w 44"/>
                  <a:gd name="T25"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16">
                    <a:moveTo>
                      <a:pt x="37" y="4"/>
                    </a:moveTo>
                    <a:cubicBezTo>
                      <a:pt x="34" y="7"/>
                      <a:pt x="32" y="8"/>
                      <a:pt x="29" y="9"/>
                    </a:cubicBezTo>
                    <a:cubicBezTo>
                      <a:pt x="24" y="10"/>
                      <a:pt x="19" y="9"/>
                      <a:pt x="18" y="8"/>
                    </a:cubicBezTo>
                    <a:cubicBezTo>
                      <a:pt x="15" y="6"/>
                      <a:pt x="18" y="7"/>
                      <a:pt x="25" y="7"/>
                    </a:cubicBezTo>
                    <a:cubicBezTo>
                      <a:pt x="32" y="6"/>
                      <a:pt x="31" y="2"/>
                      <a:pt x="31" y="2"/>
                    </a:cubicBezTo>
                    <a:cubicBezTo>
                      <a:pt x="29" y="2"/>
                      <a:pt x="27" y="2"/>
                      <a:pt x="20" y="2"/>
                    </a:cubicBezTo>
                    <a:cubicBezTo>
                      <a:pt x="17" y="2"/>
                      <a:pt x="12" y="1"/>
                      <a:pt x="9" y="2"/>
                    </a:cubicBezTo>
                    <a:cubicBezTo>
                      <a:pt x="6" y="2"/>
                      <a:pt x="4" y="5"/>
                      <a:pt x="0" y="7"/>
                    </a:cubicBezTo>
                    <a:cubicBezTo>
                      <a:pt x="9" y="16"/>
                      <a:pt x="9" y="16"/>
                      <a:pt x="9" y="16"/>
                    </a:cubicBezTo>
                    <a:cubicBezTo>
                      <a:pt x="11" y="15"/>
                      <a:pt x="12" y="14"/>
                      <a:pt x="13" y="14"/>
                    </a:cubicBezTo>
                    <a:cubicBezTo>
                      <a:pt x="16" y="14"/>
                      <a:pt x="23" y="15"/>
                      <a:pt x="29" y="14"/>
                    </a:cubicBezTo>
                    <a:cubicBezTo>
                      <a:pt x="40" y="9"/>
                      <a:pt x="44" y="2"/>
                      <a:pt x="44" y="2"/>
                    </a:cubicBezTo>
                    <a:cubicBezTo>
                      <a:pt x="44" y="2"/>
                      <a:pt x="41" y="0"/>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42" name="Freeform 65"/>
              <p:cNvSpPr>
                <a:spLocks noEditPoints="1"/>
              </p:cNvSpPr>
              <p:nvPr/>
            </p:nvSpPr>
            <p:spPr bwMode="auto">
              <a:xfrm>
                <a:off x="3810" y="2110"/>
                <a:ext cx="94" cy="41"/>
              </a:xfrm>
              <a:custGeom>
                <a:avLst/>
                <a:gdLst>
                  <a:gd name="T0" fmla="*/ 38 w 38"/>
                  <a:gd name="T1" fmla="*/ 0 h 16"/>
                  <a:gd name="T2" fmla="*/ 34 w 38"/>
                  <a:gd name="T3" fmla="*/ 0 h 16"/>
                  <a:gd name="T4" fmla="*/ 34 w 38"/>
                  <a:gd name="T5" fmla="*/ 6 h 16"/>
                  <a:gd name="T6" fmla="*/ 32 w 38"/>
                  <a:gd name="T7" fmla="*/ 6 h 16"/>
                  <a:gd name="T8" fmla="*/ 32 w 38"/>
                  <a:gd name="T9" fmla="*/ 0 h 16"/>
                  <a:gd name="T10" fmla="*/ 28 w 38"/>
                  <a:gd name="T11" fmla="*/ 0 h 16"/>
                  <a:gd name="T12" fmla="*/ 28 w 38"/>
                  <a:gd name="T13" fmla="*/ 6 h 16"/>
                  <a:gd name="T14" fmla="*/ 12 w 38"/>
                  <a:gd name="T15" fmla="*/ 6 h 16"/>
                  <a:gd name="T16" fmla="*/ 12 w 38"/>
                  <a:gd name="T17" fmla="*/ 3 h 16"/>
                  <a:gd name="T18" fmla="*/ 12 w 38"/>
                  <a:gd name="T19" fmla="*/ 1 h 16"/>
                  <a:gd name="T20" fmla="*/ 11 w 38"/>
                  <a:gd name="T21" fmla="*/ 0 h 16"/>
                  <a:gd name="T22" fmla="*/ 9 w 38"/>
                  <a:gd name="T23" fmla="*/ 0 h 16"/>
                  <a:gd name="T24" fmla="*/ 3 w 38"/>
                  <a:gd name="T25" fmla="*/ 0 h 16"/>
                  <a:gd name="T26" fmla="*/ 1 w 38"/>
                  <a:gd name="T27" fmla="*/ 0 h 16"/>
                  <a:gd name="T28" fmla="*/ 0 w 38"/>
                  <a:gd name="T29" fmla="*/ 2 h 16"/>
                  <a:gd name="T30" fmla="*/ 0 w 38"/>
                  <a:gd name="T31" fmla="*/ 3 h 16"/>
                  <a:gd name="T32" fmla="*/ 0 w 38"/>
                  <a:gd name="T33" fmla="*/ 13 h 16"/>
                  <a:gd name="T34" fmla="*/ 0 w 38"/>
                  <a:gd name="T35" fmla="*/ 15 h 16"/>
                  <a:gd name="T36" fmla="*/ 2 w 38"/>
                  <a:gd name="T37" fmla="*/ 16 h 16"/>
                  <a:gd name="T38" fmla="*/ 3 w 38"/>
                  <a:gd name="T39" fmla="*/ 16 h 16"/>
                  <a:gd name="T40" fmla="*/ 9 w 38"/>
                  <a:gd name="T41" fmla="*/ 16 h 16"/>
                  <a:gd name="T42" fmla="*/ 11 w 38"/>
                  <a:gd name="T43" fmla="*/ 16 h 16"/>
                  <a:gd name="T44" fmla="*/ 12 w 38"/>
                  <a:gd name="T45" fmla="*/ 14 h 16"/>
                  <a:gd name="T46" fmla="*/ 12 w 38"/>
                  <a:gd name="T47" fmla="*/ 13 h 16"/>
                  <a:gd name="T48" fmla="*/ 12 w 38"/>
                  <a:gd name="T49" fmla="*/ 10 h 16"/>
                  <a:gd name="T50" fmla="*/ 38 w 38"/>
                  <a:gd name="T51" fmla="*/ 10 h 16"/>
                  <a:gd name="T52" fmla="*/ 38 w 38"/>
                  <a:gd name="T53" fmla="*/ 0 h 16"/>
                  <a:gd name="T54" fmla="*/ 3 w 38"/>
                  <a:gd name="T55" fmla="*/ 3 h 16"/>
                  <a:gd name="T56" fmla="*/ 9 w 38"/>
                  <a:gd name="T57" fmla="*/ 3 h 16"/>
                  <a:gd name="T58" fmla="*/ 9 w 38"/>
                  <a:gd name="T59" fmla="*/ 13 h 16"/>
                  <a:gd name="T60" fmla="*/ 3 w 38"/>
                  <a:gd name="T61" fmla="*/ 13 h 16"/>
                  <a:gd name="T62" fmla="*/ 3 w 38"/>
                  <a:gd name="T63" fmla="*/ 3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8" h="16">
                    <a:moveTo>
                      <a:pt x="38" y="0"/>
                    </a:moveTo>
                    <a:cubicBezTo>
                      <a:pt x="34" y="0"/>
                      <a:pt x="34" y="0"/>
                      <a:pt x="34" y="0"/>
                    </a:cubicBezTo>
                    <a:cubicBezTo>
                      <a:pt x="34" y="6"/>
                      <a:pt x="34" y="6"/>
                      <a:pt x="34" y="6"/>
                    </a:cubicBezTo>
                    <a:cubicBezTo>
                      <a:pt x="32" y="6"/>
                      <a:pt x="32" y="6"/>
                      <a:pt x="32" y="6"/>
                    </a:cubicBezTo>
                    <a:cubicBezTo>
                      <a:pt x="32" y="0"/>
                      <a:pt x="32" y="0"/>
                      <a:pt x="32" y="0"/>
                    </a:cubicBezTo>
                    <a:cubicBezTo>
                      <a:pt x="28" y="0"/>
                      <a:pt x="28" y="0"/>
                      <a:pt x="28" y="0"/>
                    </a:cubicBezTo>
                    <a:cubicBezTo>
                      <a:pt x="28" y="6"/>
                      <a:pt x="28" y="6"/>
                      <a:pt x="28" y="6"/>
                    </a:cubicBezTo>
                    <a:cubicBezTo>
                      <a:pt x="12" y="6"/>
                      <a:pt x="12" y="6"/>
                      <a:pt x="12" y="6"/>
                    </a:cubicBezTo>
                    <a:cubicBezTo>
                      <a:pt x="12" y="3"/>
                      <a:pt x="12" y="3"/>
                      <a:pt x="12" y="3"/>
                    </a:cubicBezTo>
                    <a:cubicBezTo>
                      <a:pt x="12" y="2"/>
                      <a:pt x="12" y="2"/>
                      <a:pt x="12" y="1"/>
                    </a:cubicBezTo>
                    <a:cubicBezTo>
                      <a:pt x="12" y="1"/>
                      <a:pt x="11" y="0"/>
                      <a:pt x="11" y="0"/>
                    </a:cubicBezTo>
                    <a:cubicBezTo>
                      <a:pt x="10" y="0"/>
                      <a:pt x="10" y="0"/>
                      <a:pt x="9" y="0"/>
                    </a:cubicBezTo>
                    <a:cubicBezTo>
                      <a:pt x="3" y="0"/>
                      <a:pt x="3" y="0"/>
                      <a:pt x="3" y="0"/>
                    </a:cubicBezTo>
                    <a:cubicBezTo>
                      <a:pt x="2" y="0"/>
                      <a:pt x="2" y="0"/>
                      <a:pt x="1" y="0"/>
                    </a:cubicBezTo>
                    <a:cubicBezTo>
                      <a:pt x="1" y="1"/>
                      <a:pt x="0" y="1"/>
                      <a:pt x="0" y="2"/>
                    </a:cubicBezTo>
                    <a:cubicBezTo>
                      <a:pt x="0" y="2"/>
                      <a:pt x="0" y="2"/>
                      <a:pt x="0" y="3"/>
                    </a:cubicBezTo>
                    <a:cubicBezTo>
                      <a:pt x="0" y="13"/>
                      <a:pt x="0" y="13"/>
                      <a:pt x="0" y="13"/>
                    </a:cubicBezTo>
                    <a:cubicBezTo>
                      <a:pt x="0" y="14"/>
                      <a:pt x="0" y="14"/>
                      <a:pt x="0" y="15"/>
                    </a:cubicBezTo>
                    <a:cubicBezTo>
                      <a:pt x="1" y="15"/>
                      <a:pt x="1" y="16"/>
                      <a:pt x="2" y="16"/>
                    </a:cubicBezTo>
                    <a:cubicBezTo>
                      <a:pt x="2" y="16"/>
                      <a:pt x="2" y="16"/>
                      <a:pt x="3" y="16"/>
                    </a:cubicBezTo>
                    <a:cubicBezTo>
                      <a:pt x="9" y="16"/>
                      <a:pt x="9" y="16"/>
                      <a:pt x="9" y="16"/>
                    </a:cubicBezTo>
                    <a:cubicBezTo>
                      <a:pt x="10" y="16"/>
                      <a:pt x="11" y="16"/>
                      <a:pt x="11" y="16"/>
                    </a:cubicBezTo>
                    <a:cubicBezTo>
                      <a:pt x="12" y="15"/>
                      <a:pt x="12" y="15"/>
                      <a:pt x="12" y="14"/>
                    </a:cubicBezTo>
                    <a:cubicBezTo>
                      <a:pt x="12" y="14"/>
                      <a:pt x="12" y="13"/>
                      <a:pt x="12" y="13"/>
                    </a:cubicBezTo>
                    <a:cubicBezTo>
                      <a:pt x="12" y="10"/>
                      <a:pt x="12" y="10"/>
                      <a:pt x="12" y="10"/>
                    </a:cubicBezTo>
                    <a:cubicBezTo>
                      <a:pt x="38" y="10"/>
                      <a:pt x="38" y="10"/>
                      <a:pt x="38" y="10"/>
                    </a:cubicBezTo>
                    <a:lnTo>
                      <a:pt x="38" y="0"/>
                    </a:lnTo>
                    <a:close/>
                    <a:moveTo>
                      <a:pt x="3" y="3"/>
                    </a:moveTo>
                    <a:cubicBezTo>
                      <a:pt x="9" y="3"/>
                      <a:pt x="9" y="3"/>
                      <a:pt x="9" y="3"/>
                    </a:cubicBezTo>
                    <a:cubicBezTo>
                      <a:pt x="9" y="13"/>
                      <a:pt x="9" y="13"/>
                      <a:pt x="9" y="13"/>
                    </a:cubicBezTo>
                    <a:cubicBezTo>
                      <a:pt x="3" y="13"/>
                      <a:pt x="3" y="13"/>
                      <a:pt x="3" y="13"/>
                    </a:cubicBezTo>
                    <a:lnTo>
                      <a:pt x="3" y="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sp>
          <p:nvSpPr>
            <p:cNvPr id="39" name="文本框 108"/>
            <p:cNvSpPr txBox="1"/>
            <p:nvPr/>
          </p:nvSpPr>
          <p:spPr>
            <a:xfrm>
              <a:off x="3786192" y="3078849"/>
              <a:ext cx="1038511" cy="677265"/>
            </a:xfrm>
            <a:prstGeom prst="rect">
              <a:avLst/>
            </a:prstGeom>
            <a:noFill/>
            <a:scene3d>
              <a:camera prst="orthographicFront">
                <a:rot lat="20428945" lon="19984105" rev="21487365"/>
              </a:camera>
              <a:lightRig rig="threePt" dir="t"/>
            </a:scene3d>
          </p:spPr>
          <p:txBody>
            <a:bodyPr wrap="square" rtlCol="0">
              <a:spAutoFit/>
            </a:bodyPr>
            <a:lstStyle/>
            <a:p>
              <a:pPr algn="ctr"/>
              <a:r>
                <a:rPr lang="en-US" altLang="zh-CN" sz="2700" dirty="0">
                  <a:solidFill>
                    <a:prstClr val="white"/>
                  </a:solidFill>
                  <a:latin typeface="Impact" panose="020B0806030902050204" pitchFamily="34" charset="0"/>
                </a:rPr>
                <a:t>03</a:t>
              </a:r>
              <a:endParaRPr lang="zh-CN" altLang="en-US" sz="2700" dirty="0">
                <a:solidFill>
                  <a:prstClr val="white"/>
                </a:solidFill>
                <a:latin typeface="Impact" panose="020B0806030902050204" pitchFamily="34" charset="0"/>
              </a:endParaRPr>
            </a:p>
          </p:txBody>
        </p:sp>
      </p:grpSp>
      <p:grpSp>
        <p:nvGrpSpPr>
          <p:cNvPr id="46" name="组合 45"/>
          <p:cNvGrpSpPr/>
          <p:nvPr/>
        </p:nvGrpSpPr>
        <p:grpSpPr>
          <a:xfrm>
            <a:off x="2830186" y="1885122"/>
            <a:ext cx="1101643" cy="964214"/>
            <a:chOff x="3142500" y="1571400"/>
            <a:chExt cx="1468666" cy="1285917"/>
          </a:xfrm>
        </p:grpSpPr>
        <p:grpSp>
          <p:nvGrpSpPr>
            <p:cNvPr id="47" name="组合 46"/>
            <p:cNvGrpSpPr/>
            <p:nvPr/>
          </p:nvGrpSpPr>
          <p:grpSpPr>
            <a:xfrm>
              <a:off x="3142500" y="1571400"/>
              <a:ext cx="1468666" cy="1285917"/>
              <a:chOff x="2857499" y="3700575"/>
              <a:chExt cx="2656146" cy="2337369"/>
            </a:xfrm>
          </p:grpSpPr>
          <p:sp>
            <p:nvSpPr>
              <p:cNvPr id="58" name="平行四边形 57"/>
              <p:cNvSpPr/>
              <p:nvPr/>
            </p:nvSpPr>
            <p:spPr>
              <a:xfrm rot="5400000" flipH="1" flipV="1">
                <a:off x="2563597" y="4415965"/>
                <a:ext cx="1915883" cy="1328069"/>
              </a:xfrm>
              <a:prstGeom prst="parallelogram">
                <a:avLst>
                  <a:gd name="adj" fmla="val 3190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9" name="平行四边形 58"/>
              <p:cNvSpPr/>
              <p:nvPr/>
            </p:nvSpPr>
            <p:spPr>
              <a:xfrm rot="16200000" flipV="1">
                <a:off x="3891668" y="4415968"/>
                <a:ext cx="1915885" cy="1328068"/>
              </a:xfrm>
              <a:prstGeom prst="parallelogram">
                <a:avLst>
                  <a:gd name="adj" fmla="val 31901"/>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60" name="任意多边形 59"/>
              <p:cNvSpPr/>
              <p:nvPr/>
            </p:nvSpPr>
            <p:spPr>
              <a:xfrm>
                <a:off x="2857499" y="3700575"/>
                <a:ext cx="2656139" cy="852489"/>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Lst>
                <a:ahLst/>
                <a:cxnLst>
                  <a:cxn ang="0">
                    <a:pos x="connsiteX0" y="connsiteY0"/>
                  </a:cxn>
                  <a:cxn ang="0">
                    <a:pos x="connsiteX1" y="connsiteY1"/>
                  </a:cxn>
                  <a:cxn ang="0">
                    <a:pos x="connsiteX2" y="connsiteY2"/>
                  </a:cxn>
                  <a:cxn ang="0">
                    <a:pos x="connsiteX3" y="connsiteY3"/>
                  </a:cxn>
                </a:cxnLst>
                <a:rect l="l" t="t" r="r" b="b"/>
                <a:pathLst>
                  <a:path w="2656140" h="852488">
                    <a:moveTo>
                      <a:pt x="1328070" y="0"/>
                    </a:moveTo>
                    <a:lnTo>
                      <a:pt x="2656140" y="426244"/>
                    </a:lnTo>
                    <a:lnTo>
                      <a:pt x="1328070" y="852488"/>
                    </a:lnTo>
                    <a:lnTo>
                      <a:pt x="0" y="426244"/>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8" name="任意多边形 47"/>
            <p:cNvSpPr/>
            <p:nvPr/>
          </p:nvSpPr>
          <p:spPr>
            <a:xfrm>
              <a:off x="3144419" y="1574210"/>
              <a:ext cx="734331" cy="469000"/>
            </a:xfrm>
            <a:custGeom>
              <a:avLst/>
              <a:gdLst>
                <a:gd name="connsiteX0" fmla="*/ 1328070 w 2656140"/>
                <a:gd name="connsiteY0" fmla="*/ 0 h 852488"/>
                <a:gd name="connsiteX1" fmla="*/ 2656140 w 2656140"/>
                <a:gd name="connsiteY1" fmla="*/ 426244 h 852488"/>
                <a:gd name="connsiteX2" fmla="*/ 1328070 w 2656140"/>
                <a:gd name="connsiteY2" fmla="*/ 852488 h 852488"/>
                <a:gd name="connsiteX3" fmla="*/ 0 w 2656140"/>
                <a:gd name="connsiteY3" fmla="*/ 426244 h 852488"/>
                <a:gd name="connsiteX0-1" fmla="*/ 1328070 w 1328070"/>
                <a:gd name="connsiteY0-2" fmla="*/ 0 h 852488"/>
                <a:gd name="connsiteX1-3" fmla="*/ 1328070 w 1328070"/>
                <a:gd name="connsiteY1-4" fmla="*/ 852488 h 852488"/>
                <a:gd name="connsiteX2-5" fmla="*/ 0 w 1328070"/>
                <a:gd name="connsiteY2-6" fmla="*/ 426244 h 852488"/>
                <a:gd name="connsiteX3-7" fmla="*/ 1328070 w 1328070"/>
                <a:gd name="connsiteY3-8" fmla="*/ 0 h 852488"/>
              </a:gdLst>
              <a:ahLst/>
              <a:cxnLst>
                <a:cxn ang="0">
                  <a:pos x="connsiteX0-1" y="connsiteY0-2"/>
                </a:cxn>
                <a:cxn ang="0">
                  <a:pos x="connsiteX1-3" y="connsiteY1-4"/>
                </a:cxn>
                <a:cxn ang="0">
                  <a:pos x="connsiteX2-5" y="connsiteY2-6"/>
                </a:cxn>
                <a:cxn ang="0">
                  <a:pos x="connsiteX3-7" y="connsiteY3-8"/>
                </a:cxn>
              </a:cxnLst>
              <a:rect l="l" t="t" r="r" b="b"/>
              <a:pathLst>
                <a:path w="1328070" h="852488">
                  <a:moveTo>
                    <a:pt x="1328070" y="0"/>
                  </a:moveTo>
                  <a:lnTo>
                    <a:pt x="1328070" y="852488"/>
                  </a:lnTo>
                  <a:lnTo>
                    <a:pt x="0" y="426244"/>
                  </a:lnTo>
                  <a:lnTo>
                    <a:pt x="1328070" y="0"/>
                  </a:lnTo>
                  <a:close/>
                </a:path>
              </a:pathLst>
            </a:custGeom>
            <a:gradFill>
              <a:gsLst>
                <a:gs pos="0">
                  <a:srgbClr val="462852">
                    <a:alpha val="25000"/>
                  </a:srgbClr>
                </a:gs>
                <a:gs pos="100000">
                  <a:srgbClr val="462852">
                    <a:alpha val="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49" name="组合 48"/>
            <p:cNvGrpSpPr/>
            <p:nvPr/>
          </p:nvGrpSpPr>
          <p:grpSpPr>
            <a:xfrm>
              <a:off x="3968019" y="2064652"/>
              <a:ext cx="539035" cy="519362"/>
              <a:chOff x="6105730" y="1273212"/>
              <a:chExt cx="506571" cy="488084"/>
            </a:xfrm>
            <a:solidFill>
              <a:schemeClr val="bg1"/>
            </a:solidFill>
            <a:effectLst/>
            <a:scene3d>
              <a:camera prst="orthographicFront">
                <a:rot lat="20238001" lon="2190000" rev="60000"/>
              </a:camera>
              <a:lightRig rig="threePt" dir="t"/>
            </a:scene3d>
          </p:grpSpPr>
          <p:sp>
            <p:nvSpPr>
              <p:cNvPr id="51" name="Freeform 69"/>
              <p:cNvSpPr/>
              <p:nvPr/>
            </p:nvSpPr>
            <p:spPr bwMode="auto">
              <a:xfrm>
                <a:off x="6105730" y="1624485"/>
                <a:ext cx="506571" cy="136811"/>
              </a:xfrm>
              <a:custGeom>
                <a:avLst/>
                <a:gdLst>
                  <a:gd name="T0" fmla="*/ 52 w 55"/>
                  <a:gd name="T1" fmla="*/ 6 h 15"/>
                  <a:gd name="T2" fmla="*/ 38 w 55"/>
                  <a:gd name="T3" fmla="*/ 6 h 15"/>
                  <a:gd name="T4" fmla="*/ 37 w 55"/>
                  <a:gd name="T5" fmla="*/ 6 h 15"/>
                  <a:gd name="T6" fmla="*/ 37 w 55"/>
                  <a:gd name="T7" fmla="*/ 3 h 15"/>
                  <a:gd name="T8" fmla="*/ 37 w 55"/>
                  <a:gd name="T9" fmla="*/ 1 h 15"/>
                  <a:gd name="T10" fmla="*/ 35 w 55"/>
                  <a:gd name="T11" fmla="*/ 0 h 15"/>
                  <a:gd name="T12" fmla="*/ 20 w 55"/>
                  <a:gd name="T13" fmla="*/ 0 h 15"/>
                  <a:gd name="T14" fmla="*/ 18 w 55"/>
                  <a:gd name="T15" fmla="*/ 3 h 15"/>
                  <a:gd name="T16" fmla="*/ 18 w 55"/>
                  <a:gd name="T17" fmla="*/ 6 h 15"/>
                  <a:gd name="T18" fmla="*/ 18 w 55"/>
                  <a:gd name="T19" fmla="*/ 6 h 15"/>
                  <a:gd name="T20" fmla="*/ 3 w 55"/>
                  <a:gd name="T21" fmla="*/ 6 h 15"/>
                  <a:gd name="T22" fmla="*/ 0 w 55"/>
                  <a:gd name="T23" fmla="*/ 8 h 15"/>
                  <a:gd name="T24" fmla="*/ 0 w 55"/>
                  <a:gd name="T25" fmla="*/ 14 h 15"/>
                  <a:gd name="T26" fmla="*/ 1 w 55"/>
                  <a:gd name="T27" fmla="*/ 15 h 15"/>
                  <a:gd name="T28" fmla="*/ 2 w 55"/>
                  <a:gd name="T29" fmla="*/ 14 h 15"/>
                  <a:gd name="T30" fmla="*/ 2 w 55"/>
                  <a:gd name="T31" fmla="*/ 8 h 15"/>
                  <a:gd name="T32" fmla="*/ 3 w 55"/>
                  <a:gd name="T33" fmla="*/ 8 h 15"/>
                  <a:gd name="T34" fmla="*/ 18 w 55"/>
                  <a:gd name="T35" fmla="*/ 8 h 15"/>
                  <a:gd name="T36" fmla="*/ 18 w 55"/>
                  <a:gd name="T37" fmla="*/ 8 h 15"/>
                  <a:gd name="T38" fmla="*/ 18 w 55"/>
                  <a:gd name="T39" fmla="*/ 9 h 15"/>
                  <a:gd name="T40" fmla="*/ 19 w 55"/>
                  <a:gd name="T41" fmla="*/ 9 h 15"/>
                  <a:gd name="T42" fmla="*/ 20 w 55"/>
                  <a:gd name="T43" fmla="*/ 9 h 15"/>
                  <a:gd name="T44" fmla="*/ 20 w 55"/>
                  <a:gd name="T45" fmla="*/ 8 h 15"/>
                  <a:gd name="T46" fmla="*/ 20 w 55"/>
                  <a:gd name="T47" fmla="*/ 3 h 15"/>
                  <a:gd name="T48" fmla="*/ 20 w 55"/>
                  <a:gd name="T49" fmla="*/ 2 h 15"/>
                  <a:gd name="T50" fmla="*/ 35 w 55"/>
                  <a:gd name="T51" fmla="*/ 2 h 15"/>
                  <a:gd name="T52" fmla="*/ 35 w 55"/>
                  <a:gd name="T53" fmla="*/ 3 h 15"/>
                  <a:gd name="T54" fmla="*/ 35 w 55"/>
                  <a:gd name="T55" fmla="*/ 8 h 15"/>
                  <a:gd name="T56" fmla="*/ 36 w 55"/>
                  <a:gd name="T57" fmla="*/ 9 h 15"/>
                  <a:gd name="T58" fmla="*/ 36 w 55"/>
                  <a:gd name="T59" fmla="*/ 9 h 15"/>
                  <a:gd name="T60" fmla="*/ 37 w 55"/>
                  <a:gd name="T61" fmla="*/ 9 h 15"/>
                  <a:gd name="T62" fmla="*/ 37 w 55"/>
                  <a:gd name="T63" fmla="*/ 8 h 15"/>
                  <a:gd name="T64" fmla="*/ 38 w 55"/>
                  <a:gd name="T65" fmla="*/ 8 h 15"/>
                  <a:gd name="T66" fmla="*/ 52 w 55"/>
                  <a:gd name="T67" fmla="*/ 8 h 15"/>
                  <a:gd name="T68" fmla="*/ 53 w 55"/>
                  <a:gd name="T69" fmla="*/ 8 h 15"/>
                  <a:gd name="T70" fmla="*/ 53 w 55"/>
                  <a:gd name="T71" fmla="*/ 14 h 15"/>
                  <a:gd name="T72" fmla="*/ 54 w 55"/>
                  <a:gd name="T73" fmla="*/ 15 h 15"/>
                  <a:gd name="T74" fmla="*/ 55 w 55"/>
                  <a:gd name="T75" fmla="*/ 14 h 15"/>
                  <a:gd name="T76" fmla="*/ 55 w 55"/>
                  <a:gd name="T77" fmla="*/ 8 h 15"/>
                  <a:gd name="T78" fmla="*/ 52 w 55"/>
                  <a:gd name="T79" fmla="*/ 6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5" h="15">
                    <a:moveTo>
                      <a:pt x="52" y="6"/>
                    </a:moveTo>
                    <a:cubicBezTo>
                      <a:pt x="38" y="6"/>
                      <a:pt x="38" y="6"/>
                      <a:pt x="38" y="6"/>
                    </a:cubicBezTo>
                    <a:cubicBezTo>
                      <a:pt x="38" y="6"/>
                      <a:pt x="37" y="6"/>
                      <a:pt x="37" y="6"/>
                    </a:cubicBezTo>
                    <a:cubicBezTo>
                      <a:pt x="37" y="3"/>
                      <a:pt x="37" y="3"/>
                      <a:pt x="37" y="3"/>
                    </a:cubicBezTo>
                    <a:cubicBezTo>
                      <a:pt x="37" y="2"/>
                      <a:pt x="37" y="1"/>
                      <a:pt x="37" y="1"/>
                    </a:cubicBezTo>
                    <a:cubicBezTo>
                      <a:pt x="36" y="0"/>
                      <a:pt x="36" y="0"/>
                      <a:pt x="35" y="0"/>
                    </a:cubicBezTo>
                    <a:cubicBezTo>
                      <a:pt x="20" y="0"/>
                      <a:pt x="20" y="0"/>
                      <a:pt x="20" y="0"/>
                    </a:cubicBezTo>
                    <a:cubicBezTo>
                      <a:pt x="19" y="0"/>
                      <a:pt x="18" y="1"/>
                      <a:pt x="18" y="3"/>
                    </a:cubicBezTo>
                    <a:cubicBezTo>
                      <a:pt x="18" y="6"/>
                      <a:pt x="18" y="6"/>
                      <a:pt x="18" y="6"/>
                    </a:cubicBezTo>
                    <a:cubicBezTo>
                      <a:pt x="18" y="6"/>
                      <a:pt x="18" y="6"/>
                      <a:pt x="18" y="6"/>
                    </a:cubicBezTo>
                    <a:cubicBezTo>
                      <a:pt x="3" y="6"/>
                      <a:pt x="3" y="6"/>
                      <a:pt x="3" y="6"/>
                    </a:cubicBezTo>
                    <a:cubicBezTo>
                      <a:pt x="2" y="6"/>
                      <a:pt x="0" y="7"/>
                      <a:pt x="0" y="8"/>
                    </a:cubicBezTo>
                    <a:cubicBezTo>
                      <a:pt x="0" y="14"/>
                      <a:pt x="0" y="14"/>
                      <a:pt x="0" y="14"/>
                    </a:cubicBezTo>
                    <a:cubicBezTo>
                      <a:pt x="0" y="14"/>
                      <a:pt x="1" y="15"/>
                      <a:pt x="1" y="15"/>
                    </a:cubicBezTo>
                    <a:cubicBezTo>
                      <a:pt x="2" y="15"/>
                      <a:pt x="2" y="14"/>
                      <a:pt x="2" y="14"/>
                    </a:cubicBezTo>
                    <a:cubicBezTo>
                      <a:pt x="2" y="8"/>
                      <a:pt x="2" y="8"/>
                      <a:pt x="2" y="8"/>
                    </a:cubicBezTo>
                    <a:cubicBezTo>
                      <a:pt x="2" y="8"/>
                      <a:pt x="3" y="8"/>
                      <a:pt x="3" y="8"/>
                    </a:cubicBezTo>
                    <a:cubicBezTo>
                      <a:pt x="18" y="8"/>
                      <a:pt x="18" y="8"/>
                      <a:pt x="18" y="8"/>
                    </a:cubicBezTo>
                    <a:cubicBezTo>
                      <a:pt x="18" y="8"/>
                      <a:pt x="18" y="8"/>
                      <a:pt x="18" y="8"/>
                    </a:cubicBezTo>
                    <a:cubicBezTo>
                      <a:pt x="18" y="8"/>
                      <a:pt x="18" y="8"/>
                      <a:pt x="18" y="9"/>
                    </a:cubicBezTo>
                    <a:cubicBezTo>
                      <a:pt x="18" y="9"/>
                      <a:pt x="19" y="9"/>
                      <a:pt x="19" y="9"/>
                    </a:cubicBezTo>
                    <a:cubicBezTo>
                      <a:pt x="19" y="9"/>
                      <a:pt x="19" y="9"/>
                      <a:pt x="20" y="9"/>
                    </a:cubicBezTo>
                    <a:cubicBezTo>
                      <a:pt x="20" y="8"/>
                      <a:pt x="20" y="8"/>
                      <a:pt x="20" y="8"/>
                    </a:cubicBezTo>
                    <a:cubicBezTo>
                      <a:pt x="20" y="3"/>
                      <a:pt x="20" y="3"/>
                      <a:pt x="20" y="3"/>
                    </a:cubicBezTo>
                    <a:cubicBezTo>
                      <a:pt x="20" y="2"/>
                      <a:pt x="20" y="2"/>
                      <a:pt x="20" y="2"/>
                    </a:cubicBezTo>
                    <a:cubicBezTo>
                      <a:pt x="35" y="2"/>
                      <a:pt x="35" y="2"/>
                      <a:pt x="35" y="2"/>
                    </a:cubicBezTo>
                    <a:cubicBezTo>
                      <a:pt x="35" y="2"/>
                      <a:pt x="35" y="2"/>
                      <a:pt x="35" y="3"/>
                    </a:cubicBezTo>
                    <a:cubicBezTo>
                      <a:pt x="35" y="8"/>
                      <a:pt x="35" y="8"/>
                      <a:pt x="35" y="8"/>
                    </a:cubicBezTo>
                    <a:cubicBezTo>
                      <a:pt x="35" y="8"/>
                      <a:pt x="35" y="8"/>
                      <a:pt x="36" y="9"/>
                    </a:cubicBezTo>
                    <a:cubicBezTo>
                      <a:pt x="36" y="9"/>
                      <a:pt x="36" y="9"/>
                      <a:pt x="36" y="9"/>
                    </a:cubicBezTo>
                    <a:cubicBezTo>
                      <a:pt x="37" y="9"/>
                      <a:pt x="37" y="9"/>
                      <a:pt x="37" y="9"/>
                    </a:cubicBezTo>
                    <a:cubicBezTo>
                      <a:pt x="37" y="8"/>
                      <a:pt x="37" y="8"/>
                      <a:pt x="37" y="8"/>
                    </a:cubicBezTo>
                    <a:cubicBezTo>
                      <a:pt x="37" y="8"/>
                      <a:pt x="37" y="8"/>
                      <a:pt x="38" y="8"/>
                    </a:cubicBezTo>
                    <a:cubicBezTo>
                      <a:pt x="52" y="8"/>
                      <a:pt x="52" y="8"/>
                      <a:pt x="52" y="8"/>
                    </a:cubicBezTo>
                    <a:cubicBezTo>
                      <a:pt x="53" y="8"/>
                      <a:pt x="53" y="8"/>
                      <a:pt x="53" y="8"/>
                    </a:cubicBezTo>
                    <a:cubicBezTo>
                      <a:pt x="53" y="14"/>
                      <a:pt x="53" y="14"/>
                      <a:pt x="53" y="14"/>
                    </a:cubicBezTo>
                    <a:cubicBezTo>
                      <a:pt x="53" y="14"/>
                      <a:pt x="53" y="15"/>
                      <a:pt x="54" y="15"/>
                    </a:cubicBezTo>
                    <a:cubicBezTo>
                      <a:pt x="54" y="15"/>
                      <a:pt x="55" y="14"/>
                      <a:pt x="55" y="14"/>
                    </a:cubicBezTo>
                    <a:cubicBezTo>
                      <a:pt x="55" y="8"/>
                      <a:pt x="55" y="8"/>
                      <a:pt x="55" y="8"/>
                    </a:cubicBezTo>
                    <a:cubicBezTo>
                      <a:pt x="55" y="7"/>
                      <a:pt x="54" y="6"/>
                      <a:pt x="52" y="6"/>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2" name="Freeform 70"/>
              <p:cNvSpPr/>
              <p:nvPr/>
            </p:nvSpPr>
            <p:spPr bwMode="auto">
              <a:xfrm>
                <a:off x="6290610" y="1358257"/>
                <a:ext cx="136811" cy="255135"/>
              </a:xfrm>
              <a:custGeom>
                <a:avLst/>
                <a:gdLst>
                  <a:gd name="T0" fmla="*/ 2 w 15"/>
                  <a:gd name="T1" fmla="*/ 14 h 28"/>
                  <a:gd name="T2" fmla="*/ 3 w 15"/>
                  <a:gd name="T3" fmla="*/ 13 h 28"/>
                  <a:gd name="T4" fmla="*/ 3 w 15"/>
                  <a:gd name="T5" fmla="*/ 8 h 28"/>
                  <a:gd name="T6" fmla="*/ 4 w 15"/>
                  <a:gd name="T7" fmla="*/ 4 h 28"/>
                  <a:gd name="T8" fmla="*/ 4 w 15"/>
                  <a:gd name="T9" fmla="*/ 4 h 28"/>
                  <a:gd name="T10" fmla="*/ 4 w 15"/>
                  <a:gd name="T11" fmla="*/ 12 h 28"/>
                  <a:gd name="T12" fmla="*/ 4 w 15"/>
                  <a:gd name="T13" fmla="*/ 13 h 28"/>
                  <a:gd name="T14" fmla="*/ 4 w 15"/>
                  <a:gd name="T15" fmla="*/ 26 h 28"/>
                  <a:gd name="T16" fmla="*/ 5 w 15"/>
                  <a:gd name="T17" fmla="*/ 28 h 28"/>
                  <a:gd name="T18" fmla="*/ 5 w 15"/>
                  <a:gd name="T19" fmla="*/ 28 h 28"/>
                  <a:gd name="T20" fmla="*/ 5 w 15"/>
                  <a:gd name="T21" fmla="*/ 28 h 28"/>
                  <a:gd name="T22" fmla="*/ 7 w 15"/>
                  <a:gd name="T23" fmla="*/ 26 h 28"/>
                  <a:gd name="T24" fmla="*/ 7 w 15"/>
                  <a:gd name="T25" fmla="*/ 14 h 28"/>
                  <a:gd name="T26" fmla="*/ 8 w 15"/>
                  <a:gd name="T27" fmla="*/ 14 h 28"/>
                  <a:gd name="T28" fmla="*/ 8 w 15"/>
                  <a:gd name="T29" fmla="*/ 26 h 28"/>
                  <a:gd name="T30" fmla="*/ 10 w 15"/>
                  <a:gd name="T31" fmla="*/ 28 h 28"/>
                  <a:gd name="T32" fmla="*/ 10 w 15"/>
                  <a:gd name="T33" fmla="*/ 28 h 28"/>
                  <a:gd name="T34" fmla="*/ 10 w 15"/>
                  <a:gd name="T35" fmla="*/ 28 h 28"/>
                  <a:gd name="T36" fmla="*/ 12 w 15"/>
                  <a:gd name="T37" fmla="*/ 26 h 28"/>
                  <a:gd name="T38" fmla="*/ 12 w 15"/>
                  <a:gd name="T39" fmla="*/ 13 h 28"/>
                  <a:gd name="T40" fmla="*/ 12 w 15"/>
                  <a:gd name="T41" fmla="*/ 12 h 28"/>
                  <a:gd name="T42" fmla="*/ 12 w 15"/>
                  <a:gd name="T43" fmla="*/ 4 h 28"/>
                  <a:gd name="T44" fmla="*/ 12 w 15"/>
                  <a:gd name="T45" fmla="*/ 4 h 28"/>
                  <a:gd name="T46" fmla="*/ 12 w 15"/>
                  <a:gd name="T47" fmla="*/ 8 h 28"/>
                  <a:gd name="T48" fmla="*/ 12 w 15"/>
                  <a:gd name="T49" fmla="*/ 13 h 28"/>
                  <a:gd name="T50" fmla="*/ 14 w 15"/>
                  <a:gd name="T51" fmla="*/ 14 h 28"/>
                  <a:gd name="T52" fmla="*/ 15 w 15"/>
                  <a:gd name="T53" fmla="*/ 13 h 28"/>
                  <a:gd name="T54" fmla="*/ 15 w 15"/>
                  <a:gd name="T55" fmla="*/ 8 h 28"/>
                  <a:gd name="T56" fmla="*/ 13 w 15"/>
                  <a:gd name="T57" fmla="*/ 1 h 28"/>
                  <a:gd name="T58" fmla="*/ 10 w 15"/>
                  <a:gd name="T59" fmla="*/ 0 h 28"/>
                  <a:gd name="T60" fmla="*/ 10 w 15"/>
                  <a:gd name="T61" fmla="*/ 0 h 28"/>
                  <a:gd name="T62" fmla="*/ 10 w 15"/>
                  <a:gd name="T63" fmla="*/ 0 h 28"/>
                  <a:gd name="T64" fmla="*/ 10 w 15"/>
                  <a:gd name="T65" fmla="*/ 0 h 28"/>
                  <a:gd name="T66" fmla="*/ 8 w 15"/>
                  <a:gd name="T67" fmla="*/ 4 h 28"/>
                  <a:gd name="T68" fmla="*/ 8 w 15"/>
                  <a:gd name="T69" fmla="*/ 1 h 28"/>
                  <a:gd name="T70" fmla="*/ 8 w 15"/>
                  <a:gd name="T71" fmla="*/ 1 h 28"/>
                  <a:gd name="T72" fmla="*/ 8 w 15"/>
                  <a:gd name="T73" fmla="*/ 0 h 28"/>
                  <a:gd name="T74" fmla="*/ 8 w 15"/>
                  <a:gd name="T75" fmla="*/ 0 h 28"/>
                  <a:gd name="T76" fmla="*/ 7 w 15"/>
                  <a:gd name="T77" fmla="*/ 0 h 28"/>
                  <a:gd name="T78" fmla="*/ 7 w 15"/>
                  <a:gd name="T79" fmla="*/ 0 h 28"/>
                  <a:gd name="T80" fmla="*/ 7 w 15"/>
                  <a:gd name="T81" fmla="*/ 1 h 28"/>
                  <a:gd name="T82" fmla="*/ 7 w 15"/>
                  <a:gd name="T83" fmla="*/ 1 h 28"/>
                  <a:gd name="T84" fmla="*/ 7 w 15"/>
                  <a:gd name="T85" fmla="*/ 4 h 28"/>
                  <a:gd name="T86" fmla="*/ 6 w 15"/>
                  <a:gd name="T87" fmla="*/ 0 h 28"/>
                  <a:gd name="T88" fmla="*/ 6 w 15"/>
                  <a:gd name="T89" fmla="*/ 0 h 28"/>
                  <a:gd name="T90" fmla="*/ 6 w 15"/>
                  <a:gd name="T91" fmla="*/ 0 h 28"/>
                  <a:gd name="T92" fmla="*/ 5 w 15"/>
                  <a:gd name="T93" fmla="*/ 0 h 28"/>
                  <a:gd name="T94" fmla="*/ 2 w 15"/>
                  <a:gd name="T95" fmla="*/ 1 h 28"/>
                  <a:gd name="T96" fmla="*/ 0 w 15"/>
                  <a:gd name="T97" fmla="*/ 8 h 28"/>
                  <a:gd name="T98" fmla="*/ 0 w 15"/>
                  <a:gd name="T99" fmla="*/ 13 h 28"/>
                  <a:gd name="T100" fmla="*/ 2 w 15"/>
                  <a:gd name="T101" fmla="*/ 1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 h="28">
                    <a:moveTo>
                      <a:pt x="2" y="14"/>
                    </a:moveTo>
                    <a:cubicBezTo>
                      <a:pt x="3" y="14"/>
                      <a:pt x="3" y="14"/>
                      <a:pt x="3" y="13"/>
                    </a:cubicBezTo>
                    <a:cubicBezTo>
                      <a:pt x="3" y="13"/>
                      <a:pt x="3" y="10"/>
                      <a:pt x="3" y="8"/>
                    </a:cubicBezTo>
                    <a:cubicBezTo>
                      <a:pt x="3" y="7"/>
                      <a:pt x="3" y="4"/>
                      <a:pt x="4" y="4"/>
                    </a:cubicBezTo>
                    <a:cubicBezTo>
                      <a:pt x="4" y="4"/>
                      <a:pt x="4" y="4"/>
                      <a:pt x="4" y="4"/>
                    </a:cubicBezTo>
                    <a:cubicBezTo>
                      <a:pt x="4" y="12"/>
                      <a:pt x="4" y="12"/>
                      <a:pt x="4" y="12"/>
                    </a:cubicBezTo>
                    <a:cubicBezTo>
                      <a:pt x="4" y="12"/>
                      <a:pt x="4" y="13"/>
                      <a:pt x="4" y="13"/>
                    </a:cubicBezTo>
                    <a:cubicBezTo>
                      <a:pt x="4" y="26"/>
                      <a:pt x="4" y="26"/>
                      <a:pt x="4" y="26"/>
                    </a:cubicBezTo>
                    <a:cubicBezTo>
                      <a:pt x="4" y="27"/>
                      <a:pt x="4" y="28"/>
                      <a:pt x="5" y="28"/>
                    </a:cubicBezTo>
                    <a:cubicBezTo>
                      <a:pt x="5" y="28"/>
                      <a:pt x="5" y="28"/>
                      <a:pt x="5" y="28"/>
                    </a:cubicBezTo>
                    <a:cubicBezTo>
                      <a:pt x="5" y="28"/>
                      <a:pt x="5" y="28"/>
                      <a:pt x="5" y="28"/>
                    </a:cubicBezTo>
                    <a:cubicBezTo>
                      <a:pt x="6" y="28"/>
                      <a:pt x="7" y="27"/>
                      <a:pt x="7" y="26"/>
                    </a:cubicBezTo>
                    <a:cubicBezTo>
                      <a:pt x="7" y="14"/>
                      <a:pt x="7" y="14"/>
                      <a:pt x="7" y="14"/>
                    </a:cubicBezTo>
                    <a:cubicBezTo>
                      <a:pt x="8" y="14"/>
                      <a:pt x="8" y="14"/>
                      <a:pt x="8" y="14"/>
                    </a:cubicBezTo>
                    <a:cubicBezTo>
                      <a:pt x="8" y="26"/>
                      <a:pt x="8" y="26"/>
                      <a:pt x="8" y="26"/>
                    </a:cubicBezTo>
                    <a:cubicBezTo>
                      <a:pt x="8" y="27"/>
                      <a:pt x="9" y="28"/>
                      <a:pt x="10" y="28"/>
                    </a:cubicBezTo>
                    <a:cubicBezTo>
                      <a:pt x="10" y="28"/>
                      <a:pt x="10" y="28"/>
                      <a:pt x="10" y="28"/>
                    </a:cubicBezTo>
                    <a:cubicBezTo>
                      <a:pt x="10" y="28"/>
                      <a:pt x="10" y="28"/>
                      <a:pt x="10" y="28"/>
                    </a:cubicBezTo>
                    <a:cubicBezTo>
                      <a:pt x="11" y="28"/>
                      <a:pt x="12" y="27"/>
                      <a:pt x="12" y="26"/>
                    </a:cubicBezTo>
                    <a:cubicBezTo>
                      <a:pt x="12" y="13"/>
                      <a:pt x="12" y="13"/>
                      <a:pt x="12" y="13"/>
                    </a:cubicBezTo>
                    <a:cubicBezTo>
                      <a:pt x="12" y="13"/>
                      <a:pt x="12" y="12"/>
                      <a:pt x="12" y="12"/>
                    </a:cubicBezTo>
                    <a:cubicBezTo>
                      <a:pt x="12" y="4"/>
                      <a:pt x="12" y="4"/>
                      <a:pt x="12" y="4"/>
                    </a:cubicBezTo>
                    <a:cubicBezTo>
                      <a:pt x="12" y="4"/>
                      <a:pt x="12" y="4"/>
                      <a:pt x="12" y="4"/>
                    </a:cubicBezTo>
                    <a:cubicBezTo>
                      <a:pt x="12" y="4"/>
                      <a:pt x="12" y="7"/>
                      <a:pt x="12" y="8"/>
                    </a:cubicBezTo>
                    <a:cubicBezTo>
                      <a:pt x="13" y="10"/>
                      <a:pt x="12" y="13"/>
                      <a:pt x="12" y="13"/>
                    </a:cubicBezTo>
                    <a:cubicBezTo>
                      <a:pt x="12" y="14"/>
                      <a:pt x="13" y="14"/>
                      <a:pt x="14" y="14"/>
                    </a:cubicBezTo>
                    <a:cubicBezTo>
                      <a:pt x="15" y="14"/>
                      <a:pt x="15" y="14"/>
                      <a:pt x="15" y="13"/>
                    </a:cubicBezTo>
                    <a:cubicBezTo>
                      <a:pt x="15" y="13"/>
                      <a:pt x="15" y="10"/>
                      <a:pt x="15" y="8"/>
                    </a:cubicBezTo>
                    <a:cubicBezTo>
                      <a:pt x="15" y="3"/>
                      <a:pt x="13" y="1"/>
                      <a:pt x="13" y="1"/>
                    </a:cubicBezTo>
                    <a:cubicBezTo>
                      <a:pt x="12" y="1"/>
                      <a:pt x="11" y="0"/>
                      <a:pt x="10" y="0"/>
                    </a:cubicBezTo>
                    <a:cubicBezTo>
                      <a:pt x="10" y="0"/>
                      <a:pt x="10" y="0"/>
                      <a:pt x="10" y="0"/>
                    </a:cubicBezTo>
                    <a:cubicBezTo>
                      <a:pt x="10" y="0"/>
                      <a:pt x="10" y="0"/>
                      <a:pt x="10" y="0"/>
                    </a:cubicBezTo>
                    <a:cubicBezTo>
                      <a:pt x="10" y="0"/>
                      <a:pt x="10" y="0"/>
                      <a:pt x="10" y="0"/>
                    </a:cubicBezTo>
                    <a:cubicBezTo>
                      <a:pt x="10" y="0"/>
                      <a:pt x="9" y="2"/>
                      <a:pt x="8" y="4"/>
                    </a:cubicBezTo>
                    <a:cubicBezTo>
                      <a:pt x="8" y="3"/>
                      <a:pt x="8" y="1"/>
                      <a:pt x="8" y="1"/>
                    </a:cubicBezTo>
                    <a:cubicBezTo>
                      <a:pt x="8" y="1"/>
                      <a:pt x="8" y="1"/>
                      <a:pt x="8" y="1"/>
                    </a:cubicBezTo>
                    <a:cubicBezTo>
                      <a:pt x="8" y="0"/>
                      <a:pt x="8" y="0"/>
                      <a:pt x="8" y="0"/>
                    </a:cubicBezTo>
                    <a:cubicBezTo>
                      <a:pt x="8" y="0"/>
                      <a:pt x="8" y="0"/>
                      <a:pt x="8" y="0"/>
                    </a:cubicBezTo>
                    <a:cubicBezTo>
                      <a:pt x="7" y="0"/>
                      <a:pt x="7" y="0"/>
                      <a:pt x="7" y="0"/>
                    </a:cubicBezTo>
                    <a:cubicBezTo>
                      <a:pt x="7" y="0"/>
                      <a:pt x="7" y="0"/>
                      <a:pt x="7" y="0"/>
                    </a:cubicBezTo>
                    <a:cubicBezTo>
                      <a:pt x="7" y="1"/>
                      <a:pt x="7" y="1"/>
                      <a:pt x="7" y="1"/>
                    </a:cubicBezTo>
                    <a:cubicBezTo>
                      <a:pt x="7" y="1"/>
                      <a:pt x="7" y="1"/>
                      <a:pt x="7" y="1"/>
                    </a:cubicBezTo>
                    <a:cubicBezTo>
                      <a:pt x="7" y="1"/>
                      <a:pt x="7" y="3"/>
                      <a:pt x="7" y="4"/>
                    </a:cubicBezTo>
                    <a:cubicBezTo>
                      <a:pt x="6" y="2"/>
                      <a:pt x="6" y="0"/>
                      <a:pt x="6" y="0"/>
                    </a:cubicBezTo>
                    <a:cubicBezTo>
                      <a:pt x="6" y="0"/>
                      <a:pt x="6" y="0"/>
                      <a:pt x="6" y="0"/>
                    </a:cubicBezTo>
                    <a:cubicBezTo>
                      <a:pt x="6" y="0"/>
                      <a:pt x="6" y="0"/>
                      <a:pt x="6" y="0"/>
                    </a:cubicBezTo>
                    <a:cubicBezTo>
                      <a:pt x="5" y="0"/>
                      <a:pt x="5" y="0"/>
                      <a:pt x="5" y="0"/>
                    </a:cubicBezTo>
                    <a:cubicBezTo>
                      <a:pt x="4" y="0"/>
                      <a:pt x="3" y="1"/>
                      <a:pt x="2" y="1"/>
                    </a:cubicBezTo>
                    <a:cubicBezTo>
                      <a:pt x="2" y="1"/>
                      <a:pt x="1" y="3"/>
                      <a:pt x="0" y="8"/>
                    </a:cubicBezTo>
                    <a:cubicBezTo>
                      <a:pt x="0" y="10"/>
                      <a:pt x="0" y="13"/>
                      <a:pt x="0" y="13"/>
                    </a:cubicBezTo>
                    <a:cubicBezTo>
                      <a:pt x="1" y="14"/>
                      <a:pt x="1" y="14"/>
                      <a:pt x="2" y="14"/>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3" name="Freeform 71"/>
              <p:cNvSpPr/>
              <p:nvPr/>
            </p:nvSpPr>
            <p:spPr bwMode="auto">
              <a:xfrm>
                <a:off x="6327586" y="1273212"/>
                <a:ext cx="62859" cy="73952"/>
              </a:xfrm>
              <a:custGeom>
                <a:avLst/>
                <a:gdLst>
                  <a:gd name="T0" fmla="*/ 1 w 7"/>
                  <a:gd name="T1" fmla="*/ 5 h 8"/>
                  <a:gd name="T2" fmla="*/ 4 w 7"/>
                  <a:gd name="T3" fmla="*/ 8 h 8"/>
                  <a:gd name="T4" fmla="*/ 7 w 7"/>
                  <a:gd name="T5" fmla="*/ 5 h 8"/>
                  <a:gd name="T6" fmla="*/ 7 w 7"/>
                  <a:gd name="T7" fmla="*/ 4 h 8"/>
                  <a:gd name="T8" fmla="*/ 7 w 7"/>
                  <a:gd name="T9" fmla="*/ 4 h 8"/>
                  <a:gd name="T10" fmla="*/ 4 w 7"/>
                  <a:gd name="T11" fmla="*/ 0 h 8"/>
                  <a:gd name="T12" fmla="*/ 1 w 7"/>
                  <a:gd name="T13" fmla="*/ 4 h 8"/>
                  <a:gd name="T14" fmla="*/ 0 w 7"/>
                  <a:gd name="T15" fmla="*/ 4 h 8"/>
                  <a:gd name="T16" fmla="*/ 1 w 7"/>
                  <a:gd name="T1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8">
                    <a:moveTo>
                      <a:pt x="1" y="5"/>
                    </a:moveTo>
                    <a:cubicBezTo>
                      <a:pt x="1" y="7"/>
                      <a:pt x="2" y="8"/>
                      <a:pt x="4" y="8"/>
                    </a:cubicBezTo>
                    <a:cubicBezTo>
                      <a:pt x="5" y="8"/>
                      <a:pt x="6" y="7"/>
                      <a:pt x="7" y="5"/>
                    </a:cubicBezTo>
                    <a:cubicBezTo>
                      <a:pt x="7" y="5"/>
                      <a:pt x="7" y="5"/>
                      <a:pt x="7" y="4"/>
                    </a:cubicBezTo>
                    <a:cubicBezTo>
                      <a:pt x="7" y="4"/>
                      <a:pt x="7" y="4"/>
                      <a:pt x="7" y="4"/>
                    </a:cubicBezTo>
                    <a:cubicBezTo>
                      <a:pt x="7" y="2"/>
                      <a:pt x="5" y="0"/>
                      <a:pt x="4" y="0"/>
                    </a:cubicBezTo>
                    <a:cubicBezTo>
                      <a:pt x="2" y="0"/>
                      <a:pt x="1" y="2"/>
                      <a:pt x="1" y="4"/>
                    </a:cubicBezTo>
                    <a:cubicBezTo>
                      <a:pt x="0" y="4"/>
                      <a:pt x="0" y="4"/>
                      <a:pt x="0" y="4"/>
                    </a:cubicBezTo>
                    <a:cubicBezTo>
                      <a:pt x="0" y="5"/>
                      <a:pt x="0" y="5"/>
                      <a:pt x="1" y="5"/>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4" name="Freeform 72"/>
              <p:cNvSpPr/>
              <p:nvPr/>
            </p:nvSpPr>
            <p:spPr bwMode="auto">
              <a:xfrm>
                <a:off x="6464397"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3 w 14"/>
                  <a:gd name="T55" fmla="*/ 7 h 26"/>
                  <a:gd name="T56" fmla="*/ 12 w 14"/>
                  <a:gd name="T57" fmla="*/ 1 h 26"/>
                  <a:gd name="T58" fmla="*/ 9 w 14"/>
                  <a:gd name="T59" fmla="*/ 0 h 26"/>
                  <a:gd name="T60" fmla="*/ 8 w 14"/>
                  <a:gd name="T61" fmla="*/ 0 h 26"/>
                  <a:gd name="T62" fmla="*/ 8 w 14"/>
                  <a:gd name="T63" fmla="*/ 0 h 26"/>
                  <a:gd name="T64" fmla="*/ 8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1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5"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3" y="7"/>
                    </a:cubicBezTo>
                    <a:cubicBezTo>
                      <a:pt x="13" y="3"/>
                      <a:pt x="12" y="1"/>
                      <a:pt x="12" y="1"/>
                    </a:cubicBezTo>
                    <a:cubicBezTo>
                      <a:pt x="11" y="0"/>
                      <a:pt x="10" y="0"/>
                      <a:pt x="9" y="0"/>
                    </a:cubicBezTo>
                    <a:cubicBezTo>
                      <a:pt x="9" y="0"/>
                      <a:pt x="9" y="0"/>
                      <a:pt x="8" y="0"/>
                    </a:cubicBezTo>
                    <a:cubicBezTo>
                      <a:pt x="8" y="0"/>
                      <a:pt x="8" y="0"/>
                      <a:pt x="8" y="0"/>
                    </a:cubicBezTo>
                    <a:cubicBezTo>
                      <a:pt x="8" y="0"/>
                      <a:pt x="8" y="0"/>
                      <a:pt x="8" y="0"/>
                    </a:cubicBezTo>
                    <a:cubicBezTo>
                      <a:pt x="8"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4" y="0"/>
                      <a:pt x="4" y="0"/>
                      <a:pt x="4" y="0"/>
                    </a:cubicBezTo>
                    <a:cubicBezTo>
                      <a:pt x="3" y="0"/>
                      <a:pt x="2" y="0"/>
                      <a:pt x="1" y="1"/>
                    </a:cubicBezTo>
                    <a:cubicBezTo>
                      <a:pt x="1" y="1"/>
                      <a:pt x="0" y="3"/>
                      <a:pt x="0" y="7"/>
                    </a:cubicBezTo>
                    <a:cubicBezTo>
                      <a:pt x="0" y="9"/>
                      <a:pt x="0" y="12"/>
                      <a:pt x="0" y="12"/>
                    </a:cubicBezTo>
                    <a:cubicBezTo>
                      <a:pt x="0" y="13"/>
                      <a:pt x="0" y="13"/>
                      <a:pt x="1" y="13"/>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5" name="Freeform 73"/>
              <p:cNvSpPr/>
              <p:nvPr/>
            </p:nvSpPr>
            <p:spPr bwMode="auto">
              <a:xfrm>
                <a:off x="6493978" y="1347164"/>
                <a:ext cx="62859" cy="66557"/>
              </a:xfrm>
              <a:custGeom>
                <a:avLst/>
                <a:gdLst>
                  <a:gd name="T0" fmla="*/ 1 w 7"/>
                  <a:gd name="T1" fmla="*/ 5 h 7"/>
                  <a:gd name="T2" fmla="*/ 4 w 7"/>
                  <a:gd name="T3" fmla="*/ 7 h 7"/>
                  <a:gd name="T4" fmla="*/ 6 w 7"/>
                  <a:gd name="T5" fmla="*/ 4 h 7"/>
                  <a:gd name="T6" fmla="*/ 7 w 7"/>
                  <a:gd name="T7" fmla="*/ 3 h 7"/>
                  <a:gd name="T8" fmla="*/ 6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6" y="3"/>
                    </a:cubicBezTo>
                    <a:cubicBezTo>
                      <a:pt x="6" y="1"/>
                      <a:pt x="5" y="0"/>
                      <a:pt x="4" y="0"/>
                    </a:cubicBezTo>
                    <a:cubicBezTo>
                      <a:pt x="2" y="0"/>
                      <a:pt x="1" y="1"/>
                      <a:pt x="1" y="3"/>
                    </a:cubicBezTo>
                    <a:cubicBezTo>
                      <a:pt x="0" y="3"/>
                      <a:pt x="0" y="3"/>
                      <a:pt x="0" y="3"/>
                    </a:cubicBezTo>
                    <a:cubicBezTo>
                      <a:pt x="0" y="4"/>
                      <a:pt x="0" y="4"/>
                      <a:pt x="1" y="5"/>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6" name="Freeform 74"/>
              <p:cNvSpPr/>
              <p:nvPr/>
            </p:nvSpPr>
            <p:spPr bwMode="auto">
              <a:xfrm>
                <a:off x="6135311" y="1421116"/>
                <a:ext cx="129416" cy="240344"/>
              </a:xfrm>
              <a:custGeom>
                <a:avLst/>
                <a:gdLst>
                  <a:gd name="T0" fmla="*/ 1 w 14"/>
                  <a:gd name="T1" fmla="*/ 13 h 26"/>
                  <a:gd name="T2" fmla="*/ 2 w 14"/>
                  <a:gd name="T3" fmla="*/ 12 h 26"/>
                  <a:gd name="T4" fmla="*/ 2 w 14"/>
                  <a:gd name="T5" fmla="*/ 8 h 26"/>
                  <a:gd name="T6" fmla="*/ 3 w 14"/>
                  <a:gd name="T7" fmla="*/ 4 h 26"/>
                  <a:gd name="T8" fmla="*/ 3 w 14"/>
                  <a:gd name="T9" fmla="*/ 4 h 26"/>
                  <a:gd name="T10" fmla="*/ 3 w 14"/>
                  <a:gd name="T11" fmla="*/ 11 h 26"/>
                  <a:gd name="T12" fmla="*/ 3 w 14"/>
                  <a:gd name="T13" fmla="*/ 12 h 26"/>
                  <a:gd name="T14" fmla="*/ 3 w 14"/>
                  <a:gd name="T15" fmla="*/ 24 h 26"/>
                  <a:gd name="T16" fmla="*/ 5 w 14"/>
                  <a:gd name="T17" fmla="*/ 26 h 26"/>
                  <a:gd name="T18" fmla="*/ 5 w 14"/>
                  <a:gd name="T19" fmla="*/ 26 h 26"/>
                  <a:gd name="T20" fmla="*/ 5 w 14"/>
                  <a:gd name="T21" fmla="*/ 26 h 26"/>
                  <a:gd name="T22" fmla="*/ 6 w 14"/>
                  <a:gd name="T23" fmla="*/ 24 h 26"/>
                  <a:gd name="T24" fmla="*/ 6 w 14"/>
                  <a:gd name="T25" fmla="*/ 13 h 26"/>
                  <a:gd name="T26" fmla="*/ 7 w 14"/>
                  <a:gd name="T27" fmla="*/ 13 h 26"/>
                  <a:gd name="T28" fmla="*/ 7 w 14"/>
                  <a:gd name="T29" fmla="*/ 24 h 26"/>
                  <a:gd name="T30" fmla="*/ 9 w 14"/>
                  <a:gd name="T31" fmla="*/ 26 h 26"/>
                  <a:gd name="T32" fmla="*/ 9 w 14"/>
                  <a:gd name="T33" fmla="*/ 26 h 26"/>
                  <a:gd name="T34" fmla="*/ 9 w 14"/>
                  <a:gd name="T35" fmla="*/ 26 h 26"/>
                  <a:gd name="T36" fmla="*/ 10 w 14"/>
                  <a:gd name="T37" fmla="*/ 24 h 26"/>
                  <a:gd name="T38" fmla="*/ 10 w 14"/>
                  <a:gd name="T39" fmla="*/ 12 h 26"/>
                  <a:gd name="T40" fmla="*/ 10 w 14"/>
                  <a:gd name="T41" fmla="*/ 11 h 26"/>
                  <a:gd name="T42" fmla="*/ 10 w 14"/>
                  <a:gd name="T43" fmla="*/ 4 h 26"/>
                  <a:gd name="T44" fmla="*/ 10 w 14"/>
                  <a:gd name="T45" fmla="*/ 4 h 26"/>
                  <a:gd name="T46" fmla="*/ 11 w 14"/>
                  <a:gd name="T47" fmla="*/ 8 h 26"/>
                  <a:gd name="T48" fmla="*/ 11 w 14"/>
                  <a:gd name="T49" fmla="*/ 12 h 26"/>
                  <a:gd name="T50" fmla="*/ 12 w 14"/>
                  <a:gd name="T51" fmla="*/ 13 h 26"/>
                  <a:gd name="T52" fmla="*/ 13 w 14"/>
                  <a:gd name="T53" fmla="*/ 12 h 26"/>
                  <a:gd name="T54" fmla="*/ 14 w 14"/>
                  <a:gd name="T55" fmla="*/ 7 h 26"/>
                  <a:gd name="T56" fmla="*/ 12 w 14"/>
                  <a:gd name="T57" fmla="*/ 1 h 26"/>
                  <a:gd name="T58" fmla="*/ 9 w 14"/>
                  <a:gd name="T59" fmla="*/ 0 h 26"/>
                  <a:gd name="T60" fmla="*/ 9 w 14"/>
                  <a:gd name="T61" fmla="*/ 0 h 26"/>
                  <a:gd name="T62" fmla="*/ 9 w 14"/>
                  <a:gd name="T63" fmla="*/ 0 h 26"/>
                  <a:gd name="T64" fmla="*/ 9 w 14"/>
                  <a:gd name="T65" fmla="*/ 0 h 26"/>
                  <a:gd name="T66" fmla="*/ 7 w 14"/>
                  <a:gd name="T67" fmla="*/ 3 h 26"/>
                  <a:gd name="T68" fmla="*/ 7 w 14"/>
                  <a:gd name="T69" fmla="*/ 1 h 26"/>
                  <a:gd name="T70" fmla="*/ 7 w 14"/>
                  <a:gd name="T71" fmla="*/ 0 h 26"/>
                  <a:gd name="T72" fmla="*/ 7 w 14"/>
                  <a:gd name="T73" fmla="*/ 0 h 26"/>
                  <a:gd name="T74" fmla="*/ 7 w 14"/>
                  <a:gd name="T75" fmla="*/ 0 h 26"/>
                  <a:gd name="T76" fmla="*/ 6 w 14"/>
                  <a:gd name="T77" fmla="*/ 0 h 26"/>
                  <a:gd name="T78" fmla="*/ 6 w 14"/>
                  <a:gd name="T79" fmla="*/ 0 h 26"/>
                  <a:gd name="T80" fmla="*/ 6 w 14"/>
                  <a:gd name="T81" fmla="*/ 0 h 26"/>
                  <a:gd name="T82" fmla="*/ 6 w 14"/>
                  <a:gd name="T83" fmla="*/ 1 h 26"/>
                  <a:gd name="T84" fmla="*/ 6 w 14"/>
                  <a:gd name="T85" fmla="*/ 3 h 26"/>
                  <a:gd name="T86" fmla="*/ 5 w 14"/>
                  <a:gd name="T87" fmla="*/ 0 h 26"/>
                  <a:gd name="T88" fmla="*/ 5 w 14"/>
                  <a:gd name="T89" fmla="*/ 0 h 26"/>
                  <a:gd name="T90" fmla="*/ 5 w 14"/>
                  <a:gd name="T91" fmla="*/ 0 h 26"/>
                  <a:gd name="T92" fmla="*/ 4 w 14"/>
                  <a:gd name="T93" fmla="*/ 0 h 26"/>
                  <a:gd name="T94" fmla="*/ 2 w 14"/>
                  <a:gd name="T95" fmla="*/ 1 h 26"/>
                  <a:gd name="T96" fmla="*/ 0 w 14"/>
                  <a:gd name="T97" fmla="*/ 7 h 26"/>
                  <a:gd name="T98" fmla="*/ 0 w 14"/>
                  <a:gd name="T99" fmla="*/ 12 h 26"/>
                  <a:gd name="T100" fmla="*/ 1 w 14"/>
                  <a:gd name="T101" fmla="*/ 1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 h="26">
                    <a:moveTo>
                      <a:pt x="1" y="13"/>
                    </a:moveTo>
                    <a:cubicBezTo>
                      <a:pt x="2" y="13"/>
                      <a:pt x="2" y="13"/>
                      <a:pt x="2" y="12"/>
                    </a:cubicBezTo>
                    <a:cubicBezTo>
                      <a:pt x="2" y="12"/>
                      <a:pt x="2" y="10"/>
                      <a:pt x="2" y="8"/>
                    </a:cubicBezTo>
                    <a:cubicBezTo>
                      <a:pt x="2" y="6"/>
                      <a:pt x="3" y="4"/>
                      <a:pt x="3" y="4"/>
                    </a:cubicBezTo>
                    <a:cubicBezTo>
                      <a:pt x="3" y="4"/>
                      <a:pt x="3" y="4"/>
                      <a:pt x="3" y="4"/>
                    </a:cubicBezTo>
                    <a:cubicBezTo>
                      <a:pt x="3" y="11"/>
                      <a:pt x="3" y="11"/>
                      <a:pt x="3" y="11"/>
                    </a:cubicBezTo>
                    <a:cubicBezTo>
                      <a:pt x="3" y="12"/>
                      <a:pt x="3" y="12"/>
                      <a:pt x="3" y="12"/>
                    </a:cubicBezTo>
                    <a:cubicBezTo>
                      <a:pt x="3" y="24"/>
                      <a:pt x="3" y="24"/>
                      <a:pt x="3" y="24"/>
                    </a:cubicBezTo>
                    <a:cubicBezTo>
                      <a:pt x="3" y="25"/>
                      <a:pt x="4" y="26"/>
                      <a:pt x="5" y="26"/>
                    </a:cubicBezTo>
                    <a:cubicBezTo>
                      <a:pt x="5" y="26"/>
                      <a:pt x="5" y="26"/>
                      <a:pt x="5" y="26"/>
                    </a:cubicBezTo>
                    <a:cubicBezTo>
                      <a:pt x="5" y="26"/>
                      <a:pt x="5" y="26"/>
                      <a:pt x="5" y="26"/>
                    </a:cubicBezTo>
                    <a:cubicBezTo>
                      <a:pt x="6" y="26"/>
                      <a:pt x="6" y="25"/>
                      <a:pt x="6" y="24"/>
                    </a:cubicBezTo>
                    <a:cubicBezTo>
                      <a:pt x="6" y="13"/>
                      <a:pt x="6" y="13"/>
                      <a:pt x="6" y="13"/>
                    </a:cubicBezTo>
                    <a:cubicBezTo>
                      <a:pt x="7" y="13"/>
                      <a:pt x="7" y="13"/>
                      <a:pt x="7" y="13"/>
                    </a:cubicBezTo>
                    <a:cubicBezTo>
                      <a:pt x="7" y="24"/>
                      <a:pt x="7" y="24"/>
                      <a:pt x="7" y="24"/>
                    </a:cubicBezTo>
                    <a:cubicBezTo>
                      <a:pt x="7" y="25"/>
                      <a:pt x="8" y="26"/>
                      <a:pt x="9" y="26"/>
                    </a:cubicBezTo>
                    <a:cubicBezTo>
                      <a:pt x="9" y="26"/>
                      <a:pt x="9" y="26"/>
                      <a:pt x="9" y="26"/>
                    </a:cubicBezTo>
                    <a:cubicBezTo>
                      <a:pt x="9" y="26"/>
                      <a:pt x="9" y="26"/>
                      <a:pt x="9" y="26"/>
                    </a:cubicBezTo>
                    <a:cubicBezTo>
                      <a:pt x="10" y="26"/>
                      <a:pt x="10" y="25"/>
                      <a:pt x="10" y="24"/>
                    </a:cubicBezTo>
                    <a:cubicBezTo>
                      <a:pt x="10" y="12"/>
                      <a:pt x="10" y="12"/>
                      <a:pt x="10" y="12"/>
                    </a:cubicBezTo>
                    <a:cubicBezTo>
                      <a:pt x="10" y="12"/>
                      <a:pt x="10" y="12"/>
                      <a:pt x="10" y="11"/>
                    </a:cubicBezTo>
                    <a:cubicBezTo>
                      <a:pt x="10" y="4"/>
                      <a:pt x="10" y="4"/>
                      <a:pt x="10" y="4"/>
                    </a:cubicBezTo>
                    <a:cubicBezTo>
                      <a:pt x="10" y="4"/>
                      <a:pt x="10" y="4"/>
                      <a:pt x="10" y="4"/>
                    </a:cubicBezTo>
                    <a:cubicBezTo>
                      <a:pt x="11" y="4"/>
                      <a:pt x="11" y="6"/>
                      <a:pt x="11" y="8"/>
                    </a:cubicBezTo>
                    <a:cubicBezTo>
                      <a:pt x="11" y="10"/>
                      <a:pt x="11" y="12"/>
                      <a:pt x="11" y="12"/>
                    </a:cubicBezTo>
                    <a:cubicBezTo>
                      <a:pt x="11" y="13"/>
                      <a:pt x="11" y="13"/>
                      <a:pt x="12" y="13"/>
                    </a:cubicBezTo>
                    <a:cubicBezTo>
                      <a:pt x="13" y="13"/>
                      <a:pt x="13" y="13"/>
                      <a:pt x="13" y="12"/>
                    </a:cubicBezTo>
                    <a:cubicBezTo>
                      <a:pt x="13" y="12"/>
                      <a:pt x="14" y="9"/>
                      <a:pt x="14" y="7"/>
                    </a:cubicBezTo>
                    <a:cubicBezTo>
                      <a:pt x="13" y="3"/>
                      <a:pt x="12" y="1"/>
                      <a:pt x="12" y="1"/>
                    </a:cubicBezTo>
                    <a:cubicBezTo>
                      <a:pt x="11" y="0"/>
                      <a:pt x="10" y="0"/>
                      <a:pt x="9" y="0"/>
                    </a:cubicBezTo>
                    <a:cubicBezTo>
                      <a:pt x="9" y="0"/>
                      <a:pt x="9" y="0"/>
                      <a:pt x="9" y="0"/>
                    </a:cubicBezTo>
                    <a:cubicBezTo>
                      <a:pt x="9" y="0"/>
                      <a:pt x="9" y="0"/>
                      <a:pt x="9" y="0"/>
                    </a:cubicBezTo>
                    <a:cubicBezTo>
                      <a:pt x="9" y="0"/>
                      <a:pt x="9" y="0"/>
                      <a:pt x="9" y="0"/>
                    </a:cubicBezTo>
                    <a:cubicBezTo>
                      <a:pt x="9" y="0"/>
                      <a:pt x="8" y="2"/>
                      <a:pt x="7" y="3"/>
                    </a:cubicBezTo>
                    <a:cubicBezTo>
                      <a:pt x="7" y="2"/>
                      <a:pt x="7" y="1"/>
                      <a:pt x="7" y="1"/>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1"/>
                      <a:pt x="6" y="1"/>
                      <a:pt x="6" y="1"/>
                    </a:cubicBezTo>
                    <a:cubicBezTo>
                      <a:pt x="6" y="1"/>
                      <a:pt x="6" y="2"/>
                      <a:pt x="6" y="3"/>
                    </a:cubicBezTo>
                    <a:cubicBezTo>
                      <a:pt x="5" y="2"/>
                      <a:pt x="5" y="0"/>
                      <a:pt x="5" y="0"/>
                    </a:cubicBezTo>
                    <a:cubicBezTo>
                      <a:pt x="5" y="0"/>
                      <a:pt x="5" y="0"/>
                      <a:pt x="5" y="0"/>
                    </a:cubicBezTo>
                    <a:cubicBezTo>
                      <a:pt x="5" y="0"/>
                      <a:pt x="5" y="0"/>
                      <a:pt x="5" y="0"/>
                    </a:cubicBezTo>
                    <a:cubicBezTo>
                      <a:pt x="5" y="0"/>
                      <a:pt x="4" y="0"/>
                      <a:pt x="4" y="0"/>
                    </a:cubicBezTo>
                    <a:cubicBezTo>
                      <a:pt x="3" y="0"/>
                      <a:pt x="2" y="0"/>
                      <a:pt x="2" y="1"/>
                    </a:cubicBezTo>
                    <a:cubicBezTo>
                      <a:pt x="1" y="1"/>
                      <a:pt x="0" y="3"/>
                      <a:pt x="0" y="7"/>
                    </a:cubicBezTo>
                    <a:cubicBezTo>
                      <a:pt x="0" y="9"/>
                      <a:pt x="0" y="12"/>
                      <a:pt x="0" y="12"/>
                    </a:cubicBezTo>
                    <a:cubicBezTo>
                      <a:pt x="0" y="13"/>
                      <a:pt x="0" y="13"/>
                      <a:pt x="1" y="13"/>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57" name="Freeform 75"/>
              <p:cNvSpPr/>
              <p:nvPr/>
            </p:nvSpPr>
            <p:spPr bwMode="auto">
              <a:xfrm>
                <a:off x="6161194" y="1347164"/>
                <a:ext cx="66557" cy="66557"/>
              </a:xfrm>
              <a:custGeom>
                <a:avLst/>
                <a:gdLst>
                  <a:gd name="T0" fmla="*/ 1 w 7"/>
                  <a:gd name="T1" fmla="*/ 5 h 7"/>
                  <a:gd name="T2" fmla="*/ 4 w 7"/>
                  <a:gd name="T3" fmla="*/ 7 h 7"/>
                  <a:gd name="T4" fmla="*/ 6 w 7"/>
                  <a:gd name="T5" fmla="*/ 4 h 7"/>
                  <a:gd name="T6" fmla="*/ 7 w 7"/>
                  <a:gd name="T7" fmla="*/ 3 h 7"/>
                  <a:gd name="T8" fmla="*/ 7 w 7"/>
                  <a:gd name="T9" fmla="*/ 3 h 7"/>
                  <a:gd name="T10" fmla="*/ 4 w 7"/>
                  <a:gd name="T11" fmla="*/ 0 h 7"/>
                  <a:gd name="T12" fmla="*/ 1 w 7"/>
                  <a:gd name="T13" fmla="*/ 3 h 7"/>
                  <a:gd name="T14" fmla="*/ 0 w 7"/>
                  <a:gd name="T15" fmla="*/ 3 h 7"/>
                  <a:gd name="T16" fmla="*/ 1 w 7"/>
                  <a:gd name="T17"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1" y="5"/>
                    </a:moveTo>
                    <a:cubicBezTo>
                      <a:pt x="1" y="6"/>
                      <a:pt x="2" y="7"/>
                      <a:pt x="4" y="7"/>
                    </a:cubicBezTo>
                    <a:cubicBezTo>
                      <a:pt x="5" y="7"/>
                      <a:pt x="6" y="6"/>
                      <a:pt x="6" y="4"/>
                    </a:cubicBezTo>
                    <a:cubicBezTo>
                      <a:pt x="7" y="4"/>
                      <a:pt x="7" y="4"/>
                      <a:pt x="7" y="3"/>
                    </a:cubicBezTo>
                    <a:cubicBezTo>
                      <a:pt x="7" y="3"/>
                      <a:pt x="7" y="3"/>
                      <a:pt x="7" y="3"/>
                    </a:cubicBezTo>
                    <a:cubicBezTo>
                      <a:pt x="7" y="1"/>
                      <a:pt x="5" y="0"/>
                      <a:pt x="4" y="0"/>
                    </a:cubicBezTo>
                    <a:cubicBezTo>
                      <a:pt x="2" y="0"/>
                      <a:pt x="1" y="1"/>
                      <a:pt x="1" y="3"/>
                    </a:cubicBezTo>
                    <a:cubicBezTo>
                      <a:pt x="1" y="3"/>
                      <a:pt x="0" y="3"/>
                      <a:pt x="0" y="3"/>
                    </a:cubicBezTo>
                    <a:cubicBezTo>
                      <a:pt x="0" y="4"/>
                      <a:pt x="1" y="4"/>
                      <a:pt x="1" y="5"/>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grpSp>
        <p:sp>
          <p:nvSpPr>
            <p:cNvPr id="50" name="文本框 109"/>
            <p:cNvSpPr txBox="1"/>
            <p:nvPr/>
          </p:nvSpPr>
          <p:spPr>
            <a:xfrm>
              <a:off x="3143004" y="2063556"/>
              <a:ext cx="729471" cy="677265"/>
            </a:xfrm>
            <a:prstGeom prst="rect">
              <a:avLst/>
            </a:prstGeom>
            <a:noFill/>
            <a:scene3d>
              <a:camera prst="orthographicFront">
                <a:rot lat="20428945" lon="19984105" rev="21487365"/>
              </a:camera>
              <a:lightRig rig="threePt" dir="t"/>
            </a:scene3d>
          </p:spPr>
          <p:txBody>
            <a:bodyPr wrap="square" rtlCol="0">
              <a:spAutoFit/>
            </a:bodyPr>
            <a:lstStyle/>
            <a:p>
              <a:pPr algn="ctr"/>
              <a:r>
                <a:rPr lang="en-US" altLang="zh-CN" sz="2700" dirty="0">
                  <a:solidFill>
                    <a:prstClr val="white"/>
                  </a:solidFill>
                  <a:latin typeface="Impact" panose="020B0806030902050204" pitchFamily="34" charset="0"/>
                </a:rPr>
                <a:t>04</a:t>
              </a:r>
              <a:endParaRPr lang="zh-CN" altLang="en-US" sz="2700" dirty="0">
                <a:solidFill>
                  <a:prstClr val="white"/>
                </a:solidFill>
                <a:latin typeface="Impact" panose="020B0806030902050204" pitchFamily="34" charset="0"/>
              </a:endParaRPr>
            </a:p>
          </p:txBody>
        </p:sp>
      </p:grpSp>
      <p:cxnSp>
        <p:nvCxnSpPr>
          <p:cNvPr id="61" name="直接连接符 60"/>
          <p:cNvCxnSpPr>
            <a:stCxn id="59" idx="1"/>
          </p:cNvCxnSpPr>
          <p:nvPr/>
        </p:nvCxnSpPr>
        <p:spPr>
          <a:xfrm>
            <a:off x="3931828" y="2366307"/>
            <a:ext cx="955317" cy="0"/>
          </a:xfrm>
          <a:prstGeom prst="line">
            <a:avLst/>
          </a:prstGeom>
          <a:ln w="12700">
            <a:solidFill>
              <a:schemeClr val="bg1">
                <a:lumMod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62" name="直接连接符 61"/>
          <p:cNvCxnSpPr>
            <a:stCxn id="44" idx="1"/>
          </p:cNvCxnSpPr>
          <p:nvPr/>
        </p:nvCxnSpPr>
        <p:spPr>
          <a:xfrm flipV="1">
            <a:off x="4020851" y="3047134"/>
            <a:ext cx="934707" cy="10453"/>
          </a:xfrm>
          <a:prstGeom prst="line">
            <a:avLst/>
          </a:prstGeom>
          <a:ln w="12700">
            <a:solidFill>
              <a:schemeClr val="bg1">
                <a:lumMod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63" name="直接连接符 62"/>
          <p:cNvCxnSpPr>
            <a:stCxn id="32" idx="1"/>
          </p:cNvCxnSpPr>
          <p:nvPr/>
        </p:nvCxnSpPr>
        <p:spPr>
          <a:xfrm>
            <a:off x="3845256" y="3760993"/>
            <a:ext cx="1110302" cy="839"/>
          </a:xfrm>
          <a:prstGeom prst="line">
            <a:avLst/>
          </a:prstGeom>
          <a:ln w="12700">
            <a:solidFill>
              <a:schemeClr val="bg1">
                <a:lumMod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4096861" y="4476666"/>
            <a:ext cx="858697" cy="0"/>
          </a:xfrm>
          <a:prstGeom prst="line">
            <a:avLst/>
          </a:prstGeom>
          <a:ln w="12700">
            <a:solidFill>
              <a:schemeClr val="bg1">
                <a:lumMod val="50000"/>
              </a:schemeClr>
            </a:solidFill>
            <a:prstDash val="sysDot"/>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0000" fill="hold" nodeType="afterEffect" p14:presetBounceEnd="40000">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14:bounceEnd="40000">
                                          <p:cBhvr additive="base">
                                            <p:cTn id="7" dur="750" fill="hold"/>
                                            <p:tgtEl>
                                              <p:spTgt spid="18"/>
                                            </p:tgtEl>
                                            <p:attrNameLst>
                                              <p:attrName>ppt_x</p:attrName>
                                            </p:attrNameLst>
                                          </p:cBhvr>
                                          <p:tavLst>
                                            <p:tav tm="0">
                                              <p:val>
                                                <p:strVal val="#ppt_x"/>
                                              </p:val>
                                            </p:tav>
                                            <p:tav tm="100000">
                                              <p:val>
                                                <p:strVal val="#ppt_x"/>
                                              </p:val>
                                            </p:tav>
                                          </p:tavLst>
                                        </p:anim>
                                        <p:anim calcmode="lin" valueType="num" p14:bounceEnd="40000">
                                          <p:cBhvr additive="base">
                                            <p:cTn id="8" dur="75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accel="40000" fill="hold" nodeType="afterEffect" p14:presetBounceEnd="40000">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14:bounceEnd="40000">
                                          <p:cBhvr additive="base">
                                            <p:cTn id="12" dur="750" fill="hold"/>
                                            <p:tgtEl>
                                              <p:spTgt spid="34"/>
                                            </p:tgtEl>
                                            <p:attrNameLst>
                                              <p:attrName>ppt_x</p:attrName>
                                            </p:attrNameLst>
                                          </p:cBhvr>
                                          <p:tavLst>
                                            <p:tav tm="0">
                                              <p:val>
                                                <p:strVal val="#ppt_x"/>
                                              </p:val>
                                            </p:tav>
                                            <p:tav tm="100000">
                                              <p:val>
                                                <p:strVal val="#ppt_x"/>
                                              </p:val>
                                            </p:tav>
                                          </p:tavLst>
                                        </p:anim>
                                        <p:anim calcmode="lin" valueType="num" p14:bounceEnd="40000">
                                          <p:cBhvr additive="base">
                                            <p:cTn id="13" dur="750" fill="hold"/>
                                            <p:tgtEl>
                                              <p:spTgt spid="3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accel="40000" fill="hold" nodeType="afterEffect" p14:presetBounceEnd="40000">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14:bounceEnd="40000">
                                          <p:cBhvr additive="base">
                                            <p:cTn id="17" dur="750" fill="hold"/>
                                            <p:tgtEl>
                                              <p:spTgt spid="46"/>
                                            </p:tgtEl>
                                            <p:attrNameLst>
                                              <p:attrName>ppt_x</p:attrName>
                                            </p:attrNameLst>
                                          </p:cBhvr>
                                          <p:tavLst>
                                            <p:tav tm="0">
                                              <p:val>
                                                <p:strVal val="#ppt_x"/>
                                              </p:val>
                                            </p:tav>
                                            <p:tav tm="100000">
                                              <p:val>
                                                <p:strVal val="#ppt_x"/>
                                              </p:val>
                                            </p:tav>
                                          </p:tavLst>
                                        </p:anim>
                                        <p:anim calcmode="lin" valueType="num" p14:bounceEnd="40000">
                                          <p:cBhvr additive="base">
                                            <p:cTn id="18" dur="75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2" presetClass="entr" presetSubtype="8" fill="hold"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wipe(left)">
                                          <p:cBhvr>
                                            <p:cTn id="22" dur="500"/>
                                            <p:tgtEl>
                                              <p:spTgt spid="64"/>
                                            </p:tgtEl>
                                          </p:cBhvr>
                                        </p:animEffect>
                                      </p:childTnLst>
                                    </p:cTn>
                                  </p:par>
                                  <p:par>
                                    <p:cTn id="23" presetID="22" presetClass="entr" presetSubtype="8" fill="hold" nodeType="withEffect">
                                      <p:stCondLst>
                                        <p:cond delay="0"/>
                                      </p:stCondLst>
                                      <p:childTnLst>
                                        <p:set>
                                          <p:cBhvr>
                                            <p:cTn id="24" dur="1" fill="hold">
                                              <p:stCondLst>
                                                <p:cond delay="0"/>
                                              </p:stCondLst>
                                            </p:cTn>
                                            <p:tgtEl>
                                              <p:spTgt spid="63"/>
                                            </p:tgtEl>
                                            <p:attrNameLst>
                                              <p:attrName>style.visibility</p:attrName>
                                            </p:attrNameLst>
                                          </p:cBhvr>
                                          <p:to>
                                            <p:strVal val="visible"/>
                                          </p:to>
                                        </p:set>
                                        <p:animEffect transition="in" filter="wipe(left)">
                                          <p:cBhvr>
                                            <p:cTn id="25" dur="500"/>
                                            <p:tgtEl>
                                              <p:spTgt spid="63"/>
                                            </p:tgtEl>
                                          </p:cBhvr>
                                        </p:animEffect>
                                      </p:childTnLst>
                                    </p:cTn>
                                  </p:par>
                                  <p:par>
                                    <p:cTn id="26" presetID="22" presetClass="entr" presetSubtype="8" fill="hold"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left)">
                                          <p:cBhvr>
                                            <p:cTn id="28" dur="500"/>
                                            <p:tgtEl>
                                              <p:spTgt spid="62"/>
                                            </p:tgtEl>
                                          </p:cBhvr>
                                        </p:animEffect>
                                      </p:childTnLst>
                                    </p:cTn>
                                  </p:par>
                                  <p:par>
                                    <p:cTn id="29" presetID="22" presetClass="entr" presetSubtype="8" fill="hold" nodeType="with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wipe(left)">
                                          <p:cBhvr>
                                            <p:cTn id="31" dur="500"/>
                                            <p:tgtEl>
                                              <p:spTgt spid="61"/>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left)">
                                          <p:cBhvr>
                                            <p:cTn id="44" dur="500"/>
                                            <p:tgtEl>
                                              <p:spTgt spid="6"/>
                                            </p:tgtEl>
                                          </p:cBhvr>
                                        </p:animEffect>
                                      </p:childTnLst>
                                    </p:cTn>
                                  </p:par>
                                </p:childTnLst>
                              </p:cTn>
                            </p:par>
                            <p:par>
                              <p:cTn id="45" fill="hold">
                                <p:stCondLst>
                                  <p:cond delay="4000"/>
                                </p:stCondLst>
                                <p:childTnLst>
                                  <p:par>
                                    <p:cTn id="46" presetID="16" presetClass="entr" presetSubtype="42"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arn(outHorizontal)">
                                          <p:cBhvr>
                                            <p:cTn id="48" dur="500"/>
                                            <p:tgtEl>
                                              <p:spTgt spid="13"/>
                                            </p:tgtEl>
                                          </p:cBhvr>
                                        </p:animEffect>
                                      </p:childTnLst>
                                    </p:cTn>
                                  </p:par>
                                  <p:par>
                                    <p:cTn id="49" presetID="16" presetClass="entr" presetSubtype="42"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barn(outHorizontal)">
                                          <p:cBhvr>
                                            <p:cTn id="51" dur="500"/>
                                            <p:tgtEl>
                                              <p:spTgt spid="11"/>
                                            </p:tgtEl>
                                          </p:cBhvr>
                                        </p:animEffect>
                                      </p:childTnLst>
                                    </p:cTn>
                                  </p:par>
                                  <p:par>
                                    <p:cTn id="52" presetID="16" presetClass="entr" presetSubtype="42"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arn(outHorizontal)">
                                          <p:cBhvr>
                                            <p:cTn id="54" dur="500"/>
                                            <p:tgtEl>
                                              <p:spTgt spid="9"/>
                                            </p:tgtEl>
                                          </p:cBhvr>
                                        </p:animEffect>
                                      </p:childTnLst>
                                    </p:cTn>
                                  </p:par>
                                  <p:par>
                                    <p:cTn id="55" presetID="16" presetClass="entr" presetSubtype="42" fill="hold"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arn(outHorizontal)">
                                          <p:cBhvr>
                                            <p:cTn id="57" dur="500"/>
                                            <p:tgtEl>
                                              <p:spTgt spid="7"/>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500"/>
                                            <p:tgtEl>
                                              <p:spTgt spid="14"/>
                                            </p:tgtEl>
                                          </p:cBhvr>
                                        </p:animEffect>
                                      </p:childTnLst>
                                    </p:cTn>
                                  </p:par>
                                </p:childTnLst>
                              </p:cTn>
                            </p:par>
                            <p:par>
                              <p:cTn id="62" fill="hold">
                                <p:stCondLst>
                                  <p:cond delay="5000"/>
                                </p:stCondLst>
                                <p:childTnLst>
                                  <p:par>
                                    <p:cTn id="63" presetID="22" presetClass="entr" presetSubtype="8"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left)">
                                          <p:cBhvr>
                                            <p:cTn id="65" dur="500"/>
                                            <p:tgtEl>
                                              <p:spTgt spid="15"/>
                                            </p:tgtEl>
                                          </p:cBhvr>
                                        </p:animEffect>
                                      </p:childTnLst>
                                    </p:cTn>
                                  </p:par>
                                </p:childTnLst>
                              </p:cTn>
                            </p:par>
                            <p:par>
                              <p:cTn id="66" fill="hold">
                                <p:stCondLst>
                                  <p:cond delay="5500"/>
                                </p:stCondLst>
                                <p:childTnLst>
                                  <p:par>
                                    <p:cTn id="67" presetID="22" presetClass="entr" presetSubtype="8"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left)">
                                          <p:cBhvr>
                                            <p:cTn id="69" dur="500"/>
                                            <p:tgtEl>
                                              <p:spTgt spid="16"/>
                                            </p:tgtEl>
                                          </p:cBhvr>
                                        </p:animEffect>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wipe(left)">
                                          <p:cBhvr>
                                            <p:cTn id="7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4" grpId="0"/>
          <p:bldP spid="15" grpId="0"/>
          <p:bldP spid="16" grpId="0"/>
          <p:bldP spid="17"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4000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750" fill="hold"/>
                                            <p:tgtEl>
                                              <p:spTgt spid="18"/>
                                            </p:tgtEl>
                                            <p:attrNameLst>
                                              <p:attrName>ppt_x</p:attrName>
                                            </p:attrNameLst>
                                          </p:cBhvr>
                                          <p:tavLst>
                                            <p:tav tm="0">
                                              <p:val>
                                                <p:strVal val="#ppt_x"/>
                                              </p:val>
                                            </p:tav>
                                            <p:tav tm="100000">
                                              <p:val>
                                                <p:strVal val="#ppt_x"/>
                                              </p:val>
                                            </p:tav>
                                          </p:tavLst>
                                        </p:anim>
                                        <p:anim calcmode="lin" valueType="num">
                                          <p:cBhvr additive="base">
                                            <p:cTn id="8" dur="750" fill="hold"/>
                                            <p:tgtEl>
                                              <p:spTgt spid="1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accel="40000" fill="hold" nodeType="afterEffect">
                                      <p:stCondLst>
                                        <p:cond delay="0"/>
                                      </p:stCondLst>
                                      <p:childTnLst>
                                        <p:set>
                                          <p:cBhvr>
                                            <p:cTn id="11" dur="1" fill="hold">
                                              <p:stCondLst>
                                                <p:cond delay="0"/>
                                              </p:stCondLst>
                                            </p:cTn>
                                            <p:tgtEl>
                                              <p:spTgt spid="34"/>
                                            </p:tgtEl>
                                            <p:attrNameLst>
                                              <p:attrName>style.visibility</p:attrName>
                                            </p:attrNameLst>
                                          </p:cBhvr>
                                          <p:to>
                                            <p:strVal val="visible"/>
                                          </p:to>
                                        </p:set>
                                        <p:anim calcmode="lin" valueType="num">
                                          <p:cBhvr additive="base">
                                            <p:cTn id="12" dur="750" fill="hold"/>
                                            <p:tgtEl>
                                              <p:spTgt spid="34"/>
                                            </p:tgtEl>
                                            <p:attrNameLst>
                                              <p:attrName>ppt_x</p:attrName>
                                            </p:attrNameLst>
                                          </p:cBhvr>
                                          <p:tavLst>
                                            <p:tav tm="0">
                                              <p:val>
                                                <p:strVal val="#ppt_x"/>
                                              </p:val>
                                            </p:tav>
                                            <p:tav tm="100000">
                                              <p:val>
                                                <p:strVal val="#ppt_x"/>
                                              </p:val>
                                            </p:tav>
                                          </p:tavLst>
                                        </p:anim>
                                        <p:anim calcmode="lin" valueType="num">
                                          <p:cBhvr additive="base">
                                            <p:cTn id="13" dur="750" fill="hold"/>
                                            <p:tgtEl>
                                              <p:spTgt spid="34"/>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accel="40000"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additive="base">
                                            <p:cTn id="17" dur="750" fill="hold"/>
                                            <p:tgtEl>
                                              <p:spTgt spid="46"/>
                                            </p:tgtEl>
                                            <p:attrNameLst>
                                              <p:attrName>ppt_x</p:attrName>
                                            </p:attrNameLst>
                                          </p:cBhvr>
                                          <p:tavLst>
                                            <p:tav tm="0">
                                              <p:val>
                                                <p:strVal val="#ppt_x"/>
                                              </p:val>
                                            </p:tav>
                                            <p:tav tm="100000">
                                              <p:val>
                                                <p:strVal val="#ppt_x"/>
                                              </p:val>
                                            </p:tav>
                                          </p:tavLst>
                                        </p:anim>
                                        <p:anim calcmode="lin" valueType="num">
                                          <p:cBhvr additive="base">
                                            <p:cTn id="18" dur="750" fill="hold"/>
                                            <p:tgtEl>
                                              <p:spTgt spid="46"/>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2" presetClass="entr" presetSubtype="8" fill="hold"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wipe(left)">
                                          <p:cBhvr>
                                            <p:cTn id="22" dur="500"/>
                                            <p:tgtEl>
                                              <p:spTgt spid="64"/>
                                            </p:tgtEl>
                                          </p:cBhvr>
                                        </p:animEffect>
                                      </p:childTnLst>
                                    </p:cTn>
                                  </p:par>
                                  <p:par>
                                    <p:cTn id="23" presetID="22" presetClass="entr" presetSubtype="8" fill="hold" nodeType="withEffect">
                                      <p:stCondLst>
                                        <p:cond delay="0"/>
                                      </p:stCondLst>
                                      <p:childTnLst>
                                        <p:set>
                                          <p:cBhvr>
                                            <p:cTn id="24" dur="1" fill="hold">
                                              <p:stCondLst>
                                                <p:cond delay="0"/>
                                              </p:stCondLst>
                                            </p:cTn>
                                            <p:tgtEl>
                                              <p:spTgt spid="63"/>
                                            </p:tgtEl>
                                            <p:attrNameLst>
                                              <p:attrName>style.visibility</p:attrName>
                                            </p:attrNameLst>
                                          </p:cBhvr>
                                          <p:to>
                                            <p:strVal val="visible"/>
                                          </p:to>
                                        </p:set>
                                        <p:animEffect transition="in" filter="wipe(left)">
                                          <p:cBhvr>
                                            <p:cTn id="25" dur="500"/>
                                            <p:tgtEl>
                                              <p:spTgt spid="63"/>
                                            </p:tgtEl>
                                          </p:cBhvr>
                                        </p:animEffect>
                                      </p:childTnLst>
                                    </p:cTn>
                                  </p:par>
                                  <p:par>
                                    <p:cTn id="26" presetID="22" presetClass="entr" presetSubtype="8" fill="hold"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left)">
                                          <p:cBhvr>
                                            <p:cTn id="28" dur="500"/>
                                            <p:tgtEl>
                                              <p:spTgt spid="62"/>
                                            </p:tgtEl>
                                          </p:cBhvr>
                                        </p:animEffect>
                                      </p:childTnLst>
                                    </p:cTn>
                                  </p:par>
                                  <p:par>
                                    <p:cTn id="29" presetID="22" presetClass="entr" presetSubtype="8" fill="hold" nodeType="withEffect">
                                      <p:stCondLst>
                                        <p:cond delay="0"/>
                                      </p:stCondLst>
                                      <p:childTnLst>
                                        <p:set>
                                          <p:cBhvr>
                                            <p:cTn id="30" dur="1" fill="hold">
                                              <p:stCondLst>
                                                <p:cond delay="0"/>
                                              </p:stCondLst>
                                            </p:cTn>
                                            <p:tgtEl>
                                              <p:spTgt spid="61"/>
                                            </p:tgtEl>
                                            <p:attrNameLst>
                                              <p:attrName>style.visibility</p:attrName>
                                            </p:attrNameLst>
                                          </p:cBhvr>
                                          <p:to>
                                            <p:strVal val="visible"/>
                                          </p:to>
                                        </p:set>
                                        <p:animEffect transition="in" filter="wipe(left)">
                                          <p:cBhvr>
                                            <p:cTn id="31" dur="500"/>
                                            <p:tgtEl>
                                              <p:spTgt spid="61"/>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wipe(left)">
                                          <p:cBhvr>
                                            <p:cTn id="35" dur="500"/>
                                            <p:tgtEl>
                                              <p:spTgt spid="1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500"/>
                                            <p:tgtEl>
                                              <p:spTgt spid="8"/>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left)">
                                          <p:cBhvr>
                                            <p:cTn id="44" dur="500"/>
                                            <p:tgtEl>
                                              <p:spTgt spid="6"/>
                                            </p:tgtEl>
                                          </p:cBhvr>
                                        </p:animEffect>
                                      </p:childTnLst>
                                    </p:cTn>
                                  </p:par>
                                </p:childTnLst>
                              </p:cTn>
                            </p:par>
                            <p:par>
                              <p:cTn id="45" fill="hold">
                                <p:stCondLst>
                                  <p:cond delay="4000"/>
                                </p:stCondLst>
                                <p:childTnLst>
                                  <p:par>
                                    <p:cTn id="46" presetID="16" presetClass="entr" presetSubtype="42"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arn(outHorizontal)">
                                          <p:cBhvr>
                                            <p:cTn id="48" dur="500"/>
                                            <p:tgtEl>
                                              <p:spTgt spid="13"/>
                                            </p:tgtEl>
                                          </p:cBhvr>
                                        </p:animEffect>
                                      </p:childTnLst>
                                    </p:cTn>
                                  </p:par>
                                  <p:par>
                                    <p:cTn id="49" presetID="16" presetClass="entr" presetSubtype="42"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barn(outHorizontal)">
                                          <p:cBhvr>
                                            <p:cTn id="51" dur="500"/>
                                            <p:tgtEl>
                                              <p:spTgt spid="11"/>
                                            </p:tgtEl>
                                          </p:cBhvr>
                                        </p:animEffect>
                                      </p:childTnLst>
                                    </p:cTn>
                                  </p:par>
                                  <p:par>
                                    <p:cTn id="52" presetID="16" presetClass="entr" presetSubtype="42"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barn(outHorizontal)">
                                          <p:cBhvr>
                                            <p:cTn id="54" dur="500"/>
                                            <p:tgtEl>
                                              <p:spTgt spid="9"/>
                                            </p:tgtEl>
                                          </p:cBhvr>
                                        </p:animEffect>
                                      </p:childTnLst>
                                    </p:cTn>
                                  </p:par>
                                  <p:par>
                                    <p:cTn id="55" presetID="16" presetClass="entr" presetSubtype="42" fill="hold" nodeType="with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arn(outHorizontal)">
                                          <p:cBhvr>
                                            <p:cTn id="57" dur="500"/>
                                            <p:tgtEl>
                                              <p:spTgt spid="7"/>
                                            </p:tgtEl>
                                          </p:cBhvr>
                                        </p:animEffect>
                                      </p:childTnLst>
                                    </p:cTn>
                                  </p:par>
                                </p:childTnLst>
                              </p:cTn>
                            </p:par>
                            <p:par>
                              <p:cTn id="58" fill="hold">
                                <p:stCondLst>
                                  <p:cond delay="4500"/>
                                </p:stCondLst>
                                <p:childTnLst>
                                  <p:par>
                                    <p:cTn id="59" presetID="22" presetClass="entr" presetSubtype="8" fill="hold" grpId="0" nodeType="after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left)">
                                          <p:cBhvr>
                                            <p:cTn id="61" dur="500"/>
                                            <p:tgtEl>
                                              <p:spTgt spid="14"/>
                                            </p:tgtEl>
                                          </p:cBhvr>
                                        </p:animEffect>
                                      </p:childTnLst>
                                    </p:cTn>
                                  </p:par>
                                </p:childTnLst>
                              </p:cTn>
                            </p:par>
                            <p:par>
                              <p:cTn id="62" fill="hold">
                                <p:stCondLst>
                                  <p:cond delay="5000"/>
                                </p:stCondLst>
                                <p:childTnLst>
                                  <p:par>
                                    <p:cTn id="63" presetID="22" presetClass="entr" presetSubtype="8"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wipe(left)">
                                          <p:cBhvr>
                                            <p:cTn id="65" dur="500"/>
                                            <p:tgtEl>
                                              <p:spTgt spid="15"/>
                                            </p:tgtEl>
                                          </p:cBhvr>
                                        </p:animEffect>
                                      </p:childTnLst>
                                    </p:cTn>
                                  </p:par>
                                </p:childTnLst>
                              </p:cTn>
                            </p:par>
                            <p:par>
                              <p:cTn id="66" fill="hold">
                                <p:stCondLst>
                                  <p:cond delay="5500"/>
                                </p:stCondLst>
                                <p:childTnLst>
                                  <p:par>
                                    <p:cTn id="67" presetID="22" presetClass="entr" presetSubtype="8" fill="hold" grpId="0"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wipe(left)">
                                          <p:cBhvr>
                                            <p:cTn id="69" dur="500"/>
                                            <p:tgtEl>
                                              <p:spTgt spid="16"/>
                                            </p:tgtEl>
                                          </p:cBhvr>
                                        </p:animEffect>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17"/>
                                            </p:tgtEl>
                                            <p:attrNameLst>
                                              <p:attrName>style.visibility</p:attrName>
                                            </p:attrNameLst>
                                          </p:cBhvr>
                                          <p:to>
                                            <p:strVal val="visible"/>
                                          </p:to>
                                        </p:set>
                                        <p:animEffect transition="in" filter="wipe(left)">
                                          <p:cBhvr>
                                            <p:cTn id="7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4" grpId="0"/>
          <p:bldP spid="15" grpId="0"/>
          <p:bldP spid="16" grpId="0"/>
          <p:bldP spid="17" grpId="0"/>
        </p:bldLst>
      </p:timing>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Group 4"/>
          <p:cNvGrpSpPr/>
          <p:nvPr/>
        </p:nvGrpSpPr>
        <p:grpSpPr>
          <a:xfrm>
            <a:off x="4881853" y="2538776"/>
            <a:ext cx="2762008" cy="2496581"/>
            <a:chOff x="3471863" y="2343150"/>
            <a:chExt cx="2197101" cy="1985963"/>
          </a:xfrm>
        </p:grpSpPr>
        <p:sp>
          <p:nvSpPr>
            <p:cNvPr id="7" name="Freeform 5"/>
            <p:cNvSpPr/>
            <p:nvPr/>
          </p:nvSpPr>
          <p:spPr bwMode="auto">
            <a:xfrm>
              <a:off x="3476626" y="2381250"/>
              <a:ext cx="2192338" cy="1495425"/>
            </a:xfrm>
            <a:custGeom>
              <a:avLst/>
              <a:gdLst/>
              <a:ahLst/>
              <a:cxnLst>
                <a:cxn ang="0">
                  <a:pos x="1202" y="800"/>
                </a:cxn>
                <a:cxn ang="0">
                  <a:pos x="1182" y="820"/>
                </a:cxn>
                <a:cxn ang="0">
                  <a:pos x="20" y="820"/>
                </a:cxn>
                <a:cxn ang="0">
                  <a:pos x="0" y="800"/>
                </a:cxn>
                <a:cxn ang="0">
                  <a:pos x="0" y="20"/>
                </a:cxn>
                <a:cxn ang="0">
                  <a:pos x="20" y="0"/>
                </a:cxn>
                <a:cxn ang="0">
                  <a:pos x="1182" y="0"/>
                </a:cxn>
                <a:cxn ang="0">
                  <a:pos x="1202" y="20"/>
                </a:cxn>
                <a:cxn ang="0">
                  <a:pos x="1202" y="800"/>
                </a:cxn>
              </a:cxnLst>
              <a:rect l="0" t="0" r="r" b="b"/>
              <a:pathLst>
                <a:path w="1202" h="820">
                  <a:moveTo>
                    <a:pt x="1202" y="800"/>
                  </a:moveTo>
                  <a:cubicBezTo>
                    <a:pt x="1202" y="811"/>
                    <a:pt x="1193" y="820"/>
                    <a:pt x="1182" y="820"/>
                  </a:cubicBezTo>
                  <a:cubicBezTo>
                    <a:pt x="20" y="820"/>
                    <a:pt x="20" y="820"/>
                    <a:pt x="20" y="820"/>
                  </a:cubicBezTo>
                  <a:cubicBezTo>
                    <a:pt x="9" y="820"/>
                    <a:pt x="0" y="811"/>
                    <a:pt x="0" y="800"/>
                  </a:cubicBezTo>
                  <a:cubicBezTo>
                    <a:pt x="0" y="20"/>
                    <a:pt x="0" y="20"/>
                    <a:pt x="0" y="20"/>
                  </a:cubicBezTo>
                  <a:cubicBezTo>
                    <a:pt x="0" y="9"/>
                    <a:pt x="9" y="0"/>
                    <a:pt x="20" y="0"/>
                  </a:cubicBezTo>
                  <a:cubicBezTo>
                    <a:pt x="1182" y="0"/>
                    <a:pt x="1182" y="0"/>
                    <a:pt x="1182" y="0"/>
                  </a:cubicBezTo>
                  <a:cubicBezTo>
                    <a:pt x="1193" y="0"/>
                    <a:pt x="1202" y="9"/>
                    <a:pt x="1202" y="20"/>
                  </a:cubicBezTo>
                  <a:lnTo>
                    <a:pt x="1202" y="800"/>
                  </a:lnTo>
                  <a:close/>
                </a:path>
              </a:pathLst>
            </a:cu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Rectangle 6"/>
            <p:cNvSpPr>
              <a:spLocks noChangeArrowheads="1"/>
            </p:cNvSpPr>
            <p:nvPr/>
          </p:nvSpPr>
          <p:spPr bwMode="auto">
            <a:xfrm>
              <a:off x="3563938" y="3713163"/>
              <a:ext cx="2019300" cy="90488"/>
            </a:xfrm>
            <a:prstGeom prst="rect">
              <a:avLst/>
            </a:prstGeom>
            <a:solidFill>
              <a:schemeClr val="accent1">
                <a:lumMod val="40000"/>
                <a:lumOff val="60000"/>
              </a:schemeClr>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7"/>
            <p:cNvSpPr/>
            <p:nvPr/>
          </p:nvSpPr>
          <p:spPr bwMode="auto">
            <a:xfrm>
              <a:off x="4573587" y="2343150"/>
              <a:ext cx="1009650" cy="1460500"/>
            </a:xfrm>
            <a:custGeom>
              <a:avLst/>
              <a:gdLst/>
              <a:ahLst/>
              <a:cxnLst>
                <a:cxn ang="0">
                  <a:pos x="0" y="801"/>
                </a:cxn>
                <a:cxn ang="0">
                  <a:pos x="0" y="73"/>
                </a:cxn>
                <a:cxn ang="0">
                  <a:pos x="1" y="71"/>
                </a:cxn>
                <a:cxn ang="0">
                  <a:pos x="1" y="65"/>
                </a:cxn>
                <a:cxn ang="0">
                  <a:pos x="70" y="0"/>
                </a:cxn>
                <a:cxn ang="0">
                  <a:pos x="554" y="0"/>
                </a:cxn>
                <a:cxn ang="0">
                  <a:pos x="554" y="758"/>
                </a:cxn>
                <a:cxn ang="0">
                  <a:pos x="70" y="758"/>
                </a:cxn>
                <a:cxn ang="0">
                  <a:pos x="0" y="801"/>
                </a:cxn>
              </a:cxnLst>
              <a:rect l="0" t="0" r="r" b="b"/>
              <a:pathLst>
                <a:path w="554" h="801">
                  <a:moveTo>
                    <a:pt x="0" y="801"/>
                  </a:moveTo>
                  <a:cubicBezTo>
                    <a:pt x="0" y="73"/>
                    <a:pt x="0" y="73"/>
                    <a:pt x="0" y="73"/>
                  </a:cubicBezTo>
                  <a:cubicBezTo>
                    <a:pt x="1" y="72"/>
                    <a:pt x="1" y="71"/>
                    <a:pt x="1" y="71"/>
                  </a:cubicBezTo>
                  <a:cubicBezTo>
                    <a:pt x="1" y="69"/>
                    <a:pt x="1" y="67"/>
                    <a:pt x="1" y="65"/>
                  </a:cubicBezTo>
                  <a:cubicBezTo>
                    <a:pt x="4" y="29"/>
                    <a:pt x="34" y="0"/>
                    <a:pt x="70" y="0"/>
                  </a:cubicBezTo>
                  <a:cubicBezTo>
                    <a:pt x="554" y="0"/>
                    <a:pt x="554" y="0"/>
                    <a:pt x="554" y="0"/>
                  </a:cubicBezTo>
                  <a:cubicBezTo>
                    <a:pt x="554" y="758"/>
                    <a:pt x="554" y="758"/>
                    <a:pt x="554" y="758"/>
                  </a:cubicBezTo>
                  <a:cubicBezTo>
                    <a:pt x="70" y="758"/>
                    <a:pt x="70" y="758"/>
                    <a:pt x="70" y="758"/>
                  </a:cubicBezTo>
                  <a:cubicBezTo>
                    <a:pt x="40" y="758"/>
                    <a:pt x="13" y="775"/>
                    <a:pt x="0" y="801"/>
                  </a:cubicBezTo>
                  <a:close/>
                </a:path>
              </a:pathLst>
            </a:custGeom>
            <a:solidFill>
              <a:schemeClr val="bg1">
                <a:lumMod val="9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8"/>
            <p:cNvSpPr/>
            <p:nvPr/>
          </p:nvSpPr>
          <p:spPr bwMode="auto">
            <a:xfrm>
              <a:off x="3563938" y="2343150"/>
              <a:ext cx="1011238" cy="1460500"/>
            </a:xfrm>
            <a:custGeom>
              <a:avLst/>
              <a:gdLst/>
              <a:ahLst/>
              <a:cxnLst>
                <a:cxn ang="0">
                  <a:pos x="554" y="801"/>
                </a:cxn>
                <a:cxn ang="0">
                  <a:pos x="554" y="73"/>
                </a:cxn>
                <a:cxn ang="0">
                  <a:pos x="553" y="71"/>
                </a:cxn>
                <a:cxn ang="0">
                  <a:pos x="553" y="65"/>
                </a:cxn>
                <a:cxn ang="0">
                  <a:pos x="483" y="0"/>
                </a:cxn>
                <a:cxn ang="0">
                  <a:pos x="0" y="0"/>
                </a:cxn>
                <a:cxn ang="0">
                  <a:pos x="0" y="758"/>
                </a:cxn>
                <a:cxn ang="0">
                  <a:pos x="483" y="758"/>
                </a:cxn>
                <a:cxn ang="0">
                  <a:pos x="554" y="801"/>
                </a:cxn>
              </a:cxnLst>
              <a:rect l="0" t="0" r="r" b="b"/>
              <a:pathLst>
                <a:path w="554" h="801">
                  <a:moveTo>
                    <a:pt x="554" y="801"/>
                  </a:moveTo>
                  <a:cubicBezTo>
                    <a:pt x="554" y="73"/>
                    <a:pt x="554" y="73"/>
                    <a:pt x="554" y="73"/>
                  </a:cubicBezTo>
                  <a:cubicBezTo>
                    <a:pt x="553" y="72"/>
                    <a:pt x="553" y="71"/>
                    <a:pt x="553" y="71"/>
                  </a:cubicBezTo>
                  <a:cubicBezTo>
                    <a:pt x="553" y="69"/>
                    <a:pt x="553" y="67"/>
                    <a:pt x="553" y="65"/>
                  </a:cubicBezTo>
                  <a:cubicBezTo>
                    <a:pt x="550" y="29"/>
                    <a:pt x="520" y="0"/>
                    <a:pt x="483" y="0"/>
                  </a:cubicBezTo>
                  <a:cubicBezTo>
                    <a:pt x="0" y="0"/>
                    <a:pt x="0" y="0"/>
                    <a:pt x="0" y="0"/>
                  </a:cubicBezTo>
                  <a:cubicBezTo>
                    <a:pt x="0" y="758"/>
                    <a:pt x="0" y="758"/>
                    <a:pt x="0" y="758"/>
                  </a:cubicBezTo>
                  <a:cubicBezTo>
                    <a:pt x="483" y="758"/>
                    <a:pt x="483" y="758"/>
                    <a:pt x="483" y="758"/>
                  </a:cubicBezTo>
                  <a:cubicBezTo>
                    <a:pt x="514" y="758"/>
                    <a:pt x="540" y="775"/>
                    <a:pt x="554" y="801"/>
                  </a:cubicBezTo>
                  <a:close/>
                </a:path>
              </a:pathLst>
            </a:custGeom>
            <a:solidFill>
              <a:schemeClr val="bg1">
                <a:lumMod val="9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9"/>
            <p:cNvSpPr/>
            <p:nvPr/>
          </p:nvSpPr>
          <p:spPr bwMode="auto">
            <a:xfrm>
              <a:off x="4502151" y="2357438"/>
              <a:ext cx="73025" cy="1446213"/>
            </a:xfrm>
            <a:custGeom>
              <a:avLst/>
              <a:gdLst/>
              <a:ahLst/>
              <a:cxnLst>
                <a:cxn ang="0">
                  <a:pos x="39" y="57"/>
                </a:cxn>
                <a:cxn ang="0">
                  <a:pos x="0" y="0"/>
                </a:cxn>
                <a:cxn ang="0">
                  <a:pos x="0" y="756"/>
                </a:cxn>
                <a:cxn ang="0">
                  <a:pos x="40" y="793"/>
                </a:cxn>
                <a:cxn ang="0">
                  <a:pos x="40" y="65"/>
                </a:cxn>
                <a:cxn ang="0">
                  <a:pos x="39" y="63"/>
                </a:cxn>
                <a:cxn ang="0">
                  <a:pos x="39" y="57"/>
                </a:cxn>
              </a:cxnLst>
              <a:rect l="0" t="0" r="r" b="b"/>
              <a:pathLst>
                <a:path w="40" h="793">
                  <a:moveTo>
                    <a:pt x="39" y="57"/>
                  </a:moveTo>
                  <a:cubicBezTo>
                    <a:pt x="37" y="32"/>
                    <a:pt x="22" y="10"/>
                    <a:pt x="0" y="0"/>
                  </a:cubicBezTo>
                  <a:cubicBezTo>
                    <a:pt x="0" y="756"/>
                    <a:pt x="0" y="756"/>
                    <a:pt x="0" y="756"/>
                  </a:cubicBezTo>
                  <a:cubicBezTo>
                    <a:pt x="17" y="764"/>
                    <a:pt x="31" y="776"/>
                    <a:pt x="40" y="793"/>
                  </a:cubicBezTo>
                  <a:cubicBezTo>
                    <a:pt x="40" y="65"/>
                    <a:pt x="40" y="65"/>
                    <a:pt x="40" y="65"/>
                  </a:cubicBezTo>
                  <a:cubicBezTo>
                    <a:pt x="39" y="64"/>
                    <a:pt x="39" y="63"/>
                    <a:pt x="39" y="63"/>
                  </a:cubicBezTo>
                  <a:cubicBezTo>
                    <a:pt x="39" y="61"/>
                    <a:pt x="39" y="59"/>
                    <a:pt x="39" y="57"/>
                  </a:cubicBezTo>
                  <a:close/>
                </a:path>
              </a:pathLst>
            </a:custGeom>
            <a:solidFill>
              <a:srgbClr val="FFFFFF"/>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Rectangle 10"/>
            <p:cNvSpPr>
              <a:spLocks noChangeArrowheads="1"/>
            </p:cNvSpPr>
            <p:nvPr/>
          </p:nvSpPr>
          <p:spPr bwMode="auto">
            <a:xfrm>
              <a:off x="4700588" y="2586038"/>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Rectangle 11"/>
            <p:cNvSpPr>
              <a:spLocks noChangeArrowheads="1"/>
            </p:cNvSpPr>
            <p:nvPr/>
          </p:nvSpPr>
          <p:spPr bwMode="auto">
            <a:xfrm>
              <a:off x="4700588" y="2759075"/>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Rectangle 12"/>
            <p:cNvSpPr>
              <a:spLocks noChangeArrowheads="1"/>
            </p:cNvSpPr>
            <p:nvPr/>
          </p:nvSpPr>
          <p:spPr bwMode="auto">
            <a:xfrm>
              <a:off x="4700588" y="29321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Rectangle 13"/>
            <p:cNvSpPr>
              <a:spLocks noChangeArrowheads="1"/>
            </p:cNvSpPr>
            <p:nvPr/>
          </p:nvSpPr>
          <p:spPr bwMode="auto">
            <a:xfrm>
              <a:off x="4700588" y="3105150"/>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Rectangle 14"/>
            <p:cNvSpPr>
              <a:spLocks noChangeArrowheads="1"/>
            </p:cNvSpPr>
            <p:nvPr/>
          </p:nvSpPr>
          <p:spPr bwMode="auto">
            <a:xfrm>
              <a:off x="4700588" y="3279775"/>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Rectangle 15"/>
            <p:cNvSpPr>
              <a:spLocks noChangeArrowheads="1"/>
            </p:cNvSpPr>
            <p:nvPr/>
          </p:nvSpPr>
          <p:spPr bwMode="auto">
            <a:xfrm>
              <a:off x="4700588" y="34528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Rectangle 16"/>
            <p:cNvSpPr>
              <a:spLocks noChangeArrowheads="1"/>
            </p:cNvSpPr>
            <p:nvPr/>
          </p:nvSpPr>
          <p:spPr bwMode="auto">
            <a:xfrm>
              <a:off x="3692526" y="2586038"/>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Rectangle 17"/>
            <p:cNvSpPr>
              <a:spLocks noChangeArrowheads="1"/>
            </p:cNvSpPr>
            <p:nvPr/>
          </p:nvSpPr>
          <p:spPr bwMode="auto">
            <a:xfrm>
              <a:off x="3692526" y="2759075"/>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Rectangle 18"/>
            <p:cNvSpPr>
              <a:spLocks noChangeArrowheads="1"/>
            </p:cNvSpPr>
            <p:nvPr/>
          </p:nvSpPr>
          <p:spPr bwMode="auto">
            <a:xfrm>
              <a:off x="3692526" y="29321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Rectangle 19"/>
            <p:cNvSpPr>
              <a:spLocks noChangeArrowheads="1"/>
            </p:cNvSpPr>
            <p:nvPr/>
          </p:nvSpPr>
          <p:spPr bwMode="auto">
            <a:xfrm>
              <a:off x="3692526" y="3105150"/>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Rectangle 20"/>
            <p:cNvSpPr>
              <a:spLocks noChangeArrowheads="1"/>
            </p:cNvSpPr>
            <p:nvPr/>
          </p:nvSpPr>
          <p:spPr bwMode="auto">
            <a:xfrm>
              <a:off x="3692526" y="3279775"/>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Rectangle 21"/>
            <p:cNvSpPr>
              <a:spLocks noChangeArrowheads="1"/>
            </p:cNvSpPr>
            <p:nvPr/>
          </p:nvSpPr>
          <p:spPr bwMode="auto">
            <a:xfrm>
              <a:off x="3692526" y="34528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22"/>
            <p:cNvSpPr/>
            <p:nvPr/>
          </p:nvSpPr>
          <p:spPr bwMode="auto">
            <a:xfrm>
              <a:off x="3548063" y="3338513"/>
              <a:ext cx="928688" cy="917575"/>
            </a:xfrm>
            <a:custGeom>
              <a:avLst/>
              <a:gdLst/>
              <a:ahLst/>
              <a:cxnLst>
                <a:cxn ang="0">
                  <a:pos x="32" y="500"/>
                </a:cxn>
                <a:cxn ang="0">
                  <a:pos x="14" y="489"/>
                </a:cxn>
                <a:cxn ang="0">
                  <a:pos x="15" y="436"/>
                </a:cxn>
                <a:cxn ang="0">
                  <a:pos x="441" y="15"/>
                </a:cxn>
                <a:cxn ang="0">
                  <a:pos x="495" y="15"/>
                </a:cxn>
                <a:cxn ang="0">
                  <a:pos x="494" y="69"/>
                </a:cxn>
                <a:cxn ang="0">
                  <a:pos x="68" y="490"/>
                </a:cxn>
                <a:cxn ang="0">
                  <a:pos x="32" y="500"/>
                </a:cxn>
              </a:cxnLst>
              <a:rect l="0" t="0" r="r" b="b"/>
              <a:pathLst>
                <a:path w="509" h="503">
                  <a:moveTo>
                    <a:pt x="32" y="500"/>
                  </a:moveTo>
                  <a:cubicBezTo>
                    <a:pt x="26" y="498"/>
                    <a:pt x="19" y="495"/>
                    <a:pt x="14" y="489"/>
                  </a:cubicBezTo>
                  <a:cubicBezTo>
                    <a:pt x="0" y="475"/>
                    <a:pt x="0" y="450"/>
                    <a:pt x="15" y="436"/>
                  </a:cubicBezTo>
                  <a:cubicBezTo>
                    <a:pt x="441" y="15"/>
                    <a:pt x="441" y="15"/>
                    <a:pt x="441" y="15"/>
                  </a:cubicBezTo>
                  <a:cubicBezTo>
                    <a:pt x="456" y="0"/>
                    <a:pt x="480" y="0"/>
                    <a:pt x="495" y="15"/>
                  </a:cubicBezTo>
                  <a:cubicBezTo>
                    <a:pt x="509" y="30"/>
                    <a:pt x="509" y="54"/>
                    <a:pt x="494" y="69"/>
                  </a:cubicBezTo>
                  <a:cubicBezTo>
                    <a:pt x="68" y="490"/>
                    <a:pt x="68" y="490"/>
                    <a:pt x="68" y="490"/>
                  </a:cubicBezTo>
                  <a:cubicBezTo>
                    <a:pt x="58" y="499"/>
                    <a:pt x="44" y="503"/>
                    <a:pt x="32" y="500"/>
                  </a:cubicBezTo>
                  <a:close/>
                </a:path>
              </a:pathLst>
            </a:cu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3"/>
            <p:cNvSpPr/>
            <p:nvPr/>
          </p:nvSpPr>
          <p:spPr bwMode="auto">
            <a:xfrm>
              <a:off x="3471863" y="3467100"/>
              <a:ext cx="874713" cy="862013"/>
            </a:xfrm>
            <a:custGeom>
              <a:avLst/>
              <a:gdLst/>
              <a:ahLst/>
              <a:cxnLst>
                <a:cxn ang="0">
                  <a:pos x="65" y="466"/>
                </a:cxn>
                <a:cxn ang="0">
                  <a:pos x="29" y="446"/>
                </a:cxn>
                <a:cxn ang="0">
                  <a:pos x="30" y="339"/>
                </a:cxn>
                <a:cxn ang="0">
                  <a:pos x="343" y="29"/>
                </a:cxn>
                <a:cxn ang="0">
                  <a:pos x="451" y="30"/>
                </a:cxn>
                <a:cxn ang="0">
                  <a:pos x="450" y="137"/>
                </a:cxn>
                <a:cxn ang="0">
                  <a:pos x="137" y="447"/>
                </a:cxn>
                <a:cxn ang="0">
                  <a:pos x="65" y="466"/>
                </a:cxn>
              </a:cxnLst>
              <a:rect l="0" t="0" r="r" b="b"/>
              <a:pathLst>
                <a:path w="480" h="473">
                  <a:moveTo>
                    <a:pt x="65" y="466"/>
                  </a:moveTo>
                  <a:cubicBezTo>
                    <a:pt x="52" y="463"/>
                    <a:pt x="39" y="456"/>
                    <a:pt x="29" y="446"/>
                  </a:cubicBezTo>
                  <a:cubicBezTo>
                    <a:pt x="0" y="416"/>
                    <a:pt x="0" y="368"/>
                    <a:pt x="30" y="339"/>
                  </a:cubicBezTo>
                  <a:cubicBezTo>
                    <a:pt x="343" y="29"/>
                    <a:pt x="343" y="29"/>
                    <a:pt x="343" y="29"/>
                  </a:cubicBezTo>
                  <a:cubicBezTo>
                    <a:pt x="373" y="0"/>
                    <a:pt x="421" y="0"/>
                    <a:pt x="451" y="30"/>
                  </a:cubicBezTo>
                  <a:cubicBezTo>
                    <a:pt x="480" y="60"/>
                    <a:pt x="480" y="108"/>
                    <a:pt x="450" y="137"/>
                  </a:cubicBezTo>
                  <a:cubicBezTo>
                    <a:pt x="137" y="447"/>
                    <a:pt x="137" y="447"/>
                    <a:pt x="137" y="447"/>
                  </a:cubicBezTo>
                  <a:cubicBezTo>
                    <a:pt x="117" y="466"/>
                    <a:pt x="90" y="473"/>
                    <a:pt x="65" y="466"/>
                  </a:cubicBezTo>
                  <a:close/>
                </a:path>
              </a:pathLst>
            </a:custGeom>
            <a:solidFill>
              <a:schemeClr val="accent1">
                <a:lumMod val="7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24"/>
            <p:cNvSpPr>
              <a:spLocks noEditPoints="1"/>
            </p:cNvSpPr>
            <p:nvPr/>
          </p:nvSpPr>
          <p:spPr bwMode="auto">
            <a:xfrm>
              <a:off x="4195763" y="2540000"/>
              <a:ext cx="1084263" cy="1084263"/>
            </a:xfrm>
            <a:custGeom>
              <a:avLst/>
              <a:gdLst/>
              <a:ahLst/>
              <a:cxnLst>
                <a:cxn ang="0">
                  <a:pos x="595" y="299"/>
                </a:cxn>
                <a:cxn ang="0">
                  <a:pos x="370" y="9"/>
                </a:cxn>
                <a:cxn ang="0">
                  <a:pos x="300" y="0"/>
                </a:cxn>
                <a:cxn ang="0">
                  <a:pos x="89" y="86"/>
                </a:cxn>
                <a:cxn ang="0">
                  <a:pos x="1" y="295"/>
                </a:cxn>
                <a:cxn ang="0">
                  <a:pos x="225" y="585"/>
                </a:cxn>
                <a:cxn ang="0">
                  <a:pos x="296" y="594"/>
                </a:cxn>
                <a:cxn ang="0">
                  <a:pos x="506" y="508"/>
                </a:cxn>
                <a:cxn ang="0">
                  <a:pos x="595" y="299"/>
                </a:cxn>
                <a:cxn ang="0">
                  <a:pos x="453" y="454"/>
                </a:cxn>
                <a:cxn ang="0">
                  <a:pos x="296" y="518"/>
                </a:cxn>
                <a:cxn ang="0">
                  <a:pos x="244" y="511"/>
                </a:cxn>
                <a:cxn ang="0">
                  <a:pos x="77" y="296"/>
                </a:cxn>
                <a:cxn ang="0">
                  <a:pos x="143" y="140"/>
                </a:cxn>
                <a:cxn ang="0">
                  <a:pos x="299" y="76"/>
                </a:cxn>
                <a:cxn ang="0">
                  <a:pos x="352" y="83"/>
                </a:cxn>
                <a:cxn ang="0">
                  <a:pos x="519" y="298"/>
                </a:cxn>
                <a:cxn ang="0">
                  <a:pos x="453" y="454"/>
                </a:cxn>
              </a:cxnLst>
              <a:rect l="0" t="0" r="r" b="b"/>
              <a:pathLst>
                <a:path w="595" h="594">
                  <a:moveTo>
                    <a:pt x="595" y="299"/>
                  </a:moveTo>
                  <a:cubicBezTo>
                    <a:pt x="595" y="162"/>
                    <a:pt x="503" y="43"/>
                    <a:pt x="370" y="9"/>
                  </a:cubicBezTo>
                  <a:cubicBezTo>
                    <a:pt x="347" y="3"/>
                    <a:pt x="323" y="0"/>
                    <a:pt x="300" y="0"/>
                  </a:cubicBezTo>
                  <a:cubicBezTo>
                    <a:pt x="220" y="0"/>
                    <a:pt x="146" y="30"/>
                    <a:pt x="89" y="86"/>
                  </a:cubicBezTo>
                  <a:cubicBezTo>
                    <a:pt x="33" y="142"/>
                    <a:pt x="1" y="216"/>
                    <a:pt x="1" y="295"/>
                  </a:cubicBezTo>
                  <a:cubicBezTo>
                    <a:pt x="0" y="432"/>
                    <a:pt x="92" y="552"/>
                    <a:pt x="225" y="585"/>
                  </a:cubicBezTo>
                  <a:cubicBezTo>
                    <a:pt x="248" y="591"/>
                    <a:pt x="272" y="594"/>
                    <a:pt x="296" y="594"/>
                  </a:cubicBezTo>
                  <a:cubicBezTo>
                    <a:pt x="375" y="594"/>
                    <a:pt x="450" y="564"/>
                    <a:pt x="506" y="508"/>
                  </a:cubicBezTo>
                  <a:cubicBezTo>
                    <a:pt x="563" y="452"/>
                    <a:pt x="594" y="378"/>
                    <a:pt x="595" y="299"/>
                  </a:cubicBezTo>
                  <a:close/>
                  <a:moveTo>
                    <a:pt x="453" y="454"/>
                  </a:moveTo>
                  <a:cubicBezTo>
                    <a:pt x="411" y="496"/>
                    <a:pt x="355" y="518"/>
                    <a:pt x="296" y="518"/>
                  </a:cubicBezTo>
                  <a:cubicBezTo>
                    <a:pt x="279" y="518"/>
                    <a:pt x="261" y="516"/>
                    <a:pt x="244" y="511"/>
                  </a:cubicBezTo>
                  <a:cubicBezTo>
                    <a:pt x="145" y="486"/>
                    <a:pt x="76" y="398"/>
                    <a:pt x="77" y="296"/>
                  </a:cubicBezTo>
                  <a:cubicBezTo>
                    <a:pt x="77" y="237"/>
                    <a:pt x="101" y="181"/>
                    <a:pt x="143" y="140"/>
                  </a:cubicBezTo>
                  <a:cubicBezTo>
                    <a:pt x="185" y="98"/>
                    <a:pt x="240" y="76"/>
                    <a:pt x="299" y="76"/>
                  </a:cubicBezTo>
                  <a:cubicBezTo>
                    <a:pt x="317" y="76"/>
                    <a:pt x="335" y="79"/>
                    <a:pt x="352" y="83"/>
                  </a:cubicBezTo>
                  <a:cubicBezTo>
                    <a:pt x="451" y="108"/>
                    <a:pt x="519" y="196"/>
                    <a:pt x="519" y="298"/>
                  </a:cubicBezTo>
                  <a:cubicBezTo>
                    <a:pt x="518" y="357"/>
                    <a:pt x="495" y="413"/>
                    <a:pt x="453" y="454"/>
                  </a:cubicBezTo>
                  <a:close/>
                </a:path>
              </a:pathLst>
            </a:custGeom>
            <a:solidFill>
              <a:schemeClr val="accent4"/>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27" name="Group 130"/>
          <p:cNvGrpSpPr/>
          <p:nvPr/>
        </p:nvGrpSpPr>
        <p:grpSpPr>
          <a:xfrm>
            <a:off x="9028395" y="1553654"/>
            <a:ext cx="2169031" cy="797013"/>
            <a:chOff x="1762139" y="1304396"/>
            <a:chExt cx="1542507" cy="566797"/>
          </a:xfrm>
        </p:grpSpPr>
        <p:sp>
          <p:nvSpPr>
            <p:cNvPr id="28" name="TextBox 26"/>
            <p:cNvSpPr txBox="1"/>
            <p:nvPr/>
          </p:nvSpPr>
          <p:spPr>
            <a:xfrm>
              <a:off x="1762140" y="1304396"/>
              <a:ext cx="1542506" cy="167987"/>
            </a:xfrm>
            <a:prstGeom prst="rect">
              <a:avLst/>
            </a:prstGeom>
            <a:noFill/>
          </p:spPr>
          <p:txBody>
            <a:bodyPr wrap="square" lIns="0" tIns="0" rIns="0" bIns="0" rtlCol="0" anchor="t">
              <a:spAutoFit/>
            </a:bodyPr>
            <a:lstStyle/>
            <a:p>
              <a:pPr>
                <a:lnSpc>
                  <a:spcPct val="120000"/>
                </a:lnSpc>
              </a:pPr>
              <a:r>
                <a:rPr lang="zh-CN" altLang="en-US" sz="1400">
                  <a:solidFill>
                    <a:schemeClr val="accent5"/>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5"/>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TextBox 27"/>
            <p:cNvSpPr txBox="1"/>
            <p:nvPr/>
          </p:nvSpPr>
          <p:spPr>
            <a:xfrm>
              <a:off x="1762139" y="1477217"/>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0" name="Group 131"/>
          <p:cNvGrpSpPr/>
          <p:nvPr/>
        </p:nvGrpSpPr>
        <p:grpSpPr>
          <a:xfrm>
            <a:off x="9028395" y="2642215"/>
            <a:ext cx="2169031" cy="851018"/>
            <a:chOff x="1762139" y="2072489"/>
            <a:chExt cx="1542507" cy="605202"/>
          </a:xfrm>
        </p:grpSpPr>
        <p:sp>
          <p:nvSpPr>
            <p:cNvPr id="31" name="TextBox 29"/>
            <p:cNvSpPr txBox="1"/>
            <p:nvPr/>
          </p:nvSpPr>
          <p:spPr>
            <a:xfrm>
              <a:off x="1762140" y="2072489"/>
              <a:ext cx="1542506" cy="167987"/>
            </a:xfrm>
            <a:prstGeom prst="rect">
              <a:avLst/>
            </a:prstGeom>
            <a:noFill/>
          </p:spPr>
          <p:txBody>
            <a:bodyPr wrap="square" lIns="0" tIns="0" rIns="0" bIns="0" rtlCol="0" anchor="t">
              <a:spAutoFit/>
            </a:bodyPr>
            <a:lstStyle/>
            <a:p>
              <a:pPr>
                <a:lnSpc>
                  <a:spcPct val="120000"/>
                </a:lnSpc>
              </a:pPr>
              <a:r>
                <a:rPr lang="zh-CN" altLang="en-US" sz="1400">
                  <a:solidFill>
                    <a:schemeClr val="accent6"/>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6"/>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TextBox 30"/>
            <p:cNvSpPr txBox="1"/>
            <p:nvPr/>
          </p:nvSpPr>
          <p:spPr>
            <a:xfrm>
              <a:off x="1762139" y="2283715"/>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3" name="Group 144"/>
          <p:cNvGrpSpPr/>
          <p:nvPr/>
        </p:nvGrpSpPr>
        <p:grpSpPr>
          <a:xfrm>
            <a:off x="9028395" y="3784778"/>
            <a:ext cx="2169031" cy="824017"/>
            <a:chOff x="1762139" y="2840582"/>
            <a:chExt cx="1542507" cy="585999"/>
          </a:xfrm>
        </p:grpSpPr>
        <p:sp>
          <p:nvSpPr>
            <p:cNvPr id="34" name="TextBox 32"/>
            <p:cNvSpPr txBox="1"/>
            <p:nvPr/>
          </p:nvSpPr>
          <p:spPr>
            <a:xfrm>
              <a:off x="1762140" y="2840582"/>
              <a:ext cx="1542506" cy="167987"/>
            </a:xfrm>
            <a:prstGeom prst="rect">
              <a:avLst/>
            </a:prstGeom>
            <a:noFill/>
          </p:spPr>
          <p:txBody>
            <a:bodyPr wrap="square" lIns="0" tIns="0" rIns="0" bIns="0" rtlCol="0" anchor="t">
              <a:spAutoFit/>
            </a:bodyPr>
            <a:lstStyle/>
            <a:p>
              <a:pPr>
                <a:lnSpc>
                  <a:spcPct val="120000"/>
                </a:lnSpc>
              </a:pPr>
              <a:r>
                <a:rPr lang="zh-CN" altLang="en-US" sz="140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TextBox 33"/>
            <p:cNvSpPr txBox="1"/>
            <p:nvPr/>
          </p:nvSpPr>
          <p:spPr>
            <a:xfrm>
              <a:off x="1762139" y="3032606"/>
              <a:ext cx="1542507" cy="393975"/>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6" name="Group 145"/>
          <p:cNvGrpSpPr/>
          <p:nvPr/>
        </p:nvGrpSpPr>
        <p:grpSpPr>
          <a:xfrm>
            <a:off x="9028395" y="4900315"/>
            <a:ext cx="2169031" cy="797013"/>
            <a:chOff x="1762139" y="3608676"/>
            <a:chExt cx="1542507" cy="566797"/>
          </a:xfrm>
        </p:grpSpPr>
        <p:sp>
          <p:nvSpPr>
            <p:cNvPr id="37" name="TextBox 35"/>
            <p:cNvSpPr txBox="1"/>
            <p:nvPr/>
          </p:nvSpPr>
          <p:spPr>
            <a:xfrm>
              <a:off x="1762140" y="3608676"/>
              <a:ext cx="1542506" cy="167987"/>
            </a:xfrm>
            <a:prstGeom prst="rect">
              <a:avLst/>
            </a:prstGeom>
            <a:noFill/>
          </p:spPr>
          <p:txBody>
            <a:bodyPr wrap="square" lIns="0" tIns="0" rIns="0" bIns="0" rtlCol="0" anchor="t">
              <a:spAutoFit/>
            </a:bodyPr>
            <a:lstStyle/>
            <a:p>
              <a:pPr>
                <a:lnSpc>
                  <a:spcPct val="120000"/>
                </a:lnSpc>
              </a:pPr>
              <a:r>
                <a:rPr lang="zh-CN" altLang="en-US" sz="1400">
                  <a:solidFill>
                    <a:schemeClr val="accent2"/>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2"/>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8" name="TextBox 36"/>
            <p:cNvSpPr txBox="1"/>
            <p:nvPr/>
          </p:nvSpPr>
          <p:spPr>
            <a:xfrm>
              <a:off x="1762139" y="3781497"/>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39" name="Group 113"/>
          <p:cNvGrpSpPr/>
          <p:nvPr/>
        </p:nvGrpSpPr>
        <p:grpSpPr>
          <a:xfrm>
            <a:off x="1339592" y="1535861"/>
            <a:ext cx="2169031" cy="832611"/>
            <a:chOff x="5839354" y="1336688"/>
            <a:chExt cx="1542507" cy="592112"/>
          </a:xfrm>
        </p:grpSpPr>
        <p:sp>
          <p:nvSpPr>
            <p:cNvPr id="40" name="TextBox 38"/>
            <p:cNvSpPr txBox="1"/>
            <p:nvPr/>
          </p:nvSpPr>
          <p:spPr>
            <a:xfrm>
              <a:off x="5839355" y="1336688"/>
              <a:ext cx="1542506" cy="167987"/>
            </a:xfrm>
            <a:prstGeom prst="rect">
              <a:avLst/>
            </a:prstGeom>
            <a:noFill/>
          </p:spPr>
          <p:txBody>
            <a:bodyPr wrap="square" lIns="0" tIns="0" rIns="0" bIns="0" rtlCol="0" anchor="t">
              <a:spAutoFit/>
            </a:bodyPr>
            <a:lstStyle/>
            <a:p>
              <a:pPr algn="r">
                <a:lnSpc>
                  <a:spcPct val="120000"/>
                </a:lnSpc>
              </a:pPr>
              <a:r>
                <a:rPr lang="zh-CN" altLang="en-US" sz="140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1" name="TextBox 39"/>
            <p:cNvSpPr txBox="1"/>
            <p:nvPr/>
          </p:nvSpPr>
          <p:spPr>
            <a:xfrm>
              <a:off x="5839354" y="1534824"/>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2" name="Group 117"/>
          <p:cNvGrpSpPr/>
          <p:nvPr/>
        </p:nvGrpSpPr>
        <p:grpSpPr>
          <a:xfrm>
            <a:off x="1373398" y="2637769"/>
            <a:ext cx="2169031" cy="841709"/>
            <a:chOff x="5863395" y="2079109"/>
            <a:chExt cx="1542507" cy="598582"/>
          </a:xfrm>
        </p:grpSpPr>
        <p:sp>
          <p:nvSpPr>
            <p:cNvPr id="43" name="TextBox 41"/>
            <p:cNvSpPr txBox="1"/>
            <p:nvPr/>
          </p:nvSpPr>
          <p:spPr>
            <a:xfrm>
              <a:off x="5863396" y="2079109"/>
              <a:ext cx="1542506" cy="167987"/>
            </a:xfrm>
            <a:prstGeom prst="rect">
              <a:avLst/>
            </a:prstGeom>
            <a:noFill/>
          </p:spPr>
          <p:txBody>
            <a:bodyPr wrap="square" lIns="0" tIns="0" rIns="0" bIns="0" rtlCol="0" anchor="t">
              <a:spAutoFit/>
            </a:bodyPr>
            <a:lstStyle/>
            <a:p>
              <a:pPr algn="r">
                <a:lnSpc>
                  <a:spcPct val="120000"/>
                </a:lnSpc>
              </a:pPr>
              <a:r>
                <a:rPr lang="zh-CN" altLang="en-US" sz="1400">
                  <a:solidFill>
                    <a:schemeClr val="accent2"/>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2"/>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TextBox 42"/>
            <p:cNvSpPr txBox="1"/>
            <p:nvPr/>
          </p:nvSpPr>
          <p:spPr>
            <a:xfrm>
              <a:off x="5863395" y="2283715"/>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5" name="Group 118"/>
          <p:cNvGrpSpPr/>
          <p:nvPr/>
        </p:nvGrpSpPr>
        <p:grpSpPr>
          <a:xfrm>
            <a:off x="1373398" y="3748774"/>
            <a:ext cx="2169031" cy="850807"/>
            <a:chOff x="5863395" y="2821530"/>
            <a:chExt cx="1542507" cy="605052"/>
          </a:xfrm>
        </p:grpSpPr>
        <p:sp>
          <p:nvSpPr>
            <p:cNvPr id="46" name="TextBox 44"/>
            <p:cNvSpPr txBox="1"/>
            <p:nvPr/>
          </p:nvSpPr>
          <p:spPr>
            <a:xfrm>
              <a:off x="5863396" y="2821530"/>
              <a:ext cx="1542506" cy="167987"/>
            </a:xfrm>
            <a:prstGeom prst="rect">
              <a:avLst/>
            </a:prstGeom>
            <a:noFill/>
          </p:spPr>
          <p:txBody>
            <a:bodyPr wrap="square" lIns="0" tIns="0" rIns="0" bIns="0" rtlCol="0" anchor="t">
              <a:spAutoFit/>
            </a:bodyPr>
            <a:lstStyle/>
            <a:p>
              <a:pPr algn="r">
                <a:lnSpc>
                  <a:spcPct val="120000"/>
                </a:lnSpc>
              </a:pPr>
              <a:r>
                <a:rPr lang="zh-CN" altLang="en-US" sz="1400">
                  <a:solidFill>
                    <a:schemeClr val="accent3"/>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3"/>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7" name="TextBox 45"/>
            <p:cNvSpPr txBox="1"/>
            <p:nvPr/>
          </p:nvSpPr>
          <p:spPr>
            <a:xfrm>
              <a:off x="5863395" y="3032606"/>
              <a:ext cx="1542507" cy="393976"/>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48" name="Group 119"/>
          <p:cNvGrpSpPr/>
          <p:nvPr/>
        </p:nvGrpSpPr>
        <p:grpSpPr>
          <a:xfrm>
            <a:off x="1373398" y="4868886"/>
            <a:ext cx="2169031" cy="859908"/>
            <a:chOff x="5863395" y="3563950"/>
            <a:chExt cx="1542507" cy="611523"/>
          </a:xfrm>
        </p:grpSpPr>
        <p:sp>
          <p:nvSpPr>
            <p:cNvPr id="49" name="TextBox 47"/>
            <p:cNvSpPr txBox="1"/>
            <p:nvPr/>
          </p:nvSpPr>
          <p:spPr>
            <a:xfrm>
              <a:off x="5863396" y="3563950"/>
              <a:ext cx="1542506" cy="167987"/>
            </a:xfrm>
            <a:prstGeom prst="rect">
              <a:avLst/>
            </a:prstGeom>
            <a:noFill/>
          </p:spPr>
          <p:txBody>
            <a:bodyPr wrap="square" lIns="0" tIns="0" rIns="0" bIns="0" rtlCol="0" anchor="t">
              <a:spAutoFit/>
            </a:bodyPr>
            <a:lstStyle/>
            <a:p>
              <a:pPr algn="r">
                <a:lnSpc>
                  <a:spcPct val="120000"/>
                </a:lnSpc>
              </a:pPr>
              <a:r>
                <a:rPr lang="zh-CN" altLang="en-US" sz="140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US" sz="1400" dirty="0">
                <a:solidFill>
                  <a:schemeClr val="accent4"/>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TextBox 48"/>
            <p:cNvSpPr txBox="1"/>
            <p:nvPr/>
          </p:nvSpPr>
          <p:spPr>
            <a:xfrm>
              <a:off x="5863395" y="3781498"/>
              <a:ext cx="1542507" cy="393975"/>
            </a:xfrm>
            <a:prstGeom prst="rect">
              <a:avLst/>
            </a:prstGeom>
            <a:noFill/>
          </p:spPr>
          <p:txBody>
            <a:bodyPr wrap="square" lIns="0" tIns="0" rIns="0" bIns="0" rtlCol="0" anchor="t">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51" name="Group 108"/>
          <p:cNvGrpSpPr/>
          <p:nvPr/>
        </p:nvGrpSpPr>
        <p:grpSpPr>
          <a:xfrm>
            <a:off x="3710293" y="3802352"/>
            <a:ext cx="659525" cy="640643"/>
            <a:chOff x="6299532" y="3384456"/>
            <a:chExt cx="469021" cy="455593"/>
          </a:xfrm>
        </p:grpSpPr>
        <p:sp>
          <p:nvSpPr>
            <p:cNvPr id="52" name="Oval 50"/>
            <p:cNvSpPr>
              <a:spLocks noChangeAspect="1"/>
            </p:cNvSpPr>
            <p:nvPr/>
          </p:nvSpPr>
          <p:spPr>
            <a:xfrm>
              <a:off x="6299532" y="3384456"/>
              <a:ext cx="469021" cy="4555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3" name="Freeform 36"/>
            <p:cNvSpPr>
              <a:spLocks noEditPoints="1"/>
            </p:cNvSpPr>
            <p:nvPr/>
          </p:nvSpPr>
          <p:spPr bwMode="auto">
            <a:xfrm>
              <a:off x="6435895" y="3505670"/>
              <a:ext cx="196295" cy="213164"/>
            </a:xfrm>
            <a:custGeom>
              <a:avLst/>
              <a:gdLst/>
              <a:ahLst/>
              <a:cxnLst>
                <a:cxn ang="0">
                  <a:pos x="55" y="64"/>
                </a:cxn>
                <a:cxn ang="0">
                  <a:pos x="0" y="59"/>
                </a:cxn>
                <a:cxn ang="0">
                  <a:pos x="4" y="9"/>
                </a:cxn>
                <a:cxn ang="0">
                  <a:pos x="9" y="5"/>
                </a:cxn>
                <a:cxn ang="0">
                  <a:pos x="17" y="0"/>
                </a:cxn>
                <a:cxn ang="0">
                  <a:pos x="23" y="9"/>
                </a:cxn>
                <a:cxn ang="0">
                  <a:pos x="36" y="5"/>
                </a:cxn>
                <a:cxn ang="0">
                  <a:pos x="44" y="0"/>
                </a:cxn>
                <a:cxn ang="0">
                  <a:pos x="50" y="9"/>
                </a:cxn>
                <a:cxn ang="0">
                  <a:pos x="59" y="13"/>
                </a:cxn>
                <a:cxn ang="0">
                  <a:pos x="15" y="33"/>
                </a:cxn>
                <a:cxn ang="0">
                  <a:pos x="4" y="23"/>
                </a:cxn>
                <a:cxn ang="0">
                  <a:pos x="15" y="33"/>
                </a:cxn>
                <a:cxn ang="0">
                  <a:pos x="15" y="35"/>
                </a:cxn>
                <a:cxn ang="0">
                  <a:pos x="4" y="47"/>
                </a:cxn>
                <a:cxn ang="0">
                  <a:pos x="15" y="59"/>
                </a:cxn>
                <a:cxn ang="0">
                  <a:pos x="4" y="49"/>
                </a:cxn>
                <a:cxn ang="0">
                  <a:pos x="15" y="59"/>
                </a:cxn>
                <a:cxn ang="0">
                  <a:pos x="17" y="4"/>
                </a:cxn>
                <a:cxn ang="0">
                  <a:pos x="13" y="5"/>
                </a:cxn>
                <a:cxn ang="0">
                  <a:pos x="15" y="17"/>
                </a:cxn>
                <a:cxn ang="0">
                  <a:pos x="18" y="16"/>
                </a:cxn>
                <a:cxn ang="0">
                  <a:pos x="28" y="33"/>
                </a:cxn>
                <a:cxn ang="0">
                  <a:pos x="17" y="23"/>
                </a:cxn>
                <a:cxn ang="0">
                  <a:pos x="28" y="33"/>
                </a:cxn>
                <a:cxn ang="0">
                  <a:pos x="28" y="35"/>
                </a:cxn>
                <a:cxn ang="0">
                  <a:pos x="17" y="47"/>
                </a:cxn>
                <a:cxn ang="0">
                  <a:pos x="28" y="59"/>
                </a:cxn>
                <a:cxn ang="0">
                  <a:pos x="17" y="49"/>
                </a:cxn>
                <a:cxn ang="0">
                  <a:pos x="28" y="59"/>
                </a:cxn>
                <a:cxn ang="0">
                  <a:pos x="42" y="23"/>
                </a:cxn>
                <a:cxn ang="0">
                  <a:pos x="31" y="33"/>
                </a:cxn>
                <a:cxn ang="0">
                  <a:pos x="42" y="47"/>
                </a:cxn>
                <a:cxn ang="0">
                  <a:pos x="31" y="35"/>
                </a:cxn>
                <a:cxn ang="0">
                  <a:pos x="42" y="47"/>
                </a:cxn>
                <a:cxn ang="0">
                  <a:pos x="42" y="49"/>
                </a:cxn>
                <a:cxn ang="0">
                  <a:pos x="31" y="59"/>
                </a:cxn>
                <a:cxn ang="0">
                  <a:pos x="45" y="5"/>
                </a:cxn>
                <a:cxn ang="0">
                  <a:pos x="42" y="4"/>
                </a:cxn>
                <a:cxn ang="0">
                  <a:pos x="41" y="16"/>
                </a:cxn>
                <a:cxn ang="0">
                  <a:pos x="44" y="17"/>
                </a:cxn>
                <a:cxn ang="0">
                  <a:pos x="45" y="5"/>
                </a:cxn>
                <a:cxn ang="0">
                  <a:pos x="55" y="23"/>
                </a:cxn>
                <a:cxn ang="0">
                  <a:pos x="44" y="33"/>
                </a:cxn>
                <a:cxn ang="0">
                  <a:pos x="55" y="47"/>
                </a:cxn>
                <a:cxn ang="0">
                  <a:pos x="44" y="35"/>
                </a:cxn>
                <a:cxn ang="0">
                  <a:pos x="55" y="47"/>
                </a:cxn>
                <a:cxn ang="0">
                  <a:pos x="55" y="49"/>
                </a:cxn>
                <a:cxn ang="0">
                  <a:pos x="44" y="59"/>
                </a:cxn>
              </a:cxnLst>
              <a:rect l="0" t="0" r="r" b="b"/>
              <a:pathLst>
                <a:path w="59" h="64">
                  <a:moveTo>
                    <a:pt x="59" y="59"/>
                  </a:moveTo>
                  <a:cubicBezTo>
                    <a:pt x="59" y="62"/>
                    <a:pt x="57" y="64"/>
                    <a:pt x="55" y="64"/>
                  </a:cubicBezTo>
                  <a:cubicBezTo>
                    <a:pt x="4" y="64"/>
                    <a:pt x="4" y="64"/>
                    <a:pt x="4" y="64"/>
                  </a:cubicBezTo>
                  <a:cubicBezTo>
                    <a:pt x="2" y="64"/>
                    <a:pt x="0" y="62"/>
                    <a:pt x="0" y="59"/>
                  </a:cubicBezTo>
                  <a:cubicBezTo>
                    <a:pt x="0" y="13"/>
                    <a:pt x="0" y="13"/>
                    <a:pt x="0" y="13"/>
                  </a:cubicBezTo>
                  <a:cubicBezTo>
                    <a:pt x="0" y="11"/>
                    <a:pt x="2" y="9"/>
                    <a:pt x="4" y="9"/>
                  </a:cubicBezTo>
                  <a:cubicBezTo>
                    <a:pt x="9" y="9"/>
                    <a:pt x="9" y="9"/>
                    <a:pt x="9" y="9"/>
                  </a:cubicBezTo>
                  <a:cubicBezTo>
                    <a:pt x="9" y="5"/>
                    <a:pt x="9" y="5"/>
                    <a:pt x="9" y="5"/>
                  </a:cubicBezTo>
                  <a:cubicBezTo>
                    <a:pt x="9" y="2"/>
                    <a:pt x="11" y="0"/>
                    <a:pt x="15" y="0"/>
                  </a:cubicBezTo>
                  <a:cubicBezTo>
                    <a:pt x="17" y="0"/>
                    <a:pt x="17" y="0"/>
                    <a:pt x="17" y="0"/>
                  </a:cubicBezTo>
                  <a:cubicBezTo>
                    <a:pt x="20" y="0"/>
                    <a:pt x="23" y="2"/>
                    <a:pt x="23" y="5"/>
                  </a:cubicBezTo>
                  <a:cubicBezTo>
                    <a:pt x="23" y="9"/>
                    <a:pt x="23" y="9"/>
                    <a:pt x="23" y="9"/>
                  </a:cubicBezTo>
                  <a:cubicBezTo>
                    <a:pt x="36" y="9"/>
                    <a:pt x="36" y="9"/>
                    <a:pt x="36" y="9"/>
                  </a:cubicBezTo>
                  <a:cubicBezTo>
                    <a:pt x="36" y="5"/>
                    <a:pt x="36" y="5"/>
                    <a:pt x="36" y="5"/>
                  </a:cubicBezTo>
                  <a:cubicBezTo>
                    <a:pt x="36" y="2"/>
                    <a:pt x="39" y="0"/>
                    <a:pt x="42" y="0"/>
                  </a:cubicBezTo>
                  <a:cubicBezTo>
                    <a:pt x="44" y="0"/>
                    <a:pt x="44" y="0"/>
                    <a:pt x="44" y="0"/>
                  </a:cubicBezTo>
                  <a:cubicBezTo>
                    <a:pt x="47" y="0"/>
                    <a:pt x="50" y="2"/>
                    <a:pt x="50" y="5"/>
                  </a:cubicBezTo>
                  <a:cubicBezTo>
                    <a:pt x="50" y="9"/>
                    <a:pt x="50" y="9"/>
                    <a:pt x="50" y="9"/>
                  </a:cubicBezTo>
                  <a:cubicBezTo>
                    <a:pt x="55" y="9"/>
                    <a:pt x="55" y="9"/>
                    <a:pt x="55" y="9"/>
                  </a:cubicBezTo>
                  <a:cubicBezTo>
                    <a:pt x="57" y="9"/>
                    <a:pt x="59" y="11"/>
                    <a:pt x="59" y="13"/>
                  </a:cubicBezTo>
                  <a:lnTo>
                    <a:pt x="59" y="59"/>
                  </a:lnTo>
                  <a:close/>
                  <a:moveTo>
                    <a:pt x="15" y="33"/>
                  </a:moveTo>
                  <a:cubicBezTo>
                    <a:pt x="15" y="23"/>
                    <a:pt x="15" y="23"/>
                    <a:pt x="15" y="23"/>
                  </a:cubicBezTo>
                  <a:cubicBezTo>
                    <a:pt x="4" y="23"/>
                    <a:pt x="4" y="23"/>
                    <a:pt x="4" y="23"/>
                  </a:cubicBezTo>
                  <a:cubicBezTo>
                    <a:pt x="4" y="33"/>
                    <a:pt x="4" y="33"/>
                    <a:pt x="4" y="33"/>
                  </a:cubicBezTo>
                  <a:lnTo>
                    <a:pt x="15" y="33"/>
                  </a:lnTo>
                  <a:close/>
                  <a:moveTo>
                    <a:pt x="15" y="47"/>
                  </a:moveTo>
                  <a:cubicBezTo>
                    <a:pt x="15" y="35"/>
                    <a:pt x="15" y="35"/>
                    <a:pt x="15" y="35"/>
                  </a:cubicBezTo>
                  <a:cubicBezTo>
                    <a:pt x="4" y="35"/>
                    <a:pt x="4" y="35"/>
                    <a:pt x="4" y="35"/>
                  </a:cubicBezTo>
                  <a:cubicBezTo>
                    <a:pt x="4" y="47"/>
                    <a:pt x="4" y="47"/>
                    <a:pt x="4" y="47"/>
                  </a:cubicBezTo>
                  <a:lnTo>
                    <a:pt x="15" y="47"/>
                  </a:lnTo>
                  <a:close/>
                  <a:moveTo>
                    <a:pt x="15" y="59"/>
                  </a:moveTo>
                  <a:cubicBezTo>
                    <a:pt x="15" y="49"/>
                    <a:pt x="15" y="49"/>
                    <a:pt x="15" y="49"/>
                  </a:cubicBezTo>
                  <a:cubicBezTo>
                    <a:pt x="4" y="49"/>
                    <a:pt x="4" y="49"/>
                    <a:pt x="4" y="49"/>
                  </a:cubicBezTo>
                  <a:cubicBezTo>
                    <a:pt x="4" y="59"/>
                    <a:pt x="4" y="59"/>
                    <a:pt x="4" y="59"/>
                  </a:cubicBezTo>
                  <a:lnTo>
                    <a:pt x="15" y="59"/>
                  </a:lnTo>
                  <a:close/>
                  <a:moveTo>
                    <a:pt x="18" y="5"/>
                  </a:moveTo>
                  <a:cubicBezTo>
                    <a:pt x="18" y="5"/>
                    <a:pt x="18" y="4"/>
                    <a:pt x="17" y="4"/>
                  </a:cubicBezTo>
                  <a:cubicBezTo>
                    <a:pt x="15" y="4"/>
                    <a:pt x="15" y="4"/>
                    <a:pt x="15" y="4"/>
                  </a:cubicBezTo>
                  <a:cubicBezTo>
                    <a:pt x="14" y="4"/>
                    <a:pt x="13" y="5"/>
                    <a:pt x="13" y="5"/>
                  </a:cubicBezTo>
                  <a:cubicBezTo>
                    <a:pt x="13" y="16"/>
                    <a:pt x="13" y="16"/>
                    <a:pt x="13" y="16"/>
                  </a:cubicBezTo>
                  <a:cubicBezTo>
                    <a:pt x="13" y="16"/>
                    <a:pt x="14" y="17"/>
                    <a:pt x="15" y="17"/>
                  </a:cubicBezTo>
                  <a:cubicBezTo>
                    <a:pt x="17" y="17"/>
                    <a:pt x="17" y="17"/>
                    <a:pt x="17" y="17"/>
                  </a:cubicBezTo>
                  <a:cubicBezTo>
                    <a:pt x="18" y="17"/>
                    <a:pt x="18" y="16"/>
                    <a:pt x="18" y="16"/>
                  </a:cubicBezTo>
                  <a:lnTo>
                    <a:pt x="18" y="5"/>
                  </a:lnTo>
                  <a:close/>
                  <a:moveTo>
                    <a:pt x="28" y="33"/>
                  </a:moveTo>
                  <a:cubicBezTo>
                    <a:pt x="28" y="23"/>
                    <a:pt x="28" y="23"/>
                    <a:pt x="28" y="23"/>
                  </a:cubicBezTo>
                  <a:cubicBezTo>
                    <a:pt x="17" y="23"/>
                    <a:pt x="17" y="23"/>
                    <a:pt x="17" y="23"/>
                  </a:cubicBezTo>
                  <a:cubicBezTo>
                    <a:pt x="17" y="33"/>
                    <a:pt x="17" y="33"/>
                    <a:pt x="17" y="33"/>
                  </a:cubicBezTo>
                  <a:lnTo>
                    <a:pt x="28" y="33"/>
                  </a:lnTo>
                  <a:close/>
                  <a:moveTo>
                    <a:pt x="28" y="47"/>
                  </a:moveTo>
                  <a:cubicBezTo>
                    <a:pt x="28" y="35"/>
                    <a:pt x="28" y="35"/>
                    <a:pt x="28" y="35"/>
                  </a:cubicBezTo>
                  <a:cubicBezTo>
                    <a:pt x="17" y="35"/>
                    <a:pt x="17" y="35"/>
                    <a:pt x="17" y="35"/>
                  </a:cubicBezTo>
                  <a:cubicBezTo>
                    <a:pt x="17" y="47"/>
                    <a:pt x="17" y="47"/>
                    <a:pt x="17" y="47"/>
                  </a:cubicBezTo>
                  <a:lnTo>
                    <a:pt x="28" y="47"/>
                  </a:lnTo>
                  <a:close/>
                  <a:moveTo>
                    <a:pt x="28" y="59"/>
                  </a:moveTo>
                  <a:cubicBezTo>
                    <a:pt x="28" y="49"/>
                    <a:pt x="28" y="49"/>
                    <a:pt x="28" y="49"/>
                  </a:cubicBezTo>
                  <a:cubicBezTo>
                    <a:pt x="17" y="49"/>
                    <a:pt x="17" y="49"/>
                    <a:pt x="17" y="49"/>
                  </a:cubicBezTo>
                  <a:cubicBezTo>
                    <a:pt x="17" y="59"/>
                    <a:pt x="17" y="59"/>
                    <a:pt x="17" y="59"/>
                  </a:cubicBezTo>
                  <a:lnTo>
                    <a:pt x="28" y="59"/>
                  </a:lnTo>
                  <a:close/>
                  <a:moveTo>
                    <a:pt x="42" y="33"/>
                  </a:moveTo>
                  <a:cubicBezTo>
                    <a:pt x="42" y="23"/>
                    <a:pt x="42" y="23"/>
                    <a:pt x="42" y="23"/>
                  </a:cubicBezTo>
                  <a:cubicBezTo>
                    <a:pt x="31" y="23"/>
                    <a:pt x="31" y="23"/>
                    <a:pt x="31" y="23"/>
                  </a:cubicBezTo>
                  <a:cubicBezTo>
                    <a:pt x="31" y="33"/>
                    <a:pt x="31" y="33"/>
                    <a:pt x="31" y="33"/>
                  </a:cubicBezTo>
                  <a:lnTo>
                    <a:pt x="42" y="33"/>
                  </a:lnTo>
                  <a:close/>
                  <a:moveTo>
                    <a:pt x="42" y="47"/>
                  </a:moveTo>
                  <a:cubicBezTo>
                    <a:pt x="42" y="35"/>
                    <a:pt x="42" y="35"/>
                    <a:pt x="42" y="35"/>
                  </a:cubicBezTo>
                  <a:cubicBezTo>
                    <a:pt x="31" y="35"/>
                    <a:pt x="31" y="35"/>
                    <a:pt x="31" y="35"/>
                  </a:cubicBezTo>
                  <a:cubicBezTo>
                    <a:pt x="31" y="47"/>
                    <a:pt x="31" y="47"/>
                    <a:pt x="31" y="47"/>
                  </a:cubicBezTo>
                  <a:lnTo>
                    <a:pt x="42" y="47"/>
                  </a:lnTo>
                  <a:close/>
                  <a:moveTo>
                    <a:pt x="42" y="59"/>
                  </a:moveTo>
                  <a:cubicBezTo>
                    <a:pt x="42" y="49"/>
                    <a:pt x="42" y="49"/>
                    <a:pt x="42" y="49"/>
                  </a:cubicBezTo>
                  <a:cubicBezTo>
                    <a:pt x="31" y="49"/>
                    <a:pt x="31" y="49"/>
                    <a:pt x="31" y="49"/>
                  </a:cubicBezTo>
                  <a:cubicBezTo>
                    <a:pt x="31" y="59"/>
                    <a:pt x="31" y="59"/>
                    <a:pt x="31" y="59"/>
                  </a:cubicBezTo>
                  <a:lnTo>
                    <a:pt x="42" y="59"/>
                  </a:lnTo>
                  <a:close/>
                  <a:moveTo>
                    <a:pt x="45" y="5"/>
                  </a:moveTo>
                  <a:cubicBezTo>
                    <a:pt x="45" y="5"/>
                    <a:pt x="45" y="4"/>
                    <a:pt x="44" y="4"/>
                  </a:cubicBezTo>
                  <a:cubicBezTo>
                    <a:pt x="42" y="4"/>
                    <a:pt x="42" y="4"/>
                    <a:pt x="42" y="4"/>
                  </a:cubicBezTo>
                  <a:cubicBezTo>
                    <a:pt x="41" y="4"/>
                    <a:pt x="41" y="5"/>
                    <a:pt x="41" y="5"/>
                  </a:cubicBezTo>
                  <a:cubicBezTo>
                    <a:pt x="41" y="16"/>
                    <a:pt x="41" y="16"/>
                    <a:pt x="41" y="16"/>
                  </a:cubicBezTo>
                  <a:cubicBezTo>
                    <a:pt x="41" y="16"/>
                    <a:pt x="41" y="17"/>
                    <a:pt x="42" y="17"/>
                  </a:cubicBezTo>
                  <a:cubicBezTo>
                    <a:pt x="44" y="17"/>
                    <a:pt x="44" y="17"/>
                    <a:pt x="44" y="17"/>
                  </a:cubicBezTo>
                  <a:cubicBezTo>
                    <a:pt x="45" y="17"/>
                    <a:pt x="45" y="16"/>
                    <a:pt x="45" y="16"/>
                  </a:cubicBezTo>
                  <a:lnTo>
                    <a:pt x="45" y="5"/>
                  </a:lnTo>
                  <a:close/>
                  <a:moveTo>
                    <a:pt x="55" y="33"/>
                  </a:moveTo>
                  <a:cubicBezTo>
                    <a:pt x="55" y="23"/>
                    <a:pt x="55" y="23"/>
                    <a:pt x="55" y="23"/>
                  </a:cubicBezTo>
                  <a:cubicBezTo>
                    <a:pt x="44" y="23"/>
                    <a:pt x="44" y="23"/>
                    <a:pt x="44" y="23"/>
                  </a:cubicBezTo>
                  <a:cubicBezTo>
                    <a:pt x="44" y="33"/>
                    <a:pt x="44" y="33"/>
                    <a:pt x="44" y="33"/>
                  </a:cubicBezTo>
                  <a:lnTo>
                    <a:pt x="55" y="33"/>
                  </a:lnTo>
                  <a:close/>
                  <a:moveTo>
                    <a:pt x="55" y="47"/>
                  </a:moveTo>
                  <a:cubicBezTo>
                    <a:pt x="55" y="35"/>
                    <a:pt x="55" y="35"/>
                    <a:pt x="55" y="35"/>
                  </a:cubicBezTo>
                  <a:cubicBezTo>
                    <a:pt x="44" y="35"/>
                    <a:pt x="44" y="35"/>
                    <a:pt x="44" y="35"/>
                  </a:cubicBezTo>
                  <a:cubicBezTo>
                    <a:pt x="44" y="47"/>
                    <a:pt x="44" y="47"/>
                    <a:pt x="44" y="47"/>
                  </a:cubicBezTo>
                  <a:lnTo>
                    <a:pt x="55" y="47"/>
                  </a:lnTo>
                  <a:close/>
                  <a:moveTo>
                    <a:pt x="55" y="59"/>
                  </a:moveTo>
                  <a:cubicBezTo>
                    <a:pt x="55" y="49"/>
                    <a:pt x="55" y="49"/>
                    <a:pt x="55" y="49"/>
                  </a:cubicBezTo>
                  <a:cubicBezTo>
                    <a:pt x="44" y="49"/>
                    <a:pt x="44" y="49"/>
                    <a:pt x="44" y="49"/>
                  </a:cubicBezTo>
                  <a:cubicBezTo>
                    <a:pt x="44" y="59"/>
                    <a:pt x="44" y="59"/>
                    <a:pt x="44" y="59"/>
                  </a:cubicBezTo>
                  <a:lnTo>
                    <a:pt x="55" y="59"/>
                  </a:ln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4" name="Group 111"/>
          <p:cNvGrpSpPr/>
          <p:nvPr/>
        </p:nvGrpSpPr>
        <p:grpSpPr>
          <a:xfrm>
            <a:off x="3710293" y="4917908"/>
            <a:ext cx="659525" cy="640643"/>
            <a:chOff x="630683" y="4190009"/>
            <a:chExt cx="469021" cy="455593"/>
          </a:xfrm>
        </p:grpSpPr>
        <p:sp>
          <p:nvSpPr>
            <p:cNvPr id="55" name="Oval 53"/>
            <p:cNvSpPr>
              <a:spLocks noChangeAspect="1"/>
            </p:cNvSpPr>
            <p:nvPr/>
          </p:nvSpPr>
          <p:spPr>
            <a:xfrm>
              <a:off x="630683" y="4190009"/>
              <a:ext cx="469021" cy="45559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Freeform 103"/>
            <p:cNvSpPr>
              <a:spLocks noEditPoints="1"/>
            </p:cNvSpPr>
            <p:nvPr/>
          </p:nvSpPr>
          <p:spPr bwMode="auto">
            <a:xfrm>
              <a:off x="765181" y="4270535"/>
              <a:ext cx="200025" cy="294541"/>
            </a:xfrm>
            <a:custGeom>
              <a:avLst/>
              <a:gdLst/>
              <a:ahLst/>
              <a:cxnLst>
                <a:cxn ang="0">
                  <a:pos x="37" y="29"/>
                </a:cxn>
                <a:cxn ang="0">
                  <a:pos x="31" y="41"/>
                </a:cxn>
                <a:cxn ang="0">
                  <a:pos x="33" y="44"/>
                </a:cxn>
                <a:cxn ang="0">
                  <a:pos x="32" y="47"/>
                </a:cxn>
                <a:cxn ang="0">
                  <a:pos x="33" y="49"/>
                </a:cxn>
                <a:cxn ang="0">
                  <a:pos x="31" y="53"/>
                </a:cxn>
                <a:cxn ang="0">
                  <a:pos x="31" y="54"/>
                </a:cxn>
                <a:cxn ang="0">
                  <a:pos x="27" y="58"/>
                </a:cxn>
                <a:cxn ang="0">
                  <a:pos x="21" y="62"/>
                </a:cxn>
                <a:cxn ang="0">
                  <a:pos x="15" y="58"/>
                </a:cxn>
                <a:cxn ang="0">
                  <a:pos x="11" y="54"/>
                </a:cxn>
                <a:cxn ang="0">
                  <a:pos x="11" y="53"/>
                </a:cxn>
                <a:cxn ang="0">
                  <a:pos x="9" y="49"/>
                </a:cxn>
                <a:cxn ang="0">
                  <a:pos x="10" y="47"/>
                </a:cxn>
                <a:cxn ang="0">
                  <a:pos x="9" y="44"/>
                </a:cxn>
                <a:cxn ang="0">
                  <a:pos x="11" y="41"/>
                </a:cxn>
                <a:cxn ang="0">
                  <a:pos x="5" y="29"/>
                </a:cxn>
                <a:cxn ang="0">
                  <a:pos x="0" y="18"/>
                </a:cxn>
                <a:cxn ang="0">
                  <a:pos x="21" y="0"/>
                </a:cxn>
                <a:cxn ang="0">
                  <a:pos x="42" y="18"/>
                </a:cxn>
                <a:cxn ang="0">
                  <a:pos x="37" y="29"/>
                </a:cxn>
                <a:cxn ang="0">
                  <a:pos x="21" y="6"/>
                </a:cxn>
                <a:cxn ang="0">
                  <a:pos x="6" y="18"/>
                </a:cxn>
                <a:cxn ang="0">
                  <a:pos x="8" y="26"/>
                </a:cxn>
                <a:cxn ang="0">
                  <a:pos x="11" y="28"/>
                </a:cxn>
                <a:cxn ang="0">
                  <a:pos x="16" y="40"/>
                </a:cxn>
                <a:cxn ang="0">
                  <a:pos x="26" y="40"/>
                </a:cxn>
                <a:cxn ang="0">
                  <a:pos x="31" y="28"/>
                </a:cxn>
                <a:cxn ang="0">
                  <a:pos x="34" y="26"/>
                </a:cxn>
                <a:cxn ang="0">
                  <a:pos x="36" y="18"/>
                </a:cxn>
                <a:cxn ang="0">
                  <a:pos x="21" y="6"/>
                </a:cxn>
                <a:cxn ang="0">
                  <a:pos x="29" y="20"/>
                </a:cxn>
                <a:cxn ang="0">
                  <a:pos x="27" y="18"/>
                </a:cxn>
                <a:cxn ang="0">
                  <a:pos x="21" y="15"/>
                </a:cxn>
                <a:cxn ang="0">
                  <a:pos x="20" y="13"/>
                </a:cxn>
                <a:cxn ang="0">
                  <a:pos x="21" y="12"/>
                </a:cxn>
                <a:cxn ang="0">
                  <a:pos x="30" y="18"/>
                </a:cxn>
                <a:cxn ang="0">
                  <a:pos x="29" y="20"/>
                </a:cxn>
              </a:cxnLst>
              <a:rect l="0" t="0" r="r" b="b"/>
              <a:pathLst>
                <a:path w="42" h="62">
                  <a:moveTo>
                    <a:pt x="37" y="29"/>
                  </a:moveTo>
                  <a:cubicBezTo>
                    <a:pt x="35" y="32"/>
                    <a:pt x="31" y="37"/>
                    <a:pt x="31" y="41"/>
                  </a:cubicBezTo>
                  <a:cubicBezTo>
                    <a:pt x="32" y="42"/>
                    <a:pt x="33" y="43"/>
                    <a:pt x="33" y="44"/>
                  </a:cubicBezTo>
                  <a:cubicBezTo>
                    <a:pt x="33" y="45"/>
                    <a:pt x="32" y="46"/>
                    <a:pt x="32" y="47"/>
                  </a:cubicBezTo>
                  <a:cubicBezTo>
                    <a:pt x="32" y="47"/>
                    <a:pt x="33" y="48"/>
                    <a:pt x="33" y="49"/>
                  </a:cubicBezTo>
                  <a:cubicBezTo>
                    <a:pt x="33" y="51"/>
                    <a:pt x="32" y="52"/>
                    <a:pt x="31" y="53"/>
                  </a:cubicBezTo>
                  <a:cubicBezTo>
                    <a:pt x="31" y="53"/>
                    <a:pt x="31" y="54"/>
                    <a:pt x="31" y="54"/>
                  </a:cubicBezTo>
                  <a:cubicBezTo>
                    <a:pt x="31" y="57"/>
                    <a:pt x="29" y="58"/>
                    <a:pt x="27" y="58"/>
                  </a:cubicBezTo>
                  <a:cubicBezTo>
                    <a:pt x="26" y="61"/>
                    <a:pt x="24" y="62"/>
                    <a:pt x="21" y="62"/>
                  </a:cubicBezTo>
                  <a:cubicBezTo>
                    <a:pt x="19" y="62"/>
                    <a:pt x="16" y="61"/>
                    <a:pt x="15" y="58"/>
                  </a:cubicBezTo>
                  <a:cubicBezTo>
                    <a:pt x="13" y="58"/>
                    <a:pt x="11" y="57"/>
                    <a:pt x="11" y="54"/>
                  </a:cubicBezTo>
                  <a:cubicBezTo>
                    <a:pt x="11" y="54"/>
                    <a:pt x="11" y="53"/>
                    <a:pt x="11" y="53"/>
                  </a:cubicBezTo>
                  <a:cubicBezTo>
                    <a:pt x="10" y="52"/>
                    <a:pt x="9" y="51"/>
                    <a:pt x="9" y="49"/>
                  </a:cubicBezTo>
                  <a:cubicBezTo>
                    <a:pt x="9" y="48"/>
                    <a:pt x="10" y="47"/>
                    <a:pt x="10" y="47"/>
                  </a:cubicBezTo>
                  <a:cubicBezTo>
                    <a:pt x="10" y="46"/>
                    <a:pt x="9" y="45"/>
                    <a:pt x="9" y="44"/>
                  </a:cubicBezTo>
                  <a:cubicBezTo>
                    <a:pt x="9" y="43"/>
                    <a:pt x="10" y="42"/>
                    <a:pt x="11" y="41"/>
                  </a:cubicBezTo>
                  <a:cubicBezTo>
                    <a:pt x="11" y="37"/>
                    <a:pt x="7" y="32"/>
                    <a:pt x="5" y="29"/>
                  </a:cubicBezTo>
                  <a:cubicBezTo>
                    <a:pt x="2" y="26"/>
                    <a:pt x="0" y="23"/>
                    <a:pt x="0" y="18"/>
                  </a:cubicBezTo>
                  <a:cubicBezTo>
                    <a:pt x="0" y="8"/>
                    <a:pt x="11" y="0"/>
                    <a:pt x="21" y="0"/>
                  </a:cubicBezTo>
                  <a:cubicBezTo>
                    <a:pt x="31" y="0"/>
                    <a:pt x="42" y="8"/>
                    <a:pt x="42" y="18"/>
                  </a:cubicBezTo>
                  <a:cubicBezTo>
                    <a:pt x="42" y="23"/>
                    <a:pt x="40" y="26"/>
                    <a:pt x="37" y="29"/>
                  </a:cubicBezTo>
                  <a:close/>
                  <a:moveTo>
                    <a:pt x="21" y="6"/>
                  </a:moveTo>
                  <a:cubicBezTo>
                    <a:pt x="14" y="6"/>
                    <a:pt x="6" y="10"/>
                    <a:pt x="6" y="18"/>
                  </a:cubicBezTo>
                  <a:cubicBezTo>
                    <a:pt x="6" y="21"/>
                    <a:pt x="7" y="24"/>
                    <a:pt x="8" y="26"/>
                  </a:cubicBezTo>
                  <a:cubicBezTo>
                    <a:pt x="9" y="27"/>
                    <a:pt x="10" y="27"/>
                    <a:pt x="11" y="28"/>
                  </a:cubicBezTo>
                  <a:cubicBezTo>
                    <a:pt x="14" y="32"/>
                    <a:pt x="16" y="36"/>
                    <a:pt x="16" y="40"/>
                  </a:cubicBezTo>
                  <a:cubicBezTo>
                    <a:pt x="26" y="40"/>
                    <a:pt x="26" y="40"/>
                    <a:pt x="26" y="40"/>
                  </a:cubicBezTo>
                  <a:cubicBezTo>
                    <a:pt x="26" y="36"/>
                    <a:pt x="28" y="32"/>
                    <a:pt x="31" y="28"/>
                  </a:cubicBezTo>
                  <a:cubicBezTo>
                    <a:pt x="32" y="27"/>
                    <a:pt x="33" y="27"/>
                    <a:pt x="34" y="26"/>
                  </a:cubicBezTo>
                  <a:cubicBezTo>
                    <a:pt x="35" y="24"/>
                    <a:pt x="36" y="21"/>
                    <a:pt x="36" y="18"/>
                  </a:cubicBezTo>
                  <a:cubicBezTo>
                    <a:pt x="36" y="10"/>
                    <a:pt x="28" y="6"/>
                    <a:pt x="21" y="6"/>
                  </a:cubicBezTo>
                  <a:close/>
                  <a:moveTo>
                    <a:pt x="29" y="20"/>
                  </a:moveTo>
                  <a:cubicBezTo>
                    <a:pt x="28" y="20"/>
                    <a:pt x="27" y="19"/>
                    <a:pt x="27" y="18"/>
                  </a:cubicBezTo>
                  <a:cubicBezTo>
                    <a:pt x="27" y="16"/>
                    <a:pt x="23" y="15"/>
                    <a:pt x="21" y="15"/>
                  </a:cubicBezTo>
                  <a:cubicBezTo>
                    <a:pt x="20" y="15"/>
                    <a:pt x="20" y="14"/>
                    <a:pt x="20" y="13"/>
                  </a:cubicBezTo>
                  <a:cubicBezTo>
                    <a:pt x="20" y="13"/>
                    <a:pt x="20" y="12"/>
                    <a:pt x="21" y="12"/>
                  </a:cubicBezTo>
                  <a:cubicBezTo>
                    <a:pt x="25" y="12"/>
                    <a:pt x="30" y="14"/>
                    <a:pt x="30" y="18"/>
                  </a:cubicBezTo>
                  <a:cubicBezTo>
                    <a:pt x="30" y="19"/>
                    <a:pt x="29" y="20"/>
                    <a:pt x="29" y="20"/>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7" name="Group 114"/>
          <p:cNvGrpSpPr/>
          <p:nvPr/>
        </p:nvGrpSpPr>
        <p:grpSpPr>
          <a:xfrm>
            <a:off x="3710293" y="2686797"/>
            <a:ext cx="659525" cy="640643"/>
            <a:chOff x="3425803" y="3384456"/>
            <a:chExt cx="469021" cy="455593"/>
          </a:xfrm>
        </p:grpSpPr>
        <p:sp>
          <p:nvSpPr>
            <p:cNvPr id="58" name="Oval 56"/>
            <p:cNvSpPr>
              <a:spLocks noChangeAspect="1"/>
            </p:cNvSpPr>
            <p:nvPr/>
          </p:nvSpPr>
          <p:spPr>
            <a:xfrm>
              <a:off x="3425803" y="3384456"/>
              <a:ext cx="469021" cy="455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Freeform 5"/>
            <p:cNvSpPr>
              <a:spLocks noEditPoints="1"/>
            </p:cNvSpPr>
            <p:nvPr/>
          </p:nvSpPr>
          <p:spPr bwMode="auto">
            <a:xfrm>
              <a:off x="3520613" y="3471340"/>
              <a:ext cx="279400" cy="279400"/>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0" name="Group 117"/>
          <p:cNvGrpSpPr/>
          <p:nvPr/>
        </p:nvGrpSpPr>
        <p:grpSpPr>
          <a:xfrm>
            <a:off x="3710293" y="1571242"/>
            <a:ext cx="659525" cy="640643"/>
            <a:chOff x="630683" y="3383511"/>
            <a:chExt cx="469021" cy="455593"/>
          </a:xfrm>
        </p:grpSpPr>
        <p:sp>
          <p:nvSpPr>
            <p:cNvPr id="61" name="Oval 59"/>
            <p:cNvSpPr>
              <a:spLocks noChangeAspect="1"/>
            </p:cNvSpPr>
            <p:nvPr/>
          </p:nvSpPr>
          <p:spPr>
            <a:xfrm>
              <a:off x="630683" y="3383511"/>
              <a:ext cx="469021" cy="4555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Freeform 117"/>
            <p:cNvSpPr/>
            <p:nvPr/>
          </p:nvSpPr>
          <p:spPr bwMode="auto">
            <a:xfrm>
              <a:off x="730012" y="3476126"/>
              <a:ext cx="270363" cy="270363"/>
            </a:xfrm>
            <a:custGeom>
              <a:avLst/>
              <a:gdLst/>
              <a:ahLst/>
              <a:cxnLst>
                <a:cxn ang="0">
                  <a:pos x="56" y="51"/>
                </a:cxn>
                <a:cxn ang="0">
                  <a:pos x="51" y="55"/>
                </a:cxn>
                <a:cxn ang="0">
                  <a:pos x="43" y="57"/>
                </a:cxn>
                <a:cxn ang="0">
                  <a:pos x="33" y="54"/>
                </a:cxn>
                <a:cxn ang="0">
                  <a:pos x="26" y="51"/>
                </a:cxn>
                <a:cxn ang="0">
                  <a:pos x="7" y="32"/>
                </a:cxn>
                <a:cxn ang="0">
                  <a:pos x="3" y="25"/>
                </a:cxn>
                <a:cxn ang="0">
                  <a:pos x="0" y="14"/>
                </a:cxn>
                <a:cxn ang="0">
                  <a:pos x="3" y="7"/>
                </a:cxn>
                <a:cxn ang="0">
                  <a:pos x="7" y="2"/>
                </a:cxn>
                <a:cxn ang="0">
                  <a:pos x="12" y="0"/>
                </a:cxn>
                <a:cxn ang="0">
                  <a:pos x="13" y="1"/>
                </a:cxn>
                <a:cxn ang="0">
                  <a:pos x="15" y="4"/>
                </a:cxn>
                <a:cxn ang="0">
                  <a:pos x="19" y="10"/>
                </a:cxn>
                <a:cxn ang="0">
                  <a:pos x="21" y="14"/>
                </a:cxn>
                <a:cxn ang="0">
                  <a:pos x="14" y="22"/>
                </a:cxn>
                <a:cxn ang="0">
                  <a:pos x="15" y="26"/>
                </a:cxn>
                <a:cxn ang="0">
                  <a:pos x="32" y="42"/>
                </a:cxn>
                <a:cxn ang="0">
                  <a:pos x="35" y="44"/>
                </a:cxn>
                <a:cxn ang="0">
                  <a:pos x="43" y="36"/>
                </a:cxn>
                <a:cxn ang="0">
                  <a:pos x="47" y="38"/>
                </a:cxn>
                <a:cxn ang="0">
                  <a:pos x="54" y="42"/>
                </a:cxn>
                <a:cxn ang="0">
                  <a:pos x="57" y="44"/>
                </a:cxn>
                <a:cxn ang="0">
                  <a:pos x="57" y="45"/>
                </a:cxn>
                <a:cxn ang="0">
                  <a:pos x="56" y="51"/>
                </a:cxn>
              </a:cxnLst>
              <a:rect l="0" t="0" r="r" b="b"/>
              <a:pathLst>
                <a:path w="57" h="57">
                  <a:moveTo>
                    <a:pt x="56" y="51"/>
                  </a:moveTo>
                  <a:cubicBezTo>
                    <a:pt x="55" y="53"/>
                    <a:pt x="53" y="54"/>
                    <a:pt x="51" y="55"/>
                  </a:cubicBezTo>
                  <a:cubicBezTo>
                    <a:pt x="49" y="56"/>
                    <a:pt x="46" y="57"/>
                    <a:pt x="43" y="57"/>
                  </a:cubicBezTo>
                  <a:cubicBezTo>
                    <a:pt x="40" y="57"/>
                    <a:pt x="36" y="55"/>
                    <a:pt x="33" y="54"/>
                  </a:cubicBezTo>
                  <a:cubicBezTo>
                    <a:pt x="30" y="53"/>
                    <a:pt x="28" y="52"/>
                    <a:pt x="26" y="51"/>
                  </a:cubicBezTo>
                  <a:cubicBezTo>
                    <a:pt x="19" y="47"/>
                    <a:pt x="11" y="38"/>
                    <a:pt x="7" y="32"/>
                  </a:cubicBezTo>
                  <a:cubicBezTo>
                    <a:pt x="5" y="29"/>
                    <a:pt x="4" y="27"/>
                    <a:pt x="3" y="25"/>
                  </a:cubicBezTo>
                  <a:cubicBezTo>
                    <a:pt x="2" y="21"/>
                    <a:pt x="0" y="18"/>
                    <a:pt x="0" y="14"/>
                  </a:cubicBezTo>
                  <a:cubicBezTo>
                    <a:pt x="0" y="11"/>
                    <a:pt x="1" y="9"/>
                    <a:pt x="3" y="7"/>
                  </a:cubicBezTo>
                  <a:cubicBezTo>
                    <a:pt x="4" y="5"/>
                    <a:pt x="5" y="3"/>
                    <a:pt x="7" y="2"/>
                  </a:cubicBezTo>
                  <a:cubicBezTo>
                    <a:pt x="8" y="1"/>
                    <a:pt x="11" y="0"/>
                    <a:pt x="12" y="0"/>
                  </a:cubicBezTo>
                  <a:cubicBezTo>
                    <a:pt x="13" y="0"/>
                    <a:pt x="13" y="0"/>
                    <a:pt x="13" y="1"/>
                  </a:cubicBezTo>
                  <a:cubicBezTo>
                    <a:pt x="14" y="1"/>
                    <a:pt x="15" y="3"/>
                    <a:pt x="15" y="4"/>
                  </a:cubicBezTo>
                  <a:cubicBezTo>
                    <a:pt x="17" y="6"/>
                    <a:pt x="18" y="8"/>
                    <a:pt x="19" y="10"/>
                  </a:cubicBezTo>
                  <a:cubicBezTo>
                    <a:pt x="20" y="12"/>
                    <a:pt x="21" y="13"/>
                    <a:pt x="21" y="14"/>
                  </a:cubicBezTo>
                  <a:cubicBezTo>
                    <a:pt x="21" y="17"/>
                    <a:pt x="14" y="20"/>
                    <a:pt x="14" y="22"/>
                  </a:cubicBezTo>
                  <a:cubicBezTo>
                    <a:pt x="14" y="23"/>
                    <a:pt x="15" y="25"/>
                    <a:pt x="15" y="26"/>
                  </a:cubicBezTo>
                  <a:cubicBezTo>
                    <a:pt x="19" y="33"/>
                    <a:pt x="24" y="38"/>
                    <a:pt x="32" y="42"/>
                  </a:cubicBezTo>
                  <a:cubicBezTo>
                    <a:pt x="33" y="43"/>
                    <a:pt x="34" y="44"/>
                    <a:pt x="35" y="44"/>
                  </a:cubicBezTo>
                  <a:cubicBezTo>
                    <a:pt x="37" y="44"/>
                    <a:pt x="41" y="36"/>
                    <a:pt x="43" y="36"/>
                  </a:cubicBezTo>
                  <a:cubicBezTo>
                    <a:pt x="45" y="36"/>
                    <a:pt x="46" y="38"/>
                    <a:pt x="47" y="38"/>
                  </a:cubicBezTo>
                  <a:cubicBezTo>
                    <a:pt x="49" y="40"/>
                    <a:pt x="52" y="41"/>
                    <a:pt x="54" y="42"/>
                  </a:cubicBezTo>
                  <a:cubicBezTo>
                    <a:pt x="55" y="43"/>
                    <a:pt x="57" y="43"/>
                    <a:pt x="57" y="44"/>
                  </a:cubicBezTo>
                  <a:cubicBezTo>
                    <a:pt x="57" y="45"/>
                    <a:pt x="57" y="45"/>
                    <a:pt x="57" y="45"/>
                  </a:cubicBezTo>
                  <a:cubicBezTo>
                    <a:pt x="57" y="47"/>
                    <a:pt x="56" y="49"/>
                    <a:pt x="56" y="51"/>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3" name="Group 120"/>
          <p:cNvGrpSpPr/>
          <p:nvPr/>
        </p:nvGrpSpPr>
        <p:grpSpPr>
          <a:xfrm>
            <a:off x="8184204" y="1571242"/>
            <a:ext cx="659525" cy="640643"/>
            <a:chOff x="3428938" y="4190009"/>
            <a:chExt cx="469021" cy="455593"/>
          </a:xfrm>
        </p:grpSpPr>
        <p:sp>
          <p:nvSpPr>
            <p:cNvPr id="64" name="Oval 62"/>
            <p:cNvSpPr>
              <a:spLocks noChangeAspect="1"/>
            </p:cNvSpPr>
            <p:nvPr/>
          </p:nvSpPr>
          <p:spPr>
            <a:xfrm>
              <a:off x="3428938" y="4190009"/>
              <a:ext cx="469021" cy="4555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6" name="Group 123"/>
          <p:cNvGrpSpPr/>
          <p:nvPr/>
        </p:nvGrpSpPr>
        <p:grpSpPr>
          <a:xfrm>
            <a:off x="8184204" y="2686797"/>
            <a:ext cx="659525" cy="640643"/>
            <a:chOff x="6299532" y="4190009"/>
            <a:chExt cx="469021" cy="455593"/>
          </a:xfrm>
        </p:grpSpPr>
        <p:sp>
          <p:nvSpPr>
            <p:cNvPr id="67" name="Oval 65"/>
            <p:cNvSpPr>
              <a:spLocks noChangeAspect="1"/>
            </p:cNvSpPr>
            <p:nvPr/>
          </p:nvSpPr>
          <p:spPr>
            <a:xfrm>
              <a:off x="6299532" y="4190009"/>
              <a:ext cx="469021" cy="4555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9" name="Group 126"/>
          <p:cNvGrpSpPr/>
          <p:nvPr/>
        </p:nvGrpSpPr>
        <p:grpSpPr>
          <a:xfrm>
            <a:off x="8184204" y="4917908"/>
            <a:ext cx="659525" cy="640643"/>
            <a:chOff x="7501792" y="3621100"/>
            <a:chExt cx="469021" cy="455593"/>
          </a:xfrm>
        </p:grpSpPr>
        <p:sp>
          <p:nvSpPr>
            <p:cNvPr id="70" name="Oval 68"/>
            <p:cNvSpPr>
              <a:spLocks noChangeAspect="1"/>
            </p:cNvSpPr>
            <p:nvPr/>
          </p:nvSpPr>
          <p:spPr>
            <a:xfrm>
              <a:off x="7501792" y="3621100"/>
              <a:ext cx="469021" cy="455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1" name="Freeform 135"/>
            <p:cNvSpPr>
              <a:spLocks noEditPoints="1"/>
            </p:cNvSpPr>
            <p:nvPr/>
          </p:nvSpPr>
          <p:spPr bwMode="auto">
            <a:xfrm>
              <a:off x="7610890" y="3731421"/>
              <a:ext cx="250825" cy="23495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2" name="Group 129"/>
          <p:cNvGrpSpPr/>
          <p:nvPr/>
        </p:nvGrpSpPr>
        <p:grpSpPr>
          <a:xfrm>
            <a:off x="8184204" y="3802352"/>
            <a:ext cx="659525" cy="640643"/>
            <a:chOff x="7501792" y="2878680"/>
            <a:chExt cx="469021" cy="455593"/>
          </a:xfrm>
        </p:grpSpPr>
        <p:sp>
          <p:nvSpPr>
            <p:cNvPr id="73" name="Oval 71"/>
            <p:cNvSpPr>
              <a:spLocks noChangeAspect="1"/>
            </p:cNvSpPr>
            <p:nvPr/>
          </p:nvSpPr>
          <p:spPr>
            <a:xfrm>
              <a:off x="7501792" y="2878680"/>
              <a:ext cx="469021" cy="4555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4" name="Freeform 53"/>
            <p:cNvSpPr/>
            <p:nvPr/>
          </p:nvSpPr>
          <p:spPr bwMode="auto">
            <a:xfrm>
              <a:off x="7580281" y="2990787"/>
              <a:ext cx="312043" cy="231379"/>
            </a:xfrm>
            <a:custGeom>
              <a:avLst/>
              <a:gdLst/>
              <a:ahLst/>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60"/>
                                        </p:tgtEl>
                                        <p:attrNameLst>
                                          <p:attrName>style.visibility</p:attrName>
                                        </p:attrNameLst>
                                      </p:cBhvr>
                                      <p:to>
                                        <p:strVal val="visible"/>
                                      </p:to>
                                    </p:set>
                                    <p:anim calcmode="lin" valueType="num">
                                      <p:cBhvr>
                                        <p:cTn id="13" dur="500" fill="hold"/>
                                        <p:tgtEl>
                                          <p:spTgt spid="60"/>
                                        </p:tgtEl>
                                        <p:attrNameLst>
                                          <p:attrName>ppt_w</p:attrName>
                                        </p:attrNameLst>
                                      </p:cBhvr>
                                      <p:tavLst>
                                        <p:tav tm="0">
                                          <p:val>
                                            <p:fltVal val="0"/>
                                          </p:val>
                                        </p:tav>
                                        <p:tav tm="100000">
                                          <p:val>
                                            <p:strVal val="#ppt_w"/>
                                          </p:val>
                                        </p:tav>
                                      </p:tavLst>
                                    </p:anim>
                                    <p:anim calcmode="lin" valueType="num">
                                      <p:cBhvr>
                                        <p:cTn id="14" dur="500" fill="hold"/>
                                        <p:tgtEl>
                                          <p:spTgt spid="60"/>
                                        </p:tgtEl>
                                        <p:attrNameLst>
                                          <p:attrName>ppt_h</p:attrName>
                                        </p:attrNameLst>
                                      </p:cBhvr>
                                      <p:tavLst>
                                        <p:tav tm="0">
                                          <p:val>
                                            <p:fltVal val="0"/>
                                          </p:val>
                                        </p:tav>
                                        <p:tav tm="100000">
                                          <p:val>
                                            <p:strVal val="#ppt_h"/>
                                          </p:val>
                                        </p:tav>
                                      </p:tavLst>
                                    </p:anim>
                                    <p:animEffect transition="in" filter="fade">
                                      <p:cBhvr>
                                        <p:cTn id="15" dur="500"/>
                                        <p:tgtEl>
                                          <p:spTgt spid="60"/>
                                        </p:tgtEl>
                                      </p:cBhvr>
                                    </p:animEffect>
                                  </p:childTnLst>
                                </p:cTn>
                              </p:par>
                            </p:childTnLst>
                          </p:cTn>
                        </p:par>
                        <p:par>
                          <p:cTn id="16" fill="hold">
                            <p:stCondLst>
                              <p:cond delay="1000"/>
                            </p:stCondLst>
                            <p:childTnLst>
                              <p:par>
                                <p:cTn id="17" presetID="2" presetClass="entr" presetSubtype="8" accel="50000" decel="50000" fill="hold" nodeType="after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additive="base">
                                        <p:cTn id="19" dur="500" fill="hold"/>
                                        <p:tgtEl>
                                          <p:spTgt spid="39"/>
                                        </p:tgtEl>
                                        <p:attrNameLst>
                                          <p:attrName>ppt_x</p:attrName>
                                        </p:attrNameLst>
                                      </p:cBhvr>
                                      <p:tavLst>
                                        <p:tav tm="0">
                                          <p:val>
                                            <p:strVal val="0-#ppt_w/2"/>
                                          </p:val>
                                        </p:tav>
                                        <p:tav tm="100000">
                                          <p:val>
                                            <p:strVal val="#ppt_x"/>
                                          </p:val>
                                        </p:tav>
                                      </p:tavLst>
                                    </p:anim>
                                    <p:anim calcmode="lin" valueType="num">
                                      <p:cBhvr additive="base">
                                        <p:cTn id="20" dur="500" fill="hold"/>
                                        <p:tgtEl>
                                          <p:spTgt spid="39"/>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 calcmode="lin" valueType="num">
                                      <p:cBhvr>
                                        <p:cTn id="24" dur="500" fill="hold"/>
                                        <p:tgtEl>
                                          <p:spTgt spid="57"/>
                                        </p:tgtEl>
                                        <p:attrNameLst>
                                          <p:attrName>ppt_w</p:attrName>
                                        </p:attrNameLst>
                                      </p:cBhvr>
                                      <p:tavLst>
                                        <p:tav tm="0">
                                          <p:val>
                                            <p:fltVal val="0"/>
                                          </p:val>
                                        </p:tav>
                                        <p:tav tm="100000">
                                          <p:val>
                                            <p:strVal val="#ppt_w"/>
                                          </p:val>
                                        </p:tav>
                                      </p:tavLst>
                                    </p:anim>
                                    <p:anim calcmode="lin" valueType="num">
                                      <p:cBhvr>
                                        <p:cTn id="25" dur="500" fill="hold"/>
                                        <p:tgtEl>
                                          <p:spTgt spid="57"/>
                                        </p:tgtEl>
                                        <p:attrNameLst>
                                          <p:attrName>ppt_h</p:attrName>
                                        </p:attrNameLst>
                                      </p:cBhvr>
                                      <p:tavLst>
                                        <p:tav tm="0">
                                          <p:val>
                                            <p:fltVal val="0"/>
                                          </p:val>
                                        </p:tav>
                                        <p:tav tm="100000">
                                          <p:val>
                                            <p:strVal val="#ppt_h"/>
                                          </p:val>
                                        </p:tav>
                                      </p:tavLst>
                                    </p:anim>
                                    <p:animEffect transition="in" filter="fade">
                                      <p:cBhvr>
                                        <p:cTn id="26" dur="500"/>
                                        <p:tgtEl>
                                          <p:spTgt spid="57"/>
                                        </p:tgtEl>
                                      </p:cBhvr>
                                    </p:animEffect>
                                  </p:childTnLst>
                                </p:cTn>
                              </p:par>
                            </p:childTnLst>
                          </p:cTn>
                        </p:par>
                        <p:par>
                          <p:cTn id="27" fill="hold">
                            <p:stCondLst>
                              <p:cond delay="2000"/>
                            </p:stCondLst>
                            <p:childTnLst>
                              <p:par>
                                <p:cTn id="28" presetID="2" presetClass="entr" presetSubtype="8" accel="50000" decel="50000" fill="hold" nodeType="afterEffect">
                                  <p:stCondLst>
                                    <p:cond delay="0"/>
                                  </p:stCondLst>
                                  <p:childTnLst>
                                    <p:set>
                                      <p:cBhvr>
                                        <p:cTn id="29" dur="1" fill="hold">
                                          <p:stCondLst>
                                            <p:cond delay="0"/>
                                          </p:stCondLst>
                                        </p:cTn>
                                        <p:tgtEl>
                                          <p:spTgt spid="42"/>
                                        </p:tgtEl>
                                        <p:attrNameLst>
                                          <p:attrName>style.visibility</p:attrName>
                                        </p:attrNameLst>
                                      </p:cBhvr>
                                      <p:to>
                                        <p:strVal val="visible"/>
                                      </p:to>
                                    </p:set>
                                    <p:anim calcmode="lin" valueType="num">
                                      <p:cBhvr additive="base">
                                        <p:cTn id="30" dur="500" fill="hold"/>
                                        <p:tgtEl>
                                          <p:spTgt spid="42"/>
                                        </p:tgtEl>
                                        <p:attrNameLst>
                                          <p:attrName>ppt_x</p:attrName>
                                        </p:attrNameLst>
                                      </p:cBhvr>
                                      <p:tavLst>
                                        <p:tav tm="0">
                                          <p:val>
                                            <p:strVal val="0-#ppt_w/2"/>
                                          </p:val>
                                        </p:tav>
                                        <p:tav tm="100000">
                                          <p:val>
                                            <p:strVal val="#ppt_x"/>
                                          </p:val>
                                        </p:tav>
                                      </p:tavLst>
                                    </p:anim>
                                    <p:anim calcmode="lin" valueType="num">
                                      <p:cBhvr additive="base">
                                        <p:cTn id="31" dur="500" fill="hold"/>
                                        <p:tgtEl>
                                          <p:spTgt spid="42"/>
                                        </p:tgtEl>
                                        <p:attrNameLst>
                                          <p:attrName>ppt_y</p:attrName>
                                        </p:attrNameLst>
                                      </p:cBhvr>
                                      <p:tavLst>
                                        <p:tav tm="0">
                                          <p:val>
                                            <p:strVal val="#ppt_y"/>
                                          </p:val>
                                        </p:tav>
                                        <p:tav tm="100000">
                                          <p:val>
                                            <p:strVal val="#ppt_y"/>
                                          </p:val>
                                        </p:tav>
                                      </p:tavLst>
                                    </p:anim>
                                  </p:childTnLst>
                                </p:cTn>
                              </p:par>
                            </p:childTnLst>
                          </p:cTn>
                        </p:par>
                        <p:par>
                          <p:cTn id="32" fill="hold">
                            <p:stCondLst>
                              <p:cond delay="2500"/>
                            </p:stCondLst>
                            <p:childTnLst>
                              <p:par>
                                <p:cTn id="33" presetID="53" presetClass="entr" presetSubtype="16" fill="hold" nodeType="afterEffect">
                                  <p:stCondLst>
                                    <p:cond delay="0"/>
                                  </p:stCondLst>
                                  <p:childTnLst>
                                    <p:set>
                                      <p:cBhvr>
                                        <p:cTn id="34" dur="1" fill="hold">
                                          <p:stCondLst>
                                            <p:cond delay="0"/>
                                          </p:stCondLst>
                                        </p:cTn>
                                        <p:tgtEl>
                                          <p:spTgt spid="51"/>
                                        </p:tgtEl>
                                        <p:attrNameLst>
                                          <p:attrName>style.visibility</p:attrName>
                                        </p:attrNameLst>
                                      </p:cBhvr>
                                      <p:to>
                                        <p:strVal val="visible"/>
                                      </p:to>
                                    </p:set>
                                    <p:anim calcmode="lin" valueType="num">
                                      <p:cBhvr>
                                        <p:cTn id="35" dur="500" fill="hold"/>
                                        <p:tgtEl>
                                          <p:spTgt spid="51"/>
                                        </p:tgtEl>
                                        <p:attrNameLst>
                                          <p:attrName>ppt_w</p:attrName>
                                        </p:attrNameLst>
                                      </p:cBhvr>
                                      <p:tavLst>
                                        <p:tav tm="0">
                                          <p:val>
                                            <p:fltVal val="0"/>
                                          </p:val>
                                        </p:tav>
                                        <p:tav tm="100000">
                                          <p:val>
                                            <p:strVal val="#ppt_w"/>
                                          </p:val>
                                        </p:tav>
                                      </p:tavLst>
                                    </p:anim>
                                    <p:anim calcmode="lin" valueType="num">
                                      <p:cBhvr>
                                        <p:cTn id="36" dur="500" fill="hold"/>
                                        <p:tgtEl>
                                          <p:spTgt spid="51"/>
                                        </p:tgtEl>
                                        <p:attrNameLst>
                                          <p:attrName>ppt_h</p:attrName>
                                        </p:attrNameLst>
                                      </p:cBhvr>
                                      <p:tavLst>
                                        <p:tav tm="0">
                                          <p:val>
                                            <p:fltVal val="0"/>
                                          </p:val>
                                        </p:tav>
                                        <p:tav tm="100000">
                                          <p:val>
                                            <p:strVal val="#ppt_h"/>
                                          </p:val>
                                        </p:tav>
                                      </p:tavLst>
                                    </p:anim>
                                    <p:animEffect transition="in" filter="fade">
                                      <p:cBhvr>
                                        <p:cTn id="37" dur="500"/>
                                        <p:tgtEl>
                                          <p:spTgt spid="51"/>
                                        </p:tgtEl>
                                      </p:cBhvr>
                                    </p:animEffect>
                                  </p:childTnLst>
                                </p:cTn>
                              </p:par>
                            </p:childTnLst>
                          </p:cTn>
                        </p:par>
                        <p:par>
                          <p:cTn id="38" fill="hold">
                            <p:stCondLst>
                              <p:cond delay="3000"/>
                            </p:stCondLst>
                            <p:childTnLst>
                              <p:par>
                                <p:cTn id="39" presetID="2" presetClass="entr" presetSubtype="8" accel="50000" decel="50000"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 calcmode="lin" valueType="num">
                                      <p:cBhvr additive="base">
                                        <p:cTn id="41" dur="500" fill="hold"/>
                                        <p:tgtEl>
                                          <p:spTgt spid="45"/>
                                        </p:tgtEl>
                                        <p:attrNameLst>
                                          <p:attrName>ppt_x</p:attrName>
                                        </p:attrNameLst>
                                      </p:cBhvr>
                                      <p:tavLst>
                                        <p:tav tm="0">
                                          <p:val>
                                            <p:strVal val="0-#ppt_w/2"/>
                                          </p:val>
                                        </p:tav>
                                        <p:tav tm="100000">
                                          <p:val>
                                            <p:strVal val="#ppt_x"/>
                                          </p:val>
                                        </p:tav>
                                      </p:tavLst>
                                    </p:anim>
                                    <p:anim calcmode="lin" valueType="num">
                                      <p:cBhvr additive="base">
                                        <p:cTn id="42" dur="500" fill="hold"/>
                                        <p:tgtEl>
                                          <p:spTgt spid="45"/>
                                        </p:tgtEl>
                                        <p:attrNameLst>
                                          <p:attrName>ppt_y</p:attrName>
                                        </p:attrNameLst>
                                      </p:cBhvr>
                                      <p:tavLst>
                                        <p:tav tm="0">
                                          <p:val>
                                            <p:strVal val="#ppt_y"/>
                                          </p:val>
                                        </p:tav>
                                        <p:tav tm="100000">
                                          <p:val>
                                            <p:strVal val="#ppt_y"/>
                                          </p:val>
                                        </p:tav>
                                      </p:tavLst>
                                    </p:anim>
                                  </p:childTnLst>
                                </p:cTn>
                              </p:par>
                            </p:childTnLst>
                          </p:cTn>
                        </p:par>
                        <p:par>
                          <p:cTn id="43" fill="hold">
                            <p:stCondLst>
                              <p:cond delay="3500"/>
                            </p:stCondLst>
                            <p:childTnLst>
                              <p:par>
                                <p:cTn id="44" presetID="53" presetClass="entr" presetSubtype="16"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fltVal val="0"/>
                                          </p:val>
                                        </p:tav>
                                        <p:tav tm="100000">
                                          <p:val>
                                            <p:strVal val="#ppt_h"/>
                                          </p:val>
                                        </p:tav>
                                      </p:tavLst>
                                    </p:anim>
                                    <p:animEffect transition="in" filter="fade">
                                      <p:cBhvr>
                                        <p:cTn id="48" dur="500"/>
                                        <p:tgtEl>
                                          <p:spTgt spid="54"/>
                                        </p:tgtEl>
                                      </p:cBhvr>
                                    </p:animEffect>
                                  </p:childTnLst>
                                </p:cTn>
                              </p:par>
                            </p:childTnLst>
                          </p:cTn>
                        </p:par>
                        <p:par>
                          <p:cTn id="49" fill="hold">
                            <p:stCondLst>
                              <p:cond delay="4000"/>
                            </p:stCondLst>
                            <p:childTnLst>
                              <p:par>
                                <p:cTn id="50" presetID="2" presetClass="entr" presetSubtype="8" accel="50000" decel="50000"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 calcmode="lin" valueType="num">
                                      <p:cBhvr additive="base">
                                        <p:cTn id="52" dur="500" fill="hold"/>
                                        <p:tgtEl>
                                          <p:spTgt spid="48"/>
                                        </p:tgtEl>
                                        <p:attrNameLst>
                                          <p:attrName>ppt_x</p:attrName>
                                        </p:attrNameLst>
                                      </p:cBhvr>
                                      <p:tavLst>
                                        <p:tav tm="0">
                                          <p:val>
                                            <p:strVal val="0-#ppt_w/2"/>
                                          </p:val>
                                        </p:tav>
                                        <p:tav tm="100000">
                                          <p:val>
                                            <p:strVal val="#ppt_x"/>
                                          </p:val>
                                        </p:tav>
                                      </p:tavLst>
                                    </p:anim>
                                    <p:anim calcmode="lin" valueType="num">
                                      <p:cBhvr additive="base">
                                        <p:cTn id="53" dur="500" fill="hold"/>
                                        <p:tgtEl>
                                          <p:spTgt spid="48"/>
                                        </p:tgtEl>
                                        <p:attrNameLst>
                                          <p:attrName>ppt_y</p:attrName>
                                        </p:attrNameLst>
                                      </p:cBhvr>
                                      <p:tavLst>
                                        <p:tav tm="0">
                                          <p:val>
                                            <p:strVal val="#ppt_y"/>
                                          </p:val>
                                        </p:tav>
                                        <p:tav tm="100000">
                                          <p:val>
                                            <p:strVal val="#ppt_y"/>
                                          </p:val>
                                        </p:tav>
                                      </p:tavLst>
                                    </p:anim>
                                  </p:childTnLst>
                                </p:cTn>
                              </p:par>
                            </p:childTnLst>
                          </p:cTn>
                        </p:par>
                        <p:par>
                          <p:cTn id="54" fill="hold">
                            <p:stCondLst>
                              <p:cond delay="4500"/>
                            </p:stCondLst>
                            <p:childTnLst>
                              <p:par>
                                <p:cTn id="55" presetID="53" presetClass="entr" presetSubtype="16" fill="hold" nodeType="afterEffect">
                                  <p:stCondLst>
                                    <p:cond delay="0"/>
                                  </p:stCondLst>
                                  <p:childTnLst>
                                    <p:set>
                                      <p:cBhvr>
                                        <p:cTn id="56" dur="1" fill="hold">
                                          <p:stCondLst>
                                            <p:cond delay="0"/>
                                          </p:stCondLst>
                                        </p:cTn>
                                        <p:tgtEl>
                                          <p:spTgt spid="63"/>
                                        </p:tgtEl>
                                        <p:attrNameLst>
                                          <p:attrName>style.visibility</p:attrName>
                                        </p:attrNameLst>
                                      </p:cBhvr>
                                      <p:to>
                                        <p:strVal val="visible"/>
                                      </p:to>
                                    </p:set>
                                    <p:anim calcmode="lin" valueType="num">
                                      <p:cBhvr>
                                        <p:cTn id="57" dur="500" fill="hold"/>
                                        <p:tgtEl>
                                          <p:spTgt spid="63"/>
                                        </p:tgtEl>
                                        <p:attrNameLst>
                                          <p:attrName>ppt_w</p:attrName>
                                        </p:attrNameLst>
                                      </p:cBhvr>
                                      <p:tavLst>
                                        <p:tav tm="0">
                                          <p:val>
                                            <p:fltVal val="0"/>
                                          </p:val>
                                        </p:tav>
                                        <p:tav tm="100000">
                                          <p:val>
                                            <p:strVal val="#ppt_w"/>
                                          </p:val>
                                        </p:tav>
                                      </p:tavLst>
                                    </p:anim>
                                    <p:anim calcmode="lin" valueType="num">
                                      <p:cBhvr>
                                        <p:cTn id="58" dur="500" fill="hold"/>
                                        <p:tgtEl>
                                          <p:spTgt spid="63"/>
                                        </p:tgtEl>
                                        <p:attrNameLst>
                                          <p:attrName>ppt_h</p:attrName>
                                        </p:attrNameLst>
                                      </p:cBhvr>
                                      <p:tavLst>
                                        <p:tav tm="0">
                                          <p:val>
                                            <p:fltVal val="0"/>
                                          </p:val>
                                        </p:tav>
                                        <p:tav tm="100000">
                                          <p:val>
                                            <p:strVal val="#ppt_h"/>
                                          </p:val>
                                        </p:tav>
                                      </p:tavLst>
                                    </p:anim>
                                    <p:animEffect transition="in" filter="fade">
                                      <p:cBhvr>
                                        <p:cTn id="59" dur="500"/>
                                        <p:tgtEl>
                                          <p:spTgt spid="63"/>
                                        </p:tgtEl>
                                      </p:cBhvr>
                                    </p:animEffect>
                                  </p:childTnLst>
                                </p:cTn>
                              </p:par>
                            </p:childTnLst>
                          </p:cTn>
                        </p:par>
                        <p:par>
                          <p:cTn id="60" fill="hold">
                            <p:stCondLst>
                              <p:cond delay="5000"/>
                            </p:stCondLst>
                            <p:childTnLst>
                              <p:par>
                                <p:cTn id="61" presetID="2" presetClass="entr" presetSubtype="2" accel="50000" decel="50000" fill="hold"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1+#ppt_w/2"/>
                                          </p:val>
                                        </p:tav>
                                        <p:tav tm="100000">
                                          <p:val>
                                            <p:strVal val="#ppt_x"/>
                                          </p:val>
                                        </p:tav>
                                      </p:tavLst>
                                    </p:anim>
                                    <p:anim calcmode="lin" valueType="num">
                                      <p:cBhvr additive="base">
                                        <p:cTn id="64" dur="500" fill="hold"/>
                                        <p:tgtEl>
                                          <p:spTgt spid="27"/>
                                        </p:tgtEl>
                                        <p:attrNameLst>
                                          <p:attrName>ppt_y</p:attrName>
                                        </p:attrNameLst>
                                      </p:cBhvr>
                                      <p:tavLst>
                                        <p:tav tm="0">
                                          <p:val>
                                            <p:strVal val="#ppt_y"/>
                                          </p:val>
                                        </p:tav>
                                        <p:tav tm="100000">
                                          <p:val>
                                            <p:strVal val="#ppt_y"/>
                                          </p:val>
                                        </p:tav>
                                      </p:tavLst>
                                    </p:anim>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66"/>
                                        </p:tgtEl>
                                        <p:attrNameLst>
                                          <p:attrName>style.visibility</p:attrName>
                                        </p:attrNameLst>
                                      </p:cBhvr>
                                      <p:to>
                                        <p:strVal val="visible"/>
                                      </p:to>
                                    </p:set>
                                    <p:anim calcmode="lin" valueType="num">
                                      <p:cBhvr>
                                        <p:cTn id="68" dur="500" fill="hold"/>
                                        <p:tgtEl>
                                          <p:spTgt spid="66"/>
                                        </p:tgtEl>
                                        <p:attrNameLst>
                                          <p:attrName>ppt_w</p:attrName>
                                        </p:attrNameLst>
                                      </p:cBhvr>
                                      <p:tavLst>
                                        <p:tav tm="0">
                                          <p:val>
                                            <p:fltVal val="0"/>
                                          </p:val>
                                        </p:tav>
                                        <p:tav tm="100000">
                                          <p:val>
                                            <p:strVal val="#ppt_w"/>
                                          </p:val>
                                        </p:tav>
                                      </p:tavLst>
                                    </p:anim>
                                    <p:anim calcmode="lin" valueType="num">
                                      <p:cBhvr>
                                        <p:cTn id="69" dur="500" fill="hold"/>
                                        <p:tgtEl>
                                          <p:spTgt spid="66"/>
                                        </p:tgtEl>
                                        <p:attrNameLst>
                                          <p:attrName>ppt_h</p:attrName>
                                        </p:attrNameLst>
                                      </p:cBhvr>
                                      <p:tavLst>
                                        <p:tav tm="0">
                                          <p:val>
                                            <p:fltVal val="0"/>
                                          </p:val>
                                        </p:tav>
                                        <p:tav tm="100000">
                                          <p:val>
                                            <p:strVal val="#ppt_h"/>
                                          </p:val>
                                        </p:tav>
                                      </p:tavLst>
                                    </p:anim>
                                    <p:animEffect transition="in" filter="fade">
                                      <p:cBhvr>
                                        <p:cTn id="70" dur="500"/>
                                        <p:tgtEl>
                                          <p:spTgt spid="66"/>
                                        </p:tgtEl>
                                      </p:cBhvr>
                                    </p:animEffect>
                                  </p:childTnLst>
                                </p:cTn>
                              </p:par>
                            </p:childTnLst>
                          </p:cTn>
                        </p:par>
                        <p:par>
                          <p:cTn id="71" fill="hold">
                            <p:stCondLst>
                              <p:cond delay="6000"/>
                            </p:stCondLst>
                            <p:childTnLst>
                              <p:par>
                                <p:cTn id="72" presetID="2" presetClass="entr" presetSubtype="2" accel="50000" decel="5000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additive="base">
                                        <p:cTn id="74" dur="500" fill="hold"/>
                                        <p:tgtEl>
                                          <p:spTgt spid="30"/>
                                        </p:tgtEl>
                                        <p:attrNameLst>
                                          <p:attrName>ppt_x</p:attrName>
                                        </p:attrNameLst>
                                      </p:cBhvr>
                                      <p:tavLst>
                                        <p:tav tm="0">
                                          <p:val>
                                            <p:strVal val="1+#ppt_w/2"/>
                                          </p:val>
                                        </p:tav>
                                        <p:tav tm="100000">
                                          <p:val>
                                            <p:strVal val="#ppt_x"/>
                                          </p:val>
                                        </p:tav>
                                      </p:tavLst>
                                    </p:anim>
                                    <p:anim calcmode="lin" valueType="num">
                                      <p:cBhvr additive="base">
                                        <p:cTn id="75" dur="500" fill="hold"/>
                                        <p:tgtEl>
                                          <p:spTgt spid="30"/>
                                        </p:tgtEl>
                                        <p:attrNameLst>
                                          <p:attrName>ppt_y</p:attrName>
                                        </p:attrNameLst>
                                      </p:cBhvr>
                                      <p:tavLst>
                                        <p:tav tm="0">
                                          <p:val>
                                            <p:strVal val="#ppt_y"/>
                                          </p:val>
                                        </p:tav>
                                        <p:tav tm="100000">
                                          <p:val>
                                            <p:strVal val="#ppt_y"/>
                                          </p:val>
                                        </p:tav>
                                      </p:tavLst>
                                    </p:anim>
                                  </p:childTnLst>
                                </p:cTn>
                              </p:par>
                            </p:childTnLst>
                          </p:cTn>
                        </p:par>
                        <p:par>
                          <p:cTn id="76" fill="hold">
                            <p:stCondLst>
                              <p:cond delay="6500"/>
                            </p:stCondLst>
                            <p:childTnLst>
                              <p:par>
                                <p:cTn id="77" presetID="53" presetClass="entr" presetSubtype="16"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 calcmode="lin" valueType="num">
                                      <p:cBhvr>
                                        <p:cTn id="79" dur="500" fill="hold"/>
                                        <p:tgtEl>
                                          <p:spTgt spid="72"/>
                                        </p:tgtEl>
                                        <p:attrNameLst>
                                          <p:attrName>ppt_w</p:attrName>
                                        </p:attrNameLst>
                                      </p:cBhvr>
                                      <p:tavLst>
                                        <p:tav tm="0">
                                          <p:val>
                                            <p:fltVal val="0"/>
                                          </p:val>
                                        </p:tav>
                                        <p:tav tm="100000">
                                          <p:val>
                                            <p:strVal val="#ppt_w"/>
                                          </p:val>
                                        </p:tav>
                                      </p:tavLst>
                                    </p:anim>
                                    <p:anim calcmode="lin" valueType="num">
                                      <p:cBhvr>
                                        <p:cTn id="80" dur="500" fill="hold"/>
                                        <p:tgtEl>
                                          <p:spTgt spid="72"/>
                                        </p:tgtEl>
                                        <p:attrNameLst>
                                          <p:attrName>ppt_h</p:attrName>
                                        </p:attrNameLst>
                                      </p:cBhvr>
                                      <p:tavLst>
                                        <p:tav tm="0">
                                          <p:val>
                                            <p:fltVal val="0"/>
                                          </p:val>
                                        </p:tav>
                                        <p:tav tm="100000">
                                          <p:val>
                                            <p:strVal val="#ppt_h"/>
                                          </p:val>
                                        </p:tav>
                                      </p:tavLst>
                                    </p:anim>
                                    <p:animEffect transition="in" filter="fade">
                                      <p:cBhvr>
                                        <p:cTn id="81" dur="500"/>
                                        <p:tgtEl>
                                          <p:spTgt spid="72"/>
                                        </p:tgtEl>
                                      </p:cBhvr>
                                    </p:animEffect>
                                  </p:childTnLst>
                                </p:cTn>
                              </p:par>
                            </p:childTnLst>
                          </p:cTn>
                        </p:par>
                        <p:par>
                          <p:cTn id="82" fill="hold">
                            <p:stCondLst>
                              <p:cond delay="7000"/>
                            </p:stCondLst>
                            <p:childTnLst>
                              <p:par>
                                <p:cTn id="83" presetID="2" presetClass="entr" presetSubtype="2" accel="50000" decel="50000" fill="hold" nodeType="afterEffect">
                                  <p:stCondLst>
                                    <p:cond delay="0"/>
                                  </p:stCondLst>
                                  <p:childTnLst>
                                    <p:set>
                                      <p:cBhvr>
                                        <p:cTn id="84" dur="1" fill="hold">
                                          <p:stCondLst>
                                            <p:cond delay="0"/>
                                          </p:stCondLst>
                                        </p:cTn>
                                        <p:tgtEl>
                                          <p:spTgt spid="33"/>
                                        </p:tgtEl>
                                        <p:attrNameLst>
                                          <p:attrName>style.visibility</p:attrName>
                                        </p:attrNameLst>
                                      </p:cBhvr>
                                      <p:to>
                                        <p:strVal val="visible"/>
                                      </p:to>
                                    </p:set>
                                    <p:anim calcmode="lin" valueType="num">
                                      <p:cBhvr additive="base">
                                        <p:cTn id="85" dur="500" fill="hold"/>
                                        <p:tgtEl>
                                          <p:spTgt spid="33"/>
                                        </p:tgtEl>
                                        <p:attrNameLst>
                                          <p:attrName>ppt_x</p:attrName>
                                        </p:attrNameLst>
                                      </p:cBhvr>
                                      <p:tavLst>
                                        <p:tav tm="0">
                                          <p:val>
                                            <p:strVal val="1+#ppt_w/2"/>
                                          </p:val>
                                        </p:tav>
                                        <p:tav tm="100000">
                                          <p:val>
                                            <p:strVal val="#ppt_x"/>
                                          </p:val>
                                        </p:tav>
                                      </p:tavLst>
                                    </p:anim>
                                    <p:anim calcmode="lin" valueType="num">
                                      <p:cBhvr additive="base">
                                        <p:cTn id="86" dur="500" fill="hold"/>
                                        <p:tgtEl>
                                          <p:spTgt spid="33"/>
                                        </p:tgtEl>
                                        <p:attrNameLst>
                                          <p:attrName>ppt_y</p:attrName>
                                        </p:attrNameLst>
                                      </p:cBhvr>
                                      <p:tavLst>
                                        <p:tav tm="0">
                                          <p:val>
                                            <p:strVal val="#ppt_y"/>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69"/>
                                        </p:tgtEl>
                                        <p:attrNameLst>
                                          <p:attrName>style.visibility</p:attrName>
                                        </p:attrNameLst>
                                      </p:cBhvr>
                                      <p:to>
                                        <p:strVal val="visible"/>
                                      </p:to>
                                    </p:set>
                                    <p:anim calcmode="lin" valueType="num">
                                      <p:cBhvr>
                                        <p:cTn id="90" dur="500" fill="hold"/>
                                        <p:tgtEl>
                                          <p:spTgt spid="69"/>
                                        </p:tgtEl>
                                        <p:attrNameLst>
                                          <p:attrName>ppt_w</p:attrName>
                                        </p:attrNameLst>
                                      </p:cBhvr>
                                      <p:tavLst>
                                        <p:tav tm="0">
                                          <p:val>
                                            <p:fltVal val="0"/>
                                          </p:val>
                                        </p:tav>
                                        <p:tav tm="100000">
                                          <p:val>
                                            <p:strVal val="#ppt_w"/>
                                          </p:val>
                                        </p:tav>
                                      </p:tavLst>
                                    </p:anim>
                                    <p:anim calcmode="lin" valueType="num">
                                      <p:cBhvr>
                                        <p:cTn id="91" dur="500" fill="hold"/>
                                        <p:tgtEl>
                                          <p:spTgt spid="69"/>
                                        </p:tgtEl>
                                        <p:attrNameLst>
                                          <p:attrName>ppt_h</p:attrName>
                                        </p:attrNameLst>
                                      </p:cBhvr>
                                      <p:tavLst>
                                        <p:tav tm="0">
                                          <p:val>
                                            <p:fltVal val="0"/>
                                          </p:val>
                                        </p:tav>
                                        <p:tav tm="100000">
                                          <p:val>
                                            <p:strVal val="#ppt_h"/>
                                          </p:val>
                                        </p:tav>
                                      </p:tavLst>
                                    </p:anim>
                                    <p:animEffect transition="in" filter="fade">
                                      <p:cBhvr>
                                        <p:cTn id="92" dur="500"/>
                                        <p:tgtEl>
                                          <p:spTgt spid="69"/>
                                        </p:tgtEl>
                                      </p:cBhvr>
                                    </p:animEffect>
                                  </p:childTnLst>
                                </p:cTn>
                              </p:par>
                            </p:childTnLst>
                          </p:cTn>
                        </p:par>
                        <p:par>
                          <p:cTn id="93" fill="hold">
                            <p:stCondLst>
                              <p:cond delay="8000"/>
                            </p:stCondLst>
                            <p:childTnLst>
                              <p:par>
                                <p:cTn id="94" presetID="2" presetClass="entr" presetSubtype="2" accel="50000" decel="50000" fill="hold" nodeType="afterEffect">
                                  <p:stCondLst>
                                    <p:cond delay="0"/>
                                  </p:stCondLst>
                                  <p:childTnLst>
                                    <p:set>
                                      <p:cBhvr>
                                        <p:cTn id="95" dur="1" fill="hold">
                                          <p:stCondLst>
                                            <p:cond delay="0"/>
                                          </p:stCondLst>
                                        </p:cTn>
                                        <p:tgtEl>
                                          <p:spTgt spid="36"/>
                                        </p:tgtEl>
                                        <p:attrNameLst>
                                          <p:attrName>style.visibility</p:attrName>
                                        </p:attrNameLst>
                                      </p:cBhvr>
                                      <p:to>
                                        <p:strVal val="visible"/>
                                      </p:to>
                                    </p:set>
                                    <p:anim calcmode="lin" valueType="num">
                                      <p:cBhvr additive="base">
                                        <p:cTn id="96" dur="500" fill="hold"/>
                                        <p:tgtEl>
                                          <p:spTgt spid="36"/>
                                        </p:tgtEl>
                                        <p:attrNameLst>
                                          <p:attrName>ppt_x</p:attrName>
                                        </p:attrNameLst>
                                      </p:cBhvr>
                                      <p:tavLst>
                                        <p:tav tm="0">
                                          <p:val>
                                            <p:strVal val="1+#ppt_w/2"/>
                                          </p:val>
                                        </p:tav>
                                        <p:tav tm="100000">
                                          <p:val>
                                            <p:strVal val="#ppt_x"/>
                                          </p:val>
                                        </p:tav>
                                      </p:tavLst>
                                    </p:anim>
                                    <p:anim calcmode="lin" valueType="num">
                                      <p:cBhvr additive="base">
                                        <p:cTn id="97" dur="500" fill="hold"/>
                                        <p:tgtEl>
                                          <p:spTgt spid="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绿色">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https://kelimo.taobao.com/</Template>
  <TotalTime>0</TotalTime>
  <Words>5569</Words>
  <Application>WPS 演示</Application>
  <PresentationFormat>宽屏</PresentationFormat>
  <Paragraphs>594</Paragraphs>
  <Slides>32</Slides>
  <Notes>31</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32</vt:i4>
      </vt:variant>
    </vt:vector>
  </HeadingPairs>
  <TitlesOfParts>
    <vt:vector size="52" baseType="lpstr">
      <vt:lpstr>Arial</vt:lpstr>
      <vt:lpstr>宋体</vt:lpstr>
      <vt:lpstr>Wingdings</vt:lpstr>
      <vt:lpstr>微软雅黑</vt:lpstr>
      <vt:lpstr>Impact</vt:lpstr>
      <vt:lpstr>Calibri</vt:lpstr>
      <vt:lpstr>A Thuluth</vt:lpstr>
      <vt:lpstr>Segoe Print</vt:lpstr>
      <vt:lpstr>Arial Black</vt:lpstr>
      <vt:lpstr>Impact MT Std</vt:lpstr>
      <vt:lpstr>Arial Unicode MS</vt:lpstr>
      <vt:lpstr>STIXGeneral-Bold</vt:lpstr>
      <vt:lpstr>Oxygen</vt:lpstr>
      <vt:lpstr>Montserrat</vt:lpstr>
      <vt:lpstr>方正兰亭黑_GBK</vt:lpstr>
      <vt:lpstr>黑体</vt:lpstr>
      <vt:lpstr>LiHei Pro</vt:lpstr>
      <vt:lpstr>方正兰亭细黑_GBK_M</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2</cp:revision>
  <dcterms:created xsi:type="dcterms:W3CDTF">2019-03-05T06:14:00Z</dcterms:created>
  <dcterms:modified xsi:type="dcterms:W3CDTF">2024-05-09T18:17:33Z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A9CC027418EC4771A68FB14D919555F3_13</vt:lpwstr>
  </property>
  <property fmtid="{D5CDD505-2E9C-101B-9397-08002B2CF9AE}" pid="3" name="KSOProductBuildVer">
    <vt:lpwstr>2052-12.1.0.16417</vt:lpwstr>
  </property>
</Properties>
</file>