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95" r:id="rId3"/>
    <p:sldId id="260" r:id="rId4"/>
    <p:sldId id="261" r:id="rId6"/>
    <p:sldId id="262" r:id="rId7"/>
    <p:sldId id="263" r:id="rId8"/>
    <p:sldId id="264" r:id="rId9"/>
    <p:sldId id="265" r:id="rId10"/>
    <p:sldId id="266" r:id="rId11"/>
    <p:sldId id="296" r:id="rId12"/>
    <p:sldId id="268" r:id="rId13"/>
    <p:sldId id="269" r:id="rId14"/>
    <p:sldId id="270" r:id="rId15"/>
    <p:sldId id="271" r:id="rId16"/>
    <p:sldId id="272" r:id="rId17"/>
    <p:sldId id="297" r:id="rId18"/>
    <p:sldId id="274" r:id="rId19"/>
    <p:sldId id="279" r:id="rId20"/>
    <p:sldId id="276" r:id="rId21"/>
    <p:sldId id="277" r:id="rId22"/>
    <p:sldId id="298" r:id="rId23"/>
    <p:sldId id="275" r:id="rId24"/>
    <p:sldId id="280" r:id="rId25"/>
    <p:sldId id="281" r:id="rId26"/>
    <p:sldId id="282" r:id="rId27"/>
    <p:sldId id="299" r:id="rId28"/>
    <p:sldId id="320" r:id="rId29"/>
  </p:sldIdLst>
  <p:sldSz cx="12192000" cy="6858000"/>
  <p:notesSz cx="6858000" cy="9144000"/>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F4B"/>
    <a:srgbClr val="FFB500"/>
    <a:srgbClr val="FFD300"/>
    <a:srgbClr val="FFD400"/>
    <a:srgbClr val="DB0D40"/>
    <a:srgbClr val="B00831"/>
    <a:srgbClr val="EA0D44"/>
    <a:srgbClr val="E20D42"/>
    <a:srgbClr val="C28424"/>
    <a:srgbClr val="172C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070" autoAdjust="0"/>
  </p:normalViewPr>
  <p:slideViewPr>
    <p:cSldViewPr snapToGrid="0">
      <p:cViewPr varScale="1">
        <p:scale>
          <a:sx n="103" d="100"/>
          <a:sy n="103"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3" Type="http://schemas.openxmlformats.org/officeDocument/2006/relationships/tags" Target="tags/tag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tx2">
                <a:lumMod val="75000"/>
              </a:schemeClr>
            </a:solidFill>
          </c:spPr>
          <c:explosion val="0"/>
          <c:dPt>
            <c:idx val="0"/>
            <c:bubble3D val="0"/>
            <c:spPr>
              <a:solidFill>
                <a:srgbClr val="FFD400"/>
              </a:solidFill>
            </c:spPr>
          </c:dPt>
          <c:dPt>
            <c:idx val="1"/>
            <c:bubble3D val="0"/>
            <c:spPr>
              <a:solidFill>
                <a:schemeClr val="bg1">
                  <a:lumMod val="85000"/>
                </a:schemeClr>
              </a:solidFill>
            </c:spPr>
          </c:dPt>
          <c:dLbls>
            <c:delete val="1"/>
          </c:dLbls>
          <c:cat>
            <c:strRef>
              <c:f>Sheet1!$A$2:$A$3</c:f>
              <c:strCache>
                <c:ptCount val="2"/>
                <c:pt idx="0">
                  <c:v>1st Qtr</c:v>
                </c:pt>
                <c:pt idx="1">
                  <c:v>2nd Qtr</c:v>
                </c:pt>
              </c:strCache>
            </c:strRef>
          </c:cat>
          <c:val>
            <c:numRef>
              <c:f>Sheet1!$B$2:$B$3</c:f>
              <c:numCache>
                <c:formatCode>General</c:formatCode>
                <c:ptCount val="2"/>
                <c:pt idx="0">
                  <c:v>70</c:v>
                </c:pt>
                <c:pt idx="1">
                  <c:v>30</c:v>
                </c:pt>
              </c:numCache>
            </c:numRef>
          </c:val>
        </c:ser>
        <c:dLbls>
          <c:showLegendKey val="0"/>
          <c:showVal val="0"/>
          <c:showCatName val="0"/>
          <c:showSerName val="0"/>
          <c:showPercent val="0"/>
          <c:showBubbleSize val="0"/>
          <c:showLeaderLines val="1"/>
        </c:dLbls>
        <c:firstSliceAng val="154"/>
        <c:holeSize val="70"/>
      </c:doughnutChart>
    </c:plotArea>
    <c:plotVisOnly val="1"/>
    <c:dispBlanksAs val="gap"/>
    <c:showDLblsOverMax val="0"/>
  </c:chart>
  <c:spPr>
    <a:ln>
      <a:noFill/>
    </a:ln>
  </c:spPr>
  <c:txPr>
    <a:bodyPr/>
    <a:lstStyle/>
    <a:p>
      <a:pPr>
        <a:defRPr lang="zh-CN" sz="1800" baseline="-250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tx2">
                <a:lumMod val="75000"/>
              </a:schemeClr>
            </a:solidFill>
          </c:spPr>
          <c:explosion val="0"/>
          <c:dPt>
            <c:idx val="0"/>
            <c:bubble3D val="0"/>
            <c:spPr>
              <a:solidFill>
                <a:srgbClr val="FF0F4B"/>
              </a:solidFill>
            </c:spPr>
          </c:dPt>
          <c:dPt>
            <c:idx val="1"/>
            <c:bubble3D val="0"/>
            <c:spPr>
              <a:solidFill>
                <a:schemeClr val="bg1">
                  <a:lumMod val="85000"/>
                </a:schemeClr>
              </a:solidFill>
            </c:spPr>
          </c:dPt>
          <c:dLbls>
            <c:delete val="1"/>
          </c:dLbls>
          <c:cat>
            <c:strRef>
              <c:f>Sheet1!$A$2:$A$3</c:f>
              <c:strCache>
                <c:ptCount val="2"/>
                <c:pt idx="0">
                  <c:v>1st Qtr</c:v>
                </c:pt>
                <c:pt idx="1">
                  <c:v>2nd Qtr</c:v>
                </c:pt>
              </c:strCache>
            </c:strRef>
          </c:cat>
          <c:val>
            <c:numRef>
              <c:f>Sheet1!$B$2:$B$3</c:f>
              <c:numCache>
                <c:formatCode>General</c:formatCode>
                <c:ptCount val="2"/>
                <c:pt idx="0">
                  <c:v>50</c:v>
                </c:pt>
                <c:pt idx="1">
                  <c:v>50</c:v>
                </c:pt>
              </c:numCache>
            </c:numRef>
          </c:val>
        </c:ser>
        <c:dLbls>
          <c:showLegendKey val="0"/>
          <c:showVal val="0"/>
          <c:showCatName val="0"/>
          <c:showSerName val="0"/>
          <c:showPercent val="0"/>
          <c:showBubbleSize val="0"/>
          <c:showLeaderLines val="1"/>
        </c:dLbls>
        <c:firstSliceAng val="119"/>
        <c:holeSize val="70"/>
      </c:doughnutChart>
    </c:plotArea>
    <c:plotVisOnly val="1"/>
    <c:dispBlanksAs val="gap"/>
    <c:showDLblsOverMax val="0"/>
  </c:chart>
  <c:spPr>
    <a:ln>
      <a:noFill/>
    </a:ln>
  </c:spPr>
  <c:txPr>
    <a:bodyPr/>
    <a:lstStyle/>
    <a:p>
      <a:pPr>
        <a:defRPr lang="zh-CN" sz="1800" baseline="-250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tx2">
                <a:lumMod val="75000"/>
              </a:schemeClr>
            </a:solidFill>
          </c:spPr>
          <c:explosion val="0"/>
          <c:dPt>
            <c:idx val="0"/>
            <c:bubble3D val="0"/>
            <c:spPr>
              <a:solidFill>
                <a:srgbClr val="FF0F4B">
                  <a:alpha val="97000"/>
                </a:srgbClr>
              </a:solidFill>
            </c:spPr>
          </c:dPt>
          <c:dPt>
            <c:idx val="1"/>
            <c:bubble3D val="0"/>
            <c:spPr>
              <a:solidFill>
                <a:schemeClr val="bg1">
                  <a:lumMod val="85000"/>
                </a:schemeClr>
              </a:solidFill>
            </c:spPr>
          </c:dPt>
          <c:dLbls>
            <c:delete val="1"/>
          </c:dLbls>
          <c:cat>
            <c:strRef>
              <c:f>Sheet1!$A$2:$A$3</c:f>
              <c:strCache>
                <c:ptCount val="2"/>
                <c:pt idx="0">
                  <c:v>1st Qtr</c:v>
                </c:pt>
                <c:pt idx="1">
                  <c:v>2nd Qtr</c:v>
                </c:pt>
              </c:strCache>
            </c:strRef>
          </c:cat>
          <c:val>
            <c:numRef>
              <c:f>Sheet1!$B$2:$B$3</c:f>
              <c:numCache>
                <c:formatCode>General</c:formatCode>
                <c:ptCount val="2"/>
                <c:pt idx="0">
                  <c:v>90</c:v>
                </c:pt>
                <c:pt idx="1">
                  <c:v>10</c:v>
                </c:pt>
              </c:numCache>
            </c:numRef>
          </c:val>
        </c:ser>
        <c:dLbls>
          <c:showLegendKey val="0"/>
          <c:showVal val="0"/>
          <c:showCatName val="0"/>
          <c:showSerName val="0"/>
          <c:showPercent val="0"/>
          <c:showBubbleSize val="0"/>
          <c:showLeaderLines val="1"/>
        </c:dLbls>
        <c:firstSliceAng val="154"/>
        <c:holeSize val="70"/>
      </c:doughnutChart>
    </c:plotArea>
    <c:plotVisOnly val="1"/>
    <c:dispBlanksAs val="gap"/>
    <c:showDLblsOverMax val="0"/>
  </c:chart>
  <c:spPr>
    <a:ln>
      <a:noFill/>
    </a:ln>
  </c:spPr>
  <c:txPr>
    <a:bodyPr/>
    <a:lstStyle/>
    <a:p>
      <a:pPr>
        <a:defRPr lang="zh-CN" sz="1800" baseline="-25000"/>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tx2">
                <a:lumMod val="75000"/>
              </a:schemeClr>
            </a:solidFill>
          </c:spPr>
          <c:explosion val="0"/>
          <c:dPt>
            <c:idx val="0"/>
            <c:bubble3D val="0"/>
            <c:spPr>
              <a:solidFill>
                <a:srgbClr val="FFD400"/>
              </a:solidFill>
            </c:spPr>
          </c:dPt>
          <c:dPt>
            <c:idx val="1"/>
            <c:bubble3D val="0"/>
            <c:spPr>
              <a:solidFill>
                <a:schemeClr val="bg1">
                  <a:lumMod val="85000"/>
                </a:schemeClr>
              </a:solidFill>
            </c:spPr>
          </c:dPt>
          <c:dLbls>
            <c:delete val="1"/>
          </c:dLbls>
          <c:cat>
            <c:strRef>
              <c:f>Sheet1!$A$2:$A$3</c:f>
              <c:strCache>
                <c:ptCount val="2"/>
                <c:pt idx="0">
                  <c:v>1st Qtr</c:v>
                </c:pt>
                <c:pt idx="1">
                  <c:v>2nd Qtr</c:v>
                </c:pt>
              </c:strCache>
            </c:strRef>
          </c:cat>
          <c:val>
            <c:numRef>
              <c:f>Sheet1!$B$2:$B$3</c:f>
              <c:numCache>
                <c:formatCode>General</c:formatCode>
                <c:ptCount val="2"/>
                <c:pt idx="0">
                  <c:v>80</c:v>
                </c:pt>
                <c:pt idx="1">
                  <c:v>20</c:v>
                </c:pt>
              </c:numCache>
            </c:numRef>
          </c:val>
        </c:ser>
        <c:dLbls>
          <c:showLegendKey val="0"/>
          <c:showVal val="0"/>
          <c:showCatName val="0"/>
          <c:showSerName val="0"/>
          <c:showPercent val="0"/>
          <c:showBubbleSize val="0"/>
          <c:showLeaderLines val="1"/>
        </c:dLbls>
        <c:firstSliceAng val="119"/>
        <c:holeSize val="70"/>
      </c:doughnutChart>
    </c:plotArea>
    <c:plotVisOnly val="1"/>
    <c:dispBlanksAs val="gap"/>
    <c:showDLblsOverMax val="0"/>
  </c:chart>
  <c:spPr>
    <a:ln>
      <a:noFill/>
    </a:ln>
  </c:spPr>
  <c:txPr>
    <a:bodyPr/>
    <a:lstStyle/>
    <a:p>
      <a:pPr>
        <a:defRPr lang="zh-CN" sz="1800" baseline="-25000"/>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C453CE-82E5-4921-9CB7-B91006D3523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90817A-B390-4F23-88E7-E06AB8C5417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90817A-B390-4F23-88E7-E06AB8C5417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90817A-B390-4F23-88E7-E06AB8C5417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90817A-B390-4F23-88E7-E06AB8C5417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90817A-B390-4F23-88E7-E06AB8C5417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90817A-B390-4F23-88E7-E06AB8C5417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90817A-B390-4F23-88E7-E06AB8C5417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90817A-B390-4F23-88E7-E06AB8C5417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90817A-B390-4F23-88E7-E06AB8C5417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90817A-B390-4F23-88E7-E06AB8C5417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90817A-B390-4F23-88E7-E06AB8C5417F}"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90817A-B390-4F23-88E7-E06AB8C5417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90817A-B390-4F23-88E7-E06AB8C5417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90817A-B390-4F23-88E7-E06AB8C5417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90817A-B390-4F23-88E7-E06AB8C5417F}"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90817A-B390-4F23-88E7-E06AB8C5417F}"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90817A-B390-4F23-88E7-E06AB8C5417F}"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90817A-B390-4F23-88E7-E06AB8C5417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90817A-B390-4F23-88E7-E06AB8C5417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90817A-B390-4F23-88E7-E06AB8C5417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90817A-B390-4F23-88E7-E06AB8C5417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90817A-B390-4F23-88E7-E06AB8C5417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90817A-B390-4F23-88E7-E06AB8C5417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90817A-B390-4F23-88E7-E06AB8C5417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57682850-CCBC-445B-ADF3-DF7FB375B929}"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13781A91-E5A5-4F9B-86A3-C2C70A3F6D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dirty="0">
              <a:solidFill>
                <a:schemeClr val="bg1"/>
              </a:solidFill>
              <a:latin typeface="微软雅黑" panose="020B0503020204020204" pitchFamily="34" charset="-122"/>
              <a:ea typeface="微软雅黑" panose="020B0503020204020204" pitchFamily="34" charset="-122"/>
              <a:sym typeface="+mn-ea"/>
            </a:endParaRP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endParaRPr lang="en-US" altLang="zh-CN" sz="600" dirty="0">
              <a:solidFill>
                <a:schemeClr val="bg1"/>
              </a:solidFill>
              <a:latin typeface="微软雅黑" panose="020B0503020204020204" pitchFamily="34" charset="-122"/>
              <a:ea typeface="微软雅黑" panose="020B0503020204020204" pitchFamily="34" charset="-122"/>
              <a:sym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13.jpeg"/><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xml"/><Relationship Id="rId2" Type="http://schemas.openxmlformats.org/officeDocument/2006/relationships/image" Target="../media/image19.png"/><Relationship Id="rId1"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1.xml"/><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xml"/><Relationship Id="rId2" Type="http://schemas.openxmlformats.org/officeDocument/2006/relationships/hyperlink" Target="https://www.pptying.com" TargetMode="External"/><Relationship Id="rId1"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7.jpe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6400808" y="1760569"/>
            <a:ext cx="2204450" cy="1015663"/>
          </a:xfrm>
          <a:prstGeom prst="rect">
            <a:avLst/>
          </a:prstGeom>
          <a:noFill/>
        </p:spPr>
        <p:txBody>
          <a:bodyPr wrap="none" rtlCol="0" anchor="ctr">
            <a:spAutoFit/>
          </a:bodyPr>
          <a:lstStyle/>
          <a:p>
            <a:pPr algn="r"/>
            <a:r>
              <a:rPr lang="en-US" altLang="zh-CN" sz="6000" spc="-150" dirty="0">
                <a:solidFill>
                  <a:srgbClr val="FFD400"/>
                </a:solidFill>
                <a:effectLst>
                  <a:outerShdw blurRad="38100" dist="38100" dir="2700000" algn="tl">
                    <a:srgbClr val="000000">
                      <a:alpha val="43137"/>
                    </a:srgbClr>
                  </a:outerShdw>
                </a:effectLst>
                <a:latin typeface="Cocon" pitchFamily="50" charset="0"/>
              </a:rPr>
              <a:t>LOGO</a:t>
            </a:r>
            <a:endParaRPr lang="zh-CN" altLang="en-US" sz="6000" spc="-150" dirty="0">
              <a:solidFill>
                <a:srgbClr val="FFD400"/>
              </a:solidFill>
              <a:effectLst>
                <a:outerShdw blurRad="38100" dist="38100" dir="2700000" algn="tl">
                  <a:srgbClr val="000000">
                    <a:alpha val="43137"/>
                  </a:srgbClr>
                </a:outerShdw>
              </a:effectLst>
              <a:latin typeface="Cocon" pitchFamily="50" charset="0"/>
            </a:endParaRPr>
          </a:p>
        </p:txBody>
      </p:sp>
      <p:sp useBgFill="1">
        <p:nvSpPr>
          <p:cNvPr id="7" name="文本框 6"/>
          <p:cNvSpPr txBox="1"/>
          <p:nvPr/>
        </p:nvSpPr>
        <p:spPr>
          <a:xfrm>
            <a:off x="3384646" y="2776232"/>
            <a:ext cx="5262979" cy="1107996"/>
          </a:xfrm>
          <a:prstGeom prst="rect">
            <a:avLst/>
          </a:prstGeom>
        </p:spPr>
        <p:txBody>
          <a:bodyPr wrap="none" rtlCol="0" anchor="ctr">
            <a:spAutoFit/>
          </a:bodyPr>
          <a:lstStyle/>
          <a:p>
            <a:pPr algn="r"/>
            <a:r>
              <a:rPr lang="zh-CN" altLang="en-US" sz="6600" dirty="0">
                <a:solidFill>
                  <a:schemeClr val="bg1"/>
                </a:solidFill>
                <a:effectLst>
                  <a:outerShdw blurRad="38100" dist="38100" dir="2700000" algn="tl">
                    <a:srgbClr val="000000">
                      <a:alpha val="43137"/>
                    </a:srgbClr>
                  </a:outerShdw>
                </a:effectLst>
                <a:latin typeface="汉仪铸字美心体W" panose="00000500000000000000" pitchFamily="2" charset="-122"/>
                <a:ea typeface="汉仪铸字美心体W" panose="00000500000000000000" pitchFamily="2" charset="-122"/>
              </a:rPr>
              <a:t>销售技巧培训</a:t>
            </a:r>
            <a:endParaRPr lang="zh-CN" altLang="en-US" sz="6600" dirty="0">
              <a:solidFill>
                <a:schemeClr val="bg1"/>
              </a:solidFill>
              <a:effectLst>
                <a:outerShdw blurRad="38100" dist="38100" dir="2700000" algn="tl">
                  <a:srgbClr val="000000">
                    <a:alpha val="43137"/>
                  </a:srgbClr>
                </a:outerShdw>
              </a:effectLst>
              <a:latin typeface="汉仪铸字美心体W" panose="00000500000000000000" pitchFamily="2" charset="-122"/>
              <a:ea typeface="汉仪铸字美心体W" panose="00000500000000000000" pitchFamily="2" charset="-122"/>
            </a:endParaRPr>
          </a:p>
        </p:txBody>
      </p:sp>
      <p:cxnSp>
        <p:nvCxnSpPr>
          <p:cNvPr id="9" name="直接连接符 8"/>
          <p:cNvCxnSpPr/>
          <p:nvPr/>
        </p:nvCxnSpPr>
        <p:spPr>
          <a:xfrm>
            <a:off x="3534771" y="3897876"/>
            <a:ext cx="4967786" cy="0"/>
          </a:xfrm>
          <a:prstGeom prst="line">
            <a:avLst/>
          </a:prstGeom>
          <a:ln>
            <a:solidFill>
              <a:srgbClr val="FFD40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452886" y="4041710"/>
            <a:ext cx="5320624" cy="307777"/>
          </a:xfrm>
          <a:prstGeom prst="rect">
            <a:avLst/>
          </a:prstGeom>
          <a:noFill/>
        </p:spPr>
        <p:txBody>
          <a:bodyPr wrap="none" rtlCol="0">
            <a:spAutoFit/>
          </a:bodyPr>
          <a:lstStyle/>
          <a:p>
            <a:pPr algn="r"/>
            <a:r>
              <a:rPr lang="en-US" altLang="zh-CN" sz="1400" spc="1400" dirty="0">
                <a:solidFill>
                  <a:schemeClr val="bg1"/>
                </a:solidFill>
                <a:latin typeface="Microsoft YaHei UI" panose="020B0503020204020204" pitchFamily="34" charset="-122"/>
                <a:ea typeface="Microsoft YaHei UI" panose="020B0503020204020204" pitchFamily="34" charset="-122"/>
              </a:rPr>
              <a:t>DESIGNED BY ALONIC</a:t>
            </a:r>
            <a:endParaRPr lang="zh-CN" altLang="en-US" sz="1400" spc="1400" dirty="0">
              <a:solidFill>
                <a:schemeClr val="bg1"/>
              </a:solidFill>
              <a:latin typeface="Microsoft YaHei UI" panose="020B0503020204020204" pitchFamily="34" charset="-122"/>
              <a:ea typeface="Microsoft YaHei UI"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3000">
        <p:blinds dir="vert"/>
      </p:transition>
    </mc:Choice>
    <mc:Fallback>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1+#ppt_w/2"/>
                                          </p:val>
                                        </p:tav>
                                        <p:tav tm="100000">
                                          <p:val>
                                            <p:strVal val="#ppt_x"/>
                                          </p:val>
                                        </p:tav>
                                      </p:tavLst>
                                    </p:anim>
                                    <p:anim calcmode="lin" valueType="num">
                                      <p:cBhvr additive="base">
                                        <p:cTn id="18" dur="10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1+#ppt_w/2"/>
                                          </p:val>
                                        </p:tav>
                                        <p:tav tm="100000">
                                          <p:val>
                                            <p:strVal val="#ppt_x"/>
                                          </p:val>
                                        </p:tav>
                                      </p:tavLst>
                                    </p:anim>
                                    <p:anim calcmode="lin" valueType="num">
                                      <p:cBhvr additive="base">
                                        <p:cTn id="22"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707840" y="2262130"/>
            <a:ext cx="2364750" cy="1477328"/>
            <a:chOff x="639600" y="1839044"/>
            <a:chExt cx="2364750" cy="1477328"/>
          </a:xfrm>
        </p:grpSpPr>
        <p:sp>
          <p:nvSpPr>
            <p:cNvPr id="22" name="文本框 21"/>
            <p:cNvSpPr txBox="1"/>
            <p:nvPr/>
          </p:nvSpPr>
          <p:spPr>
            <a:xfrm>
              <a:off x="639600" y="1839044"/>
              <a:ext cx="1415772" cy="461665"/>
            </a:xfrm>
            <a:prstGeom prst="rect">
              <a:avLst/>
            </a:prstGeom>
            <a:noFill/>
          </p:spPr>
          <p:txBody>
            <a:bodyPr wrap="none" rtlCol="0" anchor="ctr">
              <a:spAutoFit/>
            </a:bodyPr>
            <a:lstStyle/>
            <a:p>
              <a:r>
                <a:rPr lang="zh-CN" altLang="en-US" sz="2400" dirty="0">
                  <a:solidFill>
                    <a:srgbClr val="2C445A"/>
                  </a:solidFill>
                  <a:latin typeface="汉仪铸字美心体W" panose="00000500000000000000" pitchFamily="2" charset="-122"/>
                  <a:ea typeface="汉仪铸字美心体W" panose="00000500000000000000" pitchFamily="2" charset="-122"/>
                </a:rPr>
                <a:t>沟通技巧</a:t>
              </a:r>
              <a:endParaRPr lang="zh-CN" altLang="en-US" sz="2400" dirty="0">
                <a:solidFill>
                  <a:srgbClr val="2C445A"/>
                </a:solidFill>
                <a:latin typeface="汉仪铸字美心体W" panose="00000500000000000000" pitchFamily="2" charset="-122"/>
                <a:ea typeface="汉仪铸字美心体W" panose="00000500000000000000" pitchFamily="2" charset="-122"/>
              </a:endParaRPr>
            </a:p>
          </p:txBody>
        </p:sp>
        <p:sp>
          <p:nvSpPr>
            <p:cNvPr id="23" name="文本框 22"/>
            <p:cNvSpPr txBox="1"/>
            <p:nvPr/>
          </p:nvSpPr>
          <p:spPr>
            <a:xfrm>
              <a:off x="639600" y="2300709"/>
              <a:ext cx="2364750" cy="1015663"/>
            </a:xfrm>
            <a:prstGeom prst="rect">
              <a:avLst/>
            </a:prstGeom>
            <a:noFill/>
          </p:spPr>
          <p:txBody>
            <a:bodyPr wrap="none" rtlCol="0">
              <a:spAutoFit/>
            </a:bodyPr>
            <a:lstStyle/>
            <a:p>
              <a:pPr>
                <a:lnSpc>
                  <a:spcPts val="24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a:t>
              </a:r>
              <a:endPar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a:p>
              <a:pPr>
                <a:lnSpc>
                  <a:spcPts val="24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a:t>
              </a:r>
              <a:endParaRPr lang="en-US" altLang="zh-CN"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a:p>
              <a:pPr>
                <a:lnSpc>
                  <a:spcPts val="24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a:t>
              </a:r>
              <a:endParaRPr lang="en-US" altLang="zh-CN"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p:txBody>
        </p:sp>
        <p:cxnSp>
          <p:nvCxnSpPr>
            <p:cNvPr id="25" name="直接连接符 24"/>
            <p:cNvCxnSpPr/>
            <p:nvPr/>
          </p:nvCxnSpPr>
          <p:spPr>
            <a:xfrm>
              <a:off x="730154" y="2311602"/>
              <a:ext cx="1248772" cy="0"/>
            </a:xfrm>
            <a:prstGeom prst="line">
              <a:avLst/>
            </a:prstGeom>
            <a:ln>
              <a:solidFill>
                <a:srgbClr val="FFD400"/>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9133058" y="2262130"/>
            <a:ext cx="2364750" cy="1477328"/>
            <a:chOff x="9239960" y="1839044"/>
            <a:chExt cx="2364750" cy="1477328"/>
          </a:xfrm>
        </p:grpSpPr>
        <p:sp>
          <p:nvSpPr>
            <p:cNvPr id="28" name="文本框 27"/>
            <p:cNvSpPr txBox="1"/>
            <p:nvPr/>
          </p:nvSpPr>
          <p:spPr>
            <a:xfrm>
              <a:off x="10154362" y="1839044"/>
              <a:ext cx="1415772" cy="461665"/>
            </a:xfrm>
            <a:prstGeom prst="rect">
              <a:avLst/>
            </a:prstGeom>
            <a:noFill/>
          </p:spPr>
          <p:txBody>
            <a:bodyPr wrap="none" rtlCol="0" anchor="ctr">
              <a:spAutoFit/>
            </a:bodyPr>
            <a:lstStyle>
              <a:defPPr>
                <a:defRPr lang="en-US"/>
              </a:defPPr>
              <a:lvl1pPr>
                <a:defRPr sz="2400">
                  <a:solidFill>
                    <a:srgbClr val="2C445A"/>
                  </a:solidFill>
                  <a:latin typeface="汉仪铸字美心体W" panose="00000500000000000000" pitchFamily="2" charset="-122"/>
                  <a:ea typeface="汉仪铸字美心体W" panose="00000500000000000000" pitchFamily="2" charset="-122"/>
                </a:defRPr>
              </a:lvl1pPr>
            </a:lstStyle>
            <a:p>
              <a:r>
                <a:rPr lang="zh-CN" altLang="en-US" dirty="0"/>
                <a:t>沟通技巧</a:t>
              </a:r>
              <a:endParaRPr lang="zh-CN" altLang="en-US" dirty="0"/>
            </a:p>
          </p:txBody>
        </p:sp>
        <p:sp>
          <p:nvSpPr>
            <p:cNvPr id="29" name="文本框 28"/>
            <p:cNvSpPr txBox="1"/>
            <p:nvPr/>
          </p:nvSpPr>
          <p:spPr>
            <a:xfrm>
              <a:off x="9239960" y="2300709"/>
              <a:ext cx="2364750" cy="1015663"/>
            </a:xfrm>
            <a:prstGeom prst="rect">
              <a:avLst/>
            </a:prstGeom>
            <a:noFill/>
          </p:spPr>
          <p:txBody>
            <a:bodyPr wrap="none" rtlCol="0">
              <a:spAutoFit/>
            </a:bodyPr>
            <a:lstStyle/>
            <a:p>
              <a:pPr algn="r">
                <a:lnSpc>
                  <a:spcPts val="24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a:t>
              </a:r>
              <a:endPar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a:p>
              <a:pPr algn="r">
                <a:lnSpc>
                  <a:spcPts val="24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a:t>
              </a:r>
              <a:endParaRPr lang="en-US" altLang="zh-CN"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a:p>
              <a:pPr algn="r">
                <a:lnSpc>
                  <a:spcPts val="24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a:t>
              </a:r>
              <a:endParaRPr lang="en-US" altLang="zh-CN"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p:txBody>
        </p:sp>
        <p:cxnSp>
          <p:nvCxnSpPr>
            <p:cNvPr id="30" name="直接连接符 29"/>
            <p:cNvCxnSpPr/>
            <p:nvPr/>
          </p:nvCxnSpPr>
          <p:spPr>
            <a:xfrm>
              <a:off x="10244916" y="2311602"/>
              <a:ext cx="1248772" cy="0"/>
            </a:xfrm>
            <a:prstGeom prst="line">
              <a:avLst/>
            </a:prstGeom>
            <a:ln>
              <a:solidFill>
                <a:srgbClr val="FFD400"/>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707840" y="4329786"/>
            <a:ext cx="2364750" cy="1528550"/>
            <a:chOff x="707840" y="3906700"/>
            <a:chExt cx="2364750" cy="1528550"/>
          </a:xfrm>
        </p:grpSpPr>
        <p:sp>
          <p:nvSpPr>
            <p:cNvPr id="38" name="文本框 37"/>
            <p:cNvSpPr txBox="1"/>
            <p:nvPr/>
          </p:nvSpPr>
          <p:spPr>
            <a:xfrm>
              <a:off x="707840" y="4973585"/>
              <a:ext cx="1415772" cy="461665"/>
            </a:xfrm>
            <a:prstGeom prst="rect">
              <a:avLst/>
            </a:prstGeom>
            <a:noFill/>
          </p:spPr>
          <p:txBody>
            <a:bodyPr wrap="none" rtlCol="0" anchor="ctr">
              <a:spAutoFit/>
            </a:bodyPr>
            <a:lstStyle>
              <a:defPPr>
                <a:defRPr lang="en-US"/>
              </a:defPPr>
              <a:lvl1pPr>
                <a:defRPr sz="2400">
                  <a:solidFill>
                    <a:srgbClr val="2C445A"/>
                  </a:solidFill>
                  <a:latin typeface="汉仪铸字美心体W" panose="00000500000000000000" pitchFamily="2" charset="-122"/>
                  <a:ea typeface="汉仪铸字美心体W" panose="00000500000000000000" pitchFamily="2" charset="-122"/>
                </a:defRPr>
              </a:lvl1pPr>
            </a:lstStyle>
            <a:p>
              <a:r>
                <a:rPr lang="zh-CN" altLang="en-US" dirty="0"/>
                <a:t>沟通技巧</a:t>
              </a:r>
              <a:endParaRPr lang="zh-CN" altLang="en-US" dirty="0"/>
            </a:p>
          </p:txBody>
        </p:sp>
        <p:sp>
          <p:nvSpPr>
            <p:cNvPr id="48" name="文本框 47"/>
            <p:cNvSpPr txBox="1"/>
            <p:nvPr/>
          </p:nvSpPr>
          <p:spPr>
            <a:xfrm>
              <a:off x="707840" y="3906700"/>
              <a:ext cx="2364750" cy="1015663"/>
            </a:xfrm>
            <a:prstGeom prst="rect">
              <a:avLst/>
            </a:prstGeom>
            <a:noFill/>
          </p:spPr>
          <p:txBody>
            <a:bodyPr wrap="none" rtlCol="0">
              <a:spAutoFit/>
            </a:bodyPr>
            <a:lstStyle/>
            <a:p>
              <a:pPr>
                <a:lnSpc>
                  <a:spcPts val="24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a:t>
              </a:r>
              <a:endPar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a:p>
              <a:pPr>
                <a:lnSpc>
                  <a:spcPts val="24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a:t>
              </a:r>
              <a:endParaRPr lang="en-US" altLang="zh-CN"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a:p>
              <a:pPr>
                <a:lnSpc>
                  <a:spcPts val="24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a:t>
              </a:r>
              <a:endParaRPr lang="en-US" altLang="zh-CN"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p:txBody>
        </p:sp>
        <p:cxnSp>
          <p:nvCxnSpPr>
            <p:cNvPr id="49" name="直接连接符 48"/>
            <p:cNvCxnSpPr/>
            <p:nvPr/>
          </p:nvCxnSpPr>
          <p:spPr>
            <a:xfrm>
              <a:off x="798394" y="4927526"/>
              <a:ext cx="1248772" cy="0"/>
            </a:xfrm>
            <a:prstGeom prst="line">
              <a:avLst/>
            </a:prstGeom>
            <a:ln>
              <a:solidFill>
                <a:srgbClr val="FFD400"/>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9133058" y="4378153"/>
            <a:ext cx="2364750" cy="1531723"/>
            <a:chOff x="9133058" y="3955067"/>
            <a:chExt cx="2364750" cy="1531723"/>
          </a:xfrm>
        </p:grpSpPr>
        <p:sp>
          <p:nvSpPr>
            <p:cNvPr id="50" name="文本框 49"/>
            <p:cNvSpPr txBox="1"/>
            <p:nvPr/>
          </p:nvSpPr>
          <p:spPr>
            <a:xfrm>
              <a:off x="10082036" y="5025125"/>
              <a:ext cx="1415772" cy="461665"/>
            </a:xfrm>
            <a:prstGeom prst="rect">
              <a:avLst/>
            </a:prstGeom>
            <a:noFill/>
          </p:spPr>
          <p:txBody>
            <a:bodyPr wrap="none" rtlCol="0" anchor="ctr">
              <a:spAutoFit/>
            </a:bodyPr>
            <a:lstStyle>
              <a:defPPr>
                <a:defRPr lang="en-US"/>
              </a:defPPr>
              <a:lvl1pPr>
                <a:defRPr sz="2400">
                  <a:solidFill>
                    <a:srgbClr val="2C445A"/>
                  </a:solidFill>
                  <a:latin typeface="汉仪铸字美心体W" panose="00000500000000000000" pitchFamily="2" charset="-122"/>
                  <a:ea typeface="汉仪铸字美心体W" panose="00000500000000000000" pitchFamily="2" charset="-122"/>
                </a:defRPr>
              </a:lvl1pPr>
            </a:lstStyle>
            <a:p>
              <a:r>
                <a:rPr lang="zh-CN" altLang="en-US" dirty="0"/>
                <a:t>沟通技巧</a:t>
              </a:r>
              <a:endParaRPr lang="zh-CN" altLang="en-US" dirty="0"/>
            </a:p>
          </p:txBody>
        </p:sp>
        <p:sp>
          <p:nvSpPr>
            <p:cNvPr id="51" name="文本框 50"/>
            <p:cNvSpPr txBox="1"/>
            <p:nvPr/>
          </p:nvSpPr>
          <p:spPr>
            <a:xfrm>
              <a:off x="9133058" y="3955067"/>
              <a:ext cx="2364750" cy="1015663"/>
            </a:xfrm>
            <a:prstGeom prst="rect">
              <a:avLst/>
            </a:prstGeom>
            <a:noFill/>
          </p:spPr>
          <p:txBody>
            <a:bodyPr wrap="none" rtlCol="0">
              <a:spAutoFit/>
            </a:bodyPr>
            <a:lstStyle/>
            <a:p>
              <a:pPr algn="r">
                <a:lnSpc>
                  <a:spcPts val="24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a:t>
              </a:r>
              <a:endPar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a:p>
              <a:pPr algn="r">
                <a:lnSpc>
                  <a:spcPts val="24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a:t>
              </a:r>
              <a:endParaRPr lang="en-US" altLang="zh-CN"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a:p>
              <a:pPr algn="r">
                <a:lnSpc>
                  <a:spcPts val="24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a:t>
              </a:r>
              <a:endParaRPr lang="en-US" altLang="zh-CN"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p:txBody>
        </p:sp>
        <p:cxnSp>
          <p:nvCxnSpPr>
            <p:cNvPr id="52" name="直接连接符 51"/>
            <p:cNvCxnSpPr/>
            <p:nvPr/>
          </p:nvCxnSpPr>
          <p:spPr>
            <a:xfrm>
              <a:off x="10172590" y="4979066"/>
              <a:ext cx="1248772" cy="0"/>
            </a:xfrm>
            <a:prstGeom prst="line">
              <a:avLst/>
            </a:prstGeom>
            <a:ln>
              <a:solidFill>
                <a:srgbClr val="FFD400"/>
              </a:solidFill>
            </a:ln>
          </p:spPr>
          <p:style>
            <a:lnRef idx="1">
              <a:schemeClr val="accent1"/>
            </a:lnRef>
            <a:fillRef idx="0">
              <a:schemeClr val="accent1"/>
            </a:fillRef>
            <a:effectRef idx="0">
              <a:schemeClr val="accent1"/>
            </a:effectRef>
            <a:fontRef idx="minor">
              <a:schemeClr val="tx1"/>
            </a:fontRef>
          </p:style>
        </p:cxnSp>
      </p:grpSp>
      <p:sp>
        <p:nvSpPr>
          <p:cNvPr id="53" name="文本框 52"/>
          <p:cNvSpPr txBox="1"/>
          <p:nvPr/>
        </p:nvSpPr>
        <p:spPr>
          <a:xfrm>
            <a:off x="2696625" y="1215162"/>
            <a:ext cx="6798750" cy="707886"/>
          </a:xfrm>
          <a:prstGeom prst="rect">
            <a:avLst/>
          </a:prstGeom>
          <a:noFill/>
        </p:spPr>
        <p:txBody>
          <a:bodyPr wrap="square" rtlCol="0">
            <a:spAutoFit/>
          </a:bodyPr>
          <a:lstStyle/>
          <a:p>
            <a:pPr algn="ctr">
              <a:lnSpc>
                <a:spcPts val="2400"/>
              </a:lnSpc>
            </a:pPr>
            <a:r>
              <a:rPr lang="zh-CN" altLang="en-US" sz="1700" dirty="0">
                <a:solidFill>
                  <a:schemeClr val="tx1">
                    <a:lumMod val="50000"/>
                    <a:lumOff val="50000"/>
                  </a:schemeClr>
                </a:solidFill>
                <a:latin typeface="汉仪中等线简" panose="02010609000101010101" pitchFamily="49" charset="-122"/>
                <a:ea typeface="汉仪中等线简" panose="02010609000101010101" pitchFamily="49" charset="-122"/>
              </a:rPr>
              <a:t>点击输入内容点击输入内容点击输入内容点击输入内容点击输入内容</a:t>
            </a:r>
            <a:endParaRPr lang="en-US" altLang="zh-CN" sz="1700" dirty="0">
              <a:solidFill>
                <a:schemeClr val="tx1">
                  <a:lumMod val="50000"/>
                  <a:lumOff val="50000"/>
                </a:schemeClr>
              </a:solidFill>
              <a:latin typeface="汉仪中等线简" panose="02010609000101010101" pitchFamily="49" charset="-122"/>
              <a:ea typeface="汉仪中等线简" panose="02010609000101010101" pitchFamily="49" charset="-122"/>
            </a:endParaRPr>
          </a:p>
          <a:p>
            <a:pPr algn="ctr">
              <a:lnSpc>
                <a:spcPts val="2400"/>
              </a:lnSpc>
            </a:pPr>
            <a:r>
              <a:rPr lang="zh-CN" altLang="en-US" sz="1700" dirty="0">
                <a:solidFill>
                  <a:schemeClr val="tx1">
                    <a:lumMod val="50000"/>
                    <a:lumOff val="50000"/>
                  </a:schemeClr>
                </a:solidFill>
                <a:latin typeface="汉仪中等线简" panose="02010609000101010101" pitchFamily="49" charset="-122"/>
                <a:ea typeface="汉仪中等线简" panose="02010609000101010101" pitchFamily="49" charset="-122"/>
              </a:rPr>
              <a:t>点击输入内容点击输入内容点击输入内容点击输入内容点击输入内容</a:t>
            </a:r>
            <a:endParaRPr lang="zh-CN" altLang="en-US" sz="1700" dirty="0">
              <a:solidFill>
                <a:schemeClr val="tx1">
                  <a:lumMod val="50000"/>
                  <a:lumOff val="50000"/>
                </a:schemeClr>
              </a:solidFill>
              <a:latin typeface="汉仪中等线简" panose="02010609000101010101" pitchFamily="49" charset="-122"/>
              <a:ea typeface="汉仪中等线简" panose="02010609000101010101" pitchFamily="49" charset="-122"/>
            </a:endParaRPr>
          </a:p>
        </p:txBody>
      </p:sp>
      <p:cxnSp>
        <p:nvCxnSpPr>
          <p:cNvPr id="24" name="直接连接符 23"/>
          <p:cNvCxnSpPr/>
          <p:nvPr/>
        </p:nvCxnSpPr>
        <p:spPr>
          <a:xfrm>
            <a:off x="-13648" y="663353"/>
            <a:ext cx="1978926" cy="0"/>
          </a:xfrm>
          <a:prstGeom prst="line">
            <a:avLst/>
          </a:prstGeom>
          <a:ln>
            <a:solidFill>
              <a:srgbClr val="FFD400"/>
            </a:solidFill>
          </a:ln>
        </p:spPr>
        <p:style>
          <a:lnRef idx="1">
            <a:schemeClr val="accent1"/>
          </a:lnRef>
          <a:fillRef idx="0">
            <a:schemeClr val="accent1"/>
          </a:fillRef>
          <a:effectRef idx="0">
            <a:schemeClr val="accent1"/>
          </a:effectRef>
          <a:fontRef idx="minor">
            <a:schemeClr val="tx1"/>
          </a:fontRef>
        </p:style>
      </p:cxnSp>
      <p:sp>
        <p:nvSpPr>
          <p:cNvPr id="26" name="等腰三角形 25"/>
          <p:cNvSpPr/>
          <p:nvPr/>
        </p:nvSpPr>
        <p:spPr>
          <a:xfrm rot="5400000">
            <a:off x="1781032" y="226625"/>
            <a:ext cx="464024" cy="382137"/>
          </a:xfrm>
          <a:prstGeom prst="triangle">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93606" y="201688"/>
            <a:ext cx="1967205" cy="461665"/>
          </a:xfrm>
          <a:prstGeom prst="rect">
            <a:avLst/>
          </a:prstGeom>
          <a:noFill/>
        </p:spPr>
        <p:txBody>
          <a:bodyPr wrap="none" rtlCol="0" anchor="ctr">
            <a:spAutoFit/>
          </a:bodyPr>
          <a:lstStyle/>
          <a:p>
            <a:pPr algn="r"/>
            <a:r>
              <a:rPr lang="zh-CN" altLang="en-US" sz="2400" dirty="0">
                <a:solidFill>
                  <a:srgbClr val="2C445A"/>
                </a:solidFill>
                <a:latin typeface="汉仪铸字美心体W" panose="00000500000000000000" pitchFamily="2" charset="-122"/>
                <a:ea typeface="汉仪铸字美心体W" panose="00000500000000000000" pitchFamily="2" charset="-122"/>
              </a:rPr>
              <a:t>技巧分享 </a:t>
            </a:r>
            <a:r>
              <a:rPr lang="en-US" altLang="zh-CN" sz="2400" dirty="0">
                <a:solidFill>
                  <a:srgbClr val="2C445A"/>
                </a:solidFill>
                <a:latin typeface="汉仪铸字美心体W" panose="00000500000000000000" pitchFamily="2" charset="-122"/>
                <a:ea typeface="汉仪铸字美心体W" panose="00000500000000000000" pitchFamily="2" charset="-122"/>
              </a:rPr>
              <a:t>02</a:t>
            </a:r>
            <a:endParaRPr lang="zh-CN" altLang="en-US" sz="2400" dirty="0">
              <a:solidFill>
                <a:srgbClr val="2C445A"/>
              </a:solidFill>
              <a:latin typeface="汉仪铸字美心体W" panose="00000500000000000000" pitchFamily="2" charset="-122"/>
              <a:ea typeface="汉仪铸字美心体W" panose="00000500000000000000" pitchFamily="2" charset="-122"/>
            </a:endParaRPr>
          </a:p>
        </p:txBody>
      </p:sp>
      <p:pic>
        <p:nvPicPr>
          <p:cNvPr id="2" name="图片 1"/>
          <p:cNvPicPr>
            <a:picLocks noChangeAspect="1"/>
          </p:cNvPicPr>
          <p:nvPr/>
        </p:nvPicPr>
        <p:blipFill>
          <a:blip r:embed="rId1" cstate="email"/>
          <a:stretch>
            <a:fillRect/>
          </a:stretch>
        </p:blipFill>
        <p:spPr>
          <a:xfrm>
            <a:off x="3135855" y="2440875"/>
            <a:ext cx="5920290" cy="3154709"/>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par>
                                <p:cTn id="8" presetID="16" presetClass="entr" presetSubtype="37" fill="hold" grpId="0" nodeType="withEffect">
                                  <p:stCondLst>
                                    <p:cond delay="750"/>
                                  </p:stCondLst>
                                  <p:childTnLst>
                                    <p:set>
                                      <p:cBhvr>
                                        <p:cTn id="9" dur="1" fill="hold">
                                          <p:stCondLst>
                                            <p:cond delay="0"/>
                                          </p:stCondLst>
                                        </p:cTn>
                                        <p:tgtEl>
                                          <p:spTgt spid="53"/>
                                        </p:tgtEl>
                                        <p:attrNameLst>
                                          <p:attrName>style.visibility</p:attrName>
                                        </p:attrNameLst>
                                      </p:cBhvr>
                                      <p:to>
                                        <p:strVal val="visible"/>
                                      </p:to>
                                    </p:set>
                                    <p:animEffect transition="in" filter="barn(outVertical)">
                                      <p:cBhvr>
                                        <p:cTn id="10" dur="1000"/>
                                        <p:tgtEl>
                                          <p:spTgt spid="53"/>
                                        </p:tgtEl>
                                      </p:cBhvr>
                                    </p:animEffect>
                                  </p:childTnLst>
                                </p:cTn>
                              </p:par>
                              <p:par>
                                <p:cTn id="11" presetID="10" presetClass="entr" presetSubtype="0" fill="hold" nodeType="withEffect">
                                  <p:stCondLst>
                                    <p:cond delay="175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par>
                                <p:cTn id="14" presetID="10" presetClass="entr" presetSubtype="0" fill="hold" nodeType="withEffect">
                                  <p:stCondLst>
                                    <p:cond delay="175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childTnLst>
                                </p:cTn>
                              </p:par>
                              <p:par>
                                <p:cTn id="17" presetID="10" presetClass="entr" presetSubtype="0" fill="hold" nodeType="withEffect">
                                  <p:stCondLst>
                                    <p:cond delay="175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par>
                                <p:cTn id="20" presetID="10" presetClass="entr" presetSubtype="0" fill="hold" nodeType="withEffect">
                                  <p:stCondLst>
                                    <p:cond delay="175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cstate="email"/>
          <a:srcRect/>
          <a:stretch>
            <a:fillRect/>
          </a:stretch>
        </p:blipFill>
        <p:spPr>
          <a:xfrm>
            <a:off x="5278841" y="1282892"/>
            <a:ext cx="5980563" cy="4838131"/>
          </a:xfrm>
          <a:prstGeom prst="rect">
            <a:avLst/>
          </a:prstGeom>
          <a:effectLst>
            <a:softEdge rad="127000"/>
          </a:effectLst>
        </p:spPr>
      </p:pic>
      <p:grpSp>
        <p:nvGrpSpPr>
          <p:cNvPr id="9" name="组合 8"/>
          <p:cNvGrpSpPr/>
          <p:nvPr/>
        </p:nvGrpSpPr>
        <p:grpSpPr>
          <a:xfrm>
            <a:off x="882211" y="1709907"/>
            <a:ext cx="3972238" cy="1183027"/>
            <a:chOff x="975815" y="1696257"/>
            <a:chExt cx="3972238" cy="1183027"/>
          </a:xfrm>
        </p:grpSpPr>
        <p:grpSp>
          <p:nvGrpSpPr>
            <p:cNvPr id="27" name="组合 26"/>
            <p:cNvGrpSpPr/>
            <p:nvPr/>
          </p:nvGrpSpPr>
          <p:grpSpPr>
            <a:xfrm>
              <a:off x="975815" y="1696257"/>
              <a:ext cx="1077325" cy="905907"/>
              <a:chOff x="2778115" y="3171824"/>
              <a:chExt cx="1077325" cy="905907"/>
            </a:xfrm>
          </p:grpSpPr>
          <p:sp>
            <p:nvSpPr>
              <p:cNvPr id="32" name="等腰三角形 31"/>
              <p:cNvSpPr/>
              <p:nvPr/>
            </p:nvSpPr>
            <p:spPr>
              <a:xfrm rot="16397747">
                <a:off x="2732820" y="3217119"/>
                <a:ext cx="905907" cy="815317"/>
              </a:xfrm>
              <a:prstGeom prst="triangle">
                <a:avLst>
                  <a:gd name="adj" fmla="val 78571"/>
                </a:avLst>
              </a:prstGeom>
              <a:solidFill>
                <a:srgbClr val="FF0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3143386" y="3185464"/>
                <a:ext cx="712054" cy="769441"/>
              </a:xfrm>
              <a:prstGeom prst="rect">
                <a:avLst/>
              </a:prstGeom>
              <a:noFill/>
            </p:spPr>
            <p:txBody>
              <a:bodyPr wrap="none" rtlCol="0" anchor="ctr">
                <a:spAutoFit/>
              </a:bodyPr>
              <a:lstStyle/>
              <a:p>
                <a:r>
                  <a:rPr lang="en-US" altLang="zh-CN" sz="4400" spc="-150" dirty="0">
                    <a:solidFill>
                      <a:srgbClr val="FFD400"/>
                    </a:solidFill>
                    <a:effectLst>
                      <a:outerShdw blurRad="38100" dist="38100" dir="2700000" algn="tl">
                        <a:srgbClr val="000000">
                          <a:alpha val="43137"/>
                        </a:srgbClr>
                      </a:outerShdw>
                    </a:effectLst>
                    <a:latin typeface="Cocon" pitchFamily="50" charset="0"/>
                  </a:rPr>
                  <a:t>01</a:t>
                </a:r>
                <a:endParaRPr lang="zh-CN" altLang="en-US" sz="4400" spc="-150" dirty="0">
                  <a:solidFill>
                    <a:srgbClr val="FFD400"/>
                  </a:solidFill>
                  <a:effectLst>
                    <a:outerShdw blurRad="38100" dist="38100" dir="2700000" algn="tl">
                      <a:srgbClr val="000000">
                        <a:alpha val="43137"/>
                      </a:srgbClr>
                    </a:outerShdw>
                  </a:effectLst>
                  <a:latin typeface="Cocon" pitchFamily="50" charset="0"/>
                </a:endParaRPr>
              </a:p>
            </p:txBody>
          </p:sp>
        </p:grpSp>
        <p:grpSp>
          <p:nvGrpSpPr>
            <p:cNvPr id="8" name="组合 7"/>
            <p:cNvGrpSpPr/>
            <p:nvPr/>
          </p:nvGrpSpPr>
          <p:grpSpPr>
            <a:xfrm>
              <a:off x="2147286" y="1786678"/>
              <a:ext cx="2800767" cy="1092606"/>
              <a:chOff x="2147286" y="1709897"/>
              <a:chExt cx="2800767" cy="1092606"/>
            </a:xfrm>
          </p:grpSpPr>
          <p:sp>
            <p:nvSpPr>
              <p:cNvPr id="31" name="文本框 30"/>
              <p:cNvSpPr txBox="1"/>
              <p:nvPr/>
            </p:nvSpPr>
            <p:spPr>
              <a:xfrm>
                <a:off x="2147286" y="2094617"/>
                <a:ext cx="2800767" cy="707886"/>
              </a:xfrm>
              <a:prstGeom prst="rect">
                <a:avLst/>
              </a:prstGeom>
              <a:noFill/>
            </p:spPr>
            <p:txBody>
              <a:bodyPr wrap="none" rtlCol="0">
                <a:spAutoFit/>
              </a:bodyPr>
              <a:lstStyle/>
              <a:p>
                <a:pPr>
                  <a:lnSpc>
                    <a:spcPts val="24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点击输入内容点击输入内容</a:t>
                </a:r>
                <a:endPar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a:p>
                <a:pPr>
                  <a:lnSpc>
                    <a:spcPts val="24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点击输入内容点击输入内容</a:t>
                </a:r>
                <a:endParaRPr lang="en-US" altLang="zh-CN"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p:txBody>
          </p:sp>
          <p:sp>
            <p:nvSpPr>
              <p:cNvPr id="34" name="文本框 33"/>
              <p:cNvSpPr txBox="1"/>
              <p:nvPr/>
            </p:nvSpPr>
            <p:spPr>
              <a:xfrm>
                <a:off x="2147286" y="1709897"/>
                <a:ext cx="1415772" cy="461665"/>
              </a:xfrm>
              <a:prstGeom prst="rect">
                <a:avLst/>
              </a:prstGeom>
              <a:noFill/>
            </p:spPr>
            <p:txBody>
              <a:bodyPr wrap="none" rtlCol="0" anchor="ctr">
                <a:spAutoFit/>
              </a:bodyPr>
              <a:lstStyle/>
              <a:p>
                <a:r>
                  <a:rPr lang="zh-CN" altLang="en-US" sz="2400" dirty="0">
                    <a:solidFill>
                      <a:srgbClr val="21364B"/>
                    </a:solidFill>
                    <a:latin typeface="汉仪铸字美心体W" panose="00000500000000000000" pitchFamily="2" charset="-122"/>
                    <a:ea typeface="汉仪铸字美心体W" panose="00000500000000000000" pitchFamily="2" charset="-122"/>
                  </a:rPr>
                  <a:t>谈判技巧</a:t>
                </a:r>
                <a:endParaRPr lang="zh-CN" altLang="en-US" sz="2400" dirty="0">
                  <a:solidFill>
                    <a:srgbClr val="21364B"/>
                  </a:solidFill>
                  <a:latin typeface="汉仪铸字美心体W" panose="00000500000000000000" pitchFamily="2" charset="-122"/>
                  <a:ea typeface="汉仪铸字美心体W" panose="00000500000000000000" pitchFamily="2" charset="-122"/>
                </a:endParaRPr>
              </a:p>
            </p:txBody>
          </p:sp>
        </p:grpSp>
      </p:grpSp>
      <p:grpSp>
        <p:nvGrpSpPr>
          <p:cNvPr id="35" name="组合 34"/>
          <p:cNvGrpSpPr/>
          <p:nvPr/>
        </p:nvGrpSpPr>
        <p:grpSpPr>
          <a:xfrm>
            <a:off x="882211" y="3181661"/>
            <a:ext cx="3972238" cy="1183027"/>
            <a:chOff x="975815" y="1696257"/>
            <a:chExt cx="3972238" cy="1183027"/>
          </a:xfrm>
        </p:grpSpPr>
        <p:grpSp>
          <p:nvGrpSpPr>
            <p:cNvPr id="36" name="组合 35"/>
            <p:cNvGrpSpPr/>
            <p:nvPr/>
          </p:nvGrpSpPr>
          <p:grpSpPr>
            <a:xfrm>
              <a:off x="975815" y="1696257"/>
              <a:ext cx="1178314" cy="905907"/>
              <a:chOff x="2778115" y="3171824"/>
              <a:chExt cx="1178314" cy="905907"/>
            </a:xfrm>
          </p:grpSpPr>
          <p:sp>
            <p:nvSpPr>
              <p:cNvPr id="41" name="等腰三角形 40"/>
              <p:cNvSpPr/>
              <p:nvPr/>
            </p:nvSpPr>
            <p:spPr>
              <a:xfrm rot="16397747">
                <a:off x="2732820" y="3217119"/>
                <a:ext cx="905907" cy="815317"/>
              </a:xfrm>
              <a:prstGeom prst="triangle">
                <a:avLst>
                  <a:gd name="adj" fmla="val 78571"/>
                </a:avLst>
              </a:prstGeom>
              <a:solidFill>
                <a:srgbClr val="FF0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2" name="文本框 41"/>
              <p:cNvSpPr txBox="1"/>
              <p:nvPr/>
            </p:nvSpPr>
            <p:spPr>
              <a:xfrm>
                <a:off x="3143386" y="3185464"/>
                <a:ext cx="813043" cy="769441"/>
              </a:xfrm>
              <a:prstGeom prst="rect">
                <a:avLst/>
              </a:prstGeom>
              <a:noFill/>
            </p:spPr>
            <p:txBody>
              <a:bodyPr wrap="none" rtlCol="0" anchor="ctr">
                <a:spAutoFit/>
              </a:bodyPr>
              <a:lstStyle>
                <a:defPPr>
                  <a:defRPr lang="en-US"/>
                </a:defPPr>
                <a:lvl1pPr>
                  <a:defRPr sz="4400" spc="-150">
                    <a:solidFill>
                      <a:srgbClr val="FFD400"/>
                    </a:solidFill>
                    <a:effectLst>
                      <a:outerShdw blurRad="38100" dist="38100" dir="2700000" algn="tl">
                        <a:srgbClr val="000000">
                          <a:alpha val="43137"/>
                        </a:srgbClr>
                      </a:outerShdw>
                    </a:effectLst>
                    <a:latin typeface="Cocon" pitchFamily="50" charset="0"/>
                  </a:defRPr>
                </a:lvl1pPr>
              </a:lstStyle>
              <a:p>
                <a:r>
                  <a:rPr lang="en-US" altLang="zh-CN" dirty="0"/>
                  <a:t>02</a:t>
                </a:r>
                <a:endParaRPr lang="zh-CN" altLang="en-US" dirty="0"/>
              </a:p>
            </p:txBody>
          </p:sp>
        </p:grpSp>
        <p:grpSp>
          <p:nvGrpSpPr>
            <p:cNvPr id="37" name="组合 36"/>
            <p:cNvGrpSpPr/>
            <p:nvPr/>
          </p:nvGrpSpPr>
          <p:grpSpPr>
            <a:xfrm>
              <a:off x="2147286" y="1786678"/>
              <a:ext cx="2800767" cy="1092606"/>
              <a:chOff x="2147286" y="1709897"/>
              <a:chExt cx="2800767" cy="1092606"/>
            </a:xfrm>
          </p:grpSpPr>
          <p:sp>
            <p:nvSpPr>
              <p:cNvPr id="39" name="文本框 38"/>
              <p:cNvSpPr txBox="1"/>
              <p:nvPr/>
            </p:nvSpPr>
            <p:spPr>
              <a:xfrm>
                <a:off x="2147286" y="2094617"/>
                <a:ext cx="2800767" cy="707886"/>
              </a:xfrm>
              <a:prstGeom prst="rect">
                <a:avLst/>
              </a:prstGeom>
              <a:noFill/>
            </p:spPr>
            <p:txBody>
              <a:bodyPr wrap="none" rtlCol="0">
                <a:spAutoFit/>
              </a:bodyPr>
              <a:lstStyle>
                <a:defPPr>
                  <a:defRPr lang="en-US"/>
                </a:defPPr>
                <a:lvl1pPr>
                  <a:lnSpc>
                    <a:spcPts val="2400"/>
                  </a:lnSpc>
                  <a:defRPr sz="1700">
                    <a:solidFill>
                      <a:schemeClr val="tx1">
                        <a:lumMod val="75000"/>
                        <a:lumOff val="25000"/>
                      </a:schemeClr>
                    </a:solidFill>
                    <a:latin typeface="汉仪中等线简" panose="02010609000101010101" pitchFamily="49" charset="-122"/>
                    <a:ea typeface="汉仪中等线简" panose="02010609000101010101" pitchFamily="49" charset="-122"/>
                  </a:defRPr>
                </a:lvl1pPr>
              </a:lstStyle>
              <a:p>
                <a:r>
                  <a:rPr lang="zh-CN" altLang="en-US" dirty="0"/>
                  <a:t>点击输入内容点击输入内容</a:t>
                </a:r>
                <a:endParaRPr lang="zh-CN" altLang="en-US" dirty="0"/>
              </a:p>
              <a:p>
                <a:r>
                  <a:rPr lang="zh-CN" altLang="en-US" dirty="0"/>
                  <a:t>点击输入内容点击输入内容</a:t>
                </a:r>
                <a:endParaRPr lang="en-US" altLang="zh-CN" dirty="0"/>
              </a:p>
            </p:txBody>
          </p:sp>
          <p:sp>
            <p:nvSpPr>
              <p:cNvPr id="40" name="文本框 39"/>
              <p:cNvSpPr txBox="1"/>
              <p:nvPr/>
            </p:nvSpPr>
            <p:spPr>
              <a:xfrm>
                <a:off x="2147286" y="1709897"/>
                <a:ext cx="1415772" cy="461665"/>
              </a:xfrm>
              <a:prstGeom prst="rect">
                <a:avLst/>
              </a:prstGeom>
              <a:noFill/>
            </p:spPr>
            <p:txBody>
              <a:bodyPr wrap="none" rtlCol="0" anchor="ctr">
                <a:spAutoFit/>
              </a:bodyPr>
              <a:lstStyle>
                <a:defPPr>
                  <a:defRPr lang="en-US"/>
                </a:defPPr>
                <a:lvl1pPr>
                  <a:defRPr sz="2400">
                    <a:solidFill>
                      <a:srgbClr val="21364B"/>
                    </a:solidFill>
                    <a:latin typeface="汉仪铸字美心体W" panose="00000500000000000000" pitchFamily="2" charset="-122"/>
                    <a:ea typeface="汉仪铸字美心体W" panose="00000500000000000000" pitchFamily="2" charset="-122"/>
                  </a:defRPr>
                </a:lvl1pPr>
              </a:lstStyle>
              <a:p>
                <a:r>
                  <a:rPr lang="zh-CN" altLang="en-US" dirty="0"/>
                  <a:t>谈判技巧</a:t>
                </a:r>
                <a:endParaRPr lang="zh-CN" altLang="en-US" dirty="0"/>
              </a:p>
            </p:txBody>
          </p:sp>
        </p:grpSp>
      </p:grpSp>
      <p:grpSp>
        <p:nvGrpSpPr>
          <p:cNvPr id="43" name="组合 42"/>
          <p:cNvGrpSpPr/>
          <p:nvPr/>
        </p:nvGrpSpPr>
        <p:grpSpPr>
          <a:xfrm>
            <a:off x="882211" y="4653415"/>
            <a:ext cx="3972238" cy="1183027"/>
            <a:chOff x="975815" y="1696257"/>
            <a:chExt cx="3972238" cy="1183027"/>
          </a:xfrm>
        </p:grpSpPr>
        <p:grpSp>
          <p:nvGrpSpPr>
            <p:cNvPr id="44" name="组合 43"/>
            <p:cNvGrpSpPr/>
            <p:nvPr/>
          </p:nvGrpSpPr>
          <p:grpSpPr>
            <a:xfrm>
              <a:off x="975815" y="1696257"/>
              <a:ext cx="1178314" cy="905907"/>
              <a:chOff x="2778115" y="3171824"/>
              <a:chExt cx="1178314" cy="905907"/>
            </a:xfrm>
          </p:grpSpPr>
          <p:sp>
            <p:nvSpPr>
              <p:cNvPr id="54" name="等腰三角形 53"/>
              <p:cNvSpPr/>
              <p:nvPr/>
            </p:nvSpPr>
            <p:spPr>
              <a:xfrm rot="16397747">
                <a:off x="2732820" y="3217119"/>
                <a:ext cx="905907" cy="815317"/>
              </a:xfrm>
              <a:prstGeom prst="triangle">
                <a:avLst>
                  <a:gd name="adj" fmla="val 78571"/>
                </a:avLst>
              </a:prstGeom>
              <a:solidFill>
                <a:srgbClr val="FF0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p:cNvSpPr txBox="1"/>
              <p:nvPr/>
            </p:nvSpPr>
            <p:spPr>
              <a:xfrm>
                <a:off x="3143386" y="3185464"/>
                <a:ext cx="813043" cy="769441"/>
              </a:xfrm>
              <a:prstGeom prst="rect">
                <a:avLst/>
              </a:prstGeom>
              <a:noFill/>
            </p:spPr>
            <p:txBody>
              <a:bodyPr wrap="none" rtlCol="0" anchor="ctr">
                <a:spAutoFit/>
              </a:bodyPr>
              <a:lstStyle>
                <a:defPPr>
                  <a:defRPr lang="en-US"/>
                </a:defPPr>
                <a:lvl1pPr>
                  <a:defRPr sz="4400" spc="-150">
                    <a:solidFill>
                      <a:srgbClr val="FFD400"/>
                    </a:solidFill>
                    <a:effectLst>
                      <a:outerShdw blurRad="38100" dist="38100" dir="2700000" algn="tl">
                        <a:srgbClr val="000000">
                          <a:alpha val="43137"/>
                        </a:srgbClr>
                      </a:outerShdw>
                    </a:effectLst>
                    <a:latin typeface="Cocon" pitchFamily="50" charset="0"/>
                  </a:defRPr>
                </a:lvl1pPr>
              </a:lstStyle>
              <a:p>
                <a:r>
                  <a:rPr lang="en-US" altLang="zh-CN" dirty="0"/>
                  <a:t>03</a:t>
                </a:r>
                <a:endParaRPr lang="zh-CN" altLang="en-US" dirty="0"/>
              </a:p>
            </p:txBody>
          </p:sp>
        </p:grpSp>
        <p:grpSp>
          <p:nvGrpSpPr>
            <p:cNvPr id="45" name="组合 44"/>
            <p:cNvGrpSpPr/>
            <p:nvPr/>
          </p:nvGrpSpPr>
          <p:grpSpPr>
            <a:xfrm>
              <a:off x="2147286" y="1786678"/>
              <a:ext cx="2800767" cy="1092606"/>
              <a:chOff x="2147286" y="1709897"/>
              <a:chExt cx="2800767" cy="1092606"/>
            </a:xfrm>
          </p:grpSpPr>
          <p:sp>
            <p:nvSpPr>
              <p:cNvPr id="46" name="文本框 45"/>
              <p:cNvSpPr txBox="1"/>
              <p:nvPr/>
            </p:nvSpPr>
            <p:spPr>
              <a:xfrm>
                <a:off x="2147286" y="2094617"/>
                <a:ext cx="2800767" cy="707886"/>
              </a:xfrm>
              <a:prstGeom prst="rect">
                <a:avLst/>
              </a:prstGeom>
              <a:noFill/>
            </p:spPr>
            <p:txBody>
              <a:bodyPr wrap="none" rtlCol="0">
                <a:spAutoFit/>
              </a:bodyPr>
              <a:lstStyle>
                <a:defPPr>
                  <a:defRPr lang="en-US"/>
                </a:defPPr>
                <a:lvl1pPr>
                  <a:lnSpc>
                    <a:spcPts val="2400"/>
                  </a:lnSpc>
                  <a:defRPr sz="1700">
                    <a:solidFill>
                      <a:schemeClr val="tx1">
                        <a:lumMod val="75000"/>
                        <a:lumOff val="25000"/>
                      </a:schemeClr>
                    </a:solidFill>
                    <a:latin typeface="汉仪中等线简" panose="02010609000101010101" pitchFamily="49" charset="-122"/>
                    <a:ea typeface="汉仪中等线简" panose="02010609000101010101" pitchFamily="49" charset="-122"/>
                  </a:defRPr>
                </a:lvl1pPr>
              </a:lstStyle>
              <a:p>
                <a:r>
                  <a:rPr lang="zh-CN" altLang="en-US" dirty="0"/>
                  <a:t>点击输入内容点击输入内容</a:t>
                </a:r>
                <a:endParaRPr lang="zh-CN" altLang="en-US" dirty="0"/>
              </a:p>
              <a:p>
                <a:r>
                  <a:rPr lang="zh-CN" altLang="en-US" dirty="0"/>
                  <a:t>点击输入内容点击输入内容</a:t>
                </a:r>
                <a:endParaRPr lang="en-US" altLang="zh-CN" dirty="0"/>
              </a:p>
            </p:txBody>
          </p:sp>
          <p:sp>
            <p:nvSpPr>
              <p:cNvPr id="47" name="文本框 46"/>
              <p:cNvSpPr txBox="1"/>
              <p:nvPr/>
            </p:nvSpPr>
            <p:spPr>
              <a:xfrm>
                <a:off x="2147286" y="1709897"/>
                <a:ext cx="1415772" cy="461665"/>
              </a:xfrm>
              <a:prstGeom prst="rect">
                <a:avLst/>
              </a:prstGeom>
              <a:noFill/>
            </p:spPr>
            <p:txBody>
              <a:bodyPr wrap="none" rtlCol="0" anchor="ctr">
                <a:spAutoFit/>
              </a:bodyPr>
              <a:lstStyle>
                <a:defPPr>
                  <a:defRPr lang="en-US"/>
                </a:defPPr>
                <a:lvl1pPr>
                  <a:defRPr sz="2400">
                    <a:solidFill>
                      <a:srgbClr val="21364B"/>
                    </a:solidFill>
                    <a:latin typeface="汉仪铸字美心体W" panose="00000500000000000000" pitchFamily="2" charset="-122"/>
                    <a:ea typeface="汉仪铸字美心体W" panose="00000500000000000000" pitchFamily="2" charset="-122"/>
                  </a:defRPr>
                </a:lvl1pPr>
              </a:lstStyle>
              <a:p>
                <a:r>
                  <a:rPr lang="zh-CN" altLang="en-US" dirty="0"/>
                  <a:t>谈判技巧</a:t>
                </a:r>
                <a:endParaRPr lang="zh-CN" altLang="en-US" dirty="0"/>
              </a:p>
            </p:txBody>
          </p:sp>
        </p:grpSp>
      </p:grpSp>
      <p:cxnSp>
        <p:nvCxnSpPr>
          <p:cNvPr id="28" name="直接连接符 27"/>
          <p:cNvCxnSpPr/>
          <p:nvPr/>
        </p:nvCxnSpPr>
        <p:spPr>
          <a:xfrm>
            <a:off x="-13648" y="663353"/>
            <a:ext cx="1978926" cy="0"/>
          </a:xfrm>
          <a:prstGeom prst="line">
            <a:avLst/>
          </a:prstGeom>
          <a:ln>
            <a:solidFill>
              <a:srgbClr val="FFD400"/>
            </a:solidFill>
          </a:ln>
        </p:spPr>
        <p:style>
          <a:lnRef idx="1">
            <a:schemeClr val="accent1"/>
          </a:lnRef>
          <a:fillRef idx="0">
            <a:schemeClr val="accent1"/>
          </a:fillRef>
          <a:effectRef idx="0">
            <a:schemeClr val="accent1"/>
          </a:effectRef>
          <a:fontRef idx="minor">
            <a:schemeClr val="tx1"/>
          </a:fontRef>
        </p:style>
      </p:cxnSp>
      <p:sp>
        <p:nvSpPr>
          <p:cNvPr id="29" name="等腰三角形 28"/>
          <p:cNvSpPr/>
          <p:nvPr/>
        </p:nvSpPr>
        <p:spPr>
          <a:xfrm rot="5400000">
            <a:off x="1781032" y="226625"/>
            <a:ext cx="464024" cy="382137"/>
          </a:xfrm>
          <a:prstGeom prst="triangle">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93606" y="201688"/>
            <a:ext cx="1967205" cy="461665"/>
          </a:xfrm>
          <a:prstGeom prst="rect">
            <a:avLst/>
          </a:prstGeom>
          <a:noFill/>
        </p:spPr>
        <p:txBody>
          <a:bodyPr wrap="none" rtlCol="0" anchor="ctr">
            <a:spAutoFit/>
          </a:bodyPr>
          <a:lstStyle/>
          <a:p>
            <a:pPr algn="r"/>
            <a:r>
              <a:rPr lang="zh-CN" altLang="en-US" sz="2400" dirty="0">
                <a:solidFill>
                  <a:srgbClr val="2C445A"/>
                </a:solidFill>
                <a:latin typeface="汉仪铸字美心体W" panose="00000500000000000000" pitchFamily="2" charset="-122"/>
                <a:ea typeface="汉仪铸字美心体W" panose="00000500000000000000" pitchFamily="2" charset="-122"/>
              </a:rPr>
              <a:t>技巧分享 </a:t>
            </a:r>
            <a:r>
              <a:rPr lang="en-US" altLang="zh-CN" sz="2400" dirty="0">
                <a:solidFill>
                  <a:srgbClr val="2C445A"/>
                </a:solidFill>
                <a:latin typeface="汉仪铸字美心体W" panose="00000500000000000000" pitchFamily="2" charset="-122"/>
                <a:ea typeface="汉仪铸字美心体W" panose="00000500000000000000" pitchFamily="2" charset="-122"/>
              </a:rPr>
              <a:t>02</a:t>
            </a:r>
            <a:endParaRPr lang="zh-CN" altLang="en-US" sz="2400" dirty="0">
              <a:solidFill>
                <a:srgbClr val="2C445A"/>
              </a:solidFill>
              <a:latin typeface="汉仪铸字美心体W" panose="00000500000000000000" pitchFamily="2" charset="-122"/>
              <a:ea typeface="汉仪铸字美心体W" panose="00000500000000000000" pitchFamily="2" charset="-122"/>
            </a:endParaRPr>
          </a:p>
        </p:txBody>
      </p:sp>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75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1000" fill="hold"/>
                                        <p:tgtEl>
                                          <p:spTgt spid="35"/>
                                        </p:tgtEl>
                                        <p:attrNameLst>
                                          <p:attrName>ppt_x</p:attrName>
                                        </p:attrNameLst>
                                      </p:cBhvr>
                                      <p:tavLst>
                                        <p:tav tm="0">
                                          <p:val>
                                            <p:strVal val="1+#ppt_w/2"/>
                                          </p:val>
                                        </p:tav>
                                        <p:tav tm="100000">
                                          <p:val>
                                            <p:strVal val="#ppt_x"/>
                                          </p:val>
                                        </p:tav>
                                      </p:tavLst>
                                    </p:anim>
                                    <p:anim calcmode="lin" valueType="num">
                                      <p:cBhvr additive="base">
                                        <p:cTn id="12" dur="100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150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1000" fill="hold"/>
                                        <p:tgtEl>
                                          <p:spTgt spid="43"/>
                                        </p:tgtEl>
                                        <p:attrNameLst>
                                          <p:attrName>ppt_x</p:attrName>
                                        </p:attrNameLst>
                                      </p:cBhvr>
                                      <p:tavLst>
                                        <p:tav tm="0">
                                          <p:val>
                                            <p:strVal val="1+#ppt_w/2"/>
                                          </p:val>
                                        </p:tav>
                                        <p:tav tm="100000">
                                          <p:val>
                                            <p:strVal val="#ppt_x"/>
                                          </p:val>
                                        </p:tav>
                                      </p:tavLst>
                                    </p:anim>
                                    <p:anim calcmode="lin" valueType="num">
                                      <p:cBhvr additive="base">
                                        <p:cTn id="16" dur="1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直接连接符 47"/>
          <p:cNvCxnSpPr/>
          <p:nvPr/>
        </p:nvCxnSpPr>
        <p:spPr>
          <a:xfrm>
            <a:off x="2055832" y="1738402"/>
            <a:ext cx="3676228" cy="0"/>
          </a:xfrm>
          <a:prstGeom prst="line">
            <a:avLst/>
          </a:prstGeom>
          <a:ln>
            <a:solidFill>
              <a:srgbClr val="F5AE1A"/>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1011777" y="3460294"/>
            <a:ext cx="4665691" cy="0"/>
          </a:xfrm>
          <a:prstGeom prst="line">
            <a:avLst/>
          </a:prstGeom>
          <a:ln>
            <a:solidFill>
              <a:srgbClr val="F5AE1A"/>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2056684" y="5200226"/>
            <a:ext cx="3538898" cy="0"/>
          </a:xfrm>
          <a:prstGeom prst="line">
            <a:avLst/>
          </a:prstGeom>
          <a:ln>
            <a:solidFill>
              <a:srgbClr val="F5AE1A"/>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6277970" y="1738402"/>
            <a:ext cx="3504780" cy="0"/>
          </a:xfrm>
          <a:prstGeom prst="line">
            <a:avLst/>
          </a:prstGeom>
          <a:ln>
            <a:solidFill>
              <a:srgbClr val="F5AE1A"/>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6414448" y="3456340"/>
            <a:ext cx="4612522" cy="0"/>
          </a:xfrm>
          <a:prstGeom prst="line">
            <a:avLst/>
          </a:prstGeom>
          <a:ln>
            <a:solidFill>
              <a:srgbClr val="F5AE1A"/>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6523630" y="5189282"/>
            <a:ext cx="3284578" cy="0"/>
          </a:xfrm>
          <a:prstGeom prst="line">
            <a:avLst/>
          </a:prstGeom>
          <a:ln>
            <a:solidFill>
              <a:srgbClr val="F5AE1A"/>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1" cstate="email"/>
          <a:stretch>
            <a:fillRect/>
          </a:stretch>
        </p:blipFill>
        <p:spPr>
          <a:xfrm>
            <a:off x="4553235" y="1062444"/>
            <a:ext cx="3085531" cy="5142552"/>
          </a:xfrm>
          <a:prstGeom prst="rect">
            <a:avLst/>
          </a:prstGeom>
        </p:spPr>
      </p:pic>
      <p:grpSp>
        <p:nvGrpSpPr>
          <p:cNvPr id="15" name="组合 14"/>
          <p:cNvGrpSpPr/>
          <p:nvPr/>
        </p:nvGrpSpPr>
        <p:grpSpPr>
          <a:xfrm>
            <a:off x="1965278" y="1265844"/>
            <a:ext cx="2364750" cy="1477328"/>
            <a:chOff x="1965278" y="1265844"/>
            <a:chExt cx="2364750" cy="1477328"/>
          </a:xfrm>
        </p:grpSpPr>
        <p:sp>
          <p:nvSpPr>
            <p:cNvPr id="30" name="文本框 29"/>
            <p:cNvSpPr txBox="1"/>
            <p:nvPr/>
          </p:nvSpPr>
          <p:spPr>
            <a:xfrm>
              <a:off x="1965278" y="1265844"/>
              <a:ext cx="2031325" cy="461665"/>
            </a:xfrm>
            <a:prstGeom prst="rect">
              <a:avLst/>
            </a:prstGeom>
            <a:noFill/>
          </p:spPr>
          <p:txBody>
            <a:bodyPr wrap="none" rtlCol="0" anchor="ctr">
              <a:spAutoFit/>
            </a:bodyPr>
            <a:lstStyle/>
            <a:p>
              <a:r>
                <a:rPr lang="zh-CN" altLang="en-US" sz="2400" dirty="0">
                  <a:solidFill>
                    <a:srgbClr val="21364B"/>
                  </a:solidFill>
                  <a:latin typeface="汉仪铸字美心体W" panose="00000500000000000000" pitchFamily="2" charset="-122"/>
                  <a:ea typeface="汉仪铸字美心体W" panose="00000500000000000000" pitchFamily="2" charset="-122"/>
                </a:rPr>
                <a:t>职业男性穿着</a:t>
              </a:r>
              <a:endParaRPr lang="zh-CN" altLang="en-US" sz="2400" dirty="0">
                <a:solidFill>
                  <a:srgbClr val="21364B"/>
                </a:solidFill>
                <a:latin typeface="汉仪铸字美心体W" panose="00000500000000000000" pitchFamily="2" charset="-122"/>
                <a:ea typeface="汉仪铸字美心体W" panose="00000500000000000000" pitchFamily="2" charset="-122"/>
              </a:endParaRPr>
            </a:p>
          </p:txBody>
        </p:sp>
        <p:sp>
          <p:nvSpPr>
            <p:cNvPr id="38" name="文本框 37"/>
            <p:cNvSpPr txBox="1"/>
            <p:nvPr/>
          </p:nvSpPr>
          <p:spPr>
            <a:xfrm>
              <a:off x="1965278" y="1727509"/>
              <a:ext cx="2364750" cy="1015663"/>
            </a:xfrm>
            <a:prstGeom prst="rect">
              <a:avLst/>
            </a:prstGeom>
            <a:noFill/>
          </p:spPr>
          <p:txBody>
            <a:bodyPr wrap="none" rtlCol="0">
              <a:spAutoFit/>
            </a:bodyPr>
            <a:lstStyle/>
            <a:p>
              <a:pPr>
                <a:lnSpc>
                  <a:spcPts val="24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a:t>
              </a:r>
              <a:endPar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a:p>
              <a:pPr>
                <a:lnSpc>
                  <a:spcPts val="24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a:t>
              </a:r>
              <a:endParaRPr lang="en-US" altLang="zh-CN"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a:p>
              <a:pPr>
                <a:lnSpc>
                  <a:spcPts val="24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a:t>
              </a:r>
              <a:endParaRPr lang="en-US" altLang="zh-CN"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p:txBody>
        </p:sp>
      </p:grpSp>
      <p:grpSp>
        <p:nvGrpSpPr>
          <p:cNvPr id="16" name="组合 15"/>
          <p:cNvGrpSpPr/>
          <p:nvPr/>
        </p:nvGrpSpPr>
        <p:grpSpPr>
          <a:xfrm>
            <a:off x="921223" y="2996756"/>
            <a:ext cx="2364750" cy="1477328"/>
            <a:chOff x="921223" y="3028680"/>
            <a:chExt cx="2364750" cy="1477328"/>
          </a:xfrm>
        </p:grpSpPr>
        <p:sp>
          <p:nvSpPr>
            <p:cNvPr id="50" name="文本框 49"/>
            <p:cNvSpPr txBox="1"/>
            <p:nvPr/>
          </p:nvSpPr>
          <p:spPr>
            <a:xfrm>
              <a:off x="921223" y="3028680"/>
              <a:ext cx="2031325" cy="461665"/>
            </a:xfrm>
            <a:prstGeom prst="rect">
              <a:avLst/>
            </a:prstGeom>
            <a:noFill/>
          </p:spPr>
          <p:txBody>
            <a:bodyPr wrap="none" rtlCol="0" anchor="ctr">
              <a:spAutoFit/>
            </a:bodyPr>
            <a:lstStyle>
              <a:defPPr>
                <a:defRPr lang="en-US"/>
              </a:defPPr>
              <a:lvl1pPr>
                <a:defRPr sz="2400">
                  <a:solidFill>
                    <a:srgbClr val="21364B"/>
                  </a:solidFill>
                  <a:latin typeface="汉仪铸字美心体W" panose="00000500000000000000" pitchFamily="2" charset="-122"/>
                  <a:ea typeface="汉仪铸字美心体W" panose="00000500000000000000" pitchFamily="2" charset="-122"/>
                </a:defRPr>
              </a:lvl1pPr>
            </a:lstStyle>
            <a:p>
              <a:r>
                <a:rPr lang="zh-CN" altLang="en-US" dirty="0"/>
                <a:t>职业男性穿着</a:t>
              </a:r>
              <a:endParaRPr lang="zh-CN" altLang="en-US" dirty="0"/>
            </a:p>
          </p:txBody>
        </p:sp>
        <p:sp>
          <p:nvSpPr>
            <p:cNvPr id="51" name="文本框 50"/>
            <p:cNvSpPr txBox="1"/>
            <p:nvPr/>
          </p:nvSpPr>
          <p:spPr>
            <a:xfrm>
              <a:off x="921223" y="3490345"/>
              <a:ext cx="2364750" cy="1015663"/>
            </a:xfrm>
            <a:prstGeom prst="rect">
              <a:avLst/>
            </a:prstGeom>
            <a:noFill/>
          </p:spPr>
          <p:txBody>
            <a:bodyPr wrap="none" rtlCol="0">
              <a:spAutoFit/>
            </a:bodyPr>
            <a:lstStyle/>
            <a:p>
              <a:pPr>
                <a:lnSpc>
                  <a:spcPts val="24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a:t>
              </a:r>
              <a:endPar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a:p>
              <a:pPr>
                <a:lnSpc>
                  <a:spcPts val="24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a:t>
              </a:r>
              <a:endParaRPr lang="en-US" altLang="zh-CN"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a:p>
              <a:pPr>
                <a:lnSpc>
                  <a:spcPts val="24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a:t>
              </a:r>
              <a:endParaRPr lang="en-US" altLang="zh-CN"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p:txBody>
        </p:sp>
      </p:grpSp>
      <p:grpSp>
        <p:nvGrpSpPr>
          <p:cNvPr id="17" name="组合 16"/>
          <p:cNvGrpSpPr/>
          <p:nvPr/>
        </p:nvGrpSpPr>
        <p:grpSpPr>
          <a:xfrm>
            <a:off x="1966130" y="4727668"/>
            <a:ext cx="2364750" cy="1477328"/>
            <a:chOff x="1966130" y="4727668"/>
            <a:chExt cx="2364750" cy="1477328"/>
          </a:xfrm>
        </p:grpSpPr>
        <p:sp>
          <p:nvSpPr>
            <p:cNvPr id="56" name="文本框 55"/>
            <p:cNvSpPr txBox="1"/>
            <p:nvPr/>
          </p:nvSpPr>
          <p:spPr>
            <a:xfrm>
              <a:off x="1966130" y="4727668"/>
              <a:ext cx="2031325" cy="461665"/>
            </a:xfrm>
            <a:prstGeom prst="rect">
              <a:avLst/>
            </a:prstGeom>
            <a:noFill/>
          </p:spPr>
          <p:txBody>
            <a:bodyPr wrap="none" rtlCol="0" anchor="ctr">
              <a:spAutoFit/>
            </a:bodyPr>
            <a:lstStyle>
              <a:defPPr>
                <a:defRPr lang="en-US"/>
              </a:defPPr>
              <a:lvl1pPr>
                <a:defRPr sz="2400">
                  <a:solidFill>
                    <a:srgbClr val="21364B"/>
                  </a:solidFill>
                  <a:latin typeface="汉仪铸字美心体W" panose="00000500000000000000" pitchFamily="2" charset="-122"/>
                  <a:ea typeface="汉仪铸字美心体W" panose="00000500000000000000" pitchFamily="2" charset="-122"/>
                </a:defRPr>
              </a:lvl1pPr>
            </a:lstStyle>
            <a:p>
              <a:r>
                <a:rPr lang="zh-CN" altLang="en-US" dirty="0"/>
                <a:t>职业男性穿着</a:t>
              </a:r>
              <a:endParaRPr lang="zh-CN" altLang="en-US" dirty="0"/>
            </a:p>
          </p:txBody>
        </p:sp>
        <p:sp>
          <p:nvSpPr>
            <p:cNvPr id="57" name="文本框 56"/>
            <p:cNvSpPr txBox="1"/>
            <p:nvPr/>
          </p:nvSpPr>
          <p:spPr>
            <a:xfrm>
              <a:off x="1966130" y="5189333"/>
              <a:ext cx="2364750" cy="1015663"/>
            </a:xfrm>
            <a:prstGeom prst="rect">
              <a:avLst/>
            </a:prstGeom>
            <a:noFill/>
          </p:spPr>
          <p:txBody>
            <a:bodyPr wrap="none" rtlCol="0">
              <a:spAutoFit/>
            </a:bodyPr>
            <a:lstStyle/>
            <a:p>
              <a:pPr>
                <a:lnSpc>
                  <a:spcPts val="24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a:t>
              </a:r>
              <a:endPar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a:p>
              <a:pPr>
                <a:lnSpc>
                  <a:spcPts val="24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a:t>
              </a:r>
              <a:endParaRPr lang="en-US" altLang="zh-CN"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a:p>
              <a:pPr>
                <a:lnSpc>
                  <a:spcPts val="24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a:t>
              </a:r>
              <a:endParaRPr lang="en-US" altLang="zh-CN"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p:txBody>
        </p:sp>
      </p:grpSp>
      <p:grpSp>
        <p:nvGrpSpPr>
          <p:cNvPr id="60" name="组合 59"/>
          <p:cNvGrpSpPr/>
          <p:nvPr/>
        </p:nvGrpSpPr>
        <p:grpSpPr>
          <a:xfrm>
            <a:off x="7861121" y="1263763"/>
            <a:ext cx="2364750" cy="1477328"/>
            <a:chOff x="1965278" y="1265844"/>
            <a:chExt cx="2364750" cy="1477328"/>
          </a:xfrm>
        </p:grpSpPr>
        <p:sp>
          <p:nvSpPr>
            <p:cNvPr id="67" name="文本框 66"/>
            <p:cNvSpPr txBox="1"/>
            <p:nvPr/>
          </p:nvSpPr>
          <p:spPr>
            <a:xfrm>
              <a:off x="1965278" y="1265844"/>
              <a:ext cx="2031325" cy="461665"/>
            </a:xfrm>
            <a:prstGeom prst="rect">
              <a:avLst/>
            </a:prstGeom>
            <a:noFill/>
          </p:spPr>
          <p:txBody>
            <a:bodyPr wrap="none" rtlCol="0" anchor="ctr">
              <a:spAutoFit/>
            </a:bodyPr>
            <a:lstStyle>
              <a:defPPr>
                <a:defRPr lang="en-US"/>
              </a:defPPr>
              <a:lvl1pPr>
                <a:defRPr sz="2400">
                  <a:solidFill>
                    <a:srgbClr val="21364B"/>
                  </a:solidFill>
                  <a:latin typeface="汉仪铸字美心体W" panose="00000500000000000000" pitchFamily="2" charset="-122"/>
                  <a:ea typeface="汉仪铸字美心体W" panose="00000500000000000000" pitchFamily="2" charset="-122"/>
                </a:defRPr>
              </a:lvl1pPr>
            </a:lstStyle>
            <a:p>
              <a:r>
                <a:rPr lang="zh-CN" altLang="en-US" dirty="0"/>
                <a:t>职业男性穿着</a:t>
              </a:r>
              <a:endParaRPr lang="zh-CN" altLang="en-US" dirty="0"/>
            </a:p>
          </p:txBody>
        </p:sp>
        <p:sp>
          <p:nvSpPr>
            <p:cNvPr id="68" name="文本框 67"/>
            <p:cNvSpPr txBox="1"/>
            <p:nvPr/>
          </p:nvSpPr>
          <p:spPr>
            <a:xfrm>
              <a:off x="1965278" y="1727509"/>
              <a:ext cx="2364750" cy="1015663"/>
            </a:xfrm>
            <a:prstGeom prst="rect">
              <a:avLst/>
            </a:prstGeom>
            <a:noFill/>
          </p:spPr>
          <p:txBody>
            <a:bodyPr wrap="none" rtlCol="0">
              <a:spAutoFit/>
            </a:bodyPr>
            <a:lstStyle/>
            <a:p>
              <a:pPr>
                <a:lnSpc>
                  <a:spcPts val="24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a:t>
              </a:r>
              <a:endPar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a:p>
              <a:pPr>
                <a:lnSpc>
                  <a:spcPts val="24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a:t>
              </a:r>
              <a:endParaRPr lang="en-US" altLang="zh-CN"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a:p>
              <a:pPr>
                <a:lnSpc>
                  <a:spcPts val="24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a:t>
              </a:r>
              <a:endParaRPr lang="en-US" altLang="zh-CN"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p:txBody>
        </p:sp>
      </p:grpSp>
      <p:grpSp>
        <p:nvGrpSpPr>
          <p:cNvPr id="61" name="组合 60"/>
          <p:cNvGrpSpPr/>
          <p:nvPr/>
        </p:nvGrpSpPr>
        <p:grpSpPr>
          <a:xfrm>
            <a:off x="9082604" y="2994675"/>
            <a:ext cx="2364750" cy="1477328"/>
            <a:chOff x="921223" y="3028680"/>
            <a:chExt cx="2364750" cy="1477328"/>
          </a:xfrm>
        </p:grpSpPr>
        <p:sp>
          <p:nvSpPr>
            <p:cNvPr id="65" name="文本框 64"/>
            <p:cNvSpPr txBox="1"/>
            <p:nvPr/>
          </p:nvSpPr>
          <p:spPr>
            <a:xfrm>
              <a:off x="921223" y="3028680"/>
              <a:ext cx="2031325" cy="461665"/>
            </a:xfrm>
            <a:prstGeom prst="rect">
              <a:avLst/>
            </a:prstGeom>
            <a:noFill/>
          </p:spPr>
          <p:txBody>
            <a:bodyPr wrap="none" rtlCol="0" anchor="ctr">
              <a:spAutoFit/>
            </a:bodyPr>
            <a:lstStyle>
              <a:defPPr>
                <a:defRPr lang="en-US"/>
              </a:defPPr>
              <a:lvl1pPr>
                <a:defRPr sz="2400">
                  <a:solidFill>
                    <a:srgbClr val="21364B"/>
                  </a:solidFill>
                  <a:latin typeface="汉仪铸字美心体W" panose="00000500000000000000" pitchFamily="2" charset="-122"/>
                  <a:ea typeface="汉仪铸字美心体W" panose="00000500000000000000" pitchFamily="2" charset="-122"/>
                </a:defRPr>
              </a:lvl1pPr>
            </a:lstStyle>
            <a:p>
              <a:r>
                <a:rPr lang="zh-CN" altLang="en-US" dirty="0"/>
                <a:t>职业男性穿着</a:t>
              </a:r>
              <a:endParaRPr lang="zh-CN" altLang="en-US" dirty="0"/>
            </a:p>
          </p:txBody>
        </p:sp>
        <p:sp>
          <p:nvSpPr>
            <p:cNvPr id="66" name="文本框 65"/>
            <p:cNvSpPr txBox="1"/>
            <p:nvPr/>
          </p:nvSpPr>
          <p:spPr>
            <a:xfrm>
              <a:off x="921223" y="3490345"/>
              <a:ext cx="2364750" cy="1015663"/>
            </a:xfrm>
            <a:prstGeom prst="rect">
              <a:avLst/>
            </a:prstGeom>
            <a:noFill/>
          </p:spPr>
          <p:txBody>
            <a:bodyPr wrap="none" rtlCol="0">
              <a:spAutoFit/>
            </a:bodyPr>
            <a:lstStyle/>
            <a:p>
              <a:pPr>
                <a:lnSpc>
                  <a:spcPts val="24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a:t>
              </a:r>
              <a:endPar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a:p>
              <a:pPr>
                <a:lnSpc>
                  <a:spcPts val="24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a:t>
              </a:r>
              <a:endParaRPr lang="en-US" altLang="zh-CN"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a:p>
              <a:pPr>
                <a:lnSpc>
                  <a:spcPts val="24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a:t>
              </a:r>
              <a:endParaRPr lang="en-US" altLang="zh-CN"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p:txBody>
        </p:sp>
      </p:grpSp>
      <p:grpSp>
        <p:nvGrpSpPr>
          <p:cNvPr id="62" name="组合 61"/>
          <p:cNvGrpSpPr/>
          <p:nvPr/>
        </p:nvGrpSpPr>
        <p:grpSpPr>
          <a:xfrm>
            <a:off x="7861973" y="4725587"/>
            <a:ext cx="2364750" cy="1477328"/>
            <a:chOff x="1966130" y="4727668"/>
            <a:chExt cx="2364750" cy="1477328"/>
          </a:xfrm>
        </p:grpSpPr>
        <p:sp>
          <p:nvSpPr>
            <p:cNvPr id="63" name="文本框 62"/>
            <p:cNvSpPr txBox="1"/>
            <p:nvPr/>
          </p:nvSpPr>
          <p:spPr>
            <a:xfrm>
              <a:off x="1966130" y="4727668"/>
              <a:ext cx="2031325" cy="461665"/>
            </a:xfrm>
            <a:prstGeom prst="rect">
              <a:avLst/>
            </a:prstGeom>
            <a:noFill/>
          </p:spPr>
          <p:txBody>
            <a:bodyPr wrap="none" rtlCol="0" anchor="ctr">
              <a:spAutoFit/>
            </a:bodyPr>
            <a:lstStyle>
              <a:defPPr>
                <a:defRPr lang="en-US"/>
              </a:defPPr>
              <a:lvl1pPr>
                <a:defRPr sz="2400">
                  <a:solidFill>
                    <a:srgbClr val="21364B"/>
                  </a:solidFill>
                  <a:latin typeface="汉仪铸字美心体W" panose="00000500000000000000" pitchFamily="2" charset="-122"/>
                  <a:ea typeface="汉仪铸字美心体W" panose="00000500000000000000" pitchFamily="2" charset="-122"/>
                </a:defRPr>
              </a:lvl1pPr>
            </a:lstStyle>
            <a:p>
              <a:r>
                <a:rPr lang="zh-CN" altLang="en-US" dirty="0"/>
                <a:t>职业男性穿着</a:t>
              </a:r>
              <a:endParaRPr lang="zh-CN" altLang="en-US" dirty="0"/>
            </a:p>
          </p:txBody>
        </p:sp>
        <p:sp>
          <p:nvSpPr>
            <p:cNvPr id="64" name="文本框 63"/>
            <p:cNvSpPr txBox="1"/>
            <p:nvPr/>
          </p:nvSpPr>
          <p:spPr>
            <a:xfrm>
              <a:off x="1966130" y="5189333"/>
              <a:ext cx="2364750" cy="1015663"/>
            </a:xfrm>
            <a:prstGeom prst="rect">
              <a:avLst/>
            </a:prstGeom>
            <a:noFill/>
          </p:spPr>
          <p:txBody>
            <a:bodyPr wrap="none" rtlCol="0">
              <a:spAutoFit/>
            </a:bodyPr>
            <a:lstStyle/>
            <a:p>
              <a:pPr>
                <a:lnSpc>
                  <a:spcPts val="24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a:t>
              </a:r>
              <a:endPar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a:p>
              <a:pPr>
                <a:lnSpc>
                  <a:spcPts val="24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a:t>
              </a:r>
              <a:endParaRPr lang="en-US" altLang="zh-CN"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a:p>
              <a:pPr>
                <a:lnSpc>
                  <a:spcPts val="24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a:t>
              </a:r>
              <a:endParaRPr lang="en-US" altLang="zh-CN"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p:txBody>
        </p:sp>
      </p:grpSp>
      <p:cxnSp>
        <p:nvCxnSpPr>
          <p:cNvPr id="31" name="直接连接符 30"/>
          <p:cNvCxnSpPr/>
          <p:nvPr/>
        </p:nvCxnSpPr>
        <p:spPr>
          <a:xfrm>
            <a:off x="-13648" y="663353"/>
            <a:ext cx="1978926" cy="0"/>
          </a:xfrm>
          <a:prstGeom prst="line">
            <a:avLst/>
          </a:prstGeom>
          <a:ln>
            <a:solidFill>
              <a:srgbClr val="FFD400"/>
            </a:solidFill>
          </a:ln>
        </p:spPr>
        <p:style>
          <a:lnRef idx="1">
            <a:schemeClr val="accent1"/>
          </a:lnRef>
          <a:fillRef idx="0">
            <a:schemeClr val="accent1"/>
          </a:fillRef>
          <a:effectRef idx="0">
            <a:schemeClr val="accent1"/>
          </a:effectRef>
          <a:fontRef idx="minor">
            <a:schemeClr val="tx1"/>
          </a:fontRef>
        </p:style>
      </p:cxnSp>
      <p:sp>
        <p:nvSpPr>
          <p:cNvPr id="32" name="等腰三角形 31"/>
          <p:cNvSpPr/>
          <p:nvPr/>
        </p:nvSpPr>
        <p:spPr>
          <a:xfrm rot="5400000">
            <a:off x="1781032" y="226625"/>
            <a:ext cx="464024" cy="382137"/>
          </a:xfrm>
          <a:prstGeom prst="triangle">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93606" y="201688"/>
            <a:ext cx="1967205" cy="461665"/>
          </a:xfrm>
          <a:prstGeom prst="rect">
            <a:avLst/>
          </a:prstGeom>
          <a:noFill/>
        </p:spPr>
        <p:txBody>
          <a:bodyPr wrap="none" rtlCol="0" anchor="ctr">
            <a:spAutoFit/>
          </a:bodyPr>
          <a:lstStyle/>
          <a:p>
            <a:pPr algn="r"/>
            <a:r>
              <a:rPr lang="zh-CN" altLang="en-US" sz="2400" dirty="0">
                <a:solidFill>
                  <a:srgbClr val="2C445A"/>
                </a:solidFill>
                <a:latin typeface="汉仪铸字美心体W" panose="00000500000000000000" pitchFamily="2" charset="-122"/>
                <a:ea typeface="汉仪铸字美心体W" panose="00000500000000000000" pitchFamily="2" charset="-122"/>
              </a:rPr>
              <a:t>技巧分享 </a:t>
            </a:r>
            <a:r>
              <a:rPr lang="en-US" altLang="zh-CN" sz="2400" dirty="0">
                <a:solidFill>
                  <a:srgbClr val="2C445A"/>
                </a:solidFill>
                <a:latin typeface="汉仪铸字美心体W" panose="00000500000000000000" pitchFamily="2" charset="-122"/>
                <a:ea typeface="汉仪铸字美心体W" panose="00000500000000000000" pitchFamily="2" charset="-122"/>
              </a:rPr>
              <a:t>02</a:t>
            </a:r>
            <a:endParaRPr lang="zh-CN" altLang="en-US" sz="2400" dirty="0">
              <a:solidFill>
                <a:srgbClr val="2C445A"/>
              </a:solidFill>
              <a:latin typeface="汉仪铸字美心体W" panose="00000500000000000000" pitchFamily="2" charset="-122"/>
              <a:ea typeface="汉仪铸字美心体W" panose="00000500000000000000" pitchFamily="2" charset="-122"/>
            </a:endParaRPr>
          </a:p>
        </p:txBody>
      </p:sp>
    </p:spTree>
  </p:cSld>
  <p:clrMapOvr>
    <a:masterClrMapping/>
  </p:clrMapOvr>
  <p:transition spd="slow" advClick="0" advTm="3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500"/>
                                        <p:tgtEl>
                                          <p:spTgt spid="70"/>
                                        </p:tgtEl>
                                      </p:cBhvr>
                                    </p:animEffect>
                                  </p:childTnLst>
                                </p:cTn>
                              </p:par>
                              <p:par>
                                <p:cTn id="11" presetID="10"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500"/>
                                        <p:tgtEl>
                                          <p:spTgt spid="52"/>
                                        </p:tgtEl>
                                      </p:cBhvr>
                                    </p:animEffect>
                                  </p:childTnLst>
                                </p:cTn>
                              </p:par>
                              <p:par>
                                <p:cTn id="14" presetID="10"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500"/>
                                        <p:tgtEl>
                                          <p:spTgt spid="71"/>
                                        </p:tgtEl>
                                      </p:cBhvr>
                                    </p:animEffect>
                                  </p:childTnLst>
                                </p:cTn>
                              </p:par>
                              <p:par>
                                <p:cTn id="17" presetID="10" presetClass="entr" presetSubtype="0"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childTnLst>
                          </p:cTn>
                        </p:par>
                        <p:par>
                          <p:cTn id="23" fill="hold">
                            <p:stCondLst>
                              <p:cond delay="500"/>
                            </p:stCondLst>
                            <p:childTnLst>
                              <p:par>
                                <p:cTn id="24" presetID="2" presetClass="entr" presetSubtype="2"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1000" fill="hold"/>
                                        <p:tgtEl>
                                          <p:spTgt spid="15"/>
                                        </p:tgtEl>
                                        <p:attrNameLst>
                                          <p:attrName>ppt_x</p:attrName>
                                        </p:attrNameLst>
                                      </p:cBhvr>
                                      <p:tavLst>
                                        <p:tav tm="0">
                                          <p:val>
                                            <p:strVal val="1+#ppt_w/2"/>
                                          </p:val>
                                        </p:tav>
                                        <p:tav tm="100000">
                                          <p:val>
                                            <p:strVal val="#ppt_x"/>
                                          </p:val>
                                        </p:tav>
                                      </p:tavLst>
                                    </p:anim>
                                    <p:anim calcmode="lin" valueType="num">
                                      <p:cBhvr additive="base">
                                        <p:cTn id="27" dur="1000" fill="hold"/>
                                        <p:tgtEl>
                                          <p:spTgt spid="15"/>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1000" fill="hold"/>
                                        <p:tgtEl>
                                          <p:spTgt spid="16"/>
                                        </p:tgtEl>
                                        <p:attrNameLst>
                                          <p:attrName>ppt_x</p:attrName>
                                        </p:attrNameLst>
                                      </p:cBhvr>
                                      <p:tavLst>
                                        <p:tav tm="0">
                                          <p:val>
                                            <p:strVal val="1+#ppt_w/2"/>
                                          </p:val>
                                        </p:tav>
                                        <p:tav tm="100000">
                                          <p:val>
                                            <p:strVal val="#ppt_x"/>
                                          </p:val>
                                        </p:tav>
                                      </p:tavLst>
                                    </p:anim>
                                    <p:anim calcmode="lin" valueType="num">
                                      <p:cBhvr additive="base">
                                        <p:cTn id="31" dur="1000" fill="hold"/>
                                        <p:tgtEl>
                                          <p:spTgt spid="16"/>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1000" fill="hold"/>
                                        <p:tgtEl>
                                          <p:spTgt spid="17"/>
                                        </p:tgtEl>
                                        <p:attrNameLst>
                                          <p:attrName>ppt_x</p:attrName>
                                        </p:attrNameLst>
                                      </p:cBhvr>
                                      <p:tavLst>
                                        <p:tav tm="0">
                                          <p:val>
                                            <p:strVal val="1+#ppt_w/2"/>
                                          </p:val>
                                        </p:tav>
                                        <p:tav tm="100000">
                                          <p:val>
                                            <p:strVal val="#ppt_x"/>
                                          </p:val>
                                        </p:tav>
                                      </p:tavLst>
                                    </p:anim>
                                    <p:anim calcmode="lin" valueType="num">
                                      <p:cBhvr additive="base">
                                        <p:cTn id="35" dur="1000" fill="hold"/>
                                        <p:tgtEl>
                                          <p:spTgt spid="17"/>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60"/>
                                        </p:tgtEl>
                                        <p:attrNameLst>
                                          <p:attrName>style.visibility</p:attrName>
                                        </p:attrNameLst>
                                      </p:cBhvr>
                                      <p:to>
                                        <p:strVal val="visible"/>
                                      </p:to>
                                    </p:set>
                                    <p:anim calcmode="lin" valueType="num">
                                      <p:cBhvr additive="base">
                                        <p:cTn id="38" dur="1000" fill="hold"/>
                                        <p:tgtEl>
                                          <p:spTgt spid="60"/>
                                        </p:tgtEl>
                                        <p:attrNameLst>
                                          <p:attrName>ppt_x</p:attrName>
                                        </p:attrNameLst>
                                      </p:cBhvr>
                                      <p:tavLst>
                                        <p:tav tm="0">
                                          <p:val>
                                            <p:strVal val="0-#ppt_w/2"/>
                                          </p:val>
                                        </p:tav>
                                        <p:tav tm="100000">
                                          <p:val>
                                            <p:strVal val="#ppt_x"/>
                                          </p:val>
                                        </p:tav>
                                      </p:tavLst>
                                    </p:anim>
                                    <p:anim calcmode="lin" valueType="num">
                                      <p:cBhvr additive="base">
                                        <p:cTn id="39" dur="1000" fill="hold"/>
                                        <p:tgtEl>
                                          <p:spTgt spid="60"/>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61"/>
                                        </p:tgtEl>
                                        <p:attrNameLst>
                                          <p:attrName>style.visibility</p:attrName>
                                        </p:attrNameLst>
                                      </p:cBhvr>
                                      <p:to>
                                        <p:strVal val="visible"/>
                                      </p:to>
                                    </p:set>
                                    <p:anim calcmode="lin" valueType="num">
                                      <p:cBhvr additive="base">
                                        <p:cTn id="42" dur="1000" fill="hold"/>
                                        <p:tgtEl>
                                          <p:spTgt spid="61"/>
                                        </p:tgtEl>
                                        <p:attrNameLst>
                                          <p:attrName>ppt_x</p:attrName>
                                        </p:attrNameLst>
                                      </p:cBhvr>
                                      <p:tavLst>
                                        <p:tav tm="0">
                                          <p:val>
                                            <p:strVal val="0-#ppt_w/2"/>
                                          </p:val>
                                        </p:tav>
                                        <p:tav tm="100000">
                                          <p:val>
                                            <p:strVal val="#ppt_x"/>
                                          </p:val>
                                        </p:tav>
                                      </p:tavLst>
                                    </p:anim>
                                    <p:anim calcmode="lin" valueType="num">
                                      <p:cBhvr additive="base">
                                        <p:cTn id="43" dur="1000" fill="hold"/>
                                        <p:tgtEl>
                                          <p:spTgt spid="61"/>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0"/>
                                  </p:stCondLst>
                                  <p:childTnLst>
                                    <p:set>
                                      <p:cBhvr>
                                        <p:cTn id="45" dur="1" fill="hold">
                                          <p:stCondLst>
                                            <p:cond delay="0"/>
                                          </p:stCondLst>
                                        </p:cTn>
                                        <p:tgtEl>
                                          <p:spTgt spid="62"/>
                                        </p:tgtEl>
                                        <p:attrNameLst>
                                          <p:attrName>style.visibility</p:attrName>
                                        </p:attrNameLst>
                                      </p:cBhvr>
                                      <p:to>
                                        <p:strVal val="visible"/>
                                      </p:to>
                                    </p:set>
                                    <p:anim calcmode="lin" valueType="num">
                                      <p:cBhvr additive="base">
                                        <p:cTn id="46" dur="1000" fill="hold"/>
                                        <p:tgtEl>
                                          <p:spTgt spid="62"/>
                                        </p:tgtEl>
                                        <p:attrNameLst>
                                          <p:attrName>ppt_x</p:attrName>
                                        </p:attrNameLst>
                                      </p:cBhvr>
                                      <p:tavLst>
                                        <p:tav tm="0">
                                          <p:val>
                                            <p:strVal val="0-#ppt_w/2"/>
                                          </p:val>
                                        </p:tav>
                                        <p:tav tm="100000">
                                          <p:val>
                                            <p:strVal val="#ppt_x"/>
                                          </p:val>
                                        </p:tav>
                                      </p:tavLst>
                                    </p:anim>
                                    <p:anim calcmode="lin" valueType="num">
                                      <p:cBhvr additive="base">
                                        <p:cTn id="47" dur="10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email"/>
          <a:stretch>
            <a:fillRect/>
          </a:stretch>
        </p:blipFill>
        <p:spPr>
          <a:xfrm>
            <a:off x="980356" y="1000890"/>
            <a:ext cx="4683460" cy="5219929"/>
          </a:xfrm>
          <a:prstGeom prst="rect">
            <a:avLst/>
          </a:prstGeom>
        </p:spPr>
      </p:pic>
      <p:grpSp>
        <p:nvGrpSpPr>
          <p:cNvPr id="33" name="组合 32"/>
          <p:cNvGrpSpPr/>
          <p:nvPr/>
        </p:nvGrpSpPr>
        <p:grpSpPr>
          <a:xfrm>
            <a:off x="5895834" y="1449588"/>
            <a:ext cx="5280288" cy="1183027"/>
            <a:chOff x="975815" y="1696257"/>
            <a:chExt cx="5280288" cy="1183027"/>
          </a:xfrm>
        </p:grpSpPr>
        <p:grpSp>
          <p:nvGrpSpPr>
            <p:cNvPr id="34" name="组合 33"/>
            <p:cNvGrpSpPr/>
            <p:nvPr/>
          </p:nvGrpSpPr>
          <p:grpSpPr>
            <a:xfrm>
              <a:off x="975815" y="1696257"/>
              <a:ext cx="1077325" cy="905907"/>
              <a:chOff x="2778115" y="3171824"/>
              <a:chExt cx="1077325" cy="905907"/>
            </a:xfrm>
          </p:grpSpPr>
          <p:sp>
            <p:nvSpPr>
              <p:cNvPr id="39" name="等腰三角形 38"/>
              <p:cNvSpPr/>
              <p:nvPr/>
            </p:nvSpPr>
            <p:spPr>
              <a:xfrm rot="16397747">
                <a:off x="2732820" y="3217119"/>
                <a:ext cx="905907" cy="815317"/>
              </a:xfrm>
              <a:prstGeom prst="triangle">
                <a:avLst>
                  <a:gd name="adj" fmla="val 78571"/>
                </a:avLst>
              </a:prstGeom>
              <a:solidFill>
                <a:srgbClr val="FF0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0" name="文本框 39"/>
              <p:cNvSpPr txBox="1"/>
              <p:nvPr/>
            </p:nvSpPr>
            <p:spPr>
              <a:xfrm>
                <a:off x="3143386" y="3185464"/>
                <a:ext cx="712054" cy="769441"/>
              </a:xfrm>
              <a:prstGeom prst="rect">
                <a:avLst/>
              </a:prstGeom>
              <a:noFill/>
            </p:spPr>
            <p:txBody>
              <a:bodyPr wrap="none" rtlCol="0" anchor="ctr">
                <a:spAutoFit/>
              </a:bodyPr>
              <a:lstStyle/>
              <a:p>
                <a:r>
                  <a:rPr lang="en-US" altLang="zh-CN" sz="4400" spc="-150" dirty="0">
                    <a:solidFill>
                      <a:srgbClr val="FFD400"/>
                    </a:solidFill>
                    <a:effectLst>
                      <a:outerShdw blurRad="38100" dist="38100" dir="2700000" algn="tl">
                        <a:srgbClr val="000000">
                          <a:alpha val="43137"/>
                        </a:srgbClr>
                      </a:outerShdw>
                    </a:effectLst>
                    <a:latin typeface="Cocon" pitchFamily="50" charset="0"/>
                  </a:rPr>
                  <a:t>01</a:t>
                </a:r>
                <a:endParaRPr lang="zh-CN" altLang="en-US" sz="4400" spc="-150" dirty="0">
                  <a:solidFill>
                    <a:srgbClr val="FFD400"/>
                  </a:solidFill>
                  <a:effectLst>
                    <a:outerShdw blurRad="38100" dist="38100" dir="2700000" algn="tl">
                      <a:srgbClr val="000000">
                        <a:alpha val="43137"/>
                      </a:srgbClr>
                    </a:outerShdw>
                  </a:effectLst>
                  <a:latin typeface="Cocon" pitchFamily="50" charset="0"/>
                </a:endParaRPr>
              </a:p>
            </p:txBody>
          </p:sp>
        </p:grpSp>
        <p:grpSp>
          <p:nvGrpSpPr>
            <p:cNvPr id="35" name="组合 34"/>
            <p:cNvGrpSpPr/>
            <p:nvPr/>
          </p:nvGrpSpPr>
          <p:grpSpPr>
            <a:xfrm>
              <a:off x="2147286" y="1786678"/>
              <a:ext cx="4108817" cy="1092606"/>
              <a:chOff x="2147286" y="1709897"/>
              <a:chExt cx="4108817" cy="1092606"/>
            </a:xfrm>
          </p:grpSpPr>
          <p:sp>
            <p:nvSpPr>
              <p:cNvPr id="36" name="文本框 35"/>
              <p:cNvSpPr txBox="1"/>
              <p:nvPr/>
            </p:nvSpPr>
            <p:spPr>
              <a:xfrm>
                <a:off x="2147286" y="2094617"/>
                <a:ext cx="4108817" cy="707886"/>
              </a:xfrm>
              <a:prstGeom prst="rect">
                <a:avLst/>
              </a:prstGeom>
              <a:noFill/>
            </p:spPr>
            <p:txBody>
              <a:bodyPr wrap="none" rtlCol="0">
                <a:spAutoFit/>
              </a:bodyPr>
              <a:lstStyle/>
              <a:p>
                <a:pPr>
                  <a:lnSpc>
                    <a:spcPts val="24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点击输入内容点击输入内容</a:t>
                </a:r>
                <a:endPar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a:p>
                <a:pPr>
                  <a:lnSpc>
                    <a:spcPts val="24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点击输入内容点击输入内容点击输入内容</a:t>
                </a:r>
                <a:endParaRPr lang="en-US" altLang="zh-CN"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p:txBody>
          </p:sp>
          <p:sp>
            <p:nvSpPr>
              <p:cNvPr id="37" name="文本框 36"/>
              <p:cNvSpPr txBox="1"/>
              <p:nvPr/>
            </p:nvSpPr>
            <p:spPr>
              <a:xfrm>
                <a:off x="2147286" y="1709897"/>
                <a:ext cx="2031325" cy="461665"/>
              </a:xfrm>
              <a:prstGeom prst="rect">
                <a:avLst/>
              </a:prstGeom>
              <a:noFill/>
            </p:spPr>
            <p:txBody>
              <a:bodyPr wrap="none" rtlCol="0" anchor="ctr">
                <a:spAutoFit/>
              </a:bodyPr>
              <a:lstStyle/>
              <a:p>
                <a:r>
                  <a:rPr lang="zh-CN" altLang="en-US" sz="2400" dirty="0">
                    <a:solidFill>
                      <a:srgbClr val="2C445A"/>
                    </a:solidFill>
                    <a:latin typeface="汉仪铸字美心体W" panose="00000500000000000000" pitchFamily="2" charset="-122"/>
                    <a:ea typeface="汉仪铸字美心体W" panose="00000500000000000000" pitchFamily="2" charset="-122"/>
                  </a:rPr>
                  <a:t>职业女性穿着</a:t>
                </a:r>
                <a:endParaRPr lang="zh-CN" altLang="en-US" sz="2400" dirty="0">
                  <a:solidFill>
                    <a:srgbClr val="2C445A"/>
                  </a:solidFill>
                  <a:latin typeface="汉仪铸字美心体W" panose="00000500000000000000" pitchFamily="2" charset="-122"/>
                  <a:ea typeface="汉仪铸字美心体W" panose="00000500000000000000" pitchFamily="2" charset="-122"/>
                </a:endParaRPr>
              </a:p>
            </p:txBody>
          </p:sp>
        </p:grpSp>
      </p:grpSp>
      <p:grpSp>
        <p:nvGrpSpPr>
          <p:cNvPr id="49" name="组合 48"/>
          <p:cNvGrpSpPr/>
          <p:nvPr/>
        </p:nvGrpSpPr>
        <p:grpSpPr>
          <a:xfrm>
            <a:off x="5895834" y="3011679"/>
            <a:ext cx="5280288" cy="1183027"/>
            <a:chOff x="975815" y="1696257"/>
            <a:chExt cx="5280288" cy="1183027"/>
          </a:xfrm>
        </p:grpSpPr>
        <p:grpSp>
          <p:nvGrpSpPr>
            <p:cNvPr id="53" name="组合 52"/>
            <p:cNvGrpSpPr/>
            <p:nvPr/>
          </p:nvGrpSpPr>
          <p:grpSpPr>
            <a:xfrm>
              <a:off x="975815" y="1696257"/>
              <a:ext cx="1178314" cy="905907"/>
              <a:chOff x="2778115" y="3171824"/>
              <a:chExt cx="1178314" cy="905907"/>
            </a:xfrm>
          </p:grpSpPr>
          <p:sp>
            <p:nvSpPr>
              <p:cNvPr id="69" name="等腰三角形 68"/>
              <p:cNvSpPr/>
              <p:nvPr/>
            </p:nvSpPr>
            <p:spPr>
              <a:xfrm rot="16397747">
                <a:off x="2732820" y="3217119"/>
                <a:ext cx="905907" cy="815317"/>
              </a:xfrm>
              <a:prstGeom prst="triangle">
                <a:avLst>
                  <a:gd name="adj" fmla="val 78571"/>
                </a:avLst>
              </a:prstGeom>
              <a:solidFill>
                <a:srgbClr val="FF0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文本框 72"/>
              <p:cNvSpPr txBox="1"/>
              <p:nvPr/>
            </p:nvSpPr>
            <p:spPr>
              <a:xfrm>
                <a:off x="3143386" y="3185464"/>
                <a:ext cx="813043" cy="769441"/>
              </a:xfrm>
              <a:prstGeom prst="rect">
                <a:avLst/>
              </a:prstGeom>
              <a:noFill/>
            </p:spPr>
            <p:txBody>
              <a:bodyPr wrap="none" rtlCol="0" anchor="ctr">
                <a:spAutoFit/>
              </a:bodyPr>
              <a:lstStyle>
                <a:defPPr>
                  <a:defRPr lang="en-US"/>
                </a:defPPr>
                <a:lvl1pPr>
                  <a:defRPr sz="4400" spc="-150">
                    <a:solidFill>
                      <a:srgbClr val="FFD400"/>
                    </a:solidFill>
                    <a:effectLst>
                      <a:outerShdw blurRad="38100" dist="38100" dir="2700000" algn="tl">
                        <a:srgbClr val="000000">
                          <a:alpha val="43137"/>
                        </a:srgbClr>
                      </a:outerShdw>
                    </a:effectLst>
                    <a:latin typeface="Cocon" pitchFamily="50" charset="0"/>
                  </a:defRPr>
                </a:lvl1pPr>
              </a:lstStyle>
              <a:p>
                <a:r>
                  <a:rPr lang="en-US" altLang="zh-CN" dirty="0"/>
                  <a:t>02</a:t>
                </a:r>
                <a:endParaRPr lang="zh-CN" altLang="en-US" dirty="0"/>
              </a:p>
            </p:txBody>
          </p:sp>
        </p:grpSp>
        <p:grpSp>
          <p:nvGrpSpPr>
            <p:cNvPr id="54" name="组合 53"/>
            <p:cNvGrpSpPr/>
            <p:nvPr/>
          </p:nvGrpSpPr>
          <p:grpSpPr>
            <a:xfrm>
              <a:off x="2147286" y="1786678"/>
              <a:ext cx="4108817" cy="1092606"/>
              <a:chOff x="2147286" y="1709897"/>
              <a:chExt cx="4108817" cy="1092606"/>
            </a:xfrm>
          </p:grpSpPr>
          <p:sp>
            <p:nvSpPr>
              <p:cNvPr id="55" name="文本框 54"/>
              <p:cNvSpPr txBox="1"/>
              <p:nvPr/>
            </p:nvSpPr>
            <p:spPr>
              <a:xfrm>
                <a:off x="2147286" y="2094617"/>
                <a:ext cx="4108817" cy="707886"/>
              </a:xfrm>
              <a:prstGeom prst="rect">
                <a:avLst/>
              </a:prstGeom>
              <a:noFill/>
            </p:spPr>
            <p:txBody>
              <a:bodyPr wrap="none" rtlCol="0">
                <a:spAutoFit/>
              </a:bodyPr>
              <a:lstStyle>
                <a:defPPr>
                  <a:defRPr lang="en-US"/>
                </a:defPPr>
                <a:lvl1pPr>
                  <a:lnSpc>
                    <a:spcPts val="2400"/>
                  </a:lnSpc>
                  <a:defRPr sz="1700">
                    <a:solidFill>
                      <a:schemeClr val="tx1">
                        <a:lumMod val="75000"/>
                        <a:lumOff val="25000"/>
                      </a:schemeClr>
                    </a:solidFill>
                    <a:latin typeface="汉仪中等线简" panose="02010609000101010101" pitchFamily="49" charset="-122"/>
                    <a:ea typeface="汉仪中等线简" panose="02010609000101010101" pitchFamily="49" charset="-122"/>
                  </a:defRPr>
                </a:lvl1pPr>
              </a:lstStyle>
              <a:p>
                <a:r>
                  <a:rPr lang="zh-CN" altLang="en-US" dirty="0"/>
                  <a:t>点击输入内容点击输入内容</a:t>
                </a:r>
                <a:endParaRPr lang="zh-CN" altLang="en-US" dirty="0"/>
              </a:p>
              <a:p>
                <a:r>
                  <a:rPr lang="zh-CN" altLang="en-US" dirty="0"/>
                  <a:t>点击输入内容点击输入内容点击输入内容</a:t>
                </a:r>
                <a:endParaRPr lang="en-US" altLang="zh-CN" dirty="0"/>
              </a:p>
            </p:txBody>
          </p:sp>
          <p:sp>
            <p:nvSpPr>
              <p:cNvPr id="59" name="文本框 58"/>
              <p:cNvSpPr txBox="1"/>
              <p:nvPr/>
            </p:nvSpPr>
            <p:spPr>
              <a:xfrm>
                <a:off x="2147286" y="1709897"/>
                <a:ext cx="2031325" cy="461665"/>
              </a:xfrm>
              <a:prstGeom prst="rect">
                <a:avLst/>
              </a:prstGeom>
              <a:noFill/>
            </p:spPr>
            <p:txBody>
              <a:bodyPr wrap="none" rtlCol="0" anchor="ctr">
                <a:spAutoFit/>
              </a:bodyPr>
              <a:lstStyle>
                <a:defPPr>
                  <a:defRPr lang="en-US"/>
                </a:defPPr>
                <a:lvl1pPr>
                  <a:defRPr sz="2400">
                    <a:solidFill>
                      <a:srgbClr val="2C445A"/>
                    </a:solidFill>
                    <a:latin typeface="汉仪铸字美心体W" panose="00000500000000000000" pitchFamily="2" charset="-122"/>
                    <a:ea typeface="汉仪铸字美心体W" panose="00000500000000000000" pitchFamily="2" charset="-122"/>
                  </a:defRPr>
                </a:lvl1pPr>
              </a:lstStyle>
              <a:p>
                <a:r>
                  <a:rPr lang="zh-CN" altLang="en-US" dirty="0"/>
                  <a:t>职业女性穿着</a:t>
                </a:r>
                <a:endParaRPr lang="zh-CN" altLang="en-US" dirty="0"/>
              </a:p>
            </p:txBody>
          </p:sp>
        </p:grpSp>
      </p:grpSp>
      <p:grpSp>
        <p:nvGrpSpPr>
          <p:cNvPr id="74" name="组合 73"/>
          <p:cNvGrpSpPr/>
          <p:nvPr/>
        </p:nvGrpSpPr>
        <p:grpSpPr>
          <a:xfrm>
            <a:off x="5895834" y="4573769"/>
            <a:ext cx="5280288" cy="1183027"/>
            <a:chOff x="975815" y="1696257"/>
            <a:chExt cx="5280288" cy="1183027"/>
          </a:xfrm>
        </p:grpSpPr>
        <p:grpSp>
          <p:nvGrpSpPr>
            <p:cNvPr id="75" name="组合 74"/>
            <p:cNvGrpSpPr/>
            <p:nvPr/>
          </p:nvGrpSpPr>
          <p:grpSpPr>
            <a:xfrm>
              <a:off x="975815" y="1696257"/>
              <a:ext cx="1178314" cy="905907"/>
              <a:chOff x="2778115" y="3171824"/>
              <a:chExt cx="1178314" cy="905907"/>
            </a:xfrm>
          </p:grpSpPr>
          <p:sp>
            <p:nvSpPr>
              <p:cNvPr id="79" name="等腰三角形 78"/>
              <p:cNvSpPr/>
              <p:nvPr/>
            </p:nvSpPr>
            <p:spPr>
              <a:xfrm rot="16397747">
                <a:off x="2732820" y="3217119"/>
                <a:ext cx="905907" cy="815317"/>
              </a:xfrm>
              <a:prstGeom prst="triangle">
                <a:avLst>
                  <a:gd name="adj" fmla="val 78571"/>
                </a:avLst>
              </a:prstGeom>
              <a:solidFill>
                <a:srgbClr val="FF0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文本框 79"/>
              <p:cNvSpPr txBox="1"/>
              <p:nvPr/>
            </p:nvSpPr>
            <p:spPr>
              <a:xfrm>
                <a:off x="3143386" y="3185464"/>
                <a:ext cx="813043" cy="769441"/>
              </a:xfrm>
              <a:prstGeom prst="rect">
                <a:avLst/>
              </a:prstGeom>
              <a:noFill/>
            </p:spPr>
            <p:txBody>
              <a:bodyPr wrap="none" rtlCol="0" anchor="ctr">
                <a:spAutoFit/>
              </a:bodyPr>
              <a:lstStyle>
                <a:defPPr>
                  <a:defRPr lang="en-US"/>
                </a:defPPr>
                <a:lvl1pPr>
                  <a:defRPr sz="4400" spc="-150">
                    <a:solidFill>
                      <a:srgbClr val="FFD400"/>
                    </a:solidFill>
                    <a:effectLst>
                      <a:outerShdw blurRad="38100" dist="38100" dir="2700000" algn="tl">
                        <a:srgbClr val="000000">
                          <a:alpha val="43137"/>
                        </a:srgbClr>
                      </a:outerShdw>
                    </a:effectLst>
                    <a:latin typeface="Cocon" pitchFamily="50" charset="0"/>
                  </a:defRPr>
                </a:lvl1pPr>
              </a:lstStyle>
              <a:p>
                <a:r>
                  <a:rPr lang="en-US" altLang="zh-CN" dirty="0"/>
                  <a:t>03</a:t>
                </a:r>
                <a:endParaRPr lang="zh-CN" altLang="en-US" dirty="0"/>
              </a:p>
            </p:txBody>
          </p:sp>
        </p:grpSp>
        <p:grpSp>
          <p:nvGrpSpPr>
            <p:cNvPr id="76" name="组合 75"/>
            <p:cNvGrpSpPr/>
            <p:nvPr/>
          </p:nvGrpSpPr>
          <p:grpSpPr>
            <a:xfrm>
              <a:off x="2147286" y="1786678"/>
              <a:ext cx="4108817" cy="1092606"/>
              <a:chOff x="2147286" y="1709897"/>
              <a:chExt cx="4108817" cy="1092606"/>
            </a:xfrm>
          </p:grpSpPr>
          <p:sp>
            <p:nvSpPr>
              <p:cNvPr id="77" name="文本框 76"/>
              <p:cNvSpPr txBox="1"/>
              <p:nvPr/>
            </p:nvSpPr>
            <p:spPr>
              <a:xfrm>
                <a:off x="2147286" y="2094617"/>
                <a:ext cx="4108817" cy="707886"/>
              </a:xfrm>
              <a:prstGeom prst="rect">
                <a:avLst/>
              </a:prstGeom>
              <a:noFill/>
            </p:spPr>
            <p:txBody>
              <a:bodyPr wrap="none" rtlCol="0">
                <a:spAutoFit/>
              </a:bodyPr>
              <a:lstStyle>
                <a:defPPr>
                  <a:defRPr lang="en-US"/>
                </a:defPPr>
                <a:lvl1pPr>
                  <a:lnSpc>
                    <a:spcPts val="2400"/>
                  </a:lnSpc>
                  <a:defRPr sz="1700">
                    <a:solidFill>
                      <a:schemeClr val="tx1">
                        <a:lumMod val="75000"/>
                        <a:lumOff val="25000"/>
                      </a:schemeClr>
                    </a:solidFill>
                    <a:latin typeface="汉仪中等线简" panose="02010609000101010101" pitchFamily="49" charset="-122"/>
                    <a:ea typeface="汉仪中等线简" panose="02010609000101010101" pitchFamily="49" charset="-122"/>
                  </a:defRPr>
                </a:lvl1pPr>
              </a:lstStyle>
              <a:p>
                <a:r>
                  <a:rPr lang="zh-CN" altLang="en-US" dirty="0"/>
                  <a:t>点击输入内容点击输入内容</a:t>
                </a:r>
                <a:endParaRPr lang="zh-CN" altLang="en-US" dirty="0"/>
              </a:p>
              <a:p>
                <a:r>
                  <a:rPr lang="zh-CN" altLang="en-US" dirty="0"/>
                  <a:t>点击输入内容点击输入内容点击输入内容</a:t>
                </a:r>
                <a:endParaRPr lang="en-US" altLang="zh-CN" dirty="0"/>
              </a:p>
            </p:txBody>
          </p:sp>
          <p:sp>
            <p:nvSpPr>
              <p:cNvPr id="78" name="文本框 77"/>
              <p:cNvSpPr txBox="1"/>
              <p:nvPr/>
            </p:nvSpPr>
            <p:spPr>
              <a:xfrm>
                <a:off x="2147286" y="1709897"/>
                <a:ext cx="2031325" cy="461665"/>
              </a:xfrm>
              <a:prstGeom prst="rect">
                <a:avLst/>
              </a:prstGeom>
              <a:noFill/>
            </p:spPr>
            <p:txBody>
              <a:bodyPr wrap="none" rtlCol="0" anchor="ctr">
                <a:spAutoFit/>
              </a:bodyPr>
              <a:lstStyle>
                <a:defPPr>
                  <a:defRPr lang="en-US"/>
                </a:defPPr>
                <a:lvl1pPr>
                  <a:defRPr sz="2400">
                    <a:solidFill>
                      <a:srgbClr val="2C445A"/>
                    </a:solidFill>
                    <a:latin typeface="汉仪铸字美心体W" panose="00000500000000000000" pitchFamily="2" charset="-122"/>
                    <a:ea typeface="汉仪铸字美心体W" panose="00000500000000000000" pitchFamily="2" charset="-122"/>
                  </a:defRPr>
                </a:lvl1pPr>
              </a:lstStyle>
              <a:p>
                <a:r>
                  <a:rPr lang="zh-CN" altLang="en-US" dirty="0"/>
                  <a:t>职业女性穿着</a:t>
                </a:r>
                <a:endParaRPr lang="zh-CN" altLang="en-US" dirty="0"/>
              </a:p>
            </p:txBody>
          </p:sp>
        </p:grpSp>
      </p:grpSp>
      <p:cxnSp>
        <p:nvCxnSpPr>
          <p:cNvPr id="27" name="直接连接符 26"/>
          <p:cNvCxnSpPr/>
          <p:nvPr/>
        </p:nvCxnSpPr>
        <p:spPr>
          <a:xfrm>
            <a:off x="-13648" y="663353"/>
            <a:ext cx="1978926" cy="0"/>
          </a:xfrm>
          <a:prstGeom prst="line">
            <a:avLst/>
          </a:prstGeom>
          <a:ln>
            <a:solidFill>
              <a:srgbClr val="FFD400"/>
            </a:solidFill>
          </a:ln>
        </p:spPr>
        <p:style>
          <a:lnRef idx="1">
            <a:schemeClr val="accent1"/>
          </a:lnRef>
          <a:fillRef idx="0">
            <a:schemeClr val="accent1"/>
          </a:fillRef>
          <a:effectRef idx="0">
            <a:schemeClr val="accent1"/>
          </a:effectRef>
          <a:fontRef idx="minor">
            <a:schemeClr val="tx1"/>
          </a:fontRef>
        </p:style>
      </p:cxnSp>
      <p:sp>
        <p:nvSpPr>
          <p:cNvPr id="28" name="等腰三角形 27"/>
          <p:cNvSpPr/>
          <p:nvPr/>
        </p:nvSpPr>
        <p:spPr>
          <a:xfrm rot="5400000">
            <a:off x="1781032" y="226625"/>
            <a:ext cx="464024" cy="382137"/>
          </a:xfrm>
          <a:prstGeom prst="triangle">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93606" y="201688"/>
            <a:ext cx="1967205" cy="461665"/>
          </a:xfrm>
          <a:prstGeom prst="rect">
            <a:avLst/>
          </a:prstGeom>
          <a:noFill/>
        </p:spPr>
        <p:txBody>
          <a:bodyPr wrap="none" rtlCol="0" anchor="ctr">
            <a:spAutoFit/>
          </a:bodyPr>
          <a:lstStyle/>
          <a:p>
            <a:pPr algn="r"/>
            <a:r>
              <a:rPr lang="zh-CN" altLang="en-US" sz="2400" dirty="0">
                <a:solidFill>
                  <a:srgbClr val="2C445A"/>
                </a:solidFill>
                <a:latin typeface="汉仪铸字美心体W" panose="00000500000000000000" pitchFamily="2" charset="-122"/>
                <a:ea typeface="汉仪铸字美心体W" panose="00000500000000000000" pitchFamily="2" charset="-122"/>
              </a:rPr>
              <a:t>技巧分享 </a:t>
            </a:r>
            <a:r>
              <a:rPr lang="en-US" altLang="zh-CN" sz="2400" dirty="0">
                <a:solidFill>
                  <a:srgbClr val="2C445A"/>
                </a:solidFill>
                <a:latin typeface="汉仪铸字美心体W" panose="00000500000000000000" pitchFamily="2" charset="-122"/>
                <a:ea typeface="汉仪铸字美心体W" panose="00000500000000000000" pitchFamily="2" charset="-122"/>
              </a:rPr>
              <a:t>02</a:t>
            </a:r>
            <a:endParaRPr lang="zh-CN" altLang="en-US" sz="2400" dirty="0">
              <a:solidFill>
                <a:srgbClr val="2C445A"/>
              </a:solidFill>
              <a:latin typeface="汉仪铸字美心体W" panose="00000500000000000000" pitchFamily="2" charset="-122"/>
              <a:ea typeface="汉仪铸字美心体W" panose="00000500000000000000" pitchFamily="2" charset="-122"/>
            </a:endParaRPr>
          </a:p>
        </p:txBody>
      </p:sp>
    </p:spTree>
  </p:cSld>
  <p:clrMapOvr>
    <a:masterClrMapping/>
  </p:clrMapOvr>
  <p:transition spd="slow" advClick="0" advTm="3000">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75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1000" fill="hold"/>
                                        <p:tgtEl>
                                          <p:spTgt spid="49"/>
                                        </p:tgtEl>
                                        <p:attrNameLst>
                                          <p:attrName>ppt_x</p:attrName>
                                        </p:attrNameLst>
                                      </p:cBhvr>
                                      <p:tavLst>
                                        <p:tav tm="0">
                                          <p:val>
                                            <p:strVal val="#ppt_x"/>
                                          </p:val>
                                        </p:tav>
                                        <p:tav tm="100000">
                                          <p:val>
                                            <p:strVal val="#ppt_x"/>
                                          </p:val>
                                        </p:tav>
                                      </p:tavLst>
                                    </p:anim>
                                    <p:anim calcmode="lin" valueType="num">
                                      <p:cBhvr additive="base">
                                        <p:cTn id="12" dur="10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50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1000" fill="hold"/>
                                        <p:tgtEl>
                                          <p:spTgt spid="74"/>
                                        </p:tgtEl>
                                        <p:attrNameLst>
                                          <p:attrName>ppt_x</p:attrName>
                                        </p:attrNameLst>
                                      </p:cBhvr>
                                      <p:tavLst>
                                        <p:tav tm="0">
                                          <p:val>
                                            <p:strVal val="#ppt_x"/>
                                          </p:val>
                                        </p:tav>
                                        <p:tav tm="100000">
                                          <p:val>
                                            <p:strVal val="#ppt_x"/>
                                          </p:val>
                                        </p:tav>
                                      </p:tavLst>
                                    </p:anim>
                                    <p:anim calcmode="lin" valueType="num">
                                      <p:cBhvr additive="base">
                                        <p:cTn id="16" dur="10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3648" y="4626591"/>
            <a:ext cx="12205648" cy="223140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1241946" y="2374709"/>
            <a:ext cx="9376012" cy="4524235"/>
            <a:chOff x="1241946" y="2333765"/>
            <a:chExt cx="9376012" cy="4524235"/>
          </a:xfrm>
        </p:grpSpPr>
        <p:pic>
          <p:nvPicPr>
            <p:cNvPr id="5" name="图片 4"/>
            <p:cNvPicPr>
              <a:picLocks noChangeAspect="1"/>
            </p:cNvPicPr>
            <p:nvPr/>
          </p:nvPicPr>
          <p:blipFill rotWithShape="1">
            <a:blip r:embed="rId1" cstate="email"/>
            <a:srcRect l="14958" r="17355" b="12136"/>
            <a:stretch>
              <a:fillRect/>
            </a:stretch>
          </p:blipFill>
          <p:spPr>
            <a:xfrm>
              <a:off x="1241946" y="2333765"/>
              <a:ext cx="9376012" cy="4524235"/>
            </a:xfrm>
            <a:prstGeom prst="rect">
              <a:avLst/>
            </a:prstGeom>
          </p:spPr>
        </p:pic>
        <p:pic>
          <p:nvPicPr>
            <p:cNvPr id="9" name="图片 8"/>
            <p:cNvPicPr>
              <a:picLocks noChangeAspect="1"/>
            </p:cNvPicPr>
            <p:nvPr/>
          </p:nvPicPr>
          <p:blipFill rotWithShape="1">
            <a:blip r:embed="rId2" cstate="email"/>
            <a:srcRect/>
            <a:stretch>
              <a:fillRect/>
            </a:stretch>
          </p:blipFill>
          <p:spPr>
            <a:xfrm>
              <a:off x="3207224" y="2565779"/>
              <a:ext cx="5786651" cy="3261816"/>
            </a:xfrm>
            <a:prstGeom prst="rect">
              <a:avLst/>
            </a:prstGeom>
          </p:spPr>
        </p:pic>
      </p:grpSp>
      <p:sp>
        <p:nvSpPr>
          <p:cNvPr id="38" name="文本框 37"/>
          <p:cNvSpPr txBox="1"/>
          <p:nvPr/>
        </p:nvSpPr>
        <p:spPr>
          <a:xfrm>
            <a:off x="1274929" y="1118676"/>
            <a:ext cx="2800767" cy="1015663"/>
          </a:xfrm>
          <a:prstGeom prst="rect">
            <a:avLst/>
          </a:prstGeom>
          <a:noFill/>
        </p:spPr>
        <p:txBody>
          <a:bodyPr wrap="none" rtlCol="0">
            <a:spAutoFit/>
          </a:bodyPr>
          <a:lstStyle/>
          <a:p>
            <a:pPr algn="ctr">
              <a:lnSpc>
                <a:spcPts val="24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点击输入内容点击输入内容</a:t>
            </a:r>
            <a:endPar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a:p>
            <a:pPr algn="ctr">
              <a:lnSpc>
                <a:spcPts val="24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点击输入内容点击输入内容</a:t>
            </a:r>
            <a:endParaRPr lang="en-US" altLang="zh-CN"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a:p>
            <a:pPr algn="ctr">
              <a:lnSpc>
                <a:spcPts val="24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点击输入内容点击输入内容</a:t>
            </a:r>
            <a:endPar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p:txBody>
      </p:sp>
      <p:cxnSp>
        <p:nvCxnSpPr>
          <p:cNvPr id="12" name="直接连接符 11"/>
          <p:cNvCxnSpPr/>
          <p:nvPr/>
        </p:nvCxnSpPr>
        <p:spPr>
          <a:xfrm>
            <a:off x="4385657" y="1186294"/>
            <a:ext cx="0" cy="880427"/>
          </a:xfrm>
          <a:prstGeom prst="line">
            <a:avLst/>
          </a:prstGeom>
          <a:ln>
            <a:solidFill>
              <a:srgbClr val="FF0F4B"/>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4695618" y="1118676"/>
            <a:ext cx="2800767" cy="1015663"/>
          </a:xfrm>
          <a:prstGeom prst="rect">
            <a:avLst/>
          </a:prstGeom>
          <a:noFill/>
        </p:spPr>
        <p:txBody>
          <a:bodyPr wrap="none" rtlCol="0">
            <a:spAutoFit/>
          </a:bodyPr>
          <a:lstStyle>
            <a:defPPr>
              <a:defRPr lang="en-US"/>
            </a:defPPr>
            <a:lvl1pPr algn="ctr">
              <a:lnSpc>
                <a:spcPts val="2400"/>
              </a:lnSpc>
              <a:defRPr sz="1700">
                <a:solidFill>
                  <a:schemeClr val="tx1">
                    <a:lumMod val="75000"/>
                    <a:lumOff val="25000"/>
                  </a:schemeClr>
                </a:solidFill>
                <a:latin typeface="汉仪中等线简" panose="02010609000101010101" pitchFamily="49" charset="-122"/>
                <a:ea typeface="汉仪中等线简" panose="02010609000101010101" pitchFamily="49" charset="-122"/>
              </a:defRPr>
            </a:lvl1pPr>
          </a:lstStyle>
          <a:p>
            <a:r>
              <a:rPr lang="zh-CN" altLang="en-US" dirty="0"/>
              <a:t>点击输入内容点击输入内容</a:t>
            </a:r>
            <a:endParaRPr lang="zh-CN" altLang="en-US" dirty="0"/>
          </a:p>
          <a:p>
            <a:r>
              <a:rPr lang="zh-CN" altLang="en-US" dirty="0"/>
              <a:t>点击输入内容点击输入内容</a:t>
            </a:r>
            <a:endParaRPr lang="en-US" altLang="zh-CN" dirty="0"/>
          </a:p>
          <a:p>
            <a:r>
              <a:rPr lang="zh-CN" altLang="en-US" dirty="0"/>
              <a:t>点击输入内容点击输入内容</a:t>
            </a:r>
            <a:endParaRPr lang="zh-CN" altLang="en-US" dirty="0"/>
          </a:p>
        </p:txBody>
      </p:sp>
      <p:cxnSp>
        <p:nvCxnSpPr>
          <p:cNvPr id="42" name="直接连接符 41"/>
          <p:cNvCxnSpPr/>
          <p:nvPr/>
        </p:nvCxnSpPr>
        <p:spPr>
          <a:xfrm>
            <a:off x="7806346" y="1186294"/>
            <a:ext cx="0" cy="880427"/>
          </a:xfrm>
          <a:prstGeom prst="line">
            <a:avLst/>
          </a:prstGeom>
          <a:ln>
            <a:solidFill>
              <a:srgbClr val="FF0F4B"/>
            </a:solidFill>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8116305" y="1118676"/>
            <a:ext cx="2800767" cy="1015663"/>
          </a:xfrm>
          <a:prstGeom prst="rect">
            <a:avLst/>
          </a:prstGeom>
          <a:noFill/>
        </p:spPr>
        <p:txBody>
          <a:bodyPr wrap="none" rtlCol="0">
            <a:spAutoFit/>
          </a:bodyPr>
          <a:lstStyle>
            <a:defPPr>
              <a:defRPr lang="en-US"/>
            </a:defPPr>
            <a:lvl1pPr algn="ctr">
              <a:lnSpc>
                <a:spcPts val="2400"/>
              </a:lnSpc>
              <a:defRPr sz="1700">
                <a:solidFill>
                  <a:schemeClr val="tx1">
                    <a:lumMod val="75000"/>
                    <a:lumOff val="25000"/>
                  </a:schemeClr>
                </a:solidFill>
                <a:latin typeface="汉仪中等线简" panose="02010609000101010101" pitchFamily="49" charset="-122"/>
                <a:ea typeface="汉仪中等线简" panose="02010609000101010101" pitchFamily="49" charset="-122"/>
              </a:defRPr>
            </a:lvl1pPr>
          </a:lstStyle>
          <a:p>
            <a:r>
              <a:rPr lang="zh-CN" altLang="en-US" dirty="0"/>
              <a:t>点击输入内容点击输入内容</a:t>
            </a:r>
            <a:endParaRPr lang="zh-CN" altLang="en-US" dirty="0"/>
          </a:p>
          <a:p>
            <a:r>
              <a:rPr lang="zh-CN" altLang="en-US" dirty="0"/>
              <a:t>点击输入内容点击输入内容</a:t>
            </a:r>
            <a:endParaRPr lang="en-US" altLang="zh-CN" dirty="0"/>
          </a:p>
          <a:p>
            <a:r>
              <a:rPr lang="zh-CN" altLang="en-US" dirty="0"/>
              <a:t>点击输入内容点击输入内容</a:t>
            </a:r>
            <a:endParaRPr lang="zh-CN" altLang="en-US" dirty="0"/>
          </a:p>
        </p:txBody>
      </p:sp>
      <p:cxnSp>
        <p:nvCxnSpPr>
          <p:cNvPr id="15" name="直接连接符 14"/>
          <p:cNvCxnSpPr/>
          <p:nvPr/>
        </p:nvCxnSpPr>
        <p:spPr>
          <a:xfrm>
            <a:off x="-13648" y="663353"/>
            <a:ext cx="1978926" cy="0"/>
          </a:xfrm>
          <a:prstGeom prst="line">
            <a:avLst/>
          </a:prstGeom>
          <a:ln>
            <a:solidFill>
              <a:srgbClr val="FFD400"/>
            </a:solidFill>
          </a:ln>
        </p:spPr>
        <p:style>
          <a:lnRef idx="1">
            <a:schemeClr val="accent1"/>
          </a:lnRef>
          <a:fillRef idx="0">
            <a:schemeClr val="accent1"/>
          </a:fillRef>
          <a:effectRef idx="0">
            <a:schemeClr val="accent1"/>
          </a:effectRef>
          <a:fontRef idx="minor">
            <a:schemeClr val="tx1"/>
          </a:fontRef>
        </p:style>
      </p:cxnSp>
      <p:sp>
        <p:nvSpPr>
          <p:cNvPr id="16" name="等腰三角形 15"/>
          <p:cNvSpPr/>
          <p:nvPr/>
        </p:nvSpPr>
        <p:spPr>
          <a:xfrm rot="5400000">
            <a:off x="1781032" y="226625"/>
            <a:ext cx="464024" cy="382137"/>
          </a:xfrm>
          <a:prstGeom prst="triangle">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93606" y="201688"/>
            <a:ext cx="1967205" cy="461665"/>
          </a:xfrm>
          <a:prstGeom prst="rect">
            <a:avLst/>
          </a:prstGeom>
          <a:noFill/>
        </p:spPr>
        <p:txBody>
          <a:bodyPr wrap="none" rtlCol="0" anchor="ctr">
            <a:spAutoFit/>
          </a:bodyPr>
          <a:lstStyle/>
          <a:p>
            <a:pPr algn="r"/>
            <a:r>
              <a:rPr lang="zh-CN" altLang="en-US" sz="2400" dirty="0">
                <a:solidFill>
                  <a:srgbClr val="2C445A"/>
                </a:solidFill>
                <a:latin typeface="汉仪铸字美心体W" panose="00000500000000000000" pitchFamily="2" charset="-122"/>
                <a:ea typeface="汉仪铸字美心体W" panose="00000500000000000000" pitchFamily="2" charset="-122"/>
              </a:rPr>
              <a:t>技巧分享 </a:t>
            </a:r>
            <a:r>
              <a:rPr lang="en-US" altLang="zh-CN" sz="2400" dirty="0">
                <a:solidFill>
                  <a:srgbClr val="2C445A"/>
                </a:solidFill>
                <a:latin typeface="汉仪铸字美心体W" panose="00000500000000000000" pitchFamily="2" charset="-122"/>
                <a:ea typeface="汉仪铸字美心体W" panose="00000500000000000000" pitchFamily="2" charset="-122"/>
              </a:rPr>
              <a:t>02</a:t>
            </a:r>
            <a:endParaRPr lang="zh-CN" altLang="en-US" sz="2400" dirty="0">
              <a:solidFill>
                <a:srgbClr val="2C445A"/>
              </a:solidFill>
              <a:latin typeface="汉仪铸字美心体W" panose="00000500000000000000" pitchFamily="2" charset="-122"/>
              <a:ea typeface="汉仪铸字美心体W" panose="00000500000000000000" pitchFamily="2" charset="-122"/>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7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42" presetClass="entr" presetSubtype="0" fill="hold" grpId="0" nodeType="withEffect">
                                  <p:stCondLst>
                                    <p:cond delay="100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1000"/>
                                        <p:tgtEl>
                                          <p:spTgt spid="41"/>
                                        </p:tgtEl>
                                      </p:cBhvr>
                                    </p:animEffect>
                                    <p:anim calcmode="lin" valueType="num">
                                      <p:cBhvr>
                                        <p:cTn id="16" dur="1000" fill="hold"/>
                                        <p:tgtEl>
                                          <p:spTgt spid="41"/>
                                        </p:tgtEl>
                                        <p:attrNameLst>
                                          <p:attrName>ppt_x</p:attrName>
                                        </p:attrNameLst>
                                      </p:cBhvr>
                                      <p:tavLst>
                                        <p:tav tm="0">
                                          <p:val>
                                            <p:strVal val="#ppt_x"/>
                                          </p:val>
                                        </p:tav>
                                        <p:tav tm="100000">
                                          <p:val>
                                            <p:strVal val="#ppt_x"/>
                                          </p:val>
                                        </p:tav>
                                      </p:tavLst>
                                    </p:anim>
                                    <p:anim calcmode="lin" valueType="num">
                                      <p:cBhvr>
                                        <p:cTn id="17" dur="1000" fill="hold"/>
                                        <p:tgtEl>
                                          <p:spTgt spid="41"/>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175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par>
                                <p:cTn id="21" presetID="42" presetClass="entr" presetSubtype="0" fill="hold" grpId="0" nodeType="withEffect">
                                  <p:stCondLst>
                                    <p:cond delay="200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1000"/>
                                        <p:tgtEl>
                                          <p:spTgt spid="43"/>
                                        </p:tgtEl>
                                      </p:cBhvr>
                                    </p:animEffect>
                                    <p:anim calcmode="lin" valueType="num">
                                      <p:cBhvr>
                                        <p:cTn id="24" dur="1000" fill="hold"/>
                                        <p:tgtEl>
                                          <p:spTgt spid="43"/>
                                        </p:tgtEl>
                                        <p:attrNameLst>
                                          <p:attrName>ppt_x</p:attrName>
                                        </p:attrNameLst>
                                      </p:cBhvr>
                                      <p:tavLst>
                                        <p:tav tm="0">
                                          <p:val>
                                            <p:strVal val="#ppt_x"/>
                                          </p:val>
                                        </p:tav>
                                        <p:tav tm="100000">
                                          <p:val>
                                            <p:strVal val="#ppt_x"/>
                                          </p:val>
                                        </p:tav>
                                      </p:tavLst>
                                    </p:anim>
                                    <p:anim calcmode="lin" valueType="num">
                                      <p:cBhvr>
                                        <p:cTn id="25"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1"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t="-1000" b="-1000"/>
          </a:stretch>
        </a:blipFill>
        <a:effectLst/>
      </p:bgPr>
    </p:bg>
    <p:spTree>
      <p:nvGrpSpPr>
        <p:cNvPr id="1" name=""/>
        <p:cNvGrpSpPr/>
        <p:nvPr/>
      </p:nvGrpSpPr>
      <p:grpSpPr>
        <a:xfrm>
          <a:off x="0" y="0"/>
          <a:ext cx="0" cy="0"/>
          <a:chOff x="0" y="0"/>
          <a:chExt cx="0" cy="0"/>
        </a:xfrm>
      </p:grpSpPr>
      <p:grpSp>
        <p:nvGrpSpPr>
          <p:cNvPr id="6" name="组合 5"/>
          <p:cNvGrpSpPr/>
          <p:nvPr/>
        </p:nvGrpSpPr>
        <p:grpSpPr>
          <a:xfrm>
            <a:off x="3239489" y="2094626"/>
            <a:ext cx="3966086" cy="1477328"/>
            <a:chOff x="7579479" y="1178598"/>
            <a:chExt cx="3966086" cy="1477328"/>
          </a:xfrm>
        </p:grpSpPr>
        <p:sp useBgFill="1">
          <p:nvSpPr>
            <p:cNvPr id="3" name="文本框 2"/>
            <p:cNvSpPr txBox="1"/>
            <p:nvPr/>
          </p:nvSpPr>
          <p:spPr>
            <a:xfrm>
              <a:off x="7798377" y="1547930"/>
              <a:ext cx="3570208" cy="1107996"/>
            </a:xfrm>
            <a:prstGeom prst="rect">
              <a:avLst/>
            </a:prstGeom>
          </p:spPr>
          <p:txBody>
            <a:bodyPr wrap="none" rtlCol="0" anchor="ctr">
              <a:spAutoFit/>
            </a:bodyPr>
            <a:lstStyle/>
            <a:p>
              <a:pPr algn="r"/>
              <a:r>
                <a:rPr lang="zh-CN" altLang="en-US" sz="6600" dirty="0">
                  <a:solidFill>
                    <a:schemeClr val="bg1"/>
                  </a:solidFill>
                  <a:effectLst>
                    <a:outerShdw blurRad="38100" dist="38100" dir="2700000" algn="tl">
                      <a:srgbClr val="000000">
                        <a:alpha val="43137"/>
                      </a:srgbClr>
                    </a:outerShdw>
                  </a:effectLst>
                  <a:latin typeface="汉仪铸字美心体W" panose="00000500000000000000" pitchFamily="2" charset="-122"/>
                  <a:ea typeface="汉仪铸字美心体W" panose="00000500000000000000" pitchFamily="2" charset="-122"/>
                </a:rPr>
                <a:t>职场应用</a:t>
              </a:r>
              <a:endParaRPr lang="zh-CN" altLang="en-US" sz="6600" dirty="0">
                <a:solidFill>
                  <a:schemeClr val="bg1"/>
                </a:solidFill>
                <a:effectLst>
                  <a:outerShdw blurRad="38100" dist="38100" dir="2700000" algn="tl">
                    <a:srgbClr val="000000">
                      <a:alpha val="43137"/>
                    </a:srgbClr>
                  </a:outerShdw>
                </a:effectLst>
                <a:latin typeface="汉仪铸字美心体W" panose="00000500000000000000" pitchFamily="2" charset="-122"/>
                <a:ea typeface="汉仪铸字美心体W" panose="00000500000000000000" pitchFamily="2" charset="-122"/>
              </a:endParaRPr>
            </a:p>
          </p:txBody>
        </p:sp>
        <p:sp>
          <p:nvSpPr>
            <p:cNvPr id="4" name="文本框 3"/>
            <p:cNvSpPr txBox="1"/>
            <p:nvPr/>
          </p:nvSpPr>
          <p:spPr>
            <a:xfrm>
              <a:off x="7579479" y="1178598"/>
              <a:ext cx="3966086" cy="369332"/>
            </a:xfrm>
            <a:prstGeom prst="rect">
              <a:avLst/>
            </a:prstGeom>
            <a:noFill/>
          </p:spPr>
          <p:txBody>
            <a:bodyPr wrap="none" rtlCol="0">
              <a:spAutoFit/>
            </a:bodyPr>
            <a:lstStyle/>
            <a:p>
              <a:pPr algn="r"/>
              <a:r>
                <a:rPr lang="en-US" altLang="zh-CN" spc="1900" dirty="0">
                  <a:solidFill>
                    <a:srgbClr val="FFD400"/>
                  </a:solidFill>
                  <a:latin typeface="Microsoft YaHei UI" panose="020B0503020204020204" pitchFamily="34" charset="-122"/>
                  <a:ea typeface="Microsoft YaHei UI" panose="020B0503020204020204" pitchFamily="34" charset="-122"/>
                </a:rPr>
                <a:t>PART THREE</a:t>
              </a:r>
              <a:endParaRPr lang="zh-CN" altLang="en-US" spc="1900" dirty="0">
                <a:solidFill>
                  <a:srgbClr val="FFD400"/>
                </a:solidFill>
                <a:latin typeface="Microsoft YaHei UI" panose="020B0503020204020204" pitchFamily="34" charset="-122"/>
                <a:ea typeface="Microsoft YaHei UI" panose="020B0503020204020204" pitchFamily="34" charset="-122"/>
              </a:endParaRPr>
            </a:p>
          </p:txBody>
        </p:sp>
      </p:grpSp>
      <p:cxnSp>
        <p:nvCxnSpPr>
          <p:cNvPr id="5" name="直接连接符 4"/>
          <p:cNvCxnSpPr/>
          <p:nvPr/>
        </p:nvCxnSpPr>
        <p:spPr>
          <a:xfrm>
            <a:off x="3070744" y="3571954"/>
            <a:ext cx="3875963" cy="0"/>
          </a:xfrm>
          <a:prstGeom prst="line">
            <a:avLst/>
          </a:prstGeom>
          <a:ln>
            <a:solidFill>
              <a:srgbClr val="FFD400"/>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3157432" y="3681135"/>
            <a:ext cx="3877985" cy="1169551"/>
          </a:xfrm>
          <a:prstGeom prst="rect">
            <a:avLst/>
          </a:prstGeom>
          <a:noFill/>
        </p:spPr>
        <p:txBody>
          <a:bodyPr wrap="none" rtlCol="0">
            <a:spAutoFit/>
          </a:bodyPr>
          <a:lstStyle/>
          <a:p>
            <a:pPr algn="r">
              <a:lnSpc>
                <a:spcPts val="2800"/>
              </a:lnSpc>
            </a:pPr>
            <a:r>
              <a:rPr lang="zh-CN" altLang="en-US" dirty="0">
                <a:solidFill>
                  <a:schemeClr val="bg1">
                    <a:lumMod val="95000"/>
                  </a:schemeClr>
                </a:solidFill>
                <a:latin typeface="汉仪中等线简" panose="02010609000101010101" pitchFamily="49" charset="-122"/>
                <a:ea typeface="汉仪中等线简" panose="02010609000101010101" pitchFamily="49" charset="-122"/>
              </a:rPr>
              <a:t>点击输入内容点击输入内容</a:t>
            </a:r>
            <a:endParaRPr lang="zh-CN" altLang="en-US" dirty="0">
              <a:solidFill>
                <a:schemeClr val="bg1">
                  <a:lumMod val="95000"/>
                </a:schemeClr>
              </a:solidFill>
              <a:latin typeface="汉仪中等线简" panose="02010609000101010101" pitchFamily="49" charset="-122"/>
              <a:ea typeface="汉仪中等线简" panose="02010609000101010101" pitchFamily="49" charset="-122"/>
            </a:endParaRPr>
          </a:p>
          <a:p>
            <a:pPr algn="r">
              <a:lnSpc>
                <a:spcPts val="2800"/>
              </a:lnSpc>
            </a:pPr>
            <a:r>
              <a:rPr lang="zh-CN" altLang="en-US" dirty="0">
                <a:solidFill>
                  <a:schemeClr val="bg1">
                    <a:lumMod val="95000"/>
                  </a:schemeClr>
                </a:solidFill>
                <a:latin typeface="汉仪中等线简" panose="02010609000101010101" pitchFamily="49" charset="-122"/>
                <a:ea typeface="汉仪中等线简" panose="02010609000101010101" pitchFamily="49" charset="-122"/>
              </a:rPr>
              <a:t>点击输入内容点击输入内容点击输入</a:t>
            </a:r>
            <a:endParaRPr lang="zh-CN" altLang="en-US" dirty="0">
              <a:solidFill>
                <a:schemeClr val="bg1">
                  <a:lumMod val="95000"/>
                </a:schemeClr>
              </a:solidFill>
              <a:latin typeface="汉仪中等线简" panose="02010609000101010101" pitchFamily="49" charset="-122"/>
              <a:ea typeface="汉仪中等线简" panose="02010609000101010101" pitchFamily="49" charset="-122"/>
            </a:endParaRPr>
          </a:p>
          <a:p>
            <a:pPr algn="r">
              <a:lnSpc>
                <a:spcPts val="2800"/>
              </a:lnSpc>
            </a:pPr>
            <a:r>
              <a:rPr lang="zh-CN" altLang="en-US" dirty="0">
                <a:solidFill>
                  <a:schemeClr val="bg1">
                    <a:lumMod val="95000"/>
                  </a:schemeClr>
                </a:solidFill>
                <a:latin typeface="汉仪中等线简" panose="02010609000101010101" pitchFamily="49" charset="-122"/>
                <a:ea typeface="汉仪中等线简" panose="02010609000101010101" pitchFamily="49" charset="-122"/>
              </a:rPr>
              <a:t>点击输入内容点击输入内容点击输入</a:t>
            </a:r>
            <a:endParaRPr lang="zh-CN" altLang="en-US" dirty="0">
              <a:solidFill>
                <a:schemeClr val="bg1">
                  <a:lumMod val="95000"/>
                </a:schemeClr>
              </a:solidFill>
              <a:latin typeface="汉仪中等线简" panose="02010609000101010101" pitchFamily="49" charset="-122"/>
              <a:ea typeface="汉仪中等线简" panose="02010609000101010101" pitchFamily="49" charset="-122"/>
            </a:endParaRPr>
          </a:p>
        </p:txBody>
      </p:sp>
      <p:sp useBgFill="1">
        <p:nvSpPr>
          <p:cNvPr id="11" name="文本框 10"/>
          <p:cNvSpPr txBox="1"/>
          <p:nvPr/>
        </p:nvSpPr>
        <p:spPr>
          <a:xfrm>
            <a:off x="6987647" y="2086932"/>
            <a:ext cx="2207656" cy="1862048"/>
          </a:xfrm>
          <a:prstGeom prst="rect">
            <a:avLst/>
          </a:prstGeom>
        </p:spPr>
        <p:txBody>
          <a:bodyPr wrap="none" rtlCol="0" anchor="ctr">
            <a:spAutoFit/>
          </a:bodyPr>
          <a:lstStyle/>
          <a:p>
            <a:r>
              <a:rPr lang="en-US" altLang="zh-CN" sz="11500" dirty="0">
                <a:solidFill>
                  <a:srgbClr val="FFB500"/>
                </a:solidFill>
                <a:effectLst>
                  <a:outerShdw blurRad="38100" dist="38100" dir="2700000" algn="tl">
                    <a:srgbClr val="000000">
                      <a:alpha val="43137"/>
                    </a:srgbClr>
                  </a:outerShdw>
                </a:effectLst>
                <a:latin typeface="汉仪铸字美心体W" panose="00000500000000000000" pitchFamily="2" charset="-122"/>
                <a:ea typeface="汉仪铸字美心体W" panose="00000500000000000000" pitchFamily="2" charset="-122"/>
              </a:rPr>
              <a:t>03</a:t>
            </a:r>
            <a:endParaRPr lang="zh-CN" altLang="en-US" sz="11500" dirty="0">
              <a:solidFill>
                <a:srgbClr val="FFB500"/>
              </a:solidFill>
              <a:effectLst>
                <a:outerShdw blurRad="38100" dist="38100" dir="2700000" algn="tl">
                  <a:srgbClr val="000000">
                    <a:alpha val="43137"/>
                  </a:srgbClr>
                </a:outerShdw>
              </a:effectLst>
              <a:latin typeface="汉仪铸字美心体W" panose="00000500000000000000" pitchFamily="2" charset="-122"/>
              <a:ea typeface="汉仪铸字美心体W" panose="00000500000000000000" pitchFamily="2" charset="-122"/>
            </a:endParaRPr>
          </a:p>
        </p:txBody>
      </p:sp>
    </p:spTree>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7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75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000" fill="hold"/>
                                        <p:tgtEl>
                                          <p:spTgt spid="11"/>
                                        </p:tgtEl>
                                        <p:attrNameLst>
                                          <p:attrName>ppt_x</p:attrName>
                                        </p:attrNameLst>
                                      </p:cBhvr>
                                      <p:tavLst>
                                        <p:tav tm="0">
                                          <p:val>
                                            <p:strVal val="0-#ppt_w/2"/>
                                          </p:val>
                                        </p:tav>
                                        <p:tav tm="100000">
                                          <p:val>
                                            <p:strVal val="#ppt_x"/>
                                          </p:val>
                                        </p:tav>
                                      </p:tavLst>
                                    </p:anim>
                                    <p:anim calcmode="lin" valueType="num">
                                      <p:cBhvr additive="base">
                                        <p:cTn id="17" dur="1000" fill="hold"/>
                                        <p:tgtEl>
                                          <p:spTgt spid="11"/>
                                        </p:tgtEl>
                                        <p:attrNameLst>
                                          <p:attrName>ppt_y</p:attrName>
                                        </p:attrNameLst>
                                      </p:cBhvr>
                                      <p:tavLst>
                                        <p:tav tm="0">
                                          <p:val>
                                            <p:strVal val="#ppt_y"/>
                                          </p:val>
                                        </p:tav>
                                        <p:tav tm="100000">
                                          <p:val>
                                            <p:strVal val="#ppt_y"/>
                                          </p:val>
                                        </p:tav>
                                      </p:tavLst>
                                    </p:anim>
                                  </p:childTnLst>
                                </p:cTn>
                              </p:par>
                              <p:par>
                                <p:cTn id="18" presetID="47" presetClass="entr" presetSubtype="0" fill="hold" grpId="0" nodeType="withEffect">
                                  <p:stCondLst>
                                    <p:cond delay="125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email"/>
          <a:stretch>
            <a:fillRect/>
          </a:stretch>
        </p:blipFill>
        <p:spPr>
          <a:xfrm>
            <a:off x="994691" y="1315316"/>
            <a:ext cx="10202619" cy="4123460"/>
          </a:xfrm>
          <a:prstGeom prst="rect">
            <a:avLst/>
          </a:prstGeom>
        </p:spPr>
      </p:pic>
      <p:grpSp>
        <p:nvGrpSpPr>
          <p:cNvPr id="7" name="组合 6"/>
          <p:cNvGrpSpPr/>
          <p:nvPr/>
        </p:nvGrpSpPr>
        <p:grpSpPr>
          <a:xfrm>
            <a:off x="1161179" y="2442817"/>
            <a:ext cx="2085867" cy="2926177"/>
            <a:chOff x="1161179" y="2442817"/>
            <a:chExt cx="2085867" cy="2926177"/>
          </a:xfrm>
        </p:grpSpPr>
        <p:sp>
          <p:nvSpPr>
            <p:cNvPr id="16" name="文本框 15"/>
            <p:cNvSpPr txBox="1"/>
            <p:nvPr/>
          </p:nvSpPr>
          <p:spPr>
            <a:xfrm>
              <a:off x="1161179" y="2442817"/>
              <a:ext cx="2085867" cy="1528624"/>
            </a:xfrm>
            <a:prstGeom prst="rect">
              <a:avLst/>
            </a:prstGeom>
            <a:noFill/>
          </p:spPr>
          <p:txBody>
            <a:bodyPr wrap="square" rtlCol="0">
              <a:spAutoFit/>
            </a:bodyPr>
            <a:lstStyle/>
            <a:p>
              <a:pPr algn="ctr">
                <a:lnSpc>
                  <a:spcPts val="2800"/>
                </a:lnSpc>
              </a:pPr>
              <a:r>
                <a:rPr lang="zh-CN" altLang="en-US" sz="1700" dirty="0">
                  <a:solidFill>
                    <a:schemeClr val="bg1"/>
                  </a:solidFill>
                  <a:latin typeface="汉仪中等线简" panose="02010609000101010101" pitchFamily="49" charset="-122"/>
                  <a:ea typeface="汉仪中等线简" panose="02010609000101010101" pitchFamily="49" charset="-122"/>
                </a:rPr>
                <a:t>点击输入内容点击</a:t>
              </a:r>
              <a:endParaRPr lang="zh-CN" altLang="en-US" sz="1700" dirty="0">
                <a:solidFill>
                  <a:schemeClr val="bg1"/>
                </a:solidFill>
                <a:latin typeface="汉仪中等线简" panose="02010609000101010101" pitchFamily="49" charset="-122"/>
                <a:ea typeface="汉仪中等线简" panose="02010609000101010101" pitchFamily="49" charset="-122"/>
              </a:endParaRPr>
            </a:p>
            <a:p>
              <a:pPr algn="ctr">
                <a:lnSpc>
                  <a:spcPts val="2800"/>
                </a:lnSpc>
              </a:pPr>
              <a:r>
                <a:rPr lang="zh-CN" altLang="en-US" sz="1700" dirty="0">
                  <a:solidFill>
                    <a:schemeClr val="bg1"/>
                  </a:solidFill>
                  <a:latin typeface="汉仪中等线简" panose="02010609000101010101" pitchFamily="49" charset="-122"/>
                  <a:ea typeface="汉仪中等线简" panose="02010609000101010101" pitchFamily="49" charset="-122"/>
                </a:rPr>
                <a:t>点击输入内容点击</a:t>
              </a:r>
              <a:endParaRPr lang="en-US" altLang="zh-CN" sz="1700" dirty="0">
                <a:solidFill>
                  <a:schemeClr val="bg1"/>
                </a:solidFill>
                <a:latin typeface="汉仪中等线简" panose="02010609000101010101" pitchFamily="49" charset="-122"/>
                <a:ea typeface="汉仪中等线简" panose="02010609000101010101" pitchFamily="49" charset="-122"/>
              </a:endParaRPr>
            </a:p>
            <a:p>
              <a:pPr algn="ctr">
                <a:lnSpc>
                  <a:spcPts val="2800"/>
                </a:lnSpc>
              </a:pPr>
              <a:r>
                <a:rPr lang="zh-CN" altLang="en-US" sz="1700" dirty="0">
                  <a:solidFill>
                    <a:schemeClr val="bg1"/>
                  </a:solidFill>
                  <a:latin typeface="汉仪中等线简" panose="02010609000101010101" pitchFamily="49" charset="-122"/>
                  <a:ea typeface="汉仪中等线简" panose="02010609000101010101" pitchFamily="49" charset="-122"/>
                </a:rPr>
                <a:t>点击输入内容点击</a:t>
              </a:r>
              <a:endParaRPr lang="en-US" altLang="zh-CN" sz="1700" dirty="0">
                <a:solidFill>
                  <a:schemeClr val="bg1"/>
                </a:solidFill>
                <a:latin typeface="汉仪中等线简" panose="02010609000101010101" pitchFamily="49" charset="-122"/>
                <a:ea typeface="汉仪中等线简" panose="02010609000101010101" pitchFamily="49" charset="-122"/>
              </a:endParaRPr>
            </a:p>
            <a:p>
              <a:pPr algn="ctr">
                <a:lnSpc>
                  <a:spcPts val="2800"/>
                </a:lnSpc>
              </a:pPr>
              <a:r>
                <a:rPr lang="zh-CN" altLang="en-US" sz="1700" dirty="0">
                  <a:solidFill>
                    <a:schemeClr val="bg1"/>
                  </a:solidFill>
                  <a:latin typeface="汉仪中等线简" panose="02010609000101010101" pitchFamily="49" charset="-122"/>
                  <a:ea typeface="汉仪中等线简" panose="02010609000101010101" pitchFamily="49" charset="-122"/>
                </a:rPr>
                <a:t>点击输入内容点击</a:t>
              </a:r>
              <a:endParaRPr lang="en-US" altLang="zh-CN" sz="1700" dirty="0">
                <a:solidFill>
                  <a:schemeClr val="bg1"/>
                </a:solidFill>
                <a:latin typeface="汉仪中等线简" panose="02010609000101010101" pitchFamily="49" charset="-122"/>
                <a:ea typeface="汉仪中等线简" panose="02010609000101010101" pitchFamily="49" charset="-122"/>
              </a:endParaRPr>
            </a:p>
          </p:txBody>
        </p:sp>
        <p:sp>
          <p:nvSpPr>
            <p:cNvPr id="27" name="文本框 26"/>
            <p:cNvSpPr txBox="1"/>
            <p:nvPr/>
          </p:nvSpPr>
          <p:spPr>
            <a:xfrm>
              <a:off x="1815149" y="4445664"/>
              <a:ext cx="840295" cy="923330"/>
            </a:xfrm>
            <a:prstGeom prst="rect">
              <a:avLst/>
            </a:prstGeom>
            <a:noFill/>
          </p:spPr>
          <p:txBody>
            <a:bodyPr wrap="none" rtlCol="0" anchor="ctr">
              <a:spAutoFit/>
            </a:bodyPr>
            <a:lstStyle/>
            <a:p>
              <a:r>
                <a:rPr lang="en-US" altLang="zh-CN" sz="5400" spc="-150" dirty="0">
                  <a:solidFill>
                    <a:srgbClr val="2C445A"/>
                  </a:solidFill>
                  <a:latin typeface="Cocon" pitchFamily="50" charset="0"/>
                </a:rPr>
                <a:t>01</a:t>
              </a:r>
              <a:endParaRPr lang="zh-CN" altLang="en-US" sz="5400" spc="-150" dirty="0">
                <a:solidFill>
                  <a:srgbClr val="2C445A"/>
                </a:solidFill>
                <a:latin typeface="Cocon" pitchFamily="50" charset="0"/>
              </a:endParaRPr>
            </a:p>
          </p:txBody>
        </p:sp>
      </p:grpSp>
      <p:grpSp>
        <p:nvGrpSpPr>
          <p:cNvPr id="8" name="组合 7"/>
          <p:cNvGrpSpPr/>
          <p:nvPr/>
        </p:nvGrpSpPr>
        <p:grpSpPr>
          <a:xfrm>
            <a:off x="3756529" y="2442817"/>
            <a:ext cx="2085867" cy="2926177"/>
            <a:chOff x="3756529" y="2442817"/>
            <a:chExt cx="2085867" cy="2926177"/>
          </a:xfrm>
        </p:grpSpPr>
        <p:sp>
          <p:nvSpPr>
            <p:cNvPr id="17" name="文本框 16"/>
            <p:cNvSpPr txBox="1"/>
            <p:nvPr/>
          </p:nvSpPr>
          <p:spPr>
            <a:xfrm>
              <a:off x="3756529" y="2442817"/>
              <a:ext cx="2085867" cy="1528624"/>
            </a:xfrm>
            <a:prstGeom prst="rect">
              <a:avLst/>
            </a:prstGeom>
            <a:noFill/>
          </p:spPr>
          <p:txBody>
            <a:bodyPr wrap="square" rtlCol="0">
              <a:spAutoFit/>
            </a:bodyPr>
            <a:lstStyle/>
            <a:p>
              <a:pPr algn="ctr">
                <a:lnSpc>
                  <a:spcPts val="2800"/>
                </a:lnSpc>
              </a:pPr>
              <a:r>
                <a:rPr lang="zh-CN" altLang="en-US" sz="1700" dirty="0">
                  <a:solidFill>
                    <a:schemeClr val="bg1"/>
                  </a:solidFill>
                  <a:latin typeface="汉仪中等线简" panose="02010609000101010101" pitchFamily="49" charset="-122"/>
                  <a:ea typeface="汉仪中等线简" panose="02010609000101010101" pitchFamily="49" charset="-122"/>
                </a:rPr>
                <a:t>点击输入内容点击</a:t>
              </a:r>
              <a:endParaRPr lang="zh-CN" altLang="en-US" sz="1700" dirty="0">
                <a:solidFill>
                  <a:schemeClr val="bg1"/>
                </a:solidFill>
                <a:latin typeface="汉仪中等线简" panose="02010609000101010101" pitchFamily="49" charset="-122"/>
                <a:ea typeface="汉仪中等线简" panose="02010609000101010101" pitchFamily="49" charset="-122"/>
              </a:endParaRPr>
            </a:p>
            <a:p>
              <a:pPr algn="ctr">
                <a:lnSpc>
                  <a:spcPts val="2800"/>
                </a:lnSpc>
              </a:pPr>
              <a:r>
                <a:rPr lang="zh-CN" altLang="en-US" sz="1700" dirty="0">
                  <a:solidFill>
                    <a:schemeClr val="bg1"/>
                  </a:solidFill>
                  <a:latin typeface="汉仪中等线简" panose="02010609000101010101" pitchFamily="49" charset="-122"/>
                  <a:ea typeface="汉仪中等线简" panose="02010609000101010101" pitchFamily="49" charset="-122"/>
                </a:rPr>
                <a:t>点击输入内容点击</a:t>
              </a:r>
              <a:endParaRPr lang="en-US" altLang="zh-CN" sz="1700" dirty="0">
                <a:solidFill>
                  <a:schemeClr val="bg1"/>
                </a:solidFill>
                <a:latin typeface="汉仪中等线简" panose="02010609000101010101" pitchFamily="49" charset="-122"/>
                <a:ea typeface="汉仪中等线简" panose="02010609000101010101" pitchFamily="49" charset="-122"/>
              </a:endParaRPr>
            </a:p>
            <a:p>
              <a:pPr algn="ctr">
                <a:lnSpc>
                  <a:spcPts val="2800"/>
                </a:lnSpc>
              </a:pPr>
              <a:r>
                <a:rPr lang="zh-CN" altLang="en-US" sz="1700" dirty="0">
                  <a:solidFill>
                    <a:schemeClr val="bg1"/>
                  </a:solidFill>
                  <a:latin typeface="汉仪中等线简" panose="02010609000101010101" pitchFamily="49" charset="-122"/>
                  <a:ea typeface="汉仪中等线简" panose="02010609000101010101" pitchFamily="49" charset="-122"/>
                </a:rPr>
                <a:t>点击输入内容点击</a:t>
              </a:r>
              <a:endParaRPr lang="en-US" altLang="zh-CN" sz="1700" dirty="0">
                <a:solidFill>
                  <a:schemeClr val="bg1"/>
                </a:solidFill>
                <a:latin typeface="汉仪中等线简" panose="02010609000101010101" pitchFamily="49" charset="-122"/>
                <a:ea typeface="汉仪中等线简" panose="02010609000101010101" pitchFamily="49" charset="-122"/>
              </a:endParaRPr>
            </a:p>
            <a:p>
              <a:pPr algn="ctr">
                <a:lnSpc>
                  <a:spcPts val="2800"/>
                </a:lnSpc>
              </a:pPr>
              <a:r>
                <a:rPr lang="zh-CN" altLang="en-US" sz="1700" dirty="0">
                  <a:solidFill>
                    <a:schemeClr val="bg1"/>
                  </a:solidFill>
                  <a:latin typeface="汉仪中等线简" panose="02010609000101010101" pitchFamily="49" charset="-122"/>
                  <a:ea typeface="汉仪中等线简" panose="02010609000101010101" pitchFamily="49" charset="-122"/>
                </a:rPr>
                <a:t>点击输入内容点击</a:t>
              </a:r>
              <a:endParaRPr lang="en-US" altLang="zh-CN" sz="1700" dirty="0">
                <a:solidFill>
                  <a:schemeClr val="bg1"/>
                </a:solidFill>
                <a:latin typeface="汉仪中等线简" panose="02010609000101010101" pitchFamily="49" charset="-122"/>
                <a:ea typeface="汉仪中等线简" panose="02010609000101010101" pitchFamily="49" charset="-122"/>
              </a:endParaRPr>
            </a:p>
          </p:txBody>
        </p:sp>
        <p:sp>
          <p:nvSpPr>
            <p:cNvPr id="28" name="文本框 27"/>
            <p:cNvSpPr txBox="1"/>
            <p:nvPr/>
          </p:nvSpPr>
          <p:spPr>
            <a:xfrm>
              <a:off x="4324722" y="4445664"/>
              <a:ext cx="963725" cy="923330"/>
            </a:xfrm>
            <a:prstGeom prst="rect">
              <a:avLst/>
            </a:prstGeom>
            <a:noFill/>
          </p:spPr>
          <p:txBody>
            <a:bodyPr wrap="none" rtlCol="0" anchor="ctr">
              <a:spAutoFit/>
            </a:bodyPr>
            <a:lstStyle>
              <a:defPPr>
                <a:defRPr lang="en-US"/>
              </a:defPPr>
              <a:lvl1pPr>
                <a:defRPr sz="5400" spc="-150">
                  <a:solidFill>
                    <a:srgbClr val="2C445A"/>
                  </a:solidFill>
                  <a:latin typeface="Cocon" pitchFamily="50" charset="0"/>
                </a:defRPr>
              </a:lvl1pPr>
            </a:lstStyle>
            <a:p>
              <a:r>
                <a:rPr lang="en-US" altLang="zh-CN" dirty="0"/>
                <a:t>02</a:t>
              </a:r>
              <a:endParaRPr lang="zh-CN" altLang="en-US" dirty="0"/>
            </a:p>
          </p:txBody>
        </p:sp>
      </p:grpSp>
      <p:grpSp>
        <p:nvGrpSpPr>
          <p:cNvPr id="11" name="组合 10"/>
          <p:cNvGrpSpPr/>
          <p:nvPr/>
        </p:nvGrpSpPr>
        <p:grpSpPr>
          <a:xfrm>
            <a:off x="6351879" y="2442817"/>
            <a:ext cx="2085867" cy="2926177"/>
            <a:chOff x="6351879" y="2442817"/>
            <a:chExt cx="2085867" cy="2926177"/>
          </a:xfrm>
        </p:grpSpPr>
        <p:sp>
          <p:nvSpPr>
            <p:cNvPr id="18" name="文本框 17"/>
            <p:cNvSpPr txBox="1"/>
            <p:nvPr/>
          </p:nvSpPr>
          <p:spPr>
            <a:xfrm>
              <a:off x="6351879" y="2442817"/>
              <a:ext cx="2085867" cy="1528624"/>
            </a:xfrm>
            <a:prstGeom prst="rect">
              <a:avLst/>
            </a:prstGeom>
            <a:noFill/>
          </p:spPr>
          <p:txBody>
            <a:bodyPr wrap="square" rtlCol="0">
              <a:spAutoFit/>
            </a:bodyPr>
            <a:lstStyle/>
            <a:p>
              <a:pPr algn="ctr">
                <a:lnSpc>
                  <a:spcPts val="2800"/>
                </a:lnSpc>
              </a:pPr>
              <a:r>
                <a:rPr lang="zh-CN" altLang="en-US" sz="1700" dirty="0">
                  <a:solidFill>
                    <a:schemeClr val="bg1"/>
                  </a:solidFill>
                  <a:latin typeface="汉仪中等线简" panose="02010609000101010101" pitchFamily="49" charset="-122"/>
                  <a:ea typeface="汉仪中等线简" panose="02010609000101010101" pitchFamily="49" charset="-122"/>
                </a:rPr>
                <a:t>点击输入内容点击</a:t>
              </a:r>
              <a:endParaRPr lang="zh-CN" altLang="en-US" sz="1700" dirty="0">
                <a:solidFill>
                  <a:schemeClr val="bg1"/>
                </a:solidFill>
                <a:latin typeface="汉仪中等线简" panose="02010609000101010101" pitchFamily="49" charset="-122"/>
                <a:ea typeface="汉仪中等线简" panose="02010609000101010101" pitchFamily="49" charset="-122"/>
              </a:endParaRPr>
            </a:p>
            <a:p>
              <a:pPr algn="ctr">
                <a:lnSpc>
                  <a:spcPts val="2800"/>
                </a:lnSpc>
              </a:pPr>
              <a:r>
                <a:rPr lang="zh-CN" altLang="en-US" sz="1700" dirty="0">
                  <a:solidFill>
                    <a:schemeClr val="bg1"/>
                  </a:solidFill>
                  <a:latin typeface="汉仪中等线简" panose="02010609000101010101" pitchFamily="49" charset="-122"/>
                  <a:ea typeface="汉仪中等线简" panose="02010609000101010101" pitchFamily="49" charset="-122"/>
                </a:rPr>
                <a:t>点击输入内容点击</a:t>
              </a:r>
              <a:endParaRPr lang="en-US" altLang="zh-CN" sz="1700" dirty="0">
                <a:solidFill>
                  <a:schemeClr val="bg1"/>
                </a:solidFill>
                <a:latin typeface="汉仪中等线简" panose="02010609000101010101" pitchFamily="49" charset="-122"/>
                <a:ea typeface="汉仪中等线简" panose="02010609000101010101" pitchFamily="49" charset="-122"/>
              </a:endParaRPr>
            </a:p>
            <a:p>
              <a:pPr algn="ctr">
                <a:lnSpc>
                  <a:spcPts val="2800"/>
                </a:lnSpc>
              </a:pPr>
              <a:r>
                <a:rPr lang="zh-CN" altLang="en-US" sz="1700" dirty="0">
                  <a:solidFill>
                    <a:schemeClr val="bg1"/>
                  </a:solidFill>
                  <a:latin typeface="汉仪中等线简" panose="02010609000101010101" pitchFamily="49" charset="-122"/>
                  <a:ea typeface="汉仪中等线简" panose="02010609000101010101" pitchFamily="49" charset="-122"/>
                </a:rPr>
                <a:t>点击输入内容点击</a:t>
              </a:r>
              <a:endParaRPr lang="en-US" altLang="zh-CN" sz="1700" dirty="0">
                <a:solidFill>
                  <a:schemeClr val="bg1"/>
                </a:solidFill>
                <a:latin typeface="汉仪中等线简" panose="02010609000101010101" pitchFamily="49" charset="-122"/>
                <a:ea typeface="汉仪中等线简" panose="02010609000101010101" pitchFamily="49" charset="-122"/>
              </a:endParaRPr>
            </a:p>
            <a:p>
              <a:pPr algn="ctr">
                <a:lnSpc>
                  <a:spcPts val="2800"/>
                </a:lnSpc>
              </a:pPr>
              <a:r>
                <a:rPr lang="zh-CN" altLang="en-US" sz="1700" dirty="0">
                  <a:solidFill>
                    <a:schemeClr val="bg1"/>
                  </a:solidFill>
                  <a:latin typeface="汉仪中等线简" panose="02010609000101010101" pitchFamily="49" charset="-122"/>
                  <a:ea typeface="汉仪中等线简" panose="02010609000101010101" pitchFamily="49" charset="-122"/>
                </a:rPr>
                <a:t>点击输入内容点击</a:t>
              </a:r>
              <a:endParaRPr lang="en-US" altLang="zh-CN" sz="1700" dirty="0">
                <a:solidFill>
                  <a:schemeClr val="bg1"/>
                </a:solidFill>
                <a:latin typeface="汉仪中等线简" panose="02010609000101010101" pitchFamily="49" charset="-122"/>
                <a:ea typeface="汉仪中等线简" panose="02010609000101010101" pitchFamily="49" charset="-122"/>
              </a:endParaRPr>
            </a:p>
          </p:txBody>
        </p:sp>
        <p:sp>
          <p:nvSpPr>
            <p:cNvPr id="31" name="文本框 30"/>
            <p:cNvSpPr txBox="1"/>
            <p:nvPr/>
          </p:nvSpPr>
          <p:spPr>
            <a:xfrm>
              <a:off x="6912949" y="4445664"/>
              <a:ext cx="963725" cy="923330"/>
            </a:xfrm>
            <a:prstGeom prst="rect">
              <a:avLst/>
            </a:prstGeom>
            <a:noFill/>
          </p:spPr>
          <p:txBody>
            <a:bodyPr wrap="none" rtlCol="0" anchor="ctr">
              <a:spAutoFit/>
            </a:bodyPr>
            <a:lstStyle>
              <a:defPPr>
                <a:defRPr lang="en-US"/>
              </a:defPPr>
              <a:lvl1pPr>
                <a:defRPr sz="5400" spc="-150">
                  <a:solidFill>
                    <a:srgbClr val="2C445A"/>
                  </a:solidFill>
                  <a:latin typeface="Cocon" pitchFamily="50" charset="0"/>
                </a:defRPr>
              </a:lvl1pPr>
            </a:lstStyle>
            <a:p>
              <a:r>
                <a:rPr lang="en-US" altLang="zh-CN" dirty="0"/>
                <a:t>03</a:t>
              </a:r>
              <a:endParaRPr lang="zh-CN" altLang="en-US" dirty="0"/>
            </a:p>
          </p:txBody>
        </p:sp>
      </p:grpSp>
      <p:grpSp>
        <p:nvGrpSpPr>
          <p:cNvPr id="13" name="组合 12"/>
          <p:cNvGrpSpPr/>
          <p:nvPr/>
        </p:nvGrpSpPr>
        <p:grpSpPr>
          <a:xfrm>
            <a:off x="8947228" y="2442817"/>
            <a:ext cx="2085867" cy="2926177"/>
            <a:chOff x="8947228" y="2442817"/>
            <a:chExt cx="2085867" cy="2926177"/>
          </a:xfrm>
        </p:grpSpPr>
        <p:sp>
          <p:nvSpPr>
            <p:cNvPr id="19" name="文本框 18"/>
            <p:cNvSpPr txBox="1"/>
            <p:nvPr/>
          </p:nvSpPr>
          <p:spPr>
            <a:xfrm>
              <a:off x="8947228" y="2442817"/>
              <a:ext cx="2085867" cy="1528624"/>
            </a:xfrm>
            <a:prstGeom prst="rect">
              <a:avLst/>
            </a:prstGeom>
            <a:noFill/>
          </p:spPr>
          <p:txBody>
            <a:bodyPr wrap="square" rtlCol="0">
              <a:spAutoFit/>
            </a:bodyPr>
            <a:lstStyle/>
            <a:p>
              <a:pPr algn="ctr">
                <a:lnSpc>
                  <a:spcPts val="2800"/>
                </a:lnSpc>
              </a:pPr>
              <a:r>
                <a:rPr lang="zh-CN" altLang="en-US" sz="1700" dirty="0">
                  <a:solidFill>
                    <a:schemeClr val="bg1"/>
                  </a:solidFill>
                  <a:latin typeface="汉仪中等线简" panose="02010609000101010101" pitchFamily="49" charset="-122"/>
                  <a:ea typeface="汉仪中等线简" panose="02010609000101010101" pitchFamily="49" charset="-122"/>
                </a:rPr>
                <a:t>点击输入内容点击</a:t>
              </a:r>
              <a:endParaRPr lang="zh-CN" altLang="en-US" sz="1700" dirty="0">
                <a:solidFill>
                  <a:schemeClr val="bg1"/>
                </a:solidFill>
                <a:latin typeface="汉仪中等线简" panose="02010609000101010101" pitchFamily="49" charset="-122"/>
                <a:ea typeface="汉仪中等线简" panose="02010609000101010101" pitchFamily="49" charset="-122"/>
              </a:endParaRPr>
            </a:p>
            <a:p>
              <a:pPr algn="ctr">
                <a:lnSpc>
                  <a:spcPts val="2800"/>
                </a:lnSpc>
              </a:pPr>
              <a:r>
                <a:rPr lang="zh-CN" altLang="en-US" sz="1700" dirty="0">
                  <a:solidFill>
                    <a:schemeClr val="bg1"/>
                  </a:solidFill>
                  <a:latin typeface="汉仪中等线简" panose="02010609000101010101" pitchFamily="49" charset="-122"/>
                  <a:ea typeface="汉仪中等线简" panose="02010609000101010101" pitchFamily="49" charset="-122"/>
                </a:rPr>
                <a:t>点击输入内容点击</a:t>
              </a:r>
              <a:endParaRPr lang="en-US" altLang="zh-CN" sz="1700" dirty="0">
                <a:solidFill>
                  <a:schemeClr val="bg1"/>
                </a:solidFill>
                <a:latin typeface="汉仪中等线简" panose="02010609000101010101" pitchFamily="49" charset="-122"/>
                <a:ea typeface="汉仪中等线简" panose="02010609000101010101" pitchFamily="49" charset="-122"/>
              </a:endParaRPr>
            </a:p>
            <a:p>
              <a:pPr algn="ctr">
                <a:lnSpc>
                  <a:spcPts val="2800"/>
                </a:lnSpc>
              </a:pPr>
              <a:r>
                <a:rPr lang="zh-CN" altLang="en-US" sz="1700" dirty="0">
                  <a:solidFill>
                    <a:schemeClr val="bg1"/>
                  </a:solidFill>
                  <a:latin typeface="汉仪中等线简" panose="02010609000101010101" pitchFamily="49" charset="-122"/>
                  <a:ea typeface="汉仪中等线简" panose="02010609000101010101" pitchFamily="49" charset="-122"/>
                </a:rPr>
                <a:t>点击输入内容点击</a:t>
              </a:r>
              <a:endParaRPr lang="en-US" altLang="zh-CN" sz="1700" dirty="0">
                <a:solidFill>
                  <a:schemeClr val="bg1"/>
                </a:solidFill>
                <a:latin typeface="汉仪中等线简" panose="02010609000101010101" pitchFamily="49" charset="-122"/>
                <a:ea typeface="汉仪中等线简" panose="02010609000101010101" pitchFamily="49" charset="-122"/>
              </a:endParaRPr>
            </a:p>
            <a:p>
              <a:pPr algn="ctr">
                <a:lnSpc>
                  <a:spcPts val="2800"/>
                </a:lnSpc>
              </a:pPr>
              <a:r>
                <a:rPr lang="zh-CN" altLang="en-US" sz="1700" dirty="0">
                  <a:solidFill>
                    <a:schemeClr val="bg1"/>
                  </a:solidFill>
                  <a:latin typeface="汉仪中等线简" panose="02010609000101010101" pitchFamily="49" charset="-122"/>
                  <a:ea typeface="汉仪中等线简" panose="02010609000101010101" pitchFamily="49" charset="-122"/>
                </a:rPr>
                <a:t>点击输入内容点击</a:t>
              </a:r>
              <a:endParaRPr lang="en-US" altLang="zh-CN" sz="1700" dirty="0">
                <a:solidFill>
                  <a:schemeClr val="bg1"/>
                </a:solidFill>
                <a:latin typeface="汉仪中等线简" panose="02010609000101010101" pitchFamily="49" charset="-122"/>
                <a:ea typeface="汉仪中等线简" panose="02010609000101010101" pitchFamily="49" charset="-122"/>
              </a:endParaRPr>
            </a:p>
          </p:txBody>
        </p:sp>
        <p:sp>
          <p:nvSpPr>
            <p:cNvPr id="32" name="文本框 31"/>
            <p:cNvSpPr txBox="1"/>
            <p:nvPr/>
          </p:nvSpPr>
          <p:spPr>
            <a:xfrm>
              <a:off x="9487528" y="4445664"/>
              <a:ext cx="963725" cy="923330"/>
            </a:xfrm>
            <a:prstGeom prst="rect">
              <a:avLst/>
            </a:prstGeom>
            <a:noFill/>
          </p:spPr>
          <p:txBody>
            <a:bodyPr wrap="none" rtlCol="0" anchor="ctr">
              <a:spAutoFit/>
            </a:bodyPr>
            <a:lstStyle>
              <a:defPPr>
                <a:defRPr lang="en-US"/>
              </a:defPPr>
              <a:lvl1pPr>
                <a:defRPr sz="5400" spc="-150">
                  <a:solidFill>
                    <a:srgbClr val="2C445A"/>
                  </a:solidFill>
                  <a:latin typeface="Cocon" pitchFamily="50" charset="0"/>
                </a:defRPr>
              </a:lvl1pPr>
            </a:lstStyle>
            <a:p>
              <a:r>
                <a:rPr lang="en-US" altLang="zh-CN" dirty="0"/>
                <a:t>04</a:t>
              </a:r>
              <a:endParaRPr lang="zh-CN" altLang="en-US" dirty="0"/>
            </a:p>
          </p:txBody>
        </p:sp>
      </p:grpSp>
      <p:sp>
        <p:nvSpPr>
          <p:cNvPr id="35" name="文本框 34"/>
          <p:cNvSpPr txBox="1"/>
          <p:nvPr/>
        </p:nvSpPr>
        <p:spPr>
          <a:xfrm>
            <a:off x="1413349" y="5515271"/>
            <a:ext cx="9365302" cy="707886"/>
          </a:xfrm>
          <a:prstGeom prst="rect">
            <a:avLst/>
          </a:prstGeom>
          <a:noFill/>
        </p:spPr>
        <p:txBody>
          <a:bodyPr wrap="square" rtlCol="0">
            <a:spAutoFit/>
          </a:bodyPr>
          <a:lstStyle/>
          <a:p>
            <a:pPr algn="ctr">
              <a:lnSpc>
                <a:spcPts val="24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点击输入内容点击输入内容点击输入内容点击输入内容点击输入内容点击输入内容点击输入内容</a:t>
            </a:r>
            <a:endParaRPr lang="en-US" altLang="zh-CN"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a:p>
            <a:pPr algn="ctr">
              <a:lnSpc>
                <a:spcPts val="24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点击输入内容点击输入内容点击输入内容点击输入内容点击输入内容点击输入内容点击输入内容</a:t>
            </a:r>
            <a:endPar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p:txBody>
      </p:sp>
      <p:cxnSp>
        <p:nvCxnSpPr>
          <p:cNvPr id="20" name="直接连接符 19"/>
          <p:cNvCxnSpPr/>
          <p:nvPr/>
        </p:nvCxnSpPr>
        <p:spPr>
          <a:xfrm>
            <a:off x="-13648" y="663353"/>
            <a:ext cx="1978926" cy="0"/>
          </a:xfrm>
          <a:prstGeom prst="line">
            <a:avLst/>
          </a:prstGeom>
          <a:ln>
            <a:solidFill>
              <a:srgbClr val="FFD400"/>
            </a:solidFill>
          </a:ln>
        </p:spPr>
        <p:style>
          <a:lnRef idx="1">
            <a:schemeClr val="accent1"/>
          </a:lnRef>
          <a:fillRef idx="0">
            <a:schemeClr val="accent1"/>
          </a:fillRef>
          <a:effectRef idx="0">
            <a:schemeClr val="accent1"/>
          </a:effectRef>
          <a:fontRef idx="minor">
            <a:schemeClr val="tx1"/>
          </a:fontRef>
        </p:style>
      </p:cxnSp>
      <p:sp>
        <p:nvSpPr>
          <p:cNvPr id="21" name="等腰三角形 20"/>
          <p:cNvSpPr/>
          <p:nvPr/>
        </p:nvSpPr>
        <p:spPr>
          <a:xfrm rot="5400000">
            <a:off x="1781032" y="226625"/>
            <a:ext cx="464024" cy="382137"/>
          </a:xfrm>
          <a:prstGeom prst="triangle">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00018" y="201688"/>
            <a:ext cx="1960793" cy="461665"/>
          </a:xfrm>
          <a:prstGeom prst="rect">
            <a:avLst/>
          </a:prstGeom>
          <a:noFill/>
        </p:spPr>
        <p:txBody>
          <a:bodyPr wrap="none" rtlCol="0" anchor="ctr">
            <a:spAutoFit/>
          </a:bodyPr>
          <a:lstStyle/>
          <a:p>
            <a:pPr algn="r"/>
            <a:r>
              <a:rPr lang="zh-CN" altLang="en-US" sz="2400" dirty="0">
                <a:solidFill>
                  <a:srgbClr val="2C445A"/>
                </a:solidFill>
                <a:latin typeface="汉仪铸字美心体W" panose="00000500000000000000" pitchFamily="2" charset="-122"/>
                <a:ea typeface="汉仪铸字美心体W" panose="00000500000000000000" pitchFamily="2" charset="-122"/>
              </a:rPr>
              <a:t>职场应用 </a:t>
            </a:r>
            <a:r>
              <a:rPr lang="en-US" altLang="zh-CN" sz="2400" dirty="0">
                <a:solidFill>
                  <a:srgbClr val="2C445A"/>
                </a:solidFill>
                <a:latin typeface="汉仪铸字美心体W" panose="00000500000000000000" pitchFamily="2" charset="-122"/>
                <a:ea typeface="汉仪铸字美心体W" panose="00000500000000000000" pitchFamily="2" charset="-122"/>
              </a:rPr>
              <a:t>03</a:t>
            </a:r>
            <a:endParaRPr lang="zh-CN" altLang="en-US" sz="2400" dirty="0">
              <a:solidFill>
                <a:srgbClr val="2C445A"/>
              </a:solidFill>
              <a:latin typeface="汉仪铸字美心体W" panose="00000500000000000000" pitchFamily="2" charset="-122"/>
              <a:ea typeface="汉仪铸字美心体W"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anim calcmode="lin" valueType="num">
                                      <p:cBhvr>
                                        <p:cTn id="8" dur="1500" fill="hold"/>
                                        <p:tgtEl>
                                          <p:spTgt spid="3"/>
                                        </p:tgtEl>
                                        <p:attrNameLst>
                                          <p:attrName>ppt_x</p:attrName>
                                        </p:attrNameLst>
                                      </p:cBhvr>
                                      <p:tavLst>
                                        <p:tav tm="0">
                                          <p:val>
                                            <p:strVal val="#ppt_x"/>
                                          </p:val>
                                        </p:tav>
                                        <p:tav tm="100000">
                                          <p:val>
                                            <p:strVal val="#ppt_x"/>
                                          </p:val>
                                        </p:tav>
                                      </p:tavLst>
                                    </p:anim>
                                    <p:anim calcmode="lin" valueType="num">
                                      <p:cBhvr>
                                        <p:cTn id="9" dur="1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0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0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16" presetClass="entr" presetSubtype="37"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barn(outVertical)">
                                      <p:cBhvr>
                                        <p:cTn id="33"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email"/>
          <a:stretch>
            <a:fillRect/>
          </a:stretch>
        </p:blipFill>
        <p:spPr>
          <a:xfrm flipH="1">
            <a:off x="6222557" y="1167199"/>
            <a:ext cx="5205995" cy="5205995"/>
          </a:xfrm>
          <a:prstGeom prst="rect">
            <a:avLst/>
          </a:prstGeom>
        </p:spPr>
      </p:pic>
      <p:grpSp>
        <p:nvGrpSpPr>
          <p:cNvPr id="29" name="组合 28"/>
          <p:cNvGrpSpPr/>
          <p:nvPr/>
        </p:nvGrpSpPr>
        <p:grpSpPr>
          <a:xfrm>
            <a:off x="1041875" y="1709908"/>
            <a:ext cx="4844271" cy="1183027"/>
            <a:chOff x="975815" y="1696257"/>
            <a:chExt cx="4844271" cy="1183027"/>
          </a:xfrm>
        </p:grpSpPr>
        <p:grpSp>
          <p:nvGrpSpPr>
            <p:cNvPr id="30" name="组合 29"/>
            <p:cNvGrpSpPr/>
            <p:nvPr/>
          </p:nvGrpSpPr>
          <p:grpSpPr>
            <a:xfrm>
              <a:off x="975815" y="1696257"/>
              <a:ext cx="1077325" cy="905907"/>
              <a:chOff x="2778115" y="3171824"/>
              <a:chExt cx="1077325" cy="905907"/>
            </a:xfrm>
          </p:grpSpPr>
          <p:sp>
            <p:nvSpPr>
              <p:cNvPr id="34" name="等腰三角形 33"/>
              <p:cNvSpPr/>
              <p:nvPr/>
            </p:nvSpPr>
            <p:spPr>
              <a:xfrm rot="16397747">
                <a:off x="2732820" y="3217119"/>
                <a:ext cx="905907" cy="815317"/>
              </a:xfrm>
              <a:prstGeom prst="triangle">
                <a:avLst>
                  <a:gd name="adj" fmla="val 78571"/>
                </a:avLst>
              </a:prstGeom>
              <a:solidFill>
                <a:srgbClr val="FF0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3143386" y="3185464"/>
                <a:ext cx="712054" cy="769441"/>
              </a:xfrm>
              <a:prstGeom prst="rect">
                <a:avLst/>
              </a:prstGeom>
              <a:noFill/>
            </p:spPr>
            <p:txBody>
              <a:bodyPr wrap="none" rtlCol="0" anchor="ctr">
                <a:spAutoFit/>
              </a:bodyPr>
              <a:lstStyle/>
              <a:p>
                <a:r>
                  <a:rPr lang="en-US" altLang="zh-CN" sz="4400" spc="-150" dirty="0">
                    <a:solidFill>
                      <a:srgbClr val="FFD400"/>
                    </a:solidFill>
                    <a:effectLst>
                      <a:outerShdw blurRad="38100" dist="38100" dir="2700000" algn="tl">
                        <a:srgbClr val="000000">
                          <a:alpha val="43137"/>
                        </a:srgbClr>
                      </a:outerShdw>
                    </a:effectLst>
                    <a:latin typeface="Cocon" pitchFamily="50" charset="0"/>
                  </a:rPr>
                  <a:t>01</a:t>
                </a:r>
                <a:endParaRPr lang="zh-CN" altLang="en-US" sz="4400" spc="-150" dirty="0">
                  <a:solidFill>
                    <a:srgbClr val="FFD400"/>
                  </a:solidFill>
                  <a:effectLst>
                    <a:outerShdw blurRad="38100" dist="38100" dir="2700000" algn="tl">
                      <a:srgbClr val="000000">
                        <a:alpha val="43137"/>
                      </a:srgbClr>
                    </a:outerShdw>
                  </a:effectLst>
                  <a:latin typeface="Cocon" pitchFamily="50" charset="0"/>
                </a:endParaRPr>
              </a:p>
            </p:txBody>
          </p:sp>
        </p:grpSp>
        <p:grpSp>
          <p:nvGrpSpPr>
            <p:cNvPr id="31" name="组合 30"/>
            <p:cNvGrpSpPr/>
            <p:nvPr/>
          </p:nvGrpSpPr>
          <p:grpSpPr>
            <a:xfrm>
              <a:off x="2147286" y="1786678"/>
              <a:ext cx="3672800" cy="1092606"/>
              <a:chOff x="2147286" y="1709897"/>
              <a:chExt cx="3672800" cy="1092606"/>
            </a:xfrm>
          </p:grpSpPr>
          <p:sp>
            <p:nvSpPr>
              <p:cNvPr id="32" name="文本框 31"/>
              <p:cNvSpPr txBox="1"/>
              <p:nvPr/>
            </p:nvSpPr>
            <p:spPr>
              <a:xfrm>
                <a:off x="2147286" y="2094617"/>
                <a:ext cx="3672800" cy="707886"/>
              </a:xfrm>
              <a:prstGeom prst="rect">
                <a:avLst/>
              </a:prstGeom>
              <a:noFill/>
            </p:spPr>
            <p:txBody>
              <a:bodyPr wrap="none" rtlCol="0">
                <a:spAutoFit/>
              </a:bodyPr>
              <a:lstStyle/>
              <a:p>
                <a:pPr>
                  <a:lnSpc>
                    <a:spcPts val="2400"/>
                  </a:lnSpc>
                </a:pPr>
                <a:r>
                  <a:rPr lang="zh-CN" altLang="en-US" sz="1700" dirty="0">
                    <a:solidFill>
                      <a:schemeClr val="tx1">
                        <a:lumMod val="65000"/>
                        <a:lumOff val="35000"/>
                      </a:schemeClr>
                    </a:solidFill>
                    <a:latin typeface="汉仪中等线简" panose="02010609000101010101" pitchFamily="49" charset="-122"/>
                    <a:ea typeface="汉仪中等线简" panose="02010609000101010101" pitchFamily="49" charset="-122"/>
                  </a:rPr>
                  <a:t>点击输入内容点击输入内容</a:t>
                </a:r>
                <a:endParaRPr lang="zh-CN" altLang="en-US" sz="1700" dirty="0">
                  <a:solidFill>
                    <a:schemeClr val="tx1">
                      <a:lumMod val="65000"/>
                      <a:lumOff val="35000"/>
                    </a:schemeClr>
                  </a:solidFill>
                  <a:latin typeface="汉仪中等线简" panose="02010609000101010101" pitchFamily="49" charset="-122"/>
                  <a:ea typeface="汉仪中等线简" panose="02010609000101010101" pitchFamily="49" charset="-122"/>
                </a:endParaRPr>
              </a:p>
              <a:p>
                <a:pPr>
                  <a:lnSpc>
                    <a:spcPts val="2400"/>
                  </a:lnSpc>
                </a:pPr>
                <a:r>
                  <a:rPr lang="zh-CN" altLang="en-US" sz="1700" dirty="0">
                    <a:solidFill>
                      <a:schemeClr val="tx1">
                        <a:lumMod val="65000"/>
                        <a:lumOff val="35000"/>
                      </a:schemeClr>
                    </a:solidFill>
                    <a:latin typeface="汉仪中等线简" panose="02010609000101010101" pitchFamily="49" charset="-122"/>
                    <a:ea typeface="汉仪中等线简" panose="02010609000101010101" pitchFamily="49" charset="-122"/>
                  </a:rPr>
                  <a:t>点击输入内容点击输入内容点击输入</a:t>
                </a:r>
                <a:endParaRPr lang="en-US" altLang="zh-CN" sz="1700" dirty="0">
                  <a:solidFill>
                    <a:schemeClr val="tx1">
                      <a:lumMod val="65000"/>
                      <a:lumOff val="35000"/>
                    </a:schemeClr>
                  </a:solidFill>
                  <a:latin typeface="汉仪中等线简" panose="02010609000101010101" pitchFamily="49" charset="-122"/>
                  <a:ea typeface="汉仪中等线简" panose="02010609000101010101" pitchFamily="49" charset="-122"/>
                </a:endParaRPr>
              </a:p>
            </p:txBody>
          </p:sp>
          <p:sp>
            <p:nvSpPr>
              <p:cNvPr id="33" name="文本框 32"/>
              <p:cNvSpPr txBox="1"/>
              <p:nvPr/>
            </p:nvSpPr>
            <p:spPr>
              <a:xfrm>
                <a:off x="2147286" y="1709897"/>
                <a:ext cx="1723549" cy="461665"/>
              </a:xfrm>
              <a:prstGeom prst="rect">
                <a:avLst/>
              </a:prstGeom>
              <a:noFill/>
            </p:spPr>
            <p:txBody>
              <a:bodyPr wrap="none" rtlCol="0" anchor="ctr">
                <a:spAutoFit/>
              </a:bodyPr>
              <a:lstStyle/>
              <a:p>
                <a:r>
                  <a:rPr lang="zh-CN" altLang="en-US" sz="2400" dirty="0">
                    <a:solidFill>
                      <a:srgbClr val="21364B"/>
                    </a:solidFill>
                    <a:latin typeface="汉仪铸字美心体W" panose="00000500000000000000" pitchFamily="2" charset="-122"/>
                    <a:ea typeface="汉仪铸字美心体W" panose="00000500000000000000" pitchFamily="2" charset="-122"/>
                  </a:rPr>
                  <a:t>邮件的秘密</a:t>
                </a:r>
                <a:endParaRPr lang="zh-CN" altLang="en-US" sz="2400" dirty="0">
                  <a:solidFill>
                    <a:srgbClr val="21364B"/>
                  </a:solidFill>
                  <a:latin typeface="汉仪铸字美心体W" panose="00000500000000000000" pitchFamily="2" charset="-122"/>
                  <a:ea typeface="汉仪铸字美心体W" panose="00000500000000000000" pitchFamily="2" charset="-122"/>
                </a:endParaRPr>
              </a:p>
            </p:txBody>
          </p:sp>
        </p:grpSp>
      </p:grpSp>
      <p:grpSp>
        <p:nvGrpSpPr>
          <p:cNvPr id="36" name="组合 35"/>
          <p:cNvGrpSpPr/>
          <p:nvPr/>
        </p:nvGrpSpPr>
        <p:grpSpPr>
          <a:xfrm>
            <a:off x="1041875" y="3118593"/>
            <a:ext cx="4844271" cy="1183027"/>
            <a:chOff x="975815" y="1696257"/>
            <a:chExt cx="4844271" cy="1183027"/>
          </a:xfrm>
        </p:grpSpPr>
        <p:grpSp>
          <p:nvGrpSpPr>
            <p:cNvPr id="37" name="组合 36"/>
            <p:cNvGrpSpPr/>
            <p:nvPr/>
          </p:nvGrpSpPr>
          <p:grpSpPr>
            <a:xfrm>
              <a:off x="975815" y="1696257"/>
              <a:ext cx="1178314" cy="905907"/>
              <a:chOff x="2778115" y="3171824"/>
              <a:chExt cx="1178314" cy="905907"/>
            </a:xfrm>
          </p:grpSpPr>
          <p:sp>
            <p:nvSpPr>
              <p:cNvPr id="41" name="等腰三角形 40"/>
              <p:cNvSpPr/>
              <p:nvPr/>
            </p:nvSpPr>
            <p:spPr>
              <a:xfrm rot="16397747">
                <a:off x="2732820" y="3217119"/>
                <a:ext cx="905907" cy="815317"/>
              </a:xfrm>
              <a:prstGeom prst="triangle">
                <a:avLst>
                  <a:gd name="adj" fmla="val 78571"/>
                </a:avLst>
              </a:prstGeom>
              <a:solidFill>
                <a:srgbClr val="FF0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3143386" y="3185464"/>
                <a:ext cx="813043" cy="769441"/>
              </a:xfrm>
              <a:prstGeom prst="rect">
                <a:avLst/>
              </a:prstGeom>
              <a:noFill/>
            </p:spPr>
            <p:txBody>
              <a:bodyPr wrap="none" rtlCol="0" anchor="ctr">
                <a:spAutoFit/>
              </a:bodyPr>
              <a:lstStyle>
                <a:defPPr>
                  <a:defRPr lang="en-US"/>
                </a:defPPr>
                <a:lvl1pPr>
                  <a:defRPr sz="4400" spc="-150">
                    <a:solidFill>
                      <a:srgbClr val="FFD400"/>
                    </a:solidFill>
                    <a:effectLst>
                      <a:outerShdw blurRad="38100" dist="38100" dir="2700000" algn="tl">
                        <a:srgbClr val="000000">
                          <a:alpha val="43137"/>
                        </a:srgbClr>
                      </a:outerShdw>
                    </a:effectLst>
                    <a:latin typeface="Cocon" pitchFamily="50" charset="0"/>
                  </a:defRPr>
                </a:lvl1pPr>
              </a:lstStyle>
              <a:p>
                <a:r>
                  <a:rPr lang="en-US" altLang="zh-CN" dirty="0"/>
                  <a:t>02</a:t>
                </a:r>
                <a:endParaRPr lang="zh-CN" altLang="en-US" dirty="0"/>
              </a:p>
            </p:txBody>
          </p:sp>
        </p:grpSp>
        <p:grpSp>
          <p:nvGrpSpPr>
            <p:cNvPr id="38" name="组合 37"/>
            <p:cNvGrpSpPr/>
            <p:nvPr/>
          </p:nvGrpSpPr>
          <p:grpSpPr>
            <a:xfrm>
              <a:off x="2147286" y="1786678"/>
              <a:ext cx="3672800" cy="1092606"/>
              <a:chOff x="2147286" y="1709897"/>
              <a:chExt cx="3672800" cy="1092606"/>
            </a:xfrm>
          </p:grpSpPr>
          <p:sp>
            <p:nvSpPr>
              <p:cNvPr id="39" name="文本框 38"/>
              <p:cNvSpPr txBox="1"/>
              <p:nvPr/>
            </p:nvSpPr>
            <p:spPr>
              <a:xfrm>
                <a:off x="2147286" y="2094617"/>
                <a:ext cx="3672800" cy="707886"/>
              </a:xfrm>
              <a:prstGeom prst="rect">
                <a:avLst/>
              </a:prstGeom>
              <a:noFill/>
            </p:spPr>
            <p:txBody>
              <a:bodyPr wrap="none" rtlCol="0">
                <a:spAutoFit/>
              </a:bodyPr>
              <a:lstStyle>
                <a:defPPr>
                  <a:defRPr lang="en-US"/>
                </a:defPPr>
                <a:lvl1pPr>
                  <a:lnSpc>
                    <a:spcPts val="2400"/>
                  </a:lnSpc>
                  <a:defRPr sz="1700">
                    <a:solidFill>
                      <a:schemeClr val="tx1">
                        <a:lumMod val="65000"/>
                        <a:lumOff val="35000"/>
                      </a:schemeClr>
                    </a:solidFill>
                    <a:latin typeface="汉仪中等线简" panose="02010609000101010101" pitchFamily="49" charset="-122"/>
                    <a:ea typeface="汉仪中等线简" panose="02010609000101010101" pitchFamily="49" charset="-122"/>
                  </a:defRPr>
                </a:lvl1pPr>
              </a:lstStyle>
              <a:p>
                <a:r>
                  <a:rPr lang="zh-CN" altLang="en-US" dirty="0"/>
                  <a:t>点击输入内容点击输入内容</a:t>
                </a:r>
                <a:endParaRPr lang="zh-CN" altLang="en-US" dirty="0"/>
              </a:p>
              <a:p>
                <a:r>
                  <a:rPr lang="zh-CN" altLang="en-US" dirty="0"/>
                  <a:t>点击输入内容点击输入内容点击输入</a:t>
                </a:r>
                <a:endParaRPr lang="en-US" altLang="zh-CN" dirty="0"/>
              </a:p>
            </p:txBody>
          </p:sp>
          <p:sp>
            <p:nvSpPr>
              <p:cNvPr id="40" name="文本框 39"/>
              <p:cNvSpPr txBox="1"/>
              <p:nvPr/>
            </p:nvSpPr>
            <p:spPr>
              <a:xfrm>
                <a:off x="2147286" y="1709897"/>
                <a:ext cx="1723549" cy="461665"/>
              </a:xfrm>
              <a:prstGeom prst="rect">
                <a:avLst/>
              </a:prstGeom>
              <a:noFill/>
            </p:spPr>
            <p:txBody>
              <a:bodyPr wrap="none" rtlCol="0" anchor="ctr">
                <a:spAutoFit/>
              </a:bodyPr>
              <a:lstStyle>
                <a:defPPr>
                  <a:defRPr lang="en-US"/>
                </a:defPPr>
                <a:lvl1pPr>
                  <a:defRPr sz="2400">
                    <a:solidFill>
                      <a:srgbClr val="21364B"/>
                    </a:solidFill>
                    <a:latin typeface="汉仪铸字美心体W" panose="00000500000000000000" pitchFamily="2" charset="-122"/>
                    <a:ea typeface="汉仪铸字美心体W" panose="00000500000000000000" pitchFamily="2" charset="-122"/>
                  </a:defRPr>
                </a:lvl1pPr>
              </a:lstStyle>
              <a:p>
                <a:r>
                  <a:rPr lang="zh-CN" altLang="en-US" dirty="0"/>
                  <a:t>邮件的秘密</a:t>
                </a:r>
                <a:endParaRPr lang="zh-CN" altLang="en-US" dirty="0"/>
              </a:p>
            </p:txBody>
          </p:sp>
        </p:grpSp>
      </p:grpSp>
      <p:grpSp>
        <p:nvGrpSpPr>
          <p:cNvPr id="43" name="组合 42"/>
          <p:cNvGrpSpPr/>
          <p:nvPr/>
        </p:nvGrpSpPr>
        <p:grpSpPr>
          <a:xfrm>
            <a:off x="1041875" y="4527279"/>
            <a:ext cx="4844271" cy="1183027"/>
            <a:chOff x="975815" y="1696257"/>
            <a:chExt cx="4844271" cy="1183027"/>
          </a:xfrm>
        </p:grpSpPr>
        <p:grpSp>
          <p:nvGrpSpPr>
            <p:cNvPr id="44" name="组合 43"/>
            <p:cNvGrpSpPr/>
            <p:nvPr/>
          </p:nvGrpSpPr>
          <p:grpSpPr>
            <a:xfrm>
              <a:off x="975815" y="1696257"/>
              <a:ext cx="1178314" cy="905907"/>
              <a:chOff x="2778115" y="3171824"/>
              <a:chExt cx="1178314" cy="905907"/>
            </a:xfrm>
          </p:grpSpPr>
          <p:sp>
            <p:nvSpPr>
              <p:cNvPr id="48" name="等腰三角形 47"/>
              <p:cNvSpPr/>
              <p:nvPr/>
            </p:nvSpPr>
            <p:spPr>
              <a:xfrm rot="16397747">
                <a:off x="2732820" y="3217119"/>
                <a:ext cx="905907" cy="815317"/>
              </a:xfrm>
              <a:prstGeom prst="triangle">
                <a:avLst>
                  <a:gd name="adj" fmla="val 78571"/>
                </a:avLst>
              </a:prstGeom>
              <a:solidFill>
                <a:srgbClr val="FF0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3143386" y="3185464"/>
                <a:ext cx="813043" cy="769441"/>
              </a:xfrm>
              <a:prstGeom prst="rect">
                <a:avLst/>
              </a:prstGeom>
              <a:noFill/>
            </p:spPr>
            <p:txBody>
              <a:bodyPr wrap="none" rtlCol="0" anchor="ctr">
                <a:spAutoFit/>
              </a:bodyPr>
              <a:lstStyle>
                <a:defPPr>
                  <a:defRPr lang="en-US"/>
                </a:defPPr>
                <a:lvl1pPr>
                  <a:defRPr sz="4400" spc="-150">
                    <a:solidFill>
                      <a:srgbClr val="FFD400"/>
                    </a:solidFill>
                    <a:effectLst>
                      <a:outerShdw blurRad="38100" dist="38100" dir="2700000" algn="tl">
                        <a:srgbClr val="000000">
                          <a:alpha val="43137"/>
                        </a:srgbClr>
                      </a:outerShdw>
                    </a:effectLst>
                    <a:latin typeface="Cocon" pitchFamily="50" charset="0"/>
                  </a:defRPr>
                </a:lvl1pPr>
              </a:lstStyle>
              <a:p>
                <a:r>
                  <a:rPr lang="en-US" altLang="zh-CN" dirty="0"/>
                  <a:t>03</a:t>
                </a:r>
                <a:endParaRPr lang="zh-CN" altLang="en-US" dirty="0"/>
              </a:p>
            </p:txBody>
          </p:sp>
        </p:grpSp>
        <p:grpSp>
          <p:nvGrpSpPr>
            <p:cNvPr id="45" name="组合 44"/>
            <p:cNvGrpSpPr/>
            <p:nvPr/>
          </p:nvGrpSpPr>
          <p:grpSpPr>
            <a:xfrm>
              <a:off x="2147286" y="1786678"/>
              <a:ext cx="3672800" cy="1092606"/>
              <a:chOff x="2147286" y="1709897"/>
              <a:chExt cx="3672800" cy="1092606"/>
            </a:xfrm>
          </p:grpSpPr>
          <p:sp>
            <p:nvSpPr>
              <p:cNvPr id="46" name="文本框 45"/>
              <p:cNvSpPr txBox="1"/>
              <p:nvPr/>
            </p:nvSpPr>
            <p:spPr>
              <a:xfrm>
                <a:off x="2147286" y="2094617"/>
                <a:ext cx="3672800" cy="707886"/>
              </a:xfrm>
              <a:prstGeom prst="rect">
                <a:avLst/>
              </a:prstGeom>
              <a:noFill/>
            </p:spPr>
            <p:txBody>
              <a:bodyPr wrap="none" rtlCol="0">
                <a:spAutoFit/>
              </a:bodyPr>
              <a:lstStyle>
                <a:defPPr>
                  <a:defRPr lang="en-US"/>
                </a:defPPr>
                <a:lvl1pPr>
                  <a:lnSpc>
                    <a:spcPts val="2400"/>
                  </a:lnSpc>
                  <a:defRPr sz="1700">
                    <a:solidFill>
                      <a:schemeClr val="tx1">
                        <a:lumMod val="65000"/>
                        <a:lumOff val="35000"/>
                      </a:schemeClr>
                    </a:solidFill>
                    <a:latin typeface="汉仪中等线简" panose="02010609000101010101" pitchFamily="49" charset="-122"/>
                    <a:ea typeface="汉仪中等线简" panose="02010609000101010101" pitchFamily="49" charset="-122"/>
                  </a:defRPr>
                </a:lvl1pPr>
              </a:lstStyle>
              <a:p>
                <a:r>
                  <a:rPr lang="zh-CN" altLang="en-US" dirty="0"/>
                  <a:t>点击输入内容点击输入内容</a:t>
                </a:r>
                <a:endParaRPr lang="zh-CN" altLang="en-US" dirty="0"/>
              </a:p>
              <a:p>
                <a:r>
                  <a:rPr lang="zh-CN" altLang="en-US" dirty="0"/>
                  <a:t>点击输入内容点击输入内容点击输入</a:t>
                </a:r>
                <a:endParaRPr lang="en-US" altLang="zh-CN" dirty="0"/>
              </a:p>
            </p:txBody>
          </p:sp>
          <p:sp>
            <p:nvSpPr>
              <p:cNvPr id="47" name="文本框 46"/>
              <p:cNvSpPr txBox="1"/>
              <p:nvPr/>
            </p:nvSpPr>
            <p:spPr>
              <a:xfrm>
                <a:off x="2147286" y="1709897"/>
                <a:ext cx="1723549" cy="461665"/>
              </a:xfrm>
              <a:prstGeom prst="rect">
                <a:avLst/>
              </a:prstGeom>
              <a:noFill/>
            </p:spPr>
            <p:txBody>
              <a:bodyPr wrap="none" rtlCol="0" anchor="ctr">
                <a:spAutoFit/>
              </a:bodyPr>
              <a:lstStyle>
                <a:defPPr>
                  <a:defRPr lang="en-US"/>
                </a:defPPr>
                <a:lvl1pPr>
                  <a:defRPr sz="2400">
                    <a:solidFill>
                      <a:srgbClr val="21364B"/>
                    </a:solidFill>
                    <a:latin typeface="汉仪铸字美心体W" panose="00000500000000000000" pitchFamily="2" charset="-122"/>
                    <a:ea typeface="汉仪铸字美心体W" panose="00000500000000000000" pitchFamily="2" charset="-122"/>
                  </a:defRPr>
                </a:lvl1pPr>
              </a:lstStyle>
              <a:p>
                <a:r>
                  <a:rPr lang="zh-CN" altLang="en-US" dirty="0"/>
                  <a:t>邮件的秘密</a:t>
                </a:r>
                <a:endParaRPr lang="zh-CN" altLang="en-US" dirty="0"/>
              </a:p>
            </p:txBody>
          </p:sp>
        </p:grpSp>
      </p:grpSp>
      <p:cxnSp>
        <p:nvCxnSpPr>
          <p:cNvPr id="51" name="直接连接符 50"/>
          <p:cNvCxnSpPr/>
          <p:nvPr/>
        </p:nvCxnSpPr>
        <p:spPr>
          <a:xfrm>
            <a:off x="-13648" y="663353"/>
            <a:ext cx="1978926" cy="0"/>
          </a:xfrm>
          <a:prstGeom prst="line">
            <a:avLst/>
          </a:prstGeom>
          <a:ln>
            <a:solidFill>
              <a:srgbClr val="FFD400"/>
            </a:solidFill>
          </a:ln>
        </p:spPr>
        <p:style>
          <a:lnRef idx="1">
            <a:schemeClr val="accent1"/>
          </a:lnRef>
          <a:fillRef idx="0">
            <a:schemeClr val="accent1"/>
          </a:fillRef>
          <a:effectRef idx="0">
            <a:schemeClr val="accent1"/>
          </a:effectRef>
          <a:fontRef idx="minor">
            <a:schemeClr val="tx1"/>
          </a:fontRef>
        </p:style>
      </p:cxnSp>
      <p:sp>
        <p:nvSpPr>
          <p:cNvPr id="52" name="等腰三角形 51"/>
          <p:cNvSpPr/>
          <p:nvPr/>
        </p:nvSpPr>
        <p:spPr>
          <a:xfrm rot="5400000">
            <a:off x="1781032" y="226625"/>
            <a:ext cx="464024" cy="382137"/>
          </a:xfrm>
          <a:prstGeom prst="triangle">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52"/>
          <p:cNvSpPr txBox="1"/>
          <p:nvPr/>
        </p:nvSpPr>
        <p:spPr>
          <a:xfrm>
            <a:off x="100018" y="201688"/>
            <a:ext cx="1960793" cy="461665"/>
          </a:xfrm>
          <a:prstGeom prst="rect">
            <a:avLst/>
          </a:prstGeom>
          <a:noFill/>
        </p:spPr>
        <p:txBody>
          <a:bodyPr wrap="none" rtlCol="0" anchor="ctr">
            <a:spAutoFit/>
          </a:bodyPr>
          <a:lstStyle/>
          <a:p>
            <a:pPr algn="r"/>
            <a:r>
              <a:rPr lang="zh-CN" altLang="en-US" sz="2400" dirty="0">
                <a:solidFill>
                  <a:srgbClr val="2C445A"/>
                </a:solidFill>
                <a:latin typeface="汉仪铸字美心体W" panose="00000500000000000000" pitchFamily="2" charset="-122"/>
                <a:ea typeface="汉仪铸字美心体W" panose="00000500000000000000" pitchFamily="2" charset="-122"/>
              </a:rPr>
              <a:t>职场应用 </a:t>
            </a:r>
            <a:r>
              <a:rPr lang="en-US" altLang="zh-CN" sz="2400" dirty="0">
                <a:solidFill>
                  <a:srgbClr val="2C445A"/>
                </a:solidFill>
                <a:latin typeface="汉仪铸字美心体W" panose="00000500000000000000" pitchFamily="2" charset="-122"/>
                <a:ea typeface="汉仪铸字美心体W" panose="00000500000000000000" pitchFamily="2" charset="-122"/>
              </a:rPr>
              <a:t>03</a:t>
            </a:r>
            <a:endParaRPr lang="zh-CN" altLang="en-US" sz="2400" dirty="0">
              <a:solidFill>
                <a:srgbClr val="2C445A"/>
              </a:solidFill>
              <a:latin typeface="汉仪铸字美心体W" panose="00000500000000000000" pitchFamily="2" charset="-122"/>
              <a:ea typeface="汉仪铸字美心体W"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1+#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75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1+#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150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1000" fill="hold"/>
                                        <p:tgtEl>
                                          <p:spTgt spid="43"/>
                                        </p:tgtEl>
                                        <p:attrNameLst>
                                          <p:attrName>ppt_x</p:attrName>
                                        </p:attrNameLst>
                                      </p:cBhvr>
                                      <p:tavLst>
                                        <p:tav tm="0">
                                          <p:val>
                                            <p:strVal val="1+#ppt_w/2"/>
                                          </p:val>
                                        </p:tav>
                                        <p:tav tm="100000">
                                          <p:val>
                                            <p:strVal val="#ppt_x"/>
                                          </p:val>
                                        </p:tav>
                                      </p:tavLst>
                                    </p:anim>
                                    <p:anim calcmode="lin" valueType="num">
                                      <p:cBhvr additive="base">
                                        <p:cTn id="16" dur="1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2306474" y="1015139"/>
            <a:ext cx="2364750" cy="1169551"/>
            <a:chOff x="9239960" y="1839044"/>
            <a:chExt cx="2364750" cy="1169551"/>
          </a:xfrm>
        </p:grpSpPr>
        <p:sp>
          <p:nvSpPr>
            <p:cNvPr id="28" name="文本框 27"/>
            <p:cNvSpPr txBox="1"/>
            <p:nvPr/>
          </p:nvSpPr>
          <p:spPr>
            <a:xfrm>
              <a:off x="10154362" y="1839044"/>
              <a:ext cx="1415772" cy="461665"/>
            </a:xfrm>
            <a:prstGeom prst="rect">
              <a:avLst/>
            </a:prstGeom>
            <a:noFill/>
          </p:spPr>
          <p:txBody>
            <a:bodyPr wrap="none" rtlCol="0" anchor="ctr">
              <a:spAutoFit/>
            </a:bodyPr>
            <a:lstStyle/>
            <a:p>
              <a:pPr algn="r"/>
              <a:r>
                <a:rPr lang="zh-CN" altLang="en-US" sz="2400" dirty="0">
                  <a:solidFill>
                    <a:srgbClr val="21364B"/>
                  </a:solidFill>
                  <a:latin typeface="汉仪铸字美心体W" panose="00000500000000000000" pitchFamily="2" charset="-122"/>
                  <a:ea typeface="汉仪铸字美心体W" panose="00000500000000000000" pitchFamily="2" charset="-122"/>
                </a:rPr>
                <a:t>职场规则</a:t>
              </a:r>
              <a:endParaRPr lang="zh-CN" altLang="en-US" sz="2400" dirty="0">
                <a:solidFill>
                  <a:srgbClr val="21364B"/>
                </a:solidFill>
                <a:latin typeface="汉仪铸字美心体W" panose="00000500000000000000" pitchFamily="2" charset="-122"/>
                <a:ea typeface="汉仪铸字美心体W" panose="00000500000000000000" pitchFamily="2" charset="-122"/>
              </a:endParaRPr>
            </a:p>
          </p:txBody>
        </p:sp>
        <p:sp>
          <p:nvSpPr>
            <p:cNvPr id="29" name="文本框 28"/>
            <p:cNvSpPr txBox="1"/>
            <p:nvPr/>
          </p:nvSpPr>
          <p:spPr>
            <a:xfrm>
              <a:off x="9239960" y="2300709"/>
              <a:ext cx="2364750" cy="707886"/>
            </a:xfrm>
            <a:prstGeom prst="rect">
              <a:avLst/>
            </a:prstGeom>
            <a:noFill/>
          </p:spPr>
          <p:txBody>
            <a:bodyPr wrap="none" rtlCol="0">
              <a:spAutoFit/>
            </a:bodyPr>
            <a:lstStyle/>
            <a:p>
              <a:pPr algn="r">
                <a:lnSpc>
                  <a:spcPts val="2400"/>
                </a:lnSpc>
              </a:pPr>
              <a:r>
                <a:rPr lang="zh-CN" altLang="en-US" sz="1700" dirty="0">
                  <a:solidFill>
                    <a:schemeClr val="tx1">
                      <a:lumMod val="65000"/>
                      <a:lumOff val="35000"/>
                    </a:schemeClr>
                  </a:solidFill>
                  <a:latin typeface="汉仪中等线简" panose="02010609000101010101" pitchFamily="49" charset="-122"/>
                  <a:ea typeface="汉仪中等线简" panose="02010609000101010101" pitchFamily="49" charset="-122"/>
                </a:rPr>
                <a:t>点击输入内容点击输入</a:t>
              </a:r>
              <a:endParaRPr lang="en-US" altLang="zh-CN" sz="1700" dirty="0">
                <a:solidFill>
                  <a:schemeClr val="tx1">
                    <a:lumMod val="65000"/>
                    <a:lumOff val="35000"/>
                  </a:schemeClr>
                </a:solidFill>
                <a:latin typeface="汉仪中等线简" panose="02010609000101010101" pitchFamily="49" charset="-122"/>
                <a:ea typeface="汉仪中等线简" panose="02010609000101010101" pitchFamily="49" charset="-122"/>
              </a:endParaRPr>
            </a:p>
            <a:p>
              <a:pPr algn="r">
                <a:lnSpc>
                  <a:spcPts val="2400"/>
                </a:lnSpc>
              </a:pPr>
              <a:r>
                <a:rPr lang="zh-CN" altLang="en-US" sz="1700" dirty="0">
                  <a:solidFill>
                    <a:schemeClr val="tx1">
                      <a:lumMod val="65000"/>
                      <a:lumOff val="35000"/>
                    </a:schemeClr>
                  </a:solidFill>
                  <a:latin typeface="汉仪中等线简" panose="02010609000101010101" pitchFamily="49" charset="-122"/>
                  <a:ea typeface="汉仪中等线简" panose="02010609000101010101" pitchFamily="49" charset="-122"/>
                </a:rPr>
                <a:t>点击输入内容点击输入</a:t>
              </a:r>
              <a:endParaRPr lang="en-US" altLang="zh-CN" sz="1700" dirty="0">
                <a:solidFill>
                  <a:schemeClr val="tx1">
                    <a:lumMod val="65000"/>
                    <a:lumOff val="35000"/>
                  </a:schemeClr>
                </a:solidFill>
                <a:latin typeface="汉仪中等线简" panose="02010609000101010101" pitchFamily="49" charset="-122"/>
                <a:ea typeface="汉仪中等线简" panose="02010609000101010101" pitchFamily="49" charset="-122"/>
              </a:endParaRPr>
            </a:p>
          </p:txBody>
        </p:sp>
        <p:cxnSp>
          <p:nvCxnSpPr>
            <p:cNvPr id="30" name="直接连接符 29"/>
            <p:cNvCxnSpPr/>
            <p:nvPr/>
          </p:nvCxnSpPr>
          <p:spPr>
            <a:xfrm>
              <a:off x="10244916" y="2311602"/>
              <a:ext cx="1248772" cy="0"/>
            </a:xfrm>
            <a:prstGeom prst="line">
              <a:avLst/>
            </a:prstGeom>
            <a:ln>
              <a:solidFill>
                <a:srgbClr val="F5AE1A"/>
              </a:solidFill>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636084" y="3066134"/>
            <a:ext cx="2364750" cy="1144865"/>
            <a:chOff x="9239960" y="1839044"/>
            <a:chExt cx="2364750" cy="1144865"/>
          </a:xfrm>
        </p:grpSpPr>
        <p:sp>
          <p:nvSpPr>
            <p:cNvPr id="42" name="文本框 41"/>
            <p:cNvSpPr txBox="1"/>
            <p:nvPr/>
          </p:nvSpPr>
          <p:spPr>
            <a:xfrm>
              <a:off x="10154362" y="1839044"/>
              <a:ext cx="1415772" cy="461665"/>
            </a:xfrm>
            <a:prstGeom prst="rect">
              <a:avLst/>
            </a:prstGeom>
            <a:noFill/>
          </p:spPr>
          <p:txBody>
            <a:bodyPr wrap="none" rtlCol="0" anchor="ctr">
              <a:spAutoFit/>
            </a:bodyPr>
            <a:lstStyle>
              <a:defPPr>
                <a:defRPr lang="en-US"/>
              </a:defPPr>
              <a:lvl1pPr algn="r">
                <a:defRPr sz="2400">
                  <a:solidFill>
                    <a:srgbClr val="21364B"/>
                  </a:solidFill>
                  <a:latin typeface="汉仪铸字美心体W" panose="00000500000000000000" pitchFamily="2" charset="-122"/>
                  <a:ea typeface="汉仪铸字美心体W" panose="00000500000000000000" pitchFamily="2" charset="-122"/>
                </a:defRPr>
              </a:lvl1pPr>
            </a:lstStyle>
            <a:p>
              <a:r>
                <a:rPr lang="zh-CN" altLang="en-US" dirty="0"/>
                <a:t>职场规则</a:t>
              </a:r>
              <a:endParaRPr lang="zh-CN" altLang="en-US" dirty="0"/>
            </a:p>
          </p:txBody>
        </p:sp>
        <p:sp>
          <p:nvSpPr>
            <p:cNvPr id="47" name="文本框 46"/>
            <p:cNvSpPr txBox="1"/>
            <p:nvPr/>
          </p:nvSpPr>
          <p:spPr>
            <a:xfrm>
              <a:off x="9239960" y="2300709"/>
              <a:ext cx="2364750" cy="683200"/>
            </a:xfrm>
            <a:prstGeom prst="rect">
              <a:avLst/>
            </a:prstGeom>
            <a:noFill/>
          </p:spPr>
          <p:txBody>
            <a:bodyPr wrap="none" rtlCol="0">
              <a:spAutoFit/>
            </a:bodyPr>
            <a:lstStyle>
              <a:defPPr>
                <a:defRPr lang="en-US"/>
              </a:defPPr>
              <a:lvl1pPr algn="r">
                <a:lnSpc>
                  <a:spcPts val="2400"/>
                </a:lnSpc>
                <a:defRPr sz="1700">
                  <a:solidFill>
                    <a:schemeClr val="tx1">
                      <a:lumMod val="65000"/>
                      <a:lumOff val="35000"/>
                    </a:schemeClr>
                  </a:solidFill>
                  <a:latin typeface="汉仪中等线简" panose="02010609000101010101" pitchFamily="49" charset="-122"/>
                  <a:ea typeface="汉仪中等线简" panose="02010609000101010101" pitchFamily="49" charset="-122"/>
                </a:defRPr>
              </a:lvl1pPr>
            </a:lstStyle>
            <a:p>
              <a:r>
                <a:rPr lang="zh-CN" altLang="en-US" dirty="0"/>
                <a:t>点击输入内容点击输入</a:t>
              </a:r>
              <a:endParaRPr lang="en-US" altLang="zh-CN" dirty="0"/>
            </a:p>
            <a:p>
              <a:r>
                <a:rPr lang="zh-CN" altLang="en-US" dirty="0"/>
                <a:t>点击输入内容点击输入</a:t>
              </a:r>
              <a:endParaRPr lang="en-US" altLang="zh-CN" dirty="0"/>
            </a:p>
          </p:txBody>
        </p:sp>
        <p:cxnSp>
          <p:nvCxnSpPr>
            <p:cNvPr id="53" name="直接连接符 52"/>
            <p:cNvCxnSpPr/>
            <p:nvPr/>
          </p:nvCxnSpPr>
          <p:spPr>
            <a:xfrm>
              <a:off x="10244916" y="2311602"/>
              <a:ext cx="1248772" cy="0"/>
            </a:xfrm>
            <a:prstGeom prst="line">
              <a:avLst/>
            </a:prstGeom>
            <a:ln>
              <a:solidFill>
                <a:srgbClr val="F5AE1A"/>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9116102" y="2899903"/>
            <a:ext cx="2364750" cy="1169551"/>
            <a:chOff x="639600" y="1839044"/>
            <a:chExt cx="2364750" cy="1169551"/>
          </a:xfrm>
        </p:grpSpPr>
        <p:sp>
          <p:nvSpPr>
            <p:cNvPr id="55" name="文本框 54"/>
            <p:cNvSpPr txBox="1"/>
            <p:nvPr/>
          </p:nvSpPr>
          <p:spPr>
            <a:xfrm>
              <a:off x="639600" y="1839044"/>
              <a:ext cx="1415772" cy="461665"/>
            </a:xfrm>
            <a:prstGeom prst="rect">
              <a:avLst/>
            </a:prstGeom>
            <a:noFill/>
          </p:spPr>
          <p:txBody>
            <a:bodyPr wrap="none" rtlCol="0" anchor="ctr">
              <a:spAutoFit/>
            </a:bodyPr>
            <a:lstStyle>
              <a:defPPr>
                <a:defRPr lang="en-US"/>
              </a:defPPr>
              <a:lvl1pPr algn="r">
                <a:defRPr sz="2400">
                  <a:solidFill>
                    <a:srgbClr val="21364B"/>
                  </a:solidFill>
                  <a:latin typeface="汉仪铸字美心体W" panose="00000500000000000000" pitchFamily="2" charset="-122"/>
                  <a:ea typeface="汉仪铸字美心体W" panose="00000500000000000000" pitchFamily="2" charset="-122"/>
                </a:defRPr>
              </a:lvl1pPr>
            </a:lstStyle>
            <a:p>
              <a:r>
                <a:rPr lang="zh-CN" altLang="en-US" dirty="0"/>
                <a:t>职场规则</a:t>
              </a:r>
              <a:endParaRPr lang="zh-CN" altLang="en-US" dirty="0"/>
            </a:p>
          </p:txBody>
        </p:sp>
        <p:sp>
          <p:nvSpPr>
            <p:cNvPr id="56" name="文本框 55"/>
            <p:cNvSpPr txBox="1"/>
            <p:nvPr/>
          </p:nvSpPr>
          <p:spPr>
            <a:xfrm>
              <a:off x="639600" y="2300709"/>
              <a:ext cx="2364750" cy="707886"/>
            </a:xfrm>
            <a:prstGeom prst="rect">
              <a:avLst/>
            </a:prstGeom>
            <a:noFill/>
          </p:spPr>
          <p:txBody>
            <a:bodyPr wrap="none" rtlCol="0">
              <a:spAutoFit/>
            </a:bodyPr>
            <a:lstStyle>
              <a:defPPr>
                <a:defRPr lang="en-US"/>
              </a:defPPr>
              <a:lvl1pPr algn="r">
                <a:lnSpc>
                  <a:spcPts val="2400"/>
                </a:lnSpc>
                <a:defRPr sz="1700">
                  <a:solidFill>
                    <a:schemeClr val="tx1">
                      <a:lumMod val="65000"/>
                      <a:lumOff val="35000"/>
                    </a:schemeClr>
                  </a:solidFill>
                  <a:latin typeface="汉仪中等线简" panose="02010609000101010101" pitchFamily="49" charset="-122"/>
                  <a:ea typeface="汉仪中等线简" panose="02010609000101010101" pitchFamily="49" charset="-122"/>
                </a:defRPr>
              </a:lvl1pPr>
            </a:lstStyle>
            <a:p>
              <a:r>
                <a:rPr lang="zh-CN" altLang="en-US" dirty="0"/>
                <a:t>点击输入内容点击输入</a:t>
              </a:r>
              <a:endParaRPr lang="en-US" altLang="zh-CN" dirty="0"/>
            </a:p>
            <a:p>
              <a:r>
                <a:rPr lang="zh-CN" altLang="en-US" dirty="0"/>
                <a:t>点击输入内容点击输入</a:t>
              </a:r>
              <a:endParaRPr lang="en-US" altLang="zh-CN" dirty="0"/>
            </a:p>
          </p:txBody>
        </p:sp>
        <p:cxnSp>
          <p:nvCxnSpPr>
            <p:cNvPr id="57" name="直接连接符 56"/>
            <p:cNvCxnSpPr/>
            <p:nvPr/>
          </p:nvCxnSpPr>
          <p:spPr>
            <a:xfrm>
              <a:off x="730154" y="2311602"/>
              <a:ext cx="1248772" cy="0"/>
            </a:xfrm>
            <a:prstGeom prst="line">
              <a:avLst/>
            </a:prstGeom>
            <a:ln>
              <a:solidFill>
                <a:srgbClr val="F5AE1A"/>
              </a:solidFill>
            </a:ln>
          </p:spPr>
          <p:style>
            <a:lnRef idx="1">
              <a:schemeClr val="accent1"/>
            </a:lnRef>
            <a:fillRef idx="0">
              <a:schemeClr val="accent1"/>
            </a:fillRef>
            <a:effectRef idx="0">
              <a:schemeClr val="accent1"/>
            </a:effectRef>
            <a:fontRef idx="minor">
              <a:schemeClr val="tx1"/>
            </a:fontRef>
          </p:style>
        </p:cxnSp>
      </p:grpSp>
      <p:grpSp>
        <p:nvGrpSpPr>
          <p:cNvPr id="58" name="组合 57"/>
          <p:cNvGrpSpPr/>
          <p:nvPr/>
        </p:nvGrpSpPr>
        <p:grpSpPr>
          <a:xfrm>
            <a:off x="6915585" y="5116259"/>
            <a:ext cx="2364750" cy="1169551"/>
            <a:chOff x="639600" y="1839044"/>
            <a:chExt cx="2364750" cy="1169551"/>
          </a:xfrm>
        </p:grpSpPr>
        <p:sp>
          <p:nvSpPr>
            <p:cNvPr id="59" name="文本框 58"/>
            <p:cNvSpPr txBox="1"/>
            <p:nvPr/>
          </p:nvSpPr>
          <p:spPr>
            <a:xfrm>
              <a:off x="639600" y="1839044"/>
              <a:ext cx="1415772" cy="461665"/>
            </a:xfrm>
            <a:prstGeom prst="rect">
              <a:avLst/>
            </a:prstGeom>
            <a:noFill/>
          </p:spPr>
          <p:txBody>
            <a:bodyPr wrap="none" rtlCol="0" anchor="ctr">
              <a:spAutoFit/>
            </a:bodyPr>
            <a:lstStyle>
              <a:defPPr>
                <a:defRPr lang="en-US"/>
              </a:defPPr>
              <a:lvl1pPr algn="r">
                <a:defRPr sz="2400">
                  <a:solidFill>
                    <a:srgbClr val="21364B"/>
                  </a:solidFill>
                  <a:latin typeface="汉仪铸字美心体W" panose="00000500000000000000" pitchFamily="2" charset="-122"/>
                  <a:ea typeface="汉仪铸字美心体W" panose="00000500000000000000" pitchFamily="2" charset="-122"/>
                </a:defRPr>
              </a:lvl1pPr>
            </a:lstStyle>
            <a:p>
              <a:r>
                <a:rPr lang="zh-CN" altLang="en-US" dirty="0"/>
                <a:t>职场规则</a:t>
              </a:r>
              <a:endParaRPr lang="zh-CN" altLang="en-US" dirty="0"/>
            </a:p>
          </p:txBody>
        </p:sp>
        <p:sp>
          <p:nvSpPr>
            <p:cNvPr id="60" name="文本框 59"/>
            <p:cNvSpPr txBox="1"/>
            <p:nvPr/>
          </p:nvSpPr>
          <p:spPr>
            <a:xfrm>
              <a:off x="639600" y="2300709"/>
              <a:ext cx="2364750" cy="707886"/>
            </a:xfrm>
            <a:prstGeom prst="rect">
              <a:avLst/>
            </a:prstGeom>
            <a:noFill/>
          </p:spPr>
          <p:txBody>
            <a:bodyPr wrap="none" rtlCol="0">
              <a:spAutoFit/>
            </a:bodyPr>
            <a:lstStyle>
              <a:defPPr>
                <a:defRPr lang="en-US"/>
              </a:defPPr>
              <a:lvl1pPr algn="r">
                <a:lnSpc>
                  <a:spcPts val="2400"/>
                </a:lnSpc>
                <a:defRPr sz="1700">
                  <a:solidFill>
                    <a:schemeClr val="tx1">
                      <a:lumMod val="65000"/>
                      <a:lumOff val="35000"/>
                    </a:schemeClr>
                  </a:solidFill>
                  <a:latin typeface="汉仪中等线简" panose="02010609000101010101" pitchFamily="49" charset="-122"/>
                  <a:ea typeface="汉仪中等线简" panose="02010609000101010101" pitchFamily="49" charset="-122"/>
                </a:defRPr>
              </a:lvl1pPr>
            </a:lstStyle>
            <a:p>
              <a:r>
                <a:rPr lang="zh-CN" altLang="en-US" dirty="0"/>
                <a:t>点击输入内容点击输入</a:t>
              </a:r>
              <a:endParaRPr lang="en-US" altLang="zh-CN" dirty="0"/>
            </a:p>
            <a:p>
              <a:r>
                <a:rPr lang="zh-CN" altLang="en-US" dirty="0"/>
                <a:t>点击输入内容点击输入</a:t>
              </a:r>
              <a:endParaRPr lang="en-US" altLang="zh-CN" dirty="0"/>
            </a:p>
          </p:txBody>
        </p:sp>
        <p:cxnSp>
          <p:nvCxnSpPr>
            <p:cNvPr id="61" name="直接连接符 60"/>
            <p:cNvCxnSpPr/>
            <p:nvPr/>
          </p:nvCxnSpPr>
          <p:spPr>
            <a:xfrm>
              <a:off x="730154" y="2297954"/>
              <a:ext cx="1248772" cy="0"/>
            </a:xfrm>
            <a:prstGeom prst="line">
              <a:avLst/>
            </a:prstGeom>
            <a:ln>
              <a:solidFill>
                <a:srgbClr val="F5AE1A"/>
              </a:solidFill>
            </a:ln>
          </p:spPr>
          <p:style>
            <a:lnRef idx="1">
              <a:schemeClr val="accent1"/>
            </a:lnRef>
            <a:fillRef idx="0">
              <a:schemeClr val="accent1"/>
            </a:fillRef>
            <a:effectRef idx="0">
              <a:schemeClr val="accent1"/>
            </a:effectRef>
            <a:fontRef idx="minor">
              <a:schemeClr val="tx1"/>
            </a:fontRef>
          </p:style>
        </p:cxnSp>
      </p:grpSp>
      <p:cxnSp>
        <p:nvCxnSpPr>
          <p:cNvPr id="22" name="直接连接符 21"/>
          <p:cNvCxnSpPr/>
          <p:nvPr/>
        </p:nvCxnSpPr>
        <p:spPr>
          <a:xfrm>
            <a:off x="-13648" y="663353"/>
            <a:ext cx="1978926" cy="0"/>
          </a:xfrm>
          <a:prstGeom prst="line">
            <a:avLst/>
          </a:prstGeom>
          <a:ln>
            <a:solidFill>
              <a:srgbClr val="FFD400"/>
            </a:solidFill>
          </a:ln>
        </p:spPr>
        <p:style>
          <a:lnRef idx="1">
            <a:schemeClr val="accent1"/>
          </a:lnRef>
          <a:fillRef idx="0">
            <a:schemeClr val="accent1"/>
          </a:fillRef>
          <a:effectRef idx="0">
            <a:schemeClr val="accent1"/>
          </a:effectRef>
          <a:fontRef idx="minor">
            <a:schemeClr val="tx1"/>
          </a:fontRef>
        </p:style>
      </p:cxnSp>
      <p:sp>
        <p:nvSpPr>
          <p:cNvPr id="23" name="等腰三角形 22"/>
          <p:cNvSpPr/>
          <p:nvPr/>
        </p:nvSpPr>
        <p:spPr>
          <a:xfrm rot="5400000">
            <a:off x="1781032" y="226625"/>
            <a:ext cx="464024" cy="382137"/>
          </a:xfrm>
          <a:prstGeom prst="triangle">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00018" y="201688"/>
            <a:ext cx="1960793" cy="461665"/>
          </a:xfrm>
          <a:prstGeom prst="rect">
            <a:avLst/>
          </a:prstGeom>
          <a:noFill/>
        </p:spPr>
        <p:txBody>
          <a:bodyPr wrap="none" rtlCol="0" anchor="ctr">
            <a:spAutoFit/>
          </a:bodyPr>
          <a:lstStyle/>
          <a:p>
            <a:pPr algn="r"/>
            <a:r>
              <a:rPr lang="zh-CN" altLang="en-US" sz="2400" dirty="0">
                <a:solidFill>
                  <a:srgbClr val="2C445A"/>
                </a:solidFill>
                <a:latin typeface="汉仪铸字美心体W" panose="00000500000000000000" pitchFamily="2" charset="-122"/>
                <a:ea typeface="汉仪铸字美心体W" panose="00000500000000000000" pitchFamily="2" charset="-122"/>
              </a:rPr>
              <a:t>职场应用 </a:t>
            </a:r>
            <a:r>
              <a:rPr lang="en-US" altLang="zh-CN" sz="2400" dirty="0">
                <a:solidFill>
                  <a:srgbClr val="2C445A"/>
                </a:solidFill>
                <a:latin typeface="汉仪铸字美心体W" panose="00000500000000000000" pitchFamily="2" charset="-122"/>
                <a:ea typeface="汉仪铸字美心体W" panose="00000500000000000000" pitchFamily="2" charset="-122"/>
              </a:rPr>
              <a:t>03</a:t>
            </a:r>
            <a:endParaRPr lang="zh-CN" altLang="en-US" sz="2400" dirty="0">
              <a:solidFill>
                <a:srgbClr val="2C445A"/>
              </a:solidFill>
              <a:latin typeface="汉仪铸字美心体W" panose="00000500000000000000" pitchFamily="2" charset="-122"/>
              <a:ea typeface="汉仪铸字美心体W" panose="00000500000000000000" pitchFamily="2" charset="-122"/>
            </a:endParaRPr>
          </a:p>
        </p:txBody>
      </p:sp>
      <p:pic>
        <p:nvPicPr>
          <p:cNvPr id="3" name="图片 2"/>
          <p:cNvPicPr>
            <a:picLocks noChangeAspect="1"/>
          </p:cNvPicPr>
          <p:nvPr/>
        </p:nvPicPr>
        <p:blipFill>
          <a:blip r:embed="rId1" cstate="email"/>
          <a:stretch>
            <a:fillRect/>
          </a:stretch>
        </p:blipFill>
        <p:spPr>
          <a:xfrm>
            <a:off x="3318621" y="1678675"/>
            <a:ext cx="5636646" cy="3907388"/>
          </a:xfrm>
          <a:prstGeom prst="rect">
            <a:avLst/>
          </a:prstGeom>
        </p:spPr>
      </p:pic>
    </p:spTree>
  </p:cSld>
  <p:clrMapOvr>
    <a:masterClrMapping/>
  </p:clrMapOvr>
  <p:transition spd="slow" advClick="0" advTm="3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10" presetClass="entr" presetSubtype="0" fill="hold" nodeType="withEffect">
                                  <p:stCondLst>
                                    <p:cond delay="75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childTnLst>
                                </p:cTn>
                              </p:par>
                              <p:par>
                                <p:cTn id="14" presetID="10" presetClass="entr" presetSubtype="0" fill="hold" nodeType="withEffect">
                                  <p:stCondLst>
                                    <p:cond delay="150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1000"/>
                                        <p:tgtEl>
                                          <p:spTgt spid="37"/>
                                        </p:tgtEl>
                                      </p:cBhvr>
                                    </p:animEffect>
                                  </p:childTnLst>
                                </p:cTn>
                              </p:par>
                              <p:par>
                                <p:cTn id="17" presetID="10" presetClass="entr" presetSubtype="0" fill="hold" nodeType="withEffect">
                                  <p:stCondLst>
                                    <p:cond delay="225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1000"/>
                                        <p:tgtEl>
                                          <p:spTgt spid="58"/>
                                        </p:tgtEl>
                                      </p:cBhvr>
                                    </p:animEffect>
                                  </p:childTnLst>
                                </p:cTn>
                              </p:par>
                              <p:par>
                                <p:cTn id="20" presetID="10" presetClass="entr" presetSubtype="0" fill="hold" nodeType="withEffect">
                                  <p:stCondLst>
                                    <p:cond delay="300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email"/>
          <a:stretch>
            <a:fillRect/>
          </a:stretch>
        </p:blipFill>
        <p:spPr>
          <a:xfrm>
            <a:off x="725569" y="1746913"/>
            <a:ext cx="6346523" cy="4235399"/>
          </a:xfrm>
          <a:prstGeom prst="rect">
            <a:avLst/>
          </a:prstGeom>
          <a:effectLst>
            <a:softEdge rad="31750"/>
          </a:effectLst>
        </p:spPr>
      </p:pic>
      <p:grpSp>
        <p:nvGrpSpPr>
          <p:cNvPr id="67" name="组合 66"/>
          <p:cNvGrpSpPr/>
          <p:nvPr/>
        </p:nvGrpSpPr>
        <p:grpSpPr>
          <a:xfrm>
            <a:off x="7533566" y="1965281"/>
            <a:ext cx="3972238" cy="1183027"/>
            <a:chOff x="975815" y="1696257"/>
            <a:chExt cx="3972238" cy="1183027"/>
          </a:xfrm>
        </p:grpSpPr>
        <p:grpSp>
          <p:nvGrpSpPr>
            <p:cNvPr id="68" name="组合 67"/>
            <p:cNvGrpSpPr/>
            <p:nvPr/>
          </p:nvGrpSpPr>
          <p:grpSpPr>
            <a:xfrm>
              <a:off x="975815" y="1696257"/>
              <a:ext cx="1077325" cy="905907"/>
              <a:chOff x="2778115" y="3171824"/>
              <a:chExt cx="1077325" cy="905907"/>
            </a:xfrm>
          </p:grpSpPr>
          <p:sp>
            <p:nvSpPr>
              <p:cNvPr id="72" name="等腰三角形 71"/>
              <p:cNvSpPr/>
              <p:nvPr/>
            </p:nvSpPr>
            <p:spPr>
              <a:xfrm rot="16397747">
                <a:off x="2732820" y="3217119"/>
                <a:ext cx="905907" cy="815317"/>
              </a:xfrm>
              <a:prstGeom prst="triangle">
                <a:avLst>
                  <a:gd name="adj" fmla="val 78571"/>
                </a:avLst>
              </a:prstGeom>
              <a:solidFill>
                <a:srgbClr val="FF0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3" name="文本框 72"/>
              <p:cNvSpPr txBox="1"/>
              <p:nvPr/>
            </p:nvSpPr>
            <p:spPr>
              <a:xfrm>
                <a:off x="3143386" y="3185464"/>
                <a:ext cx="712054" cy="769441"/>
              </a:xfrm>
              <a:prstGeom prst="rect">
                <a:avLst/>
              </a:prstGeom>
              <a:noFill/>
            </p:spPr>
            <p:txBody>
              <a:bodyPr wrap="none" rtlCol="0" anchor="ctr">
                <a:spAutoFit/>
              </a:bodyPr>
              <a:lstStyle/>
              <a:p>
                <a:r>
                  <a:rPr lang="en-US" altLang="zh-CN" sz="4400" spc="-150" dirty="0">
                    <a:solidFill>
                      <a:srgbClr val="FFD400"/>
                    </a:solidFill>
                    <a:effectLst>
                      <a:outerShdw blurRad="38100" dist="38100" dir="2700000" algn="tl">
                        <a:srgbClr val="000000">
                          <a:alpha val="43137"/>
                        </a:srgbClr>
                      </a:outerShdw>
                    </a:effectLst>
                    <a:latin typeface="Cocon" pitchFamily="50" charset="0"/>
                  </a:rPr>
                  <a:t>01</a:t>
                </a:r>
                <a:endParaRPr lang="zh-CN" altLang="en-US" sz="4400" spc="-150" dirty="0">
                  <a:solidFill>
                    <a:srgbClr val="FFD400"/>
                  </a:solidFill>
                  <a:effectLst>
                    <a:outerShdw blurRad="38100" dist="38100" dir="2700000" algn="tl">
                      <a:srgbClr val="000000">
                        <a:alpha val="43137"/>
                      </a:srgbClr>
                    </a:outerShdw>
                  </a:effectLst>
                  <a:latin typeface="Cocon" pitchFamily="50" charset="0"/>
                </a:endParaRPr>
              </a:p>
            </p:txBody>
          </p:sp>
        </p:grpSp>
        <p:grpSp>
          <p:nvGrpSpPr>
            <p:cNvPr id="69" name="组合 68"/>
            <p:cNvGrpSpPr/>
            <p:nvPr/>
          </p:nvGrpSpPr>
          <p:grpSpPr>
            <a:xfrm>
              <a:off x="2147286" y="1786678"/>
              <a:ext cx="2800767" cy="1092606"/>
              <a:chOff x="2147286" y="1709897"/>
              <a:chExt cx="2800767" cy="1092606"/>
            </a:xfrm>
          </p:grpSpPr>
          <p:sp>
            <p:nvSpPr>
              <p:cNvPr id="70" name="文本框 69"/>
              <p:cNvSpPr txBox="1"/>
              <p:nvPr/>
            </p:nvSpPr>
            <p:spPr>
              <a:xfrm>
                <a:off x="2147286" y="2094617"/>
                <a:ext cx="2800767" cy="707886"/>
              </a:xfrm>
              <a:prstGeom prst="rect">
                <a:avLst/>
              </a:prstGeom>
              <a:noFill/>
            </p:spPr>
            <p:txBody>
              <a:bodyPr wrap="none" rtlCol="0">
                <a:spAutoFit/>
              </a:bodyPr>
              <a:lstStyle/>
              <a:p>
                <a:pPr>
                  <a:lnSpc>
                    <a:spcPts val="2400"/>
                  </a:lnSpc>
                </a:pPr>
                <a:r>
                  <a:rPr lang="zh-CN" altLang="en-US" sz="1700" dirty="0">
                    <a:solidFill>
                      <a:schemeClr val="tx1">
                        <a:lumMod val="65000"/>
                        <a:lumOff val="35000"/>
                      </a:schemeClr>
                    </a:solidFill>
                    <a:latin typeface="汉仪中等线简" panose="02010609000101010101" pitchFamily="49" charset="-122"/>
                    <a:ea typeface="汉仪中等线简" panose="02010609000101010101" pitchFamily="49" charset="-122"/>
                  </a:rPr>
                  <a:t>点击输入内容点击输入内容</a:t>
                </a:r>
                <a:endParaRPr lang="zh-CN" altLang="en-US" sz="1700" dirty="0">
                  <a:solidFill>
                    <a:schemeClr val="tx1">
                      <a:lumMod val="65000"/>
                      <a:lumOff val="35000"/>
                    </a:schemeClr>
                  </a:solidFill>
                  <a:latin typeface="汉仪中等线简" panose="02010609000101010101" pitchFamily="49" charset="-122"/>
                  <a:ea typeface="汉仪中等线简" panose="02010609000101010101" pitchFamily="49" charset="-122"/>
                </a:endParaRPr>
              </a:p>
              <a:p>
                <a:pPr>
                  <a:lnSpc>
                    <a:spcPts val="2400"/>
                  </a:lnSpc>
                </a:pPr>
                <a:r>
                  <a:rPr lang="zh-CN" altLang="en-US" sz="1700" dirty="0">
                    <a:solidFill>
                      <a:schemeClr val="tx1">
                        <a:lumMod val="65000"/>
                        <a:lumOff val="35000"/>
                      </a:schemeClr>
                    </a:solidFill>
                    <a:latin typeface="汉仪中等线简" panose="02010609000101010101" pitchFamily="49" charset="-122"/>
                    <a:ea typeface="汉仪中等线简" panose="02010609000101010101" pitchFamily="49" charset="-122"/>
                  </a:rPr>
                  <a:t>点击输入内容点击输入内容</a:t>
                </a:r>
                <a:endParaRPr lang="en-US" altLang="zh-CN" sz="1700" dirty="0">
                  <a:solidFill>
                    <a:schemeClr val="tx1">
                      <a:lumMod val="65000"/>
                      <a:lumOff val="35000"/>
                    </a:schemeClr>
                  </a:solidFill>
                  <a:latin typeface="汉仪中等线简" panose="02010609000101010101" pitchFamily="49" charset="-122"/>
                  <a:ea typeface="汉仪中等线简" panose="02010609000101010101" pitchFamily="49" charset="-122"/>
                </a:endParaRPr>
              </a:p>
            </p:txBody>
          </p:sp>
          <p:sp>
            <p:nvSpPr>
              <p:cNvPr id="71" name="文本框 70"/>
              <p:cNvSpPr txBox="1"/>
              <p:nvPr/>
            </p:nvSpPr>
            <p:spPr>
              <a:xfrm>
                <a:off x="2147286" y="1709897"/>
                <a:ext cx="2031325" cy="461665"/>
              </a:xfrm>
              <a:prstGeom prst="rect">
                <a:avLst/>
              </a:prstGeom>
              <a:noFill/>
            </p:spPr>
            <p:txBody>
              <a:bodyPr wrap="none" rtlCol="0" anchor="ctr">
                <a:spAutoFit/>
              </a:bodyPr>
              <a:lstStyle/>
              <a:p>
                <a:r>
                  <a:rPr lang="zh-CN" altLang="en-US" sz="2400" dirty="0">
                    <a:solidFill>
                      <a:srgbClr val="2C445A"/>
                    </a:solidFill>
                    <a:latin typeface="汉仪铸字美心体W" panose="00000500000000000000" pitchFamily="2" charset="-122"/>
                    <a:ea typeface="汉仪铸字美心体W" panose="00000500000000000000" pitchFamily="2" charset="-122"/>
                  </a:rPr>
                  <a:t>现代职场禁忌</a:t>
                </a:r>
                <a:endParaRPr lang="zh-CN" altLang="en-US" sz="2400" dirty="0">
                  <a:solidFill>
                    <a:srgbClr val="2C445A"/>
                  </a:solidFill>
                  <a:latin typeface="汉仪铸字美心体W" panose="00000500000000000000" pitchFamily="2" charset="-122"/>
                  <a:ea typeface="汉仪铸字美心体W" panose="00000500000000000000" pitchFamily="2" charset="-122"/>
                </a:endParaRPr>
              </a:p>
            </p:txBody>
          </p:sp>
        </p:grpSp>
      </p:grpSp>
      <p:grpSp>
        <p:nvGrpSpPr>
          <p:cNvPr id="74" name="组合 73"/>
          <p:cNvGrpSpPr/>
          <p:nvPr/>
        </p:nvGrpSpPr>
        <p:grpSpPr>
          <a:xfrm>
            <a:off x="7533566" y="3358173"/>
            <a:ext cx="3972238" cy="1183027"/>
            <a:chOff x="975815" y="1696257"/>
            <a:chExt cx="3972238" cy="1183027"/>
          </a:xfrm>
        </p:grpSpPr>
        <p:grpSp>
          <p:nvGrpSpPr>
            <p:cNvPr id="75" name="组合 74"/>
            <p:cNvGrpSpPr/>
            <p:nvPr/>
          </p:nvGrpSpPr>
          <p:grpSpPr>
            <a:xfrm>
              <a:off x="975815" y="1696257"/>
              <a:ext cx="1178314" cy="905907"/>
              <a:chOff x="2778115" y="3171824"/>
              <a:chExt cx="1178314" cy="905907"/>
            </a:xfrm>
          </p:grpSpPr>
          <p:sp>
            <p:nvSpPr>
              <p:cNvPr id="79" name="等腰三角形 78"/>
              <p:cNvSpPr/>
              <p:nvPr/>
            </p:nvSpPr>
            <p:spPr>
              <a:xfrm rot="16397747">
                <a:off x="2732820" y="3217119"/>
                <a:ext cx="905907" cy="815317"/>
              </a:xfrm>
              <a:prstGeom prst="triangle">
                <a:avLst>
                  <a:gd name="adj" fmla="val 78571"/>
                </a:avLst>
              </a:prstGeom>
              <a:solidFill>
                <a:srgbClr val="FF0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0" name="文本框 79"/>
              <p:cNvSpPr txBox="1"/>
              <p:nvPr/>
            </p:nvSpPr>
            <p:spPr>
              <a:xfrm>
                <a:off x="3143386" y="3185464"/>
                <a:ext cx="813043" cy="769441"/>
              </a:xfrm>
              <a:prstGeom prst="rect">
                <a:avLst/>
              </a:prstGeom>
              <a:noFill/>
            </p:spPr>
            <p:txBody>
              <a:bodyPr wrap="none" rtlCol="0" anchor="ctr">
                <a:spAutoFit/>
              </a:bodyPr>
              <a:lstStyle>
                <a:defPPr>
                  <a:defRPr lang="en-US"/>
                </a:defPPr>
                <a:lvl1pPr>
                  <a:defRPr sz="4400" spc="-150">
                    <a:solidFill>
                      <a:srgbClr val="FFD400"/>
                    </a:solidFill>
                    <a:effectLst>
                      <a:outerShdw blurRad="38100" dist="38100" dir="2700000" algn="tl">
                        <a:srgbClr val="000000">
                          <a:alpha val="43137"/>
                        </a:srgbClr>
                      </a:outerShdw>
                    </a:effectLst>
                    <a:latin typeface="Cocon" pitchFamily="50" charset="0"/>
                  </a:defRPr>
                </a:lvl1pPr>
              </a:lstStyle>
              <a:p>
                <a:r>
                  <a:rPr lang="en-US" altLang="zh-CN" dirty="0"/>
                  <a:t>02</a:t>
                </a:r>
                <a:endParaRPr lang="zh-CN" altLang="en-US" dirty="0"/>
              </a:p>
            </p:txBody>
          </p:sp>
        </p:grpSp>
        <p:grpSp>
          <p:nvGrpSpPr>
            <p:cNvPr id="76" name="组合 75"/>
            <p:cNvGrpSpPr/>
            <p:nvPr/>
          </p:nvGrpSpPr>
          <p:grpSpPr>
            <a:xfrm>
              <a:off x="2147286" y="1786678"/>
              <a:ext cx="2800767" cy="1092606"/>
              <a:chOff x="2147286" y="1709897"/>
              <a:chExt cx="2800767" cy="1092606"/>
            </a:xfrm>
          </p:grpSpPr>
          <p:sp>
            <p:nvSpPr>
              <p:cNvPr id="77" name="文本框 76"/>
              <p:cNvSpPr txBox="1"/>
              <p:nvPr/>
            </p:nvSpPr>
            <p:spPr>
              <a:xfrm>
                <a:off x="2147286" y="2094617"/>
                <a:ext cx="2800767" cy="707886"/>
              </a:xfrm>
              <a:prstGeom prst="rect">
                <a:avLst/>
              </a:prstGeom>
              <a:noFill/>
            </p:spPr>
            <p:txBody>
              <a:bodyPr wrap="none" rtlCol="0">
                <a:spAutoFit/>
              </a:bodyPr>
              <a:lstStyle>
                <a:defPPr>
                  <a:defRPr lang="en-US"/>
                </a:defPPr>
                <a:lvl1pPr>
                  <a:lnSpc>
                    <a:spcPts val="2400"/>
                  </a:lnSpc>
                  <a:defRPr sz="1700">
                    <a:solidFill>
                      <a:schemeClr val="tx1">
                        <a:lumMod val="65000"/>
                        <a:lumOff val="35000"/>
                      </a:schemeClr>
                    </a:solidFill>
                    <a:latin typeface="汉仪中等线简" panose="02010609000101010101" pitchFamily="49" charset="-122"/>
                    <a:ea typeface="汉仪中等线简" panose="02010609000101010101" pitchFamily="49" charset="-122"/>
                  </a:defRPr>
                </a:lvl1pPr>
              </a:lstStyle>
              <a:p>
                <a:r>
                  <a:rPr lang="zh-CN" altLang="en-US" dirty="0"/>
                  <a:t>点击输入内容点击输入内容</a:t>
                </a:r>
                <a:endParaRPr lang="zh-CN" altLang="en-US" dirty="0"/>
              </a:p>
              <a:p>
                <a:r>
                  <a:rPr lang="zh-CN" altLang="en-US" dirty="0"/>
                  <a:t>点击输入内容点击输入内容</a:t>
                </a:r>
                <a:endParaRPr lang="en-US" altLang="zh-CN" dirty="0"/>
              </a:p>
            </p:txBody>
          </p:sp>
          <p:sp>
            <p:nvSpPr>
              <p:cNvPr id="78" name="文本框 77"/>
              <p:cNvSpPr txBox="1"/>
              <p:nvPr/>
            </p:nvSpPr>
            <p:spPr>
              <a:xfrm>
                <a:off x="2147286" y="1709897"/>
                <a:ext cx="2031325" cy="461665"/>
              </a:xfrm>
              <a:prstGeom prst="rect">
                <a:avLst/>
              </a:prstGeom>
              <a:noFill/>
            </p:spPr>
            <p:txBody>
              <a:bodyPr wrap="none" rtlCol="0" anchor="ctr">
                <a:spAutoFit/>
              </a:bodyPr>
              <a:lstStyle>
                <a:defPPr>
                  <a:defRPr lang="en-US"/>
                </a:defPPr>
                <a:lvl1pPr>
                  <a:defRPr sz="2400">
                    <a:solidFill>
                      <a:srgbClr val="2C445A"/>
                    </a:solidFill>
                    <a:latin typeface="汉仪铸字美心体W" panose="00000500000000000000" pitchFamily="2" charset="-122"/>
                    <a:ea typeface="汉仪铸字美心体W" panose="00000500000000000000" pitchFamily="2" charset="-122"/>
                  </a:defRPr>
                </a:lvl1pPr>
              </a:lstStyle>
              <a:p>
                <a:r>
                  <a:rPr lang="zh-CN" altLang="en-US" dirty="0"/>
                  <a:t>现代职场禁忌</a:t>
                </a:r>
                <a:endParaRPr lang="zh-CN" altLang="en-US" dirty="0"/>
              </a:p>
            </p:txBody>
          </p:sp>
        </p:grpSp>
      </p:grpSp>
      <p:grpSp>
        <p:nvGrpSpPr>
          <p:cNvPr id="81" name="组合 80"/>
          <p:cNvGrpSpPr/>
          <p:nvPr/>
        </p:nvGrpSpPr>
        <p:grpSpPr>
          <a:xfrm>
            <a:off x="7533566" y="4751065"/>
            <a:ext cx="3972238" cy="1183027"/>
            <a:chOff x="975815" y="1696257"/>
            <a:chExt cx="3972238" cy="1183027"/>
          </a:xfrm>
        </p:grpSpPr>
        <p:grpSp>
          <p:nvGrpSpPr>
            <p:cNvPr id="82" name="组合 81"/>
            <p:cNvGrpSpPr/>
            <p:nvPr/>
          </p:nvGrpSpPr>
          <p:grpSpPr>
            <a:xfrm>
              <a:off x="975815" y="1696257"/>
              <a:ext cx="1178314" cy="905907"/>
              <a:chOff x="2778115" y="3171824"/>
              <a:chExt cx="1178314" cy="905907"/>
            </a:xfrm>
          </p:grpSpPr>
          <p:sp>
            <p:nvSpPr>
              <p:cNvPr id="86" name="等腰三角形 85"/>
              <p:cNvSpPr/>
              <p:nvPr/>
            </p:nvSpPr>
            <p:spPr>
              <a:xfrm rot="16397747">
                <a:off x="2732820" y="3217119"/>
                <a:ext cx="905907" cy="815317"/>
              </a:xfrm>
              <a:prstGeom prst="triangle">
                <a:avLst>
                  <a:gd name="adj" fmla="val 78571"/>
                </a:avLst>
              </a:prstGeom>
              <a:solidFill>
                <a:srgbClr val="FF0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文本框 86"/>
              <p:cNvSpPr txBox="1"/>
              <p:nvPr/>
            </p:nvSpPr>
            <p:spPr>
              <a:xfrm>
                <a:off x="3143386" y="3185464"/>
                <a:ext cx="813043" cy="769441"/>
              </a:xfrm>
              <a:prstGeom prst="rect">
                <a:avLst/>
              </a:prstGeom>
              <a:noFill/>
            </p:spPr>
            <p:txBody>
              <a:bodyPr wrap="none" rtlCol="0" anchor="ctr">
                <a:spAutoFit/>
              </a:bodyPr>
              <a:lstStyle>
                <a:defPPr>
                  <a:defRPr lang="en-US"/>
                </a:defPPr>
                <a:lvl1pPr>
                  <a:defRPr sz="4400" spc="-150">
                    <a:solidFill>
                      <a:srgbClr val="FFD400"/>
                    </a:solidFill>
                    <a:effectLst>
                      <a:outerShdw blurRad="38100" dist="38100" dir="2700000" algn="tl">
                        <a:srgbClr val="000000">
                          <a:alpha val="43137"/>
                        </a:srgbClr>
                      </a:outerShdw>
                    </a:effectLst>
                    <a:latin typeface="Cocon" pitchFamily="50" charset="0"/>
                  </a:defRPr>
                </a:lvl1pPr>
              </a:lstStyle>
              <a:p>
                <a:r>
                  <a:rPr lang="en-US" altLang="zh-CN" dirty="0"/>
                  <a:t>03</a:t>
                </a:r>
                <a:endParaRPr lang="zh-CN" altLang="en-US" dirty="0"/>
              </a:p>
            </p:txBody>
          </p:sp>
        </p:grpSp>
        <p:grpSp>
          <p:nvGrpSpPr>
            <p:cNvPr id="83" name="组合 82"/>
            <p:cNvGrpSpPr/>
            <p:nvPr/>
          </p:nvGrpSpPr>
          <p:grpSpPr>
            <a:xfrm>
              <a:off x="2147286" y="1786678"/>
              <a:ext cx="2800767" cy="1092606"/>
              <a:chOff x="2147286" y="1709897"/>
              <a:chExt cx="2800767" cy="1092606"/>
            </a:xfrm>
          </p:grpSpPr>
          <p:sp>
            <p:nvSpPr>
              <p:cNvPr id="84" name="文本框 83"/>
              <p:cNvSpPr txBox="1"/>
              <p:nvPr/>
            </p:nvSpPr>
            <p:spPr>
              <a:xfrm>
                <a:off x="2147286" y="2094617"/>
                <a:ext cx="2800767" cy="707886"/>
              </a:xfrm>
              <a:prstGeom prst="rect">
                <a:avLst/>
              </a:prstGeom>
              <a:noFill/>
            </p:spPr>
            <p:txBody>
              <a:bodyPr wrap="none" rtlCol="0">
                <a:spAutoFit/>
              </a:bodyPr>
              <a:lstStyle>
                <a:defPPr>
                  <a:defRPr lang="en-US"/>
                </a:defPPr>
                <a:lvl1pPr>
                  <a:lnSpc>
                    <a:spcPts val="2400"/>
                  </a:lnSpc>
                  <a:defRPr sz="1700">
                    <a:solidFill>
                      <a:schemeClr val="tx1">
                        <a:lumMod val="65000"/>
                        <a:lumOff val="35000"/>
                      </a:schemeClr>
                    </a:solidFill>
                    <a:latin typeface="汉仪中等线简" panose="02010609000101010101" pitchFamily="49" charset="-122"/>
                    <a:ea typeface="汉仪中等线简" panose="02010609000101010101" pitchFamily="49" charset="-122"/>
                  </a:defRPr>
                </a:lvl1pPr>
              </a:lstStyle>
              <a:p>
                <a:r>
                  <a:rPr lang="zh-CN" altLang="en-US" dirty="0"/>
                  <a:t>点击输入内容点击输入内容</a:t>
                </a:r>
                <a:endParaRPr lang="zh-CN" altLang="en-US" dirty="0"/>
              </a:p>
              <a:p>
                <a:r>
                  <a:rPr lang="zh-CN" altLang="en-US" dirty="0"/>
                  <a:t>点击输入内容点击输入内容</a:t>
                </a:r>
                <a:endParaRPr lang="en-US" altLang="zh-CN" dirty="0"/>
              </a:p>
            </p:txBody>
          </p:sp>
          <p:sp>
            <p:nvSpPr>
              <p:cNvPr id="85" name="文本框 84"/>
              <p:cNvSpPr txBox="1"/>
              <p:nvPr/>
            </p:nvSpPr>
            <p:spPr>
              <a:xfrm>
                <a:off x="2147286" y="1709897"/>
                <a:ext cx="2031325" cy="461665"/>
              </a:xfrm>
              <a:prstGeom prst="rect">
                <a:avLst/>
              </a:prstGeom>
              <a:noFill/>
            </p:spPr>
            <p:txBody>
              <a:bodyPr wrap="none" rtlCol="0" anchor="ctr">
                <a:spAutoFit/>
              </a:bodyPr>
              <a:lstStyle>
                <a:defPPr>
                  <a:defRPr lang="en-US"/>
                </a:defPPr>
                <a:lvl1pPr>
                  <a:defRPr sz="2400">
                    <a:solidFill>
                      <a:srgbClr val="2C445A"/>
                    </a:solidFill>
                    <a:latin typeface="汉仪铸字美心体W" panose="00000500000000000000" pitchFamily="2" charset="-122"/>
                    <a:ea typeface="汉仪铸字美心体W" panose="00000500000000000000" pitchFamily="2" charset="-122"/>
                  </a:defRPr>
                </a:lvl1pPr>
              </a:lstStyle>
              <a:p>
                <a:r>
                  <a:rPr lang="zh-CN" altLang="en-US" dirty="0"/>
                  <a:t>现代职场禁忌</a:t>
                </a:r>
                <a:endParaRPr lang="zh-CN" altLang="en-US" dirty="0"/>
              </a:p>
            </p:txBody>
          </p:sp>
        </p:grpSp>
      </p:grpSp>
      <p:cxnSp>
        <p:nvCxnSpPr>
          <p:cNvPr id="27" name="直接连接符 26"/>
          <p:cNvCxnSpPr/>
          <p:nvPr/>
        </p:nvCxnSpPr>
        <p:spPr>
          <a:xfrm>
            <a:off x="-13648" y="663353"/>
            <a:ext cx="1978926" cy="0"/>
          </a:xfrm>
          <a:prstGeom prst="line">
            <a:avLst/>
          </a:prstGeom>
          <a:ln>
            <a:solidFill>
              <a:srgbClr val="FFD400"/>
            </a:solidFill>
          </a:ln>
        </p:spPr>
        <p:style>
          <a:lnRef idx="1">
            <a:schemeClr val="accent1"/>
          </a:lnRef>
          <a:fillRef idx="0">
            <a:schemeClr val="accent1"/>
          </a:fillRef>
          <a:effectRef idx="0">
            <a:schemeClr val="accent1"/>
          </a:effectRef>
          <a:fontRef idx="minor">
            <a:schemeClr val="tx1"/>
          </a:fontRef>
        </p:style>
      </p:cxnSp>
      <p:sp>
        <p:nvSpPr>
          <p:cNvPr id="28" name="等腰三角形 27"/>
          <p:cNvSpPr/>
          <p:nvPr/>
        </p:nvSpPr>
        <p:spPr>
          <a:xfrm rot="5400000">
            <a:off x="1781032" y="226625"/>
            <a:ext cx="464024" cy="382137"/>
          </a:xfrm>
          <a:prstGeom prst="triangle">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100018" y="201688"/>
            <a:ext cx="1960793" cy="461665"/>
          </a:xfrm>
          <a:prstGeom prst="rect">
            <a:avLst/>
          </a:prstGeom>
          <a:noFill/>
        </p:spPr>
        <p:txBody>
          <a:bodyPr wrap="none" rtlCol="0" anchor="ctr">
            <a:spAutoFit/>
          </a:bodyPr>
          <a:lstStyle/>
          <a:p>
            <a:pPr algn="r"/>
            <a:r>
              <a:rPr lang="zh-CN" altLang="en-US" sz="2400" dirty="0">
                <a:solidFill>
                  <a:srgbClr val="2C445A"/>
                </a:solidFill>
                <a:latin typeface="汉仪铸字美心体W" panose="00000500000000000000" pitchFamily="2" charset="-122"/>
                <a:ea typeface="汉仪铸字美心体W" panose="00000500000000000000" pitchFamily="2" charset="-122"/>
              </a:rPr>
              <a:t>职场应用 </a:t>
            </a:r>
            <a:r>
              <a:rPr lang="en-US" altLang="zh-CN" sz="2400" dirty="0">
                <a:solidFill>
                  <a:srgbClr val="2C445A"/>
                </a:solidFill>
                <a:latin typeface="汉仪铸字美心体W" panose="00000500000000000000" pitchFamily="2" charset="-122"/>
                <a:ea typeface="汉仪铸字美心体W" panose="00000500000000000000" pitchFamily="2" charset="-122"/>
              </a:rPr>
              <a:t>03</a:t>
            </a:r>
            <a:endParaRPr lang="zh-CN" altLang="en-US" sz="2400" dirty="0">
              <a:solidFill>
                <a:srgbClr val="2C445A"/>
              </a:solidFill>
              <a:latin typeface="汉仪铸字美心体W" panose="00000500000000000000" pitchFamily="2" charset="-122"/>
              <a:ea typeface="汉仪铸字美心体W" panose="00000500000000000000" pitchFamily="2" charset="-122"/>
            </a:endParaRPr>
          </a:p>
        </p:txBody>
      </p:sp>
    </p:spTree>
  </p:cSld>
  <p:clrMapOvr>
    <a:masterClrMapping/>
  </p:clrMapOvr>
  <p:transition spd="slow" advClick="0" advTm="3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1000" fill="hold"/>
                                        <p:tgtEl>
                                          <p:spTgt spid="67"/>
                                        </p:tgtEl>
                                        <p:attrNameLst>
                                          <p:attrName>ppt_x</p:attrName>
                                        </p:attrNameLst>
                                      </p:cBhvr>
                                      <p:tavLst>
                                        <p:tav tm="0">
                                          <p:val>
                                            <p:strVal val="1+#ppt_w/2"/>
                                          </p:val>
                                        </p:tav>
                                        <p:tav tm="100000">
                                          <p:val>
                                            <p:strVal val="#ppt_x"/>
                                          </p:val>
                                        </p:tav>
                                      </p:tavLst>
                                    </p:anim>
                                    <p:anim calcmode="lin" valueType="num">
                                      <p:cBhvr additive="base">
                                        <p:cTn id="8" dur="1000" fill="hold"/>
                                        <p:tgtEl>
                                          <p:spTgt spid="6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75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1000" fill="hold"/>
                                        <p:tgtEl>
                                          <p:spTgt spid="74"/>
                                        </p:tgtEl>
                                        <p:attrNameLst>
                                          <p:attrName>ppt_x</p:attrName>
                                        </p:attrNameLst>
                                      </p:cBhvr>
                                      <p:tavLst>
                                        <p:tav tm="0">
                                          <p:val>
                                            <p:strVal val="1+#ppt_w/2"/>
                                          </p:val>
                                        </p:tav>
                                        <p:tav tm="100000">
                                          <p:val>
                                            <p:strVal val="#ppt_x"/>
                                          </p:val>
                                        </p:tav>
                                      </p:tavLst>
                                    </p:anim>
                                    <p:anim calcmode="lin" valueType="num">
                                      <p:cBhvr additive="base">
                                        <p:cTn id="12" dur="1000" fill="hold"/>
                                        <p:tgtEl>
                                          <p:spTgt spid="7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1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000" fill="hold"/>
                                        <p:tgtEl>
                                          <p:spTgt spid="81"/>
                                        </p:tgtEl>
                                        <p:attrNameLst>
                                          <p:attrName>ppt_x</p:attrName>
                                        </p:attrNameLst>
                                      </p:cBhvr>
                                      <p:tavLst>
                                        <p:tav tm="0">
                                          <p:val>
                                            <p:strVal val="1+#ppt_w/2"/>
                                          </p:val>
                                        </p:tav>
                                        <p:tav tm="100000">
                                          <p:val>
                                            <p:strVal val="#ppt_x"/>
                                          </p:val>
                                        </p:tav>
                                      </p:tavLst>
                                    </p:anim>
                                    <p:anim calcmode="lin" valueType="num">
                                      <p:cBhvr additive="base">
                                        <p:cTn id="16" dur="1000" fill="hold"/>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908645" y="1165620"/>
            <a:ext cx="2585003" cy="1459770"/>
            <a:chOff x="4908645" y="1165620"/>
            <a:chExt cx="2585003" cy="1459770"/>
          </a:xfrm>
        </p:grpSpPr>
        <p:sp>
          <p:nvSpPr>
            <p:cNvPr id="4" name="文本框 3"/>
            <p:cNvSpPr txBox="1"/>
            <p:nvPr/>
          </p:nvSpPr>
          <p:spPr>
            <a:xfrm>
              <a:off x="4956304" y="1165620"/>
              <a:ext cx="2215671" cy="1107996"/>
            </a:xfrm>
            <a:prstGeom prst="rect">
              <a:avLst/>
            </a:prstGeom>
            <a:noFill/>
          </p:spPr>
          <p:txBody>
            <a:bodyPr wrap="none" rtlCol="0" anchor="ctr">
              <a:spAutoFit/>
            </a:bodyPr>
            <a:lstStyle/>
            <a:p>
              <a:pPr algn="ctr"/>
              <a:r>
                <a:rPr lang="zh-CN" altLang="en-US" sz="6600" dirty="0">
                  <a:solidFill>
                    <a:srgbClr val="21364B"/>
                  </a:solidFill>
                  <a:effectLst>
                    <a:outerShdw blurRad="38100" dist="38100" dir="2700000" algn="tl">
                      <a:srgbClr val="000000">
                        <a:alpha val="43137"/>
                      </a:srgbClr>
                    </a:outerShdw>
                  </a:effectLst>
                  <a:latin typeface="汉仪铸字美心体W" panose="00000500000000000000" pitchFamily="2" charset="-122"/>
                  <a:ea typeface="汉仪铸字美心体W" panose="00000500000000000000" pitchFamily="2" charset="-122"/>
                </a:rPr>
                <a:t>目 录</a:t>
              </a:r>
              <a:endParaRPr lang="zh-CN" altLang="en-US" sz="6600" dirty="0">
                <a:solidFill>
                  <a:srgbClr val="21364B"/>
                </a:solidFill>
                <a:effectLst>
                  <a:outerShdw blurRad="38100" dist="38100" dir="2700000" algn="tl">
                    <a:srgbClr val="000000">
                      <a:alpha val="43137"/>
                    </a:srgbClr>
                  </a:outerShdw>
                </a:effectLst>
                <a:latin typeface="汉仪铸字美心体W" panose="00000500000000000000" pitchFamily="2" charset="-122"/>
                <a:ea typeface="汉仪铸字美心体W" panose="00000500000000000000" pitchFamily="2" charset="-122"/>
              </a:endParaRPr>
            </a:p>
          </p:txBody>
        </p:sp>
        <p:cxnSp>
          <p:nvCxnSpPr>
            <p:cNvPr id="5" name="直接连接符 4"/>
            <p:cNvCxnSpPr/>
            <p:nvPr/>
          </p:nvCxnSpPr>
          <p:spPr>
            <a:xfrm>
              <a:off x="4935941" y="2232672"/>
              <a:ext cx="2320119" cy="0"/>
            </a:xfrm>
            <a:prstGeom prst="line">
              <a:avLst/>
            </a:prstGeom>
            <a:ln>
              <a:solidFill>
                <a:srgbClr val="FFD400"/>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908645" y="2317613"/>
              <a:ext cx="2585003" cy="307777"/>
            </a:xfrm>
            <a:prstGeom prst="rect">
              <a:avLst/>
            </a:prstGeom>
            <a:noFill/>
          </p:spPr>
          <p:txBody>
            <a:bodyPr wrap="none" rtlCol="0">
              <a:spAutoFit/>
            </a:bodyPr>
            <a:lstStyle/>
            <a:p>
              <a:pPr algn="ctr"/>
              <a:r>
                <a:rPr lang="en-US" altLang="zh-CN" sz="1400" spc="1400" dirty="0">
                  <a:solidFill>
                    <a:srgbClr val="2C445A"/>
                  </a:solidFill>
                  <a:latin typeface="Microsoft YaHei UI" panose="020B0503020204020204" pitchFamily="34" charset="-122"/>
                  <a:ea typeface="Microsoft YaHei UI" panose="020B0503020204020204" pitchFamily="34" charset="-122"/>
                </a:rPr>
                <a:t>CONTENTS</a:t>
              </a:r>
              <a:endParaRPr lang="zh-CN" altLang="en-US" sz="1400" spc="1400" dirty="0">
                <a:solidFill>
                  <a:srgbClr val="2C445A"/>
                </a:solidFill>
                <a:latin typeface="Microsoft YaHei UI" panose="020B0503020204020204" pitchFamily="34" charset="-122"/>
                <a:ea typeface="Microsoft YaHei UI" panose="020B0503020204020204" pitchFamily="34" charset="-122"/>
              </a:endParaRPr>
            </a:p>
          </p:txBody>
        </p:sp>
      </p:grpSp>
      <p:grpSp>
        <p:nvGrpSpPr>
          <p:cNvPr id="17" name="组合 16"/>
          <p:cNvGrpSpPr/>
          <p:nvPr/>
        </p:nvGrpSpPr>
        <p:grpSpPr>
          <a:xfrm>
            <a:off x="1001733" y="3160480"/>
            <a:ext cx="2409766" cy="2152788"/>
            <a:chOff x="2381161" y="3171824"/>
            <a:chExt cx="2409766" cy="2152788"/>
          </a:xfrm>
        </p:grpSpPr>
        <p:grpSp>
          <p:nvGrpSpPr>
            <p:cNvPr id="12" name="组合 11"/>
            <p:cNvGrpSpPr/>
            <p:nvPr/>
          </p:nvGrpSpPr>
          <p:grpSpPr>
            <a:xfrm>
              <a:off x="2778115" y="3171824"/>
              <a:ext cx="1077325" cy="905907"/>
              <a:chOff x="2778115" y="3171824"/>
              <a:chExt cx="1077325" cy="905907"/>
            </a:xfrm>
          </p:grpSpPr>
          <p:sp>
            <p:nvSpPr>
              <p:cNvPr id="10" name="等腰三角形 9"/>
              <p:cNvSpPr/>
              <p:nvPr/>
            </p:nvSpPr>
            <p:spPr>
              <a:xfrm rot="16397747">
                <a:off x="2732820" y="3217119"/>
                <a:ext cx="905907" cy="815317"/>
              </a:xfrm>
              <a:prstGeom prst="triangle">
                <a:avLst>
                  <a:gd name="adj" fmla="val 78571"/>
                </a:avLst>
              </a:prstGeom>
              <a:solidFill>
                <a:srgbClr val="FF0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文本框 10"/>
              <p:cNvSpPr txBox="1"/>
              <p:nvPr/>
            </p:nvSpPr>
            <p:spPr>
              <a:xfrm>
                <a:off x="3143386" y="3185464"/>
                <a:ext cx="712054" cy="769441"/>
              </a:xfrm>
              <a:prstGeom prst="rect">
                <a:avLst/>
              </a:prstGeom>
              <a:noFill/>
            </p:spPr>
            <p:txBody>
              <a:bodyPr wrap="none" rtlCol="0" anchor="ctr">
                <a:spAutoFit/>
              </a:bodyPr>
              <a:lstStyle/>
              <a:p>
                <a:r>
                  <a:rPr lang="en-US" altLang="zh-CN" sz="4400" spc="-150" dirty="0">
                    <a:solidFill>
                      <a:srgbClr val="FFD400"/>
                    </a:solidFill>
                    <a:effectLst>
                      <a:outerShdw blurRad="38100" dist="38100" dir="2700000" algn="tl">
                        <a:srgbClr val="000000">
                          <a:alpha val="43137"/>
                        </a:srgbClr>
                      </a:outerShdw>
                    </a:effectLst>
                    <a:latin typeface="Cocon" pitchFamily="50" charset="0"/>
                  </a:rPr>
                  <a:t>01</a:t>
                </a:r>
                <a:endParaRPr lang="zh-CN" altLang="en-US" sz="4400" spc="-150" dirty="0">
                  <a:solidFill>
                    <a:srgbClr val="FFD400"/>
                  </a:solidFill>
                  <a:effectLst>
                    <a:outerShdw blurRad="38100" dist="38100" dir="2700000" algn="tl">
                      <a:srgbClr val="000000">
                        <a:alpha val="43137"/>
                      </a:srgbClr>
                    </a:outerShdw>
                  </a:effectLst>
                  <a:latin typeface="Cocon" pitchFamily="50" charset="0"/>
                </a:endParaRPr>
              </a:p>
            </p:txBody>
          </p:sp>
        </p:grpSp>
        <p:sp>
          <p:nvSpPr>
            <p:cNvPr id="13" name="文本框 12"/>
            <p:cNvSpPr txBox="1"/>
            <p:nvPr/>
          </p:nvSpPr>
          <p:spPr>
            <a:xfrm>
              <a:off x="2381161" y="4232283"/>
              <a:ext cx="2236510" cy="707886"/>
            </a:xfrm>
            <a:prstGeom prst="rect">
              <a:avLst/>
            </a:prstGeom>
            <a:noFill/>
          </p:spPr>
          <p:txBody>
            <a:bodyPr wrap="none" rtlCol="0" anchor="ctr">
              <a:spAutoFit/>
            </a:bodyPr>
            <a:lstStyle/>
            <a:p>
              <a:pPr algn="ctr"/>
              <a:r>
                <a:rPr lang="zh-CN" altLang="en-US" sz="4000" dirty="0">
                  <a:solidFill>
                    <a:srgbClr val="2C445A"/>
                  </a:solidFill>
                  <a:latin typeface="汉仪铸字美心体W" panose="00000500000000000000" pitchFamily="2" charset="-122"/>
                  <a:ea typeface="汉仪铸字美心体W" panose="00000500000000000000" pitchFamily="2" charset="-122"/>
                </a:rPr>
                <a:t>销售概述</a:t>
              </a:r>
              <a:endParaRPr lang="zh-CN" altLang="en-US" sz="4000" dirty="0">
                <a:solidFill>
                  <a:srgbClr val="2C445A"/>
                </a:solidFill>
                <a:latin typeface="汉仪铸字美心体W" panose="00000500000000000000" pitchFamily="2" charset="-122"/>
                <a:ea typeface="汉仪铸字美心体W" panose="00000500000000000000" pitchFamily="2" charset="-122"/>
              </a:endParaRPr>
            </a:p>
          </p:txBody>
        </p:sp>
        <p:cxnSp>
          <p:nvCxnSpPr>
            <p:cNvPr id="14" name="直接连接符 13"/>
            <p:cNvCxnSpPr/>
            <p:nvPr/>
          </p:nvCxnSpPr>
          <p:spPr>
            <a:xfrm>
              <a:off x="2484918" y="4981113"/>
              <a:ext cx="2091806" cy="0"/>
            </a:xfrm>
            <a:prstGeom prst="line">
              <a:avLst/>
            </a:prstGeom>
            <a:ln>
              <a:solidFill>
                <a:srgbClr val="F5AE1A"/>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2463046" y="5063002"/>
              <a:ext cx="2327881" cy="261610"/>
            </a:xfrm>
            <a:prstGeom prst="rect">
              <a:avLst/>
            </a:prstGeom>
            <a:noFill/>
          </p:spPr>
          <p:txBody>
            <a:bodyPr wrap="none" rtlCol="0">
              <a:spAutoFit/>
            </a:bodyPr>
            <a:lstStyle/>
            <a:p>
              <a:pPr algn="ctr"/>
              <a:r>
                <a:rPr lang="en-US" altLang="zh-CN" sz="1100" spc="1400" dirty="0">
                  <a:solidFill>
                    <a:srgbClr val="2C445A"/>
                  </a:solidFill>
                  <a:latin typeface="Microsoft YaHei UI" panose="020B0503020204020204" pitchFamily="34" charset="-122"/>
                  <a:ea typeface="Microsoft YaHei UI" panose="020B0503020204020204" pitchFamily="34" charset="-122"/>
                </a:rPr>
                <a:t>PART ONE</a:t>
              </a:r>
              <a:endParaRPr lang="zh-CN" altLang="en-US" sz="1100" spc="1400" dirty="0">
                <a:solidFill>
                  <a:srgbClr val="2C445A"/>
                </a:solidFill>
                <a:latin typeface="Microsoft YaHei UI" panose="020B0503020204020204" pitchFamily="34" charset="-122"/>
                <a:ea typeface="Microsoft YaHei UI" panose="020B0503020204020204" pitchFamily="34" charset="-122"/>
              </a:endParaRPr>
            </a:p>
          </p:txBody>
        </p:sp>
      </p:grpSp>
      <p:grpSp>
        <p:nvGrpSpPr>
          <p:cNvPr id="18" name="组合 17"/>
          <p:cNvGrpSpPr/>
          <p:nvPr/>
        </p:nvGrpSpPr>
        <p:grpSpPr>
          <a:xfrm>
            <a:off x="3627520" y="3160480"/>
            <a:ext cx="2425795" cy="2152788"/>
            <a:chOff x="2381162" y="3171824"/>
            <a:chExt cx="2425795" cy="2152788"/>
          </a:xfrm>
        </p:grpSpPr>
        <p:grpSp>
          <p:nvGrpSpPr>
            <p:cNvPr id="19" name="组合 18"/>
            <p:cNvGrpSpPr/>
            <p:nvPr/>
          </p:nvGrpSpPr>
          <p:grpSpPr>
            <a:xfrm>
              <a:off x="2778115" y="3171824"/>
              <a:ext cx="1178314" cy="905907"/>
              <a:chOff x="2778115" y="3171824"/>
              <a:chExt cx="1178314" cy="905907"/>
            </a:xfrm>
          </p:grpSpPr>
          <p:sp>
            <p:nvSpPr>
              <p:cNvPr id="23" name="等腰三角形 22"/>
              <p:cNvSpPr/>
              <p:nvPr/>
            </p:nvSpPr>
            <p:spPr>
              <a:xfrm rot="16397747">
                <a:off x="2732820" y="3217119"/>
                <a:ext cx="905907" cy="815317"/>
              </a:xfrm>
              <a:prstGeom prst="triangle">
                <a:avLst>
                  <a:gd name="adj" fmla="val 78571"/>
                </a:avLst>
              </a:prstGeom>
              <a:solidFill>
                <a:srgbClr val="FF0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3143386" y="3185464"/>
                <a:ext cx="813043" cy="769441"/>
              </a:xfrm>
              <a:prstGeom prst="rect">
                <a:avLst/>
              </a:prstGeom>
              <a:noFill/>
            </p:spPr>
            <p:txBody>
              <a:bodyPr wrap="none" rtlCol="0" anchor="ctr">
                <a:spAutoFit/>
              </a:bodyPr>
              <a:lstStyle>
                <a:defPPr>
                  <a:defRPr lang="en-US"/>
                </a:defPPr>
                <a:lvl1pPr>
                  <a:defRPr sz="4400" spc="-150">
                    <a:solidFill>
                      <a:srgbClr val="FFD400"/>
                    </a:solidFill>
                    <a:effectLst>
                      <a:outerShdw blurRad="38100" dist="38100" dir="2700000" algn="tl">
                        <a:srgbClr val="000000">
                          <a:alpha val="43137"/>
                        </a:srgbClr>
                      </a:outerShdw>
                    </a:effectLst>
                    <a:latin typeface="Cocon" pitchFamily="50" charset="0"/>
                  </a:defRPr>
                </a:lvl1pPr>
              </a:lstStyle>
              <a:p>
                <a:r>
                  <a:rPr lang="en-US" altLang="zh-CN" dirty="0"/>
                  <a:t>02</a:t>
                </a:r>
                <a:endParaRPr lang="zh-CN" altLang="en-US" dirty="0"/>
              </a:p>
            </p:txBody>
          </p:sp>
        </p:grpSp>
        <p:sp>
          <p:nvSpPr>
            <p:cNvPr id="20" name="文本框 19"/>
            <p:cNvSpPr txBox="1"/>
            <p:nvPr/>
          </p:nvSpPr>
          <p:spPr>
            <a:xfrm>
              <a:off x="2381162" y="4232283"/>
              <a:ext cx="2236510" cy="707886"/>
            </a:xfrm>
            <a:prstGeom prst="rect">
              <a:avLst/>
            </a:prstGeom>
            <a:noFill/>
          </p:spPr>
          <p:txBody>
            <a:bodyPr wrap="none" rtlCol="0" anchor="ctr">
              <a:spAutoFit/>
            </a:bodyPr>
            <a:lstStyle/>
            <a:p>
              <a:pPr algn="ctr"/>
              <a:r>
                <a:rPr lang="zh-CN" altLang="en-US" sz="4000" dirty="0">
                  <a:solidFill>
                    <a:srgbClr val="2C445A"/>
                  </a:solidFill>
                  <a:latin typeface="汉仪铸字美心体W" panose="00000500000000000000" pitchFamily="2" charset="-122"/>
                  <a:ea typeface="汉仪铸字美心体W" panose="00000500000000000000" pitchFamily="2" charset="-122"/>
                </a:rPr>
                <a:t>技巧分享</a:t>
              </a:r>
              <a:endParaRPr lang="zh-CN" altLang="en-US" sz="4000" dirty="0">
                <a:solidFill>
                  <a:srgbClr val="2C445A"/>
                </a:solidFill>
                <a:latin typeface="汉仪铸字美心体W" panose="00000500000000000000" pitchFamily="2" charset="-122"/>
                <a:ea typeface="汉仪铸字美心体W" panose="00000500000000000000" pitchFamily="2" charset="-122"/>
              </a:endParaRPr>
            </a:p>
          </p:txBody>
        </p:sp>
        <p:cxnSp>
          <p:nvCxnSpPr>
            <p:cNvPr id="21" name="直接连接符 20"/>
            <p:cNvCxnSpPr/>
            <p:nvPr/>
          </p:nvCxnSpPr>
          <p:spPr>
            <a:xfrm>
              <a:off x="2484918" y="4981113"/>
              <a:ext cx="2091806" cy="0"/>
            </a:xfrm>
            <a:prstGeom prst="line">
              <a:avLst/>
            </a:prstGeom>
            <a:ln>
              <a:solidFill>
                <a:srgbClr val="F5AE1A"/>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2447016" y="5063002"/>
              <a:ext cx="2359941" cy="261610"/>
            </a:xfrm>
            <a:prstGeom prst="rect">
              <a:avLst/>
            </a:prstGeom>
            <a:noFill/>
          </p:spPr>
          <p:txBody>
            <a:bodyPr wrap="none" rtlCol="0">
              <a:spAutoFit/>
            </a:bodyPr>
            <a:lstStyle/>
            <a:p>
              <a:pPr algn="ctr"/>
              <a:r>
                <a:rPr lang="en-US" altLang="zh-CN" sz="1100" spc="1400" dirty="0">
                  <a:solidFill>
                    <a:srgbClr val="2C445A"/>
                  </a:solidFill>
                  <a:latin typeface="Microsoft YaHei UI" panose="020B0503020204020204" pitchFamily="34" charset="-122"/>
                  <a:ea typeface="Microsoft YaHei UI" panose="020B0503020204020204" pitchFamily="34" charset="-122"/>
                </a:rPr>
                <a:t>PART TWO</a:t>
              </a:r>
              <a:endParaRPr lang="zh-CN" altLang="en-US" sz="1100" spc="1400" dirty="0">
                <a:solidFill>
                  <a:srgbClr val="2C445A"/>
                </a:solidFill>
                <a:latin typeface="Microsoft YaHei UI" panose="020B0503020204020204" pitchFamily="34" charset="-122"/>
                <a:ea typeface="Microsoft YaHei UI" panose="020B0503020204020204" pitchFamily="34" charset="-122"/>
              </a:endParaRPr>
            </a:p>
          </p:txBody>
        </p:sp>
      </p:grpSp>
      <p:grpSp>
        <p:nvGrpSpPr>
          <p:cNvPr id="25" name="组合 24"/>
          <p:cNvGrpSpPr/>
          <p:nvPr/>
        </p:nvGrpSpPr>
        <p:grpSpPr>
          <a:xfrm>
            <a:off x="6269339" y="3160480"/>
            <a:ext cx="2396136" cy="2152788"/>
            <a:chOff x="2381166" y="3171824"/>
            <a:chExt cx="2396136" cy="2152788"/>
          </a:xfrm>
        </p:grpSpPr>
        <p:grpSp>
          <p:nvGrpSpPr>
            <p:cNvPr id="26" name="组合 25"/>
            <p:cNvGrpSpPr/>
            <p:nvPr/>
          </p:nvGrpSpPr>
          <p:grpSpPr>
            <a:xfrm>
              <a:off x="2778115" y="3171824"/>
              <a:ext cx="1178314" cy="905907"/>
              <a:chOff x="2778115" y="3171824"/>
              <a:chExt cx="1178314" cy="905907"/>
            </a:xfrm>
          </p:grpSpPr>
          <p:sp>
            <p:nvSpPr>
              <p:cNvPr id="30" name="等腰三角形 29"/>
              <p:cNvSpPr/>
              <p:nvPr/>
            </p:nvSpPr>
            <p:spPr>
              <a:xfrm rot="16397747">
                <a:off x="2732820" y="3217119"/>
                <a:ext cx="905907" cy="815317"/>
              </a:xfrm>
              <a:prstGeom prst="triangle">
                <a:avLst>
                  <a:gd name="adj" fmla="val 78571"/>
                </a:avLst>
              </a:prstGeom>
              <a:solidFill>
                <a:srgbClr val="FF0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3143386" y="3185464"/>
                <a:ext cx="813043" cy="769441"/>
              </a:xfrm>
              <a:prstGeom prst="rect">
                <a:avLst/>
              </a:prstGeom>
              <a:noFill/>
            </p:spPr>
            <p:txBody>
              <a:bodyPr wrap="none" rtlCol="0" anchor="ctr">
                <a:spAutoFit/>
              </a:bodyPr>
              <a:lstStyle>
                <a:defPPr>
                  <a:defRPr lang="en-US"/>
                </a:defPPr>
                <a:lvl1pPr>
                  <a:defRPr sz="4400" spc="-150">
                    <a:solidFill>
                      <a:srgbClr val="FFD400"/>
                    </a:solidFill>
                    <a:effectLst>
                      <a:outerShdw blurRad="38100" dist="38100" dir="2700000" algn="tl">
                        <a:srgbClr val="000000">
                          <a:alpha val="43137"/>
                        </a:srgbClr>
                      </a:outerShdw>
                    </a:effectLst>
                    <a:latin typeface="Cocon" pitchFamily="50" charset="0"/>
                  </a:defRPr>
                </a:lvl1pPr>
              </a:lstStyle>
              <a:p>
                <a:r>
                  <a:rPr lang="en-US" altLang="zh-CN" dirty="0"/>
                  <a:t>03</a:t>
                </a:r>
                <a:endParaRPr lang="zh-CN" altLang="en-US" dirty="0"/>
              </a:p>
            </p:txBody>
          </p:sp>
        </p:grpSp>
        <p:sp>
          <p:nvSpPr>
            <p:cNvPr id="27" name="文本框 26"/>
            <p:cNvSpPr txBox="1"/>
            <p:nvPr/>
          </p:nvSpPr>
          <p:spPr>
            <a:xfrm>
              <a:off x="2381166" y="4232283"/>
              <a:ext cx="2236510" cy="707886"/>
            </a:xfrm>
            <a:prstGeom prst="rect">
              <a:avLst/>
            </a:prstGeom>
            <a:noFill/>
          </p:spPr>
          <p:txBody>
            <a:bodyPr wrap="none" rtlCol="0" anchor="ctr">
              <a:spAutoFit/>
            </a:bodyPr>
            <a:lstStyle>
              <a:defPPr>
                <a:defRPr lang="en-US"/>
              </a:defPPr>
              <a:lvl1pPr algn="ctr">
                <a:defRPr sz="4000">
                  <a:solidFill>
                    <a:srgbClr val="2C445A"/>
                  </a:solidFill>
                  <a:latin typeface="汉仪铸字美心体W" panose="00000500000000000000" pitchFamily="2" charset="-122"/>
                  <a:ea typeface="汉仪铸字美心体W" panose="00000500000000000000" pitchFamily="2" charset="-122"/>
                </a:defRPr>
              </a:lvl1pPr>
            </a:lstStyle>
            <a:p>
              <a:r>
                <a:rPr lang="zh-CN" altLang="en-US" dirty="0"/>
                <a:t>职场应用</a:t>
              </a:r>
              <a:endParaRPr lang="zh-CN" altLang="en-US" dirty="0"/>
            </a:p>
          </p:txBody>
        </p:sp>
        <p:cxnSp>
          <p:nvCxnSpPr>
            <p:cNvPr id="28" name="直接连接符 27"/>
            <p:cNvCxnSpPr/>
            <p:nvPr/>
          </p:nvCxnSpPr>
          <p:spPr>
            <a:xfrm>
              <a:off x="2484918" y="4981113"/>
              <a:ext cx="2091806" cy="0"/>
            </a:xfrm>
            <a:prstGeom prst="line">
              <a:avLst/>
            </a:prstGeom>
            <a:ln>
              <a:solidFill>
                <a:srgbClr val="F5AE1A"/>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2476672" y="5063002"/>
              <a:ext cx="2300630" cy="261610"/>
            </a:xfrm>
            <a:prstGeom prst="rect">
              <a:avLst/>
            </a:prstGeom>
            <a:noFill/>
          </p:spPr>
          <p:txBody>
            <a:bodyPr wrap="none" rtlCol="0">
              <a:spAutoFit/>
            </a:bodyPr>
            <a:lstStyle/>
            <a:p>
              <a:pPr algn="ctr"/>
              <a:r>
                <a:rPr lang="en-US" altLang="zh-CN" sz="1100" spc="1000" dirty="0">
                  <a:solidFill>
                    <a:srgbClr val="2C445A"/>
                  </a:solidFill>
                  <a:latin typeface="Microsoft YaHei UI" panose="020B0503020204020204" pitchFamily="34" charset="-122"/>
                  <a:ea typeface="Microsoft YaHei UI" panose="020B0503020204020204" pitchFamily="34" charset="-122"/>
                </a:rPr>
                <a:t>PART THREE</a:t>
              </a:r>
              <a:endParaRPr lang="zh-CN" altLang="en-US" sz="1100" spc="1000" dirty="0">
                <a:solidFill>
                  <a:srgbClr val="2C445A"/>
                </a:solidFill>
                <a:latin typeface="Microsoft YaHei UI" panose="020B0503020204020204" pitchFamily="34" charset="-122"/>
                <a:ea typeface="Microsoft YaHei UI" panose="020B0503020204020204" pitchFamily="34" charset="-122"/>
              </a:endParaRPr>
            </a:p>
          </p:txBody>
        </p:sp>
      </p:grpSp>
      <p:grpSp>
        <p:nvGrpSpPr>
          <p:cNvPr id="32" name="组合 31"/>
          <p:cNvGrpSpPr/>
          <p:nvPr/>
        </p:nvGrpSpPr>
        <p:grpSpPr>
          <a:xfrm>
            <a:off x="8881502" y="3160480"/>
            <a:ext cx="2308768" cy="2152788"/>
            <a:chOff x="2381171" y="3171824"/>
            <a:chExt cx="2308768" cy="2152788"/>
          </a:xfrm>
        </p:grpSpPr>
        <p:grpSp>
          <p:nvGrpSpPr>
            <p:cNvPr id="33" name="组合 32"/>
            <p:cNvGrpSpPr/>
            <p:nvPr/>
          </p:nvGrpSpPr>
          <p:grpSpPr>
            <a:xfrm>
              <a:off x="2778115" y="3171824"/>
              <a:ext cx="1178314" cy="905907"/>
              <a:chOff x="2778115" y="3171824"/>
              <a:chExt cx="1178314" cy="905907"/>
            </a:xfrm>
          </p:grpSpPr>
          <p:sp>
            <p:nvSpPr>
              <p:cNvPr id="37" name="等腰三角形 36"/>
              <p:cNvSpPr/>
              <p:nvPr/>
            </p:nvSpPr>
            <p:spPr>
              <a:xfrm rot="16397747">
                <a:off x="2732820" y="3217119"/>
                <a:ext cx="905907" cy="815317"/>
              </a:xfrm>
              <a:prstGeom prst="triangle">
                <a:avLst>
                  <a:gd name="adj" fmla="val 78571"/>
                </a:avLst>
              </a:prstGeom>
              <a:solidFill>
                <a:srgbClr val="FF0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3143386" y="3185464"/>
                <a:ext cx="813043" cy="769441"/>
              </a:xfrm>
              <a:prstGeom prst="rect">
                <a:avLst/>
              </a:prstGeom>
              <a:noFill/>
            </p:spPr>
            <p:txBody>
              <a:bodyPr wrap="none" rtlCol="0" anchor="ctr">
                <a:spAutoFit/>
              </a:bodyPr>
              <a:lstStyle>
                <a:defPPr>
                  <a:defRPr lang="en-US"/>
                </a:defPPr>
                <a:lvl1pPr>
                  <a:defRPr sz="4400" spc="-150">
                    <a:solidFill>
                      <a:srgbClr val="FFD400"/>
                    </a:solidFill>
                    <a:effectLst>
                      <a:outerShdw blurRad="38100" dist="38100" dir="2700000" algn="tl">
                        <a:srgbClr val="000000">
                          <a:alpha val="43137"/>
                        </a:srgbClr>
                      </a:outerShdw>
                    </a:effectLst>
                    <a:latin typeface="Cocon" pitchFamily="50" charset="0"/>
                  </a:defRPr>
                </a:lvl1pPr>
              </a:lstStyle>
              <a:p>
                <a:r>
                  <a:rPr lang="en-US" altLang="zh-CN" dirty="0"/>
                  <a:t>04</a:t>
                </a:r>
                <a:endParaRPr lang="zh-CN" altLang="en-US" dirty="0"/>
              </a:p>
            </p:txBody>
          </p:sp>
        </p:grpSp>
        <p:sp>
          <p:nvSpPr>
            <p:cNvPr id="34" name="文本框 33"/>
            <p:cNvSpPr txBox="1"/>
            <p:nvPr/>
          </p:nvSpPr>
          <p:spPr>
            <a:xfrm>
              <a:off x="2381171" y="4232283"/>
              <a:ext cx="2236510" cy="707886"/>
            </a:xfrm>
            <a:prstGeom prst="rect">
              <a:avLst/>
            </a:prstGeom>
            <a:noFill/>
          </p:spPr>
          <p:txBody>
            <a:bodyPr wrap="none" rtlCol="0" anchor="ctr">
              <a:spAutoFit/>
            </a:bodyPr>
            <a:lstStyle/>
            <a:p>
              <a:pPr algn="ctr"/>
              <a:r>
                <a:rPr lang="zh-CN" altLang="en-US" sz="4000" dirty="0">
                  <a:solidFill>
                    <a:srgbClr val="2C445A"/>
                  </a:solidFill>
                  <a:latin typeface="汉仪铸字美心体W" panose="00000500000000000000" pitchFamily="2" charset="-122"/>
                  <a:ea typeface="汉仪铸字美心体W" panose="00000500000000000000" pitchFamily="2" charset="-122"/>
                </a:rPr>
                <a:t>社交应用</a:t>
              </a:r>
              <a:endParaRPr lang="zh-CN" altLang="en-US" sz="4000" dirty="0">
                <a:solidFill>
                  <a:srgbClr val="2C445A"/>
                </a:solidFill>
                <a:latin typeface="汉仪铸字美心体W" panose="00000500000000000000" pitchFamily="2" charset="-122"/>
                <a:ea typeface="汉仪铸字美心体W" panose="00000500000000000000" pitchFamily="2" charset="-122"/>
              </a:endParaRPr>
            </a:p>
          </p:txBody>
        </p:sp>
        <p:cxnSp>
          <p:nvCxnSpPr>
            <p:cNvPr id="35" name="直接连接符 34"/>
            <p:cNvCxnSpPr/>
            <p:nvPr/>
          </p:nvCxnSpPr>
          <p:spPr>
            <a:xfrm>
              <a:off x="2484918" y="4981113"/>
              <a:ext cx="2091806" cy="0"/>
            </a:xfrm>
            <a:prstGeom prst="line">
              <a:avLst/>
            </a:prstGeom>
            <a:ln>
              <a:solidFill>
                <a:srgbClr val="F5AE1A"/>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2564036" y="5063002"/>
              <a:ext cx="2125903" cy="261610"/>
            </a:xfrm>
            <a:prstGeom prst="rect">
              <a:avLst/>
            </a:prstGeom>
            <a:noFill/>
          </p:spPr>
          <p:txBody>
            <a:bodyPr wrap="none" rtlCol="0">
              <a:spAutoFit/>
            </a:bodyPr>
            <a:lstStyle/>
            <a:p>
              <a:pPr algn="ctr"/>
              <a:r>
                <a:rPr lang="en-US" altLang="zh-CN" sz="1100" spc="1000" dirty="0">
                  <a:solidFill>
                    <a:srgbClr val="2C445A"/>
                  </a:solidFill>
                  <a:latin typeface="Microsoft YaHei UI" panose="020B0503020204020204" pitchFamily="34" charset="-122"/>
                  <a:ea typeface="Microsoft YaHei UI" panose="020B0503020204020204" pitchFamily="34" charset="-122"/>
                </a:rPr>
                <a:t>PART FOUR</a:t>
              </a:r>
              <a:endParaRPr lang="zh-CN" altLang="en-US" sz="1100" spc="1000" dirty="0">
                <a:solidFill>
                  <a:srgbClr val="2C445A"/>
                </a:solidFill>
                <a:latin typeface="Microsoft YaHei UI" panose="020B0503020204020204" pitchFamily="34" charset="-122"/>
                <a:ea typeface="Microsoft YaHei UI"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par>
                                <p:cTn id="8" presetID="42" presetClass="entr" presetSubtype="0" fill="hold" nodeType="withEffect">
                                  <p:stCondLst>
                                    <p:cond delay="75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anim calcmode="lin" valueType="num">
                                      <p:cBhvr>
                                        <p:cTn id="11" dur="1000" fill="hold"/>
                                        <p:tgtEl>
                                          <p:spTgt spid="17"/>
                                        </p:tgtEl>
                                        <p:attrNameLst>
                                          <p:attrName>ppt_x</p:attrName>
                                        </p:attrNameLst>
                                      </p:cBhvr>
                                      <p:tavLst>
                                        <p:tav tm="0">
                                          <p:val>
                                            <p:strVal val="#ppt_x"/>
                                          </p:val>
                                        </p:tav>
                                        <p:tav tm="100000">
                                          <p:val>
                                            <p:strVal val="#ppt_x"/>
                                          </p:val>
                                        </p:tav>
                                      </p:tavLst>
                                    </p:anim>
                                    <p:anim calcmode="lin" valueType="num">
                                      <p:cBhvr>
                                        <p:cTn id="12" dur="1000" fill="hold"/>
                                        <p:tgtEl>
                                          <p:spTgt spid="17"/>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150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22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1000"/>
                                        <p:tgtEl>
                                          <p:spTgt spid="25"/>
                                        </p:tgtEl>
                                      </p:cBhvr>
                                    </p:animEffect>
                                    <p:anim calcmode="lin" valueType="num">
                                      <p:cBhvr>
                                        <p:cTn id="21" dur="1000" fill="hold"/>
                                        <p:tgtEl>
                                          <p:spTgt spid="25"/>
                                        </p:tgtEl>
                                        <p:attrNameLst>
                                          <p:attrName>ppt_x</p:attrName>
                                        </p:attrNameLst>
                                      </p:cBhvr>
                                      <p:tavLst>
                                        <p:tav tm="0">
                                          <p:val>
                                            <p:strVal val="#ppt_x"/>
                                          </p:val>
                                        </p:tav>
                                        <p:tav tm="100000">
                                          <p:val>
                                            <p:strVal val="#ppt_x"/>
                                          </p:val>
                                        </p:tav>
                                      </p:tavLst>
                                    </p:anim>
                                    <p:anim calcmode="lin" valueType="num">
                                      <p:cBhvr>
                                        <p:cTn id="22" dur="1000" fill="hold"/>
                                        <p:tgtEl>
                                          <p:spTgt spid="2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300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1000"/>
                                        <p:tgtEl>
                                          <p:spTgt spid="32"/>
                                        </p:tgtEl>
                                      </p:cBhvr>
                                    </p:animEffect>
                                    <p:anim calcmode="lin" valueType="num">
                                      <p:cBhvr>
                                        <p:cTn id="26" dur="1000" fill="hold"/>
                                        <p:tgtEl>
                                          <p:spTgt spid="32"/>
                                        </p:tgtEl>
                                        <p:attrNameLst>
                                          <p:attrName>ppt_x</p:attrName>
                                        </p:attrNameLst>
                                      </p:cBhvr>
                                      <p:tavLst>
                                        <p:tav tm="0">
                                          <p:val>
                                            <p:strVal val="#ppt_x"/>
                                          </p:val>
                                        </p:tav>
                                        <p:tav tm="100000">
                                          <p:val>
                                            <p:strVal val="#ppt_x"/>
                                          </p:val>
                                        </p:tav>
                                      </p:tavLst>
                                    </p:anim>
                                    <p:anim calcmode="lin" valueType="num">
                                      <p:cBhvr>
                                        <p:cTn id="2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t="-1000" b="-1000"/>
          </a:stretch>
        </a:blipFill>
        <a:effectLst/>
      </p:bgPr>
    </p:bg>
    <p:spTree>
      <p:nvGrpSpPr>
        <p:cNvPr id="1" name=""/>
        <p:cNvGrpSpPr/>
        <p:nvPr/>
      </p:nvGrpSpPr>
      <p:grpSpPr>
        <a:xfrm>
          <a:off x="0" y="0"/>
          <a:ext cx="0" cy="0"/>
          <a:chOff x="0" y="0"/>
          <a:chExt cx="0" cy="0"/>
        </a:xfrm>
      </p:grpSpPr>
      <p:grpSp>
        <p:nvGrpSpPr>
          <p:cNvPr id="6" name="组合 5"/>
          <p:cNvGrpSpPr/>
          <p:nvPr/>
        </p:nvGrpSpPr>
        <p:grpSpPr>
          <a:xfrm>
            <a:off x="3458387" y="2094626"/>
            <a:ext cx="3747188" cy="1477328"/>
            <a:chOff x="7798377" y="1178598"/>
            <a:chExt cx="3747188" cy="1477328"/>
          </a:xfrm>
        </p:grpSpPr>
        <p:sp useBgFill="1">
          <p:nvSpPr>
            <p:cNvPr id="3" name="文本框 2"/>
            <p:cNvSpPr txBox="1"/>
            <p:nvPr/>
          </p:nvSpPr>
          <p:spPr>
            <a:xfrm>
              <a:off x="7798377" y="1547930"/>
              <a:ext cx="3570208" cy="1107996"/>
            </a:xfrm>
            <a:prstGeom prst="rect">
              <a:avLst/>
            </a:prstGeom>
          </p:spPr>
          <p:txBody>
            <a:bodyPr wrap="none" rtlCol="0" anchor="ctr">
              <a:spAutoFit/>
            </a:bodyPr>
            <a:lstStyle/>
            <a:p>
              <a:pPr algn="r"/>
              <a:r>
                <a:rPr lang="zh-CN" altLang="en-US" sz="6600" dirty="0">
                  <a:solidFill>
                    <a:schemeClr val="bg1"/>
                  </a:solidFill>
                  <a:effectLst>
                    <a:outerShdw blurRad="38100" dist="38100" dir="2700000" algn="tl">
                      <a:srgbClr val="000000">
                        <a:alpha val="43137"/>
                      </a:srgbClr>
                    </a:outerShdw>
                  </a:effectLst>
                  <a:latin typeface="汉仪铸字美心体W" panose="00000500000000000000" pitchFamily="2" charset="-122"/>
                  <a:ea typeface="汉仪铸字美心体W" panose="00000500000000000000" pitchFamily="2" charset="-122"/>
                </a:rPr>
                <a:t>社交应用</a:t>
              </a:r>
              <a:endParaRPr lang="zh-CN" altLang="en-US" sz="6600" dirty="0">
                <a:solidFill>
                  <a:schemeClr val="bg1"/>
                </a:solidFill>
                <a:effectLst>
                  <a:outerShdw blurRad="38100" dist="38100" dir="2700000" algn="tl">
                    <a:srgbClr val="000000">
                      <a:alpha val="43137"/>
                    </a:srgbClr>
                  </a:outerShdw>
                </a:effectLst>
                <a:latin typeface="汉仪铸字美心体W" panose="00000500000000000000" pitchFamily="2" charset="-122"/>
                <a:ea typeface="汉仪铸字美心体W" panose="00000500000000000000" pitchFamily="2" charset="-122"/>
              </a:endParaRPr>
            </a:p>
          </p:txBody>
        </p:sp>
        <p:sp>
          <p:nvSpPr>
            <p:cNvPr id="4" name="文本框 3"/>
            <p:cNvSpPr txBox="1"/>
            <p:nvPr/>
          </p:nvSpPr>
          <p:spPr>
            <a:xfrm>
              <a:off x="7903286" y="1178598"/>
              <a:ext cx="3642279" cy="369332"/>
            </a:xfrm>
            <a:prstGeom prst="rect">
              <a:avLst/>
            </a:prstGeom>
            <a:noFill/>
          </p:spPr>
          <p:txBody>
            <a:bodyPr wrap="none" rtlCol="0">
              <a:spAutoFit/>
            </a:bodyPr>
            <a:lstStyle/>
            <a:p>
              <a:pPr algn="r"/>
              <a:r>
                <a:rPr lang="en-US" altLang="zh-CN" spc="1900" dirty="0">
                  <a:solidFill>
                    <a:srgbClr val="FFD400"/>
                  </a:solidFill>
                  <a:latin typeface="Microsoft YaHei UI" panose="020B0503020204020204" pitchFamily="34" charset="-122"/>
                  <a:ea typeface="Microsoft YaHei UI" panose="020B0503020204020204" pitchFamily="34" charset="-122"/>
                </a:rPr>
                <a:t>PART FOUR</a:t>
              </a:r>
              <a:endParaRPr lang="zh-CN" altLang="en-US" spc="1900" dirty="0">
                <a:solidFill>
                  <a:srgbClr val="FFD400"/>
                </a:solidFill>
                <a:latin typeface="Microsoft YaHei UI" panose="020B0503020204020204" pitchFamily="34" charset="-122"/>
                <a:ea typeface="Microsoft YaHei UI" panose="020B0503020204020204" pitchFamily="34" charset="-122"/>
              </a:endParaRPr>
            </a:p>
          </p:txBody>
        </p:sp>
      </p:grpSp>
      <p:cxnSp>
        <p:nvCxnSpPr>
          <p:cNvPr id="5" name="直接连接符 4"/>
          <p:cNvCxnSpPr/>
          <p:nvPr/>
        </p:nvCxnSpPr>
        <p:spPr>
          <a:xfrm>
            <a:off x="3070744" y="3571954"/>
            <a:ext cx="3875963" cy="0"/>
          </a:xfrm>
          <a:prstGeom prst="line">
            <a:avLst/>
          </a:prstGeom>
          <a:ln>
            <a:solidFill>
              <a:srgbClr val="FFD400"/>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3157432" y="3681135"/>
            <a:ext cx="3877985" cy="1169551"/>
          </a:xfrm>
          <a:prstGeom prst="rect">
            <a:avLst/>
          </a:prstGeom>
          <a:noFill/>
        </p:spPr>
        <p:txBody>
          <a:bodyPr wrap="none" rtlCol="0">
            <a:spAutoFit/>
          </a:bodyPr>
          <a:lstStyle/>
          <a:p>
            <a:pPr algn="r">
              <a:lnSpc>
                <a:spcPts val="2800"/>
              </a:lnSpc>
            </a:pPr>
            <a:r>
              <a:rPr lang="zh-CN" altLang="en-US" dirty="0">
                <a:solidFill>
                  <a:schemeClr val="bg1">
                    <a:lumMod val="95000"/>
                  </a:schemeClr>
                </a:solidFill>
                <a:latin typeface="汉仪中等线简" panose="02010609000101010101" pitchFamily="49" charset="-122"/>
                <a:ea typeface="汉仪中等线简" panose="02010609000101010101" pitchFamily="49" charset="-122"/>
              </a:rPr>
              <a:t>点击输入内容点击输入内容</a:t>
            </a:r>
            <a:endParaRPr lang="zh-CN" altLang="en-US" dirty="0">
              <a:solidFill>
                <a:schemeClr val="bg1">
                  <a:lumMod val="95000"/>
                </a:schemeClr>
              </a:solidFill>
              <a:latin typeface="汉仪中等线简" panose="02010609000101010101" pitchFamily="49" charset="-122"/>
              <a:ea typeface="汉仪中等线简" panose="02010609000101010101" pitchFamily="49" charset="-122"/>
            </a:endParaRPr>
          </a:p>
          <a:p>
            <a:pPr algn="r">
              <a:lnSpc>
                <a:spcPts val="2800"/>
              </a:lnSpc>
            </a:pPr>
            <a:r>
              <a:rPr lang="zh-CN" altLang="en-US" dirty="0">
                <a:solidFill>
                  <a:schemeClr val="bg1">
                    <a:lumMod val="95000"/>
                  </a:schemeClr>
                </a:solidFill>
                <a:latin typeface="汉仪中等线简" panose="02010609000101010101" pitchFamily="49" charset="-122"/>
                <a:ea typeface="汉仪中等线简" panose="02010609000101010101" pitchFamily="49" charset="-122"/>
              </a:rPr>
              <a:t>点击输入内容点击输入内容点击输入</a:t>
            </a:r>
            <a:endParaRPr lang="zh-CN" altLang="en-US" dirty="0">
              <a:solidFill>
                <a:schemeClr val="bg1">
                  <a:lumMod val="95000"/>
                </a:schemeClr>
              </a:solidFill>
              <a:latin typeface="汉仪中等线简" panose="02010609000101010101" pitchFamily="49" charset="-122"/>
              <a:ea typeface="汉仪中等线简" panose="02010609000101010101" pitchFamily="49" charset="-122"/>
            </a:endParaRPr>
          </a:p>
          <a:p>
            <a:pPr algn="r">
              <a:lnSpc>
                <a:spcPts val="2800"/>
              </a:lnSpc>
            </a:pPr>
            <a:r>
              <a:rPr lang="zh-CN" altLang="en-US" dirty="0">
                <a:solidFill>
                  <a:schemeClr val="bg1">
                    <a:lumMod val="95000"/>
                  </a:schemeClr>
                </a:solidFill>
                <a:latin typeface="汉仪中等线简" panose="02010609000101010101" pitchFamily="49" charset="-122"/>
                <a:ea typeface="汉仪中等线简" panose="02010609000101010101" pitchFamily="49" charset="-122"/>
              </a:rPr>
              <a:t>点击输入内容点击输入内容点击输入</a:t>
            </a:r>
            <a:endParaRPr lang="zh-CN" altLang="en-US" dirty="0">
              <a:solidFill>
                <a:schemeClr val="bg1">
                  <a:lumMod val="95000"/>
                </a:schemeClr>
              </a:solidFill>
              <a:latin typeface="汉仪中等线简" panose="02010609000101010101" pitchFamily="49" charset="-122"/>
              <a:ea typeface="汉仪中等线简" panose="02010609000101010101" pitchFamily="49" charset="-122"/>
            </a:endParaRPr>
          </a:p>
        </p:txBody>
      </p:sp>
      <p:sp useBgFill="1">
        <p:nvSpPr>
          <p:cNvPr id="11" name="文本框 10"/>
          <p:cNvSpPr txBox="1"/>
          <p:nvPr/>
        </p:nvSpPr>
        <p:spPr>
          <a:xfrm>
            <a:off x="6987647" y="2086932"/>
            <a:ext cx="2185214" cy="1862048"/>
          </a:xfrm>
          <a:prstGeom prst="rect">
            <a:avLst/>
          </a:prstGeom>
        </p:spPr>
        <p:txBody>
          <a:bodyPr wrap="none" rtlCol="0" anchor="ctr">
            <a:spAutoFit/>
          </a:bodyPr>
          <a:lstStyle/>
          <a:p>
            <a:r>
              <a:rPr lang="en-US" altLang="zh-CN" sz="11500" dirty="0">
                <a:solidFill>
                  <a:srgbClr val="FFB500"/>
                </a:solidFill>
                <a:effectLst>
                  <a:outerShdw blurRad="38100" dist="38100" dir="2700000" algn="tl">
                    <a:srgbClr val="000000">
                      <a:alpha val="43137"/>
                    </a:srgbClr>
                  </a:outerShdw>
                </a:effectLst>
                <a:latin typeface="汉仪铸字美心体W" panose="00000500000000000000" pitchFamily="2" charset="-122"/>
                <a:ea typeface="汉仪铸字美心体W" panose="00000500000000000000" pitchFamily="2" charset="-122"/>
              </a:rPr>
              <a:t>04</a:t>
            </a:r>
            <a:endParaRPr lang="zh-CN" altLang="en-US" sz="11500" dirty="0">
              <a:solidFill>
                <a:srgbClr val="FFB500"/>
              </a:solidFill>
              <a:effectLst>
                <a:outerShdw blurRad="38100" dist="38100" dir="2700000" algn="tl">
                  <a:srgbClr val="000000">
                    <a:alpha val="43137"/>
                  </a:srgbClr>
                </a:outerShdw>
              </a:effectLst>
              <a:latin typeface="汉仪铸字美心体W" panose="00000500000000000000" pitchFamily="2" charset="-122"/>
              <a:ea typeface="汉仪铸字美心体W" panose="00000500000000000000" pitchFamily="2" charset="-122"/>
            </a:endParaRPr>
          </a:p>
        </p:txBody>
      </p:sp>
    </p:spTree>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7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75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000" fill="hold"/>
                                        <p:tgtEl>
                                          <p:spTgt spid="11"/>
                                        </p:tgtEl>
                                        <p:attrNameLst>
                                          <p:attrName>ppt_x</p:attrName>
                                        </p:attrNameLst>
                                      </p:cBhvr>
                                      <p:tavLst>
                                        <p:tav tm="0">
                                          <p:val>
                                            <p:strVal val="0-#ppt_w/2"/>
                                          </p:val>
                                        </p:tav>
                                        <p:tav tm="100000">
                                          <p:val>
                                            <p:strVal val="#ppt_x"/>
                                          </p:val>
                                        </p:tav>
                                      </p:tavLst>
                                    </p:anim>
                                    <p:anim calcmode="lin" valueType="num">
                                      <p:cBhvr additive="base">
                                        <p:cTn id="17" dur="1000" fill="hold"/>
                                        <p:tgtEl>
                                          <p:spTgt spid="11"/>
                                        </p:tgtEl>
                                        <p:attrNameLst>
                                          <p:attrName>ppt_y</p:attrName>
                                        </p:attrNameLst>
                                      </p:cBhvr>
                                      <p:tavLst>
                                        <p:tav tm="0">
                                          <p:val>
                                            <p:strVal val="#ppt_y"/>
                                          </p:val>
                                        </p:tav>
                                        <p:tav tm="100000">
                                          <p:val>
                                            <p:strVal val="#ppt_y"/>
                                          </p:val>
                                        </p:tav>
                                      </p:tavLst>
                                    </p:anim>
                                  </p:childTnLst>
                                </p:cTn>
                              </p:par>
                              <p:par>
                                <p:cTn id="18" presetID="47" presetClass="entr" presetSubtype="0" fill="hold" grpId="0" nodeType="withEffect">
                                  <p:stCondLst>
                                    <p:cond delay="125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975815" y="2037766"/>
            <a:ext cx="1077325" cy="905907"/>
            <a:chOff x="2778115" y="3171824"/>
            <a:chExt cx="1077325" cy="905907"/>
          </a:xfrm>
        </p:grpSpPr>
        <p:sp>
          <p:nvSpPr>
            <p:cNvPr id="34" name="等腰三角形 33"/>
            <p:cNvSpPr/>
            <p:nvPr/>
          </p:nvSpPr>
          <p:spPr>
            <a:xfrm rot="16397747">
              <a:off x="2732820" y="3217119"/>
              <a:ext cx="905907" cy="815317"/>
            </a:xfrm>
            <a:prstGeom prst="triangle">
              <a:avLst>
                <a:gd name="adj" fmla="val 78571"/>
              </a:avLst>
            </a:prstGeom>
            <a:solidFill>
              <a:srgbClr val="FF0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 name="文本框 35"/>
            <p:cNvSpPr txBox="1"/>
            <p:nvPr/>
          </p:nvSpPr>
          <p:spPr>
            <a:xfrm>
              <a:off x="3143386" y="3185464"/>
              <a:ext cx="712054" cy="769441"/>
            </a:xfrm>
            <a:prstGeom prst="rect">
              <a:avLst/>
            </a:prstGeom>
            <a:noFill/>
          </p:spPr>
          <p:txBody>
            <a:bodyPr wrap="none" rtlCol="0" anchor="ctr">
              <a:spAutoFit/>
            </a:bodyPr>
            <a:lstStyle/>
            <a:p>
              <a:r>
                <a:rPr lang="en-US" altLang="zh-CN" sz="4400" spc="-150" dirty="0">
                  <a:solidFill>
                    <a:srgbClr val="FFD400"/>
                  </a:solidFill>
                  <a:effectLst>
                    <a:outerShdw blurRad="38100" dist="38100" dir="2700000" algn="tl">
                      <a:srgbClr val="000000">
                        <a:alpha val="43137"/>
                      </a:srgbClr>
                    </a:outerShdw>
                  </a:effectLst>
                  <a:latin typeface="Cocon" pitchFamily="50" charset="0"/>
                </a:rPr>
                <a:t>01</a:t>
              </a:r>
              <a:endParaRPr lang="zh-CN" altLang="en-US" sz="4400" spc="-150" dirty="0">
                <a:solidFill>
                  <a:srgbClr val="FFD400"/>
                </a:solidFill>
                <a:effectLst>
                  <a:outerShdw blurRad="38100" dist="38100" dir="2700000" algn="tl">
                    <a:srgbClr val="000000">
                      <a:alpha val="43137"/>
                    </a:srgbClr>
                  </a:outerShdw>
                </a:effectLst>
                <a:latin typeface="Cocon" pitchFamily="50" charset="0"/>
              </a:endParaRPr>
            </a:p>
          </p:txBody>
        </p:sp>
      </p:grpSp>
      <p:grpSp>
        <p:nvGrpSpPr>
          <p:cNvPr id="23" name="组合 22"/>
          <p:cNvGrpSpPr/>
          <p:nvPr/>
        </p:nvGrpSpPr>
        <p:grpSpPr>
          <a:xfrm>
            <a:off x="2429300" y="1992581"/>
            <a:ext cx="9762699" cy="996279"/>
            <a:chOff x="2429300" y="1992581"/>
            <a:chExt cx="9762699" cy="996279"/>
          </a:xfrm>
          <a:solidFill>
            <a:srgbClr val="08A8E7"/>
          </a:solidFill>
        </p:grpSpPr>
        <p:sp>
          <p:nvSpPr>
            <p:cNvPr id="24" name="矩形 23"/>
            <p:cNvSpPr/>
            <p:nvPr/>
          </p:nvSpPr>
          <p:spPr>
            <a:xfrm>
              <a:off x="2429300" y="1992581"/>
              <a:ext cx="9762699" cy="996279"/>
            </a:xfrm>
            <a:prstGeom prst="rect">
              <a:avLst/>
            </a:prstGeom>
            <a:solidFill>
              <a:srgbClr val="FF0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2822852" y="2123127"/>
              <a:ext cx="4108817" cy="707886"/>
            </a:xfrm>
            <a:prstGeom prst="rect">
              <a:avLst/>
            </a:prstGeom>
            <a:noFill/>
          </p:spPr>
          <p:txBody>
            <a:bodyPr wrap="none" rtlCol="0">
              <a:spAutoFit/>
            </a:bodyPr>
            <a:lstStyle/>
            <a:p>
              <a:pPr>
                <a:lnSpc>
                  <a:spcPts val="2400"/>
                </a:lnSpc>
              </a:pPr>
              <a:r>
                <a:rPr lang="zh-CN" altLang="en-US" sz="1700" dirty="0">
                  <a:solidFill>
                    <a:schemeClr val="bg1">
                      <a:lumMod val="95000"/>
                    </a:schemeClr>
                  </a:solidFill>
                  <a:latin typeface="汉仪中等线简" panose="02010609000101010101" pitchFamily="49" charset="-122"/>
                  <a:ea typeface="汉仪中等线简" panose="02010609000101010101" pitchFamily="49" charset="-122"/>
                </a:rPr>
                <a:t>点击输入内容点击输入内容点击输入内容</a:t>
              </a:r>
              <a:endParaRPr lang="zh-CN" altLang="en-US" sz="1700" dirty="0">
                <a:solidFill>
                  <a:schemeClr val="bg1">
                    <a:lumMod val="95000"/>
                  </a:schemeClr>
                </a:solidFill>
                <a:latin typeface="汉仪中等线简" panose="02010609000101010101" pitchFamily="49" charset="-122"/>
                <a:ea typeface="汉仪中等线简" panose="02010609000101010101" pitchFamily="49" charset="-122"/>
              </a:endParaRPr>
            </a:p>
            <a:p>
              <a:pPr>
                <a:lnSpc>
                  <a:spcPts val="2400"/>
                </a:lnSpc>
              </a:pPr>
              <a:r>
                <a:rPr lang="zh-CN" altLang="en-US" sz="1700" dirty="0">
                  <a:solidFill>
                    <a:schemeClr val="bg1">
                      <a:lumMod val="95000"/>
                    </a:schemeClr>
                  </a:solidFill>
                  <a:latin typeface="汉仪中等线简" panose="02010609000101010101" pitchFamily="49" charset="-122"/>
                  <a:ea typeface="汉仪中等线简" panose="02010609000101010101" pitchFamily="49" charset="-122"/>
                </a:rPr>
                <a:t>点击输入内容点击输入内容点击输入内容</a:t>
              </a:r>
              <a:endParaRPr lang="en-US" altLang="zh-CN" sz="1700" dirty="0">
                <a:solidFill>
                  <a:schemeClr val="bg1">
                    <a:lumMod val="95000"/>
                  </a:schemeClr>
                </a:solidFill>
                <a:latin typeface="汉仪中等线简" panose="02010609000101010101" pitchFamily="49" charset="-122"/>
                <a:ea typeface="汉仪中等线简" panose="02010609000101010101" pitchFamily="49" charset="-122"/>
              </a:endParaRPr>
            </a:p>
          </p:txBody>
        </p:sp>
      </p:grpSp>
      <p:grpSp>
        <p:nvGrpSpPr>
          <p:cNvPr id="39" name="组合 38"/>
          <p:cNvGrpSpPr/>
          <p:nvPr/>
        </p:nvGrpSpPr>
        <p:grpSpPr>
          <a:xfrm>
            <a:off x="975815" y="3301196"/>
            <a:ext cx="1178314" cy="905907"/>
            <a:chOff x="2778115" y="3171824"/>
            <a:chExt cx="1178314" cy="905907"/>
          </a:xfrm>
        </p:grpSpPr>
        <p:sp>
          <p:nvSpPr>
            <p:cNvPr id="40" name="等腰三角形 39"/>
            <p:cNvSpPr/>
            <p:nvPr/>
          </p:nvSpPr>
          <p:spPr>
            <a:xfrm rot="16397747">
              <a:off x="2732820" y="3217119"/>
              <a:ext cx="905907" cy="815317"/>
            </a:xfrm>
            <a:prstGeom prst="triangle">
              <a:avLst>
                <a:gd name="adj" fmla="val 78571"/>
              </a:avLst>
            </a:prstGeom>
            <a:solidFill>
              <a:srgbClr val="FF0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3143386" y="3185464"/>
              <a:ext cx="813043" cy="769441"/>
            </a:xfrm>
            <a:prstGeom prst="rect">
              <a:avLst/>
            </a:prstGeom>
            <a:noFill/>
          </p:spPr>
          <p:txBody>
            <a:bodyPr wrap="none" rtlCol="0" anchor="ctr">
              <a:spAutoFit/>
            </a:bodyPr>
            <a:lstStyle>
              <a:defPPr>
                <a:defRPr lang="en-US"/>
              </a:defPPr>
              <a:lvl1pPr>
                <a:defRPr sz="4400" spc="-150">
                  <a:solidFill>
                    <a:srgbClr val="FFD400"/>
                  </a:solidFill>
                  <a:effectLst>
                    <a:outerShdw blurRad="38100" dist="38100" dir="2700000" algn="tl">
                      <a:srgbClr val="000000">
                        <a:alpha val="43137"/>
                      </a:srgbClr>
                    </a:outerShdw>
                  </a:effectLst>
                  <a:latin typeface="Cocon" pitchFamily="50" charset="0"/>
                </a:defRPr>
              </a:lvl1pPr>
            </a:lstStyle>
            <a:p>
              <a:r>
                <a:rPr lang="en-US" altLang="zh-CN" dirty="0"/>
                <a:t>02</a:t>
              </a:r>
              <a:endParaRPr lang="zh-CN" altLang="en-US" dirty="0"/>
            </a:p>
          </p:txBody>
        </p:sp>
      </p:grpSp>
      <p:grpSp>
        <p:nvGrpSpPr>
          <p:cNvPr id="51" name="组合 50"/>
          <p:cNvGrpSpPr/>
          <p:nvPr/>
        </p:nvGrpSpPr>
        <p:grpSpPr>
          <a:xfrm>
            <a:off x="2429300" y="3256011"/>
            <a:ext cx="9762699" cy="996279"/>
            <a:chOff x="2429300" y="3256011"/>
            <a:chExt cx="9762699" cy="996279"/>
          </a:xfrm>
        </p:grpSpPr>
        <p:sp>
          <p:nvSpPr>
            <p:cNvPr id="38" name="矩形 37"/>
            <p:cNvSpPr/>
            <p:nvPr/>
          </p:nvSpPr>
          <p:spPr>
            <a:xfrm>
              <a:off x="2429300" y="3256011"/>
              <a:ext cx="9762699" cy="996279"/>
            </a:xfrm>
            <a:prstGeom prst="rect">
              <a:avLst/>
            </a:prstGeom>
            <a:solidFill>
              <a:srgbClr val="FF0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2822852" y="3399762"/>
              <a:ext cx="4108817" cy="707886"/>
            </a:xfrm>
            <a:prstGeom prst="rect">
              <a:avLst/>
            </a:prstGeom>
            <a:noFill/>
          </p:spPr>
          <p:txBody>
            <a:bodyPr wrap="none" rtlCol="0">
              <a:spAutoFit/>
            </a:bodyPr>
            <a:lstStyle>
              <a:defPPr>
                <a:defRPr lang="en-US"/>
              </a:defPPr>
              <a:lvl1pPr>
                <a:lnSpc>
                  <a:spcPts val="2400"/>
                </a:lnSpc>
                <a:defRPr sz="1700">
                  <a:solidFill>
                    <a:schemeClr val="bg1">
                      <a:lumMod val="95000"/>
                    </a:schemeClr>
                  </a:solidFill>
                  <a:latin typeface="汉仪中等线简" panose="02010609000101010101" pitchFamily="49" charset="-122"/>
                  <a:ea typeface="汉仪中等线简" panose="02010609000101010101" pitchFamily="49" charset="-122"/>
                </a:defRPr>
              </a:lvl1pPr>
            </a:lstStyle>
            <a:p>
              <a:r>
                <a:rPr lang="zh-CN" altLang="en-US" dirty="0"/>
                <a:t>点击输入内容点击输入内容点击输入内容</a:t>
              </a:r>
              <a:endParaRPr lang="zh-CN" altLang="en-US" dirty="0"/>
            </a:p>
            <a:p>
              <a:r>
                <a:rPr lang="zh-CN" altLang="en-US" dirty="0"/>
                <a:t>点击输入内容点击输入内容点击输入内容</a:t>
              </a:r>
              <a:endParaRPr lang="en-US" altLang="zh-CN" dirty="0"/>
            </a:p>
          </p:txBody>
        </p:sp>
      </p:grpSp>
      <p:grpSp>
        <p:nvGrpSpPr>
          <p:cNvPr id="44" name="组合 43"/>
          <p:cNvGrpSpPr/>
          <p:nvPr/>
        </p:nvGrpSpPr>
        <p:grpSpPr>
          <a:xfrm>
            <a:off x="975816" y="4564625"/>
            <a:ext cx="1178314" cy="905907"/>
            <a:chOff x="2778115" y="3171824"/>
            <a:chExt cx="1178314" cy="905907"/>
          </a:xfrm>
        </p:grpSpPr>
        <p:sp>
          <p:nvSpPr>
            <p:cNvPr id="45" name="等腰三角形 44"/>
            <p:cNvSpPr/>
            <p:nvPr/>
          </p:nvSpPr>
          <p:spPr>
            <a:xfrm rot="16397747">
              <a:off x="2732820" y="3217119"/>
              <a:ext cx="905907" cy="815317"/>
            </a:xfrm>
            <a:prstGeom prst="triangle">
              <a:avLst>
                <a:gd name="adj" fmla="val 78571"/>
              </a:avLst>
            </a:prstGeom>
            <a:solidFill>
              <a:srgbClr val="FF0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3143386" y="3185464"/>
              <a:ext cx="813043" cy="769441"/>
            </a:xfrm>
            <a:prstGeom prst="rect">
              <a:avLst/>
            </a:prstGeom>
            <a:noFill/>
          </p:spPr>
          <p:txBody>
            <a:bodyPr wrap="none" rtlCol="0" anchor="ctr">
              <a:spAutoFit/>
            </a:bodyPr>
            <a:lstStyle>
              <a:defPPr>
                <a:defRPr lang="en-US"/>
              </a:defPPr>
              <a:lvl1pPr>
                <a:defRPr sz="4400" spc="-150">
                  <a:solidFill>
                    <a:srgbClr val="FFD400"/>
                  </a:solidFill>
                  <a:effectLst>
                    <a:outerShdw blurRad="38100" dist="38100" dir="2700000" algn="tl">
                      <a:srgbClr val="000000">
                        <a:alpha val="43137"/>
                      </a:srgbClr>
                    </a:outerShdw>
                  </a:effectLst>
                  <a:latin typeface="Cocon" pitchFamily="50" charset="0"/>
                </a:defRPr>
              </a:lvl1pPr>
            </a:lstStyle>
            <a:p>
              <a:r>
                <a:rPr lang="en-US" altLang="zh-CN" dirty="0"/>
                <a:t>03</a:t>
              </a:r>
              <a:endParaRPr lang="zh-CN" altLang="en-US" dirty="0"/>
            </a:p>
          </p:txBody>
        </p:sp>
      </p:grpSp>
      <p:grpSp>
        <p:nvGrpSpPr>
          <p:cNvPr id="52" name="组合 51"/>
          <p:cNvGrpSpPr/>
          <p:nvPr/>
        </p:nvGrpSpPr>
        <p:grpSpPr>
          <a:xfrm>
            <a:off x="2429301" y="4519440"/>
            <a:ext cx="9762699" cy="996279"/>
            <a:chOff x="2429301" y="4519440"/>
            <a:chExt cx="9762699" cy="996279"/>
          </a:xfrm>
        </p:grpSpPr>
        <p:sp>
          <p:nvSpPr>
            <p:cNvPr id="43" name="矩形 42"/>
            <p:cNvSpPr/>
            <p:nvPr/>
          </p:nvSpPr>
          <p:spPr>
            <a:xfrm>
              <a:off x="2429301" y="4519440"/>
              <a:ext cx="9762699" cy="996279"/>
            </a:xfrm>
            <a:prstGeom prst="rect">
              <a:avLst/>
            </a:prstGeom>
            <a:solidFill>
              <a:srgbClr val="FF0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p:cNvSpPr txBox="1"/>
            <p:nvPr/>
          </p:nvSpPr>
          <p:spPr>
            <a:xfrm>
              <a:off x="2822851" y="4657378"/>
              <a:ext cx="4108817" cy="707886"/>
            </a:xfrm>
            <a:prstGeom prst="rect">
              <a:avLst/>
            </a:prstGeom>
            <a:noFill/>
          </p:spPr>
          <p:txBody>
            <a:bodyPr wrap="none" rtlCol="0">
              <a:spAutoFit/>
            </a:bodyPr>
            <a:lstStyle>
              <a:defPPr>
                <a:defRPr lang="en-US"/>
              </a:defPPr>
              <a:lvl1pPr>
                <a:lnSpc>
                  <a:spcPts val="2400"/>
                </a:lnSpc>
                <a:defRPr sz="1700">
                  <a:solidFill>
                    <a:schemeClr val="bg1">
                      <a:lumMod val="95000"/>
                    </a:schemeClr>
                  </a:solidFill>
                  <a:latin typeface="汉仪中等线简" panose="02010609000101010101" pitchFamily="49" charset="-122"/>
                  <a:ea typeface="汉仪中等线简" panose="02010609000101010101" pitchFamily="49" charset="-122"/>
                </a:defRPr>
              </a:lvl1pPr>
            </a:lstStyle>
            <a:p>
              <a:r>
                <a:rPr lang="zh-CN" altLang="en-US" dirty="0"/>
                <a:t>点击输入内容点击输入内容点击输入内容</a:t>
              </a:r>
              <a:endParaRPr lang="zh-CN" altLang="en-US" dirty="0"/>
            </a:p>
            <a:p>
              <a:r>
                <a:rPr lang="zh-CN" altLang="en-US" dirty="0"/>
                <a:t>点击输入内容点击输入内容点击输入内容</a:t>
              </a:r>
              <a:endParaRPr lang="en-US" altLang="zh-CN" dirty="0"/>
            </a:p>
          </p:txBody>
        </p:sp>
      </p:grpSp>
      <p:grpSp>
        <p:nvGrpSpPr>
          <p:cNvPr id="14" name="组合 13"/>
          <p:cNvGrpSpPr/>
          <p:nvPr/>
        </p:nvGrpSpPr>
        <p:grpSpPr>
          <a:xfrm>
            <a:off x="7828974" y="1146416"/>
            <a:ext cx="2569403" cy="5247564"/>
            <a:chOff x="7828974" y="900753"/>
            <a:chExt cx="2569403" cy="5247564"/>
          </a:xfrm>
        </p:grpSpPr>
        <p:pic>
          <p:nvPicPr>
            <p:cNvPr id="12" name="图片 11"/>
            <p:cNvPicPr>
              <a:picLocks noChangeAspect="1"/>
            </p:cNvPicPr>
            <p:nvPr/>
          </p:nvPicPr>
          <p:blipFill rotWithShape="1">
            <a:blip r:embed="rId1" cstate="email"/>
            <a:srcRect/>
            <a:stretch>
              <a:fillRect/>
            </a:stretch>
          </p:blipFill>
          <p:spPr>
            <a:xfrm>
              <a:off x="7942997" y="1378424"/>
              <a:ext cx="2347415" cy="4203510"/>
            </a:xfrm>
            <a:prstGeom prst="rect">
              <a:avLst/>
            </a:prstGeom>
          </p:spPr>
        </p:pic>
        <p:pic>
          <p:nvPicPr>
            <p:cNvPr id="9" name="图片 8"/>
            <p:cNvPicPr>
              <a:picLocks noChangeAspect="1"/>
            </p:cNvPicPr>
            <p:nvPr/>
          </p:nvPicPr>
          <p:blipFill>
            <a:blip r:embed="rId2" cstate="email"/>
            <a:stretch>
              <a:fillRect/>
            </a:stretch>
          </p:blipFill>
          <p:spPr>
            <a:xfrm>
              <a:off x="7828974" y="900753"/>
              <a:ext cx="2569403" cy="5247564"/>
            </a:xfrm>
            <a:prstGeom prst="rect">
              <a:avLst/>
            </a:prstGeom>
          </p:spPr>
        </p:pic>
      </p:grpSp>
      <p:cxnSp>
        <p:nvCxnSpPr>
          <p:cNvPr id="27" name="直接连接符 26"/>
          <p:cNvCxnSpPr/>
          <p:nvPr/>
        </p:nvCxnSpPr>
        <p:spPr>
          <a:xfrm>
            <a:off x="-13648" y="663353"/>
            <a:ext cx="1978926" cy="0"/>
          </a:xfrm>
          <a:prstGeom prst="line">
            <a:avLst/>
          </a:prstGeom>
          <a:ln>
            <a:solidFill>
              <a:srgbClr val="FFD400"/>
            </a:solidFill>
          </a:ln>
        </p:spPr>
        <p:style>
          <a:lnRef idx="1">
            <a:schemeClr val="accent1"/>
          </a:lnRef>
          <a:fillRef idx="0">
            <a:schemeClr val="accent1"/>
          </a:fillRef>
          <a:effectRef idx="0">
            <a:schemeClr val="accent1"/>
          </a:effectRef>
          <a:fontRef idx="minor">
            <a:schemeClr val="tx1"/>
          </a:fontRef>
        </p:style>
      </p:cxnSp>
      <p:sp>
        <p:nvSpPr>
          <p:cNvPr id="28" name="等腰三角形 27"/>
          <p:cNvSpPr/>
          <p:nvPr/>
        </p:nvSpPr>
        <p:spPr>
          <a:xfrm rot="5400000">
            <a:off x="1781032" y="226625"/>
            <a:ext cx="464024" cy="382137"/>
          </a:xfrm>
          <a:prstGeom prst="triangle">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104826" y="201688"/>
            <a:ext cx="1955985" cy="461665"/>
          </a:xfrm>
          <a:prstGeom prst="rect">
            <a:avLst/>
          </a:prstGeom>
          <a:noFill/>
        </p:spPr>
        <p:txBody>
          <a:bodyPr wrap="none" rtlCol="0" anchor="ctr">
            <a:spAutoFit/>
          </a:bodyPr>
          <a:lstStyle/>
          <a:p>
            <a:pPr algn="r"/>
            <a:r>
              <a:rPr lang="zh-CN" altLang="en-US" sz="2400" dirty="0">
                <a:solidFill>
                  <a:srgbClr val="2C445A"/>
                </a:solidFill>
                <a:latin typeface="汉仪铸字美心体W" panose="00000500000000000000" pitchFamily="2" charset="-122"/>
                <a:ea typeface="汉仪铸字美心体W" panose="00000500000000000000" pitchFamily="2" charset="-122"/>
              </a:rPr>
              <a:t>社交应用 </a:t>
            </a:r>
            <a:r>
              <a:rPr lang="en-US" altLang="zh-CN" sz="2400" dirty="0">
                <a:solidFill>
                  <a:srgbClr val="2C445A"/>
                </a:solidFill>
                <a:latin typeface="汉仪铸字美心体W" panose="00000500000000000000" pitchFamily="2" charset="-122"/>
                <a:ea typeface="汉仪铸字美心体W" panose="00000500000000000000" pitchFamily="2" charset="-122"/>
              </a:rPr>
              <a:t>04</a:t>
            </a:r>
            <a:endParaRPr lang="zh-CN" altLang="en-US" sz="2400" dirty="0">
              <a:solidFill>
                <a:srgbClr val="2C445A"/>
              </a:solidFill>
              <a:latin typeface="汉仪铸字美心体W" panose="00000500000000000000" pitchFamily="2" charset="-122"/>
              <a:ea typeface="汉仪铸字美心体W" panose="00000500000000000000" pitchFamily="2" charset="-122"/>
            </a:endParaRPr>
          </a:p>
        </p:txBody>
      </p:sp>
    </p:spTree>
  </p:cSld>
  <p:clrMapOvr>
    <a:masterClrMapping/>
  </p:clrMapOvr>
  <p:transition spd="slow" advClick="0"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0-#ppt_w/2"/>
                                          </p:val>
                                        </p:tav>
                                        <p:tav tm="100000">
                                          <p:val>
                                            <p:strVal val="#ppt_x"/>
                                          </p:val>
                                        </p:tav>
                                      </p:tavLst>
                                    </p:anim>
                                    <p:anim calcmode="lin" valueType="num">
                                      <p:cBhvr additive="base">
                                        <p:cTn id="8" dur="10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75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1000" fill="hold"/>
                                        <p:tgtEl>
                                          <p:spTgt spid="39"/>
                                        </p:tgtEl>
                                        <p:attrNameLst>
                                          <p:attrName>ppt_x</p:attrName>
                                        </p:attrNameLst>
                                      </p:cBhvr>
                                      <p:tavLst>
                                        <p:tav tm="0">
                                          <p:val>
                                            <p:strVal val="0-#ppt_w/2"/>
                                          </p:val>
                                        </p:tav>
                                        <p:tav tm="100000">
                                          <p:val>
                                            <p:strVal val="#ppt_x"/>
                                          </p:val>
                                        </p:tav>
                                      </p:tavLst>
                                    </p:anim>
                                    <p:anim calcmode="lin" valueType="num">
                                      <p:cBhvr additive="base">
                                        <p:cTn id="12" dur="10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50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0-#ppt_w/2"/>
                                          </p:val>
                                        </p:tav>
                                        <p:tav tm="100000">
                                          <p:val>
                                            <p:strVal val="#ppt_x"/>
                                          </p:val>
                                        </p:tav>
                                      </p:tavLst>
                                    </p:anim>
                                    <p:anim calcmode="lin" valueType="num">
                                      <p:cBhvr additive="base">
                                        <p:cTn id="16" dur="1000" fill="hold"/>
                                        <p:tgtEl>
                                          <p:spTgt spid="4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000" fill="hold"/>
                                        <p:tgtEl>
                                          <p:spTgt spid="23"/>
                                        </p:tgtEl>
                                        <p:attrNameLst>
                                          <p:attrName>ppt_x</p:attrName>
                                        </p:attrNameLst>
                                      </p:cBhvr>
                                      <p:tavLst>
                                        <p:tav tm="0">
                                          <p:val>
                                            <p:strVal val="1+#ppt_w/2"/>
                                          </p:val>
                                        </p:tav>
                                        <p:tav tm="100000">
                                          <p:val>
                                            <p:strVal val="#ppt_x"/>
                                          </p:val>
                                        </p:tav>
                                      </p:tavLst>
                                    </p:anim>
                                    <p:anim calcmode="lin" valueType="num">
                                      <p:cBhvr additive="base">
                                        <p:cTn id="20" dur="1000" fill="hold"/>
                                        <p:tgtEl>
                                          <p:spTgt spid="23"/>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75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1000" fill="hold"/>
                                        <p:tgtEl>
                                          <p:spTgt spid="51"/>
                                        </p:tgtEl>
                                        <p:attrNameLst>
                                          <p:attrName>ppt_x</p:attrName>
                                        </p:attrNameLst>
                                      </p:cBhvr>
                                      <p:tavLst>
                                        <p:tav tm="0">
                                          <p:val>
                                            <p:strVal val="1+#ppt_w/2"/>
                                          </p:val>
                                        </p:tav>
                                        <p:tav tm="100000">
                                          <p:val>
                                            <p:strVal val="#ppt_x"/>
                                          </p:val>
                                        </p:tav>
                                      </p:tavLst>
                                    </p:anim>
                                    <p:anim calcmode="lin" valueType="num">
                                      <p:cBhvr additive="base">
                                        <p:cTn id="24" dur="1000" fill="hold"/>
                                        <p:tgtEl>
                                          <p:spTgt spid="51"/>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150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1000" fill="hold"/>
                                        <p:tgtEl>
                                          <p:spTgt spid="52"/>
                                        </p:tgtEl>
                                        <p:attrNameLst>
                                          <p:attrName>ppt_x</p:attrName>
                                        </p:attrNameLst>
                                      </p:cBhvr>
                                      <p:tavLst>
                                        <p:tav tm="0">
                                          <p:val>
                                            <p:strVal val="1+#ppt_w/2"/>
                                          </p:val>
                                        </p:tav>
                                        <p:tav tm="100000">
                                          <p:val>
                                            <p:strVal val="#ppt_x"/>
                                          </p:val>
                                        </p:tav>
                                      </p:tavLst>
                                    </p:anim>
                                    <p:anim calcmode="lin" valueType="num">
                                      <p:cBhvr additive="base">
                                        <p:cTn id="28" dur="10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15821" y="4072736"/>
            <a:ext cx="2437065" cy="2007325"/>
            <a:chOff x="1015820" y="4320331"/>
            <a:chExt cx="2437065" cy="2007325"/>
          </a:xfrm>
        </p:grpSpPr>
        <p:sp>
          <p:nvSpPr>
            <p:cNvPr id="64" name="文本框 63"/>
            <p:cNvSpPr txBox="1"/>
            <p:nvPr/>
          </p:nvSpPr>
          <p:spPr>
            <a:xfrm>
              <a:off x="1413371" y="4320331"/>
              <a:ext cx="1620957" cy="523220"/>
            </a:xfrm>
            <a:prstGeom prst="rect">
              <a:avLst/>
            </a:prstGeom>
            <a:noFill/>
          </p:spPr>
          <p:txBody>
            <a:bodyPr wrap="none" rtlCol="0" anchor="ctr">
              <a:spAutoFit/>
            </a:bodyPr>
            <a:lstStyle/>
            <a:p>
              <a:pPr algn="ctr"/>
              <a:r>
                <a:rPr lang="zh-CN" altLang="en-US" sz="2800" dirty="0">
                  <a:solidFill>
                    <a:srgbClr val="2C445A"/>
                  </a:solidFill>
                  <a:latin typeface="汉仪铸字美心体W" panose="00000500000000000000" pitchFamily="2" charset="-122"/>
                  <a:ea typeface="汉仪铸字美心体W" panose="00000500000000000000" pitchFamily="2" charset="-122"/>
                </a:rPr>
                <a:t>销售社交</a:t>
              </a:r>
              <a:endParaRPr lang="zh-CN" altLang="en-US" sz="2800" dirty="0">
                <a:solidFill>
                  <a:srgbClr val="2C445A"/>
                </a:solidFill>
                <a:latin typeface="汉仪铸字美心体W" panose="00000500000000000000" pitchFamily="2" charset="-122"/>
                <a:ea typeface="汉仪铸字美心体W" panose="00000500000000000000" pitchFamily="2" charset="-122"/>
              </a:endParaRPr>
            </a:p>
          </p:txBody>
        </p:sp>
        <p:sp>
          <p:nvSpPr>
            <p:cNvPr id="65" name="文本框 64"/>
            <p:cNvSpPr txBox="1"/>
            <p:nvPr/>
          </p:nvSpPr>
          <p:spPr>
            <a:xfrm>
              <a:off x="1015820" y="4901625"/>
              <a:ext cx="2416046" cy="1426031"/>
            </a:xfrm>
            <a:prstGeom prst="rect">
              <a:avLst/>
            </a:prstGeom>
            <a:noFill/>
          </p:spPr>
          <p:txBody>
            <a:bodyPr wrap="none" rtlCol="0">
              <a:spAutoFit/>
            </a:bodyPr>
            <a:lstStyle/>
            <a:p>
              <a:pPr algn="ctr">
                <a:lnSpc>
                  <a:spcPts val="2600"/>
                </a:lnSpc>
              </a:pPr>
              <a:r>
                <a:rPr lang="zh-CN" altLang="en-US" sz="1600" spc="-150" dirty="0">
                  <a:solidFill>
                    <a:schemeClr val="tx1">
                      <a:lumMod val="65000"/>
                      <a:lumOff val="35000"/>
                    </a:schemeClr>
                  </a:solidFill>
                  <a:latin typeface="汉仪中等线简" panose="02010609000101010101" pitchFamily="49" charset="-122"/>
                  <a:ea typeface="汉仪中等线简" panose="02010609000101010101" pitchFamily="49" charset="-122"/>
                </a:rPr>
                <a:t>点击输入内容点击输入内容</a:t>
              </a:r>
              <a:endParaRPr lang="zh-CN" altLang="en-US" sz="1600" spc="-150" dirty="0">
                <a:solidFill>
                  <a:schemeClr val="tx1">
                    <a:lumMod val="65000"/>
                    <a:lumOff val="35000"/>
                  </a:schemeClr>
                </a:solidFill>
                <a:latin typeface="汉仪中等线简" panose="02010609000101010101" pitchFamily="49" charset="-122"/>
                <a:ea typeface="汉仪中等线简" panose="02010609000101010101" pitchFamily="49" charset="-122"/>
              </a:endParaRPr>
            </a:p>
            <a:p>
              <a:pPr algn="ctr">
                <a:lnSpc>
                  <a:spcPts val="2600"/>
                </a:lnSpc>
              </a:pPr>
              <a:r>
                <a:rPr lang="zh-CN" altLang="en-US" sz="1600" spc="-150" dirty="0">
                  <a:solidFill>
                    <a:schemeClr val="tx1">
                      <a:lumMod val="65000"/>
                      <a:lumOff val="35000"/>
                    </a:schemeClr>
                  </a:solidFill>
                  <a:latin typeface="汉仪中等线简" panose="02010609000101010101" pitchFamily="49" charset="-122"/>
                  <a:ea typeface="汉仪中等线简" panose="02010609000101010101" pitchFamily="49" charset="-122"/>
                </a:rPr>
                <a:t>点击输入内容点击输入内容</a:t>
              </a:r>
              <a:endParaRPr lang="en-US" altLang="zh-CN" sz="1600" spc="-150" dirty="0">
                <a:solidFill>
                  <a:schemeClr val="tx1">
                    <a:lumMod val="65000"/>
                    <a:lumOff val="35000"/>
                  </a:schemeClr>
                </a:solidFill>
                <a:latin typeface="汉仪中等线简" panose="02010609000101010101" pitchFamily="49" charset="-122"/>
                <a:ea typeface="汉仪中等线简" panose="02010609000101010101" pitchFamily="49" charset="-122"/>
              </a:endParaRPr>
            </a:p>
            <a:p>
              <a:pPr algn="ctr">
                <a:lnSpc>
                  <a:spcPts val="2600"/>
                </a:lnSpc>
              </a:pPr>
              <a:r>
                <a:rPr lang="zh-CN" altLang="en-US" sz="1600" spc="-150" dirty="0">
                  <a:solidFill>
                    <a:schemeClr val="tx1">
                      <a:lumMod val="65000"/>
                      <a:lumOff val="35000"/>
                    </a:schemeClr>
                  </a:solidFill>
                  <a:latin typeface="汉仪中等线简" panose="02010609000101010101" pitchFamily="49" charset="-122"/>
                  <a:ea typeface="汉仪中等线简" panose="02010609000101010101" pitchFamily="49" charset="-122"/>
                </a:rPr>
                <a:t>点击输入内容点击输入内容</a:t>
              </a:r>
              <a:endParaRPr lang="en-US" altLang="zh-CN" sz="1600" spc="-150" dirty="0">
                <a:solidFill>
                  <a:schemeClr val="tx1">
                    <a:lumMod val="65000"/>
                    <a:lumOff val="35000"/>
                  </a:schemeClr>
                </a:solidFill>
                <a:latin typeface="汉仪中等线简" panose="02010609000101010101" pitchFamily="49" charset="-122"/>
                <a:ea typeface="汉仪中等线简" panose="02010609000101010101" pitchFamily="49" charset="-122"/>
              </a:endParaRPr>
            </a:p>
            <a:p>
              <a:pPr algn="ctr">
                <a:lnSpc>
                  <a:spcPts val="2600"/>
                </a:lnSpc>
              </a:pPr>
              <a:r>
                <a:rPr lang="zh-CN" altLang="en-US" sz="1600" spc="-150" dirty="0">
                  <a:solidFill>
                    <a:schemeClr val="tx1">
                      <a:lumMod val="65000"/>
                      <a:lumOff val="35000"/>
                    </a:schemeClr>
                  </a:solidFill>
                  <a:latin typeface="汉仪中等线简" panose="02010609000101010101" pitchFamily="49" charset="-122"/>
                  <a:ea typeface="汉仪中等线简" panose="02010609000101010101" pitchFamily="49" charset="-122"/>
                </a:rPr>
                <a:t>点击输入内容点击输入内容</a:t>
              </a:r>
              <a:endParaRPr lang="en-US" altLang="zh-CN" sz="1600" spc="-150" dirty="0">
                <a:solidFill>
                  <a:schemeClr val="tx1">
                    <a:lumMod val="65000"/>
                    <a:lumOff val="35000"/>
                  </a:schemeClr>
                </a:solidFill>
                <a:latin typeface="汉仪中等线简" panose="02010609000101010101" pitchFamily="49" charset="-122"/>
                <a:ea typeface="汉仪中等线简" panose="02010609000101010101" pitchFamily="49" charset="-122"/>
              </a:endParaRPr>
            </a:p>
          </p:txBody>
        </p:sp>
        <p:cxnSp>
          <p:nvCxnSpPr>
            <p:cNvPr id="63" name="直接连接符 62"/>
            <p:cNvCxnSpPr/>
            <p:nvPr/>
          </p:nvCxnSpPr>
          <p:spPr>
            <a:xfrm>
              <a:off x="1024407" y="4883906"/>
              <a:ext cx="2428478" cy="0"/>
            </a:xfrm>
            <a:prstGeom prst="line">
              <a:avLst/>
            </a:prstGeom>
            <a:ln>
              <a:solidFill>
                <a:srgbClr val="F5AE1A"/>
              </a:solidFill>
            </a:ln>
          </p:spPr>
          <p:style>
            <a:lnRef idx="1">
              <a:schemeClr val="accent1"/>
            </a:lnRef>
            <a:fillRef idx="0">
              <a:schemeClr val="accent1"/>
            </a:fillRef>
            <a:effectRef idx="0">
              <a:schemeClr val="accent1"/>
            </a:effectRef>
            <a:fontRef idx="minor">
              <a:schemeClr val="tx1"/>
            </a:fontRef>
          </p:style>
        </p:cxnSp>
      </p:grpSp>
      <p:grpSp>
        <p:nvGrpSpPr>
          <p:cNvPr id="66" name="组合 65"/>
          <p:cNvGrpSpPr/>
          <p:nvPr/>
        </p:nvGrpSpPr>
        <p:grpSpPr>
          <a:xfrm>
            <a:off x="3641357" y="4072736"/>
            <a:ext cx="2437065" cy="2007325"/>
            <a:chOff x="1015820" y="4320331"/>
            <a:chExt cx="2437065" cy="2007325"/>
          </a:xfrm>
        </p:grpSpPr>
        <p:sp>
          <p:nvSpPr>
            <p:cNvPr id="67" name="文本框 66"/>
            <p:cNvSpPr txBox="1"/>
            <p:nvPr/>
          </p:nvSpPr>
          <p:spPr>
            <a:xfrm>
              <a:off x="1414169" y="4320331"/>
              <a:ext cx="1619354" cy="523220"/>
            </a:xfrm>
            <a:prstGeom prst="rect">
              <a:avLst/>
            </a:prstGeom>
            <a:noFill/>
          </p:spPr>
          <p:txBody>
            <a:bodyPr wrap="none" rtlCol="0" anchor="ctr">
              <a:spAutoFit/>
            </a:bodyPr>
            <a:lstStyle>
              <a:defPPr>
                <a:defRPr lang="en-US"/>
              </a:defPPr>
              <a:lvl1pPr algn="ctr">
                <a:defRPr sz="2800">
                  <a:solidFill>
                    <a:srgbClr val="2C445A"/>
                  </a:solidFill>
                  <a:latin typeface="汉仪铸字美心体W" panose="00000500000000000000" pitchFamily="2" charset="-122"/>
                  <a:ea typeface="汉仪铸字美心体W" panose="00000500000000000000" pitchFamily="2" charset="-122"/>
                </a:defRPr>
              </a:lvl1pPr>
            </a:lstStyle>
            <a:p>
              <a:r>
                <a:rPr lang="zh-CN" altLang="en-US" dirty="0"/>
                <a:t>销售社交</a:t>
              </a:r>
              <a:endParaRPr lang="zh-CN" altLang="en-US" dirty="0"/>
            </a:p>
          </p:txBody>
        </p:sp>
        <p:sp>
          <p:nvSpPr>
            <p:cNvPr id="68" name="文本框 67"/>
            <p:cNvSpPr txBox="1"/>
            <p:nvPr/>
          </p:nvSpPr>
          <p:spPr>
            <a:xfrm>
              <a:off x="1015820" y="4901625"/>
              <a:ext cx="2416046" cy="1426031"/>
            </a:xfrm>
            <a:prstGeom prst="rect">
              <a:avLst/>
            </a:prstGeom>
            <a:noFill/>
          </p:spPr>
          <p:txBody>
            <a:bodyPr wrap="none" rtlCol="0">
              <a:spAutoFit/>
            </a:bodyPr>
            <a:lstStyle>
              <a:defPPr>
                <a:defRPr lang="en-US"/>
              </a:defPPr>
              <a:lvl1pPr algn="ctr">
                <a:lnSpc>
                  <a:spcPts val="2600"/>
                </a:lnSpc>
                <a:defRPr sz="1600" spc="-150">
                  <a:solidFill>
                    <a:schemeClr val="tx1">
                      <a:lumMod val="65000"/>
                      <a:lumOff val="35000"/>
                    </a:schemeClr>
                  </a:solidFill>
                  <a:latin typeface="汉仪中等线简" panose="02010609000101010101" pitchFamily="49" charset="-122"/>
                  <a:ea typeface="汉仪中等线简" panose="02010609000101010101" pitchFamily="49" charset="-122"/>
                </a:defRPr>
              </a:lvl1pPr>
            </a:lstStyle>
            <a:p>
              <a:r>
                <a:rPr lang="zh-CN" altLang="en-US" dirty="0"/>
                <a:t>点击输入内容点击输入内容</a:t>
              </a:r>
              <a:endParaRPr lang="zh-CN" altLang="en-US" dirty="0"/>
            </a:p>
            <a:p>
              <a:r>
                <a:rPr lang="zh-CN" altLang="en-US" dirty="0"/>
                <a:t>点击输入内容点击输入内容</a:t>
              </a:r>
              <a:endParaRPr lang="en-US" altLang="zh-CN" dirty="0"/>
            </a:p>
            <a:p>
              <a:r>
                <a:rPr lang="zh-CN" altLang="en-US" dirty="0"/>
                <a:t>点击输入内容点击输入内容</a:t>
              </a:r>
              <a:endParaRPr lang="en-US" altLang="zh-CN" dirty="0"/>
            </a:p>
            <a:p>
              <a:r>
                <a:rPr lang="zh-CN" altLang="en-US" dirty="0"/>
                <a:t>点击输入内容点击输入内容</a:t>
              </a:r>
              <a:endParaRPr lang="en-US" altLang="zh-CN" dirty="0"/>
            </a:p>
          </p:txBody>
        </p:sp>
        <p:cxnSp>
          <p:nvCxnSpPr>
            <p:cNvPr id="69" name="直接连接符 68"/>
            <p:cNvCxnSpPr/>
            <p:nvPr/>
          </p:nvCxnSpPr>
          <p:spPr>
            <a:xfrm>
              <a:off x="1024407" y="4883906"/>
              <a:ext cx="2428478" cy="0"/>
            </a:xfrm>
            <a:prstGeom prst="line">
              <a:avLst/>
            </a:prstGeom>
            <a:ln>
              <a:solidFill>
                <a:srgbClr val="F5AE1A"/>
              </a:solidFill>
            </a:ln>
          </p:spPr>
          <p:style>
            <a:lnRef idx="1">
              <a:schemeClr val="accent1"/>
            </a:lnRef>
            <a:fillRef idx="0">
              <a:schemeClr val="accent1"/>
            </a:fillRef>
            <a:effectRef idx="0">
              <a:schemeClr val="accent1"/>
            </a:effectRef>
            <a:fontRef idx="minor">
              <a:schemeClr val="tx1"/>
            </a:fontRef>
          </p:style>
        </p:cxnSp>
      </p:grpSp>
      <p:grpSp>
        <p:nvGrpSpPr>
          <p:cNvPr id="70" name="组合 69"/>
          <p:cNvGrpSpPr/>
          <p:nvPr/>
        </p:nvGrpSpPr>
        <p:grpSpPr>
          <a:xfrm>
            <a:off x="6266893" y="4072736"/>
            <a:ext cx="2437065" cy="2007325"/>
            <a:chOff x="1015820" y="4320331"/>
            <a:chExt cx="2437065" cy="2007325"/>
          </a:xfrm>
        </p:grpSpPr>
        <p:sp>
          <p:nvSpPr>
            <p:cNvPr id="71" name="文本框 70"/>
            <p:cNvSpPr txBox="1"/>
            <p:nvPr/>
          </p:nvSpPr>
          <p:spPr>
            <a:xfrm>
              <a:off x="1414169" y="4320331"/>
              <a:ext cx="1619354" cy="523220"/>
            </a:xfrm>
            <a:prstGeom prst="rect">
              <a:avLst/>
            </a:prstGeom>
            <a:noFill/>
          </p:spPr>
          <p:txBody>
            <a:bodyPr wrap="none" rtlCol="0" anchor="ctr">
              <a:spAutoFit/>
            </a:bodyPr>
            <a:lstStyle>
              <a:defPPr>
                <a:defRPr lang="en-US"/>
              </a:defPPr>
              <a:lvl1pPr algn="ctr">
                <a:defRPr sz="2800">
                  <a:solidFill>
                    <a:srgbClr val="2C445A"/>
                  </a:solidFill>
                  <a:latin typeface="汉仪铸字美心体W" panose="00000500000000000000" pitchFamily="2" charset="-122"/>
                  <a:ea typeface="汉仪铸字美心体W" panose="00000500000000000000" pitchFamily="2" charset="-122"/>
                </a:defRPr>
              </a:lvl1pPr>
            </a:lstStyle>
            <a:p>
              <a:r>
                <a:rPr lang="zh-CN" altLang="en-US" dirty="0"/>
                <a:t>销售社交</a:t>
              </a:r>
              <a:endParaRPr lang="zh-CN" altLang="en-US" dirty="0"/>
            </a:p>
          </p:txBody>
        </p:sp>
        <p:sp>
          <p:nvSpPr>
            <p:cNvPr id="72" name="文本框 71"/>
            <p:cNvSpPr txBox="1"/>
            <p:nvPr/>
          </p:nvSpPr>
          <p:spPr>
            <a:xfrm>
              <a:off x="1015820" y="4901625"/>
              <a:ext cx="2416046" cy="1426031"/>
            </a:xfrm>
            <a:prstGeom prst="rect">
              <a:avLst/>
            </a:prstGeom>
            <a:noFill/>
          </p:spPr>
          <p:txBody>
            <a:bodyPr wrap="none" rtlCol="0">
              <a:spAutoFit/>
            </a:bodyPr>
            <a:lstStyle>
              <a:defPPr>
                <a:defRPr lang="en-US"/>
              </a:defPPr>
              <a:lvl1pPr algn="ctr">
                <a:lnSpc>
                  <a:spcPts val="2600"/>
                </a:lnSpc>
                <a:defRPr sz="1600" spc="-150">
                  <a:solidFill>
                    <a:schemeClr val="tx1">
                      <a:lumMod val="65000"/>
                      <a:lumOff val="35000"/>
                    </a:schemeClr>
                  </a:solidFill>
                  <a:latin typeface="汉仪中等线简" panose="02010609000101010101" pitchFamily="49" charset="-122"/>
                  <a:ea typeface="汉仪中等线简" panose="02010609000101010101" pitchFamily="49" charset="-122"/>
                </a:defRPr>
              </a:lvl1pPr>
            </a:lstStyle>
            <a:p>
              <a:r>
                <a:rPr lang="zh-CN" altLang="en-US" dirty="0"/>
                <a:t>点击输入内容点击输入内容</a:t>
              </a:r>
              <a:endParaRPr lang="zh-CN" altLang="en-US" dirty="0"/>
            </a:p>
            <a:p>
              <a:r>
                <a:rPr lang="zh-CN" altLang="en-US" dirty="0"/>
                <a:t>点击输入内容点击输入内容</a:t>
              </a:r>
              <a:endParaRPr lang="en-US" altLang="zh-CN" dirty="0"/>
            </a:p>
            <a:p>
              <a:r>
                <a:rPr lang="zh-CN" altLang="en-US" dirty="0"/>
                <a:t>点击输入内容点击输入内容</a:t>
              </a:r>
              <a:endParaRPr lang="en-US" altLang="zh-CN" dirty="0"/>
            </a:p>
            <a:p>
              <a:r>
                <a:rPr lang="zh-CN" altLang="en-US" dirty="0"/>
                <a:t>点击输入内容点击输入内容</a:t>
              </a:r>
              <a:endParaRPr lang="en-US" altLang="zh-CN" dirty="0"/>
            </a:p>
          </p:txBody>
        </p:sp>
        <p:cxnSp>
          <p:nvCxnSpPr>
            <p:cNvPr id="73" name="直接连接符 72"/>
            <p:cNvCxnSpPr/>
            <p:nvPr/>
          </p:nvCxnSpPr>
          <p:spPr>
            <a:xfrm>
              <a:off x="1024407" y="4883906"/>
              <a:ext cx="2428478" cy="0"/>
            </a:xfrm>
            <a:prstGeom prst="line">
              <a:avLst/>
            </a:prstGeom>
            <a:ln>
              <a:solidFill>
                <a:srgbClr val="F5AE1A"/>
              </a:solidFill>
            </a:ln>
          </p:spPr>
          <p:style>
            <a:lnRef idx="1">
              <a:schemeClr val="accent1"/>
            </a:lnRef>
            <a:fillRef idx="0">
              <a:schemeClr val="accent1"/>
            </a:fillRef>
            <a:effectRef idx="0">
              <a:schemeClr val="accent1"/>
            </a:effectRef>
            <a:fontRef idx="minor">
              <a:schemeClr val="tx1"/>
            </a:fontRef>
          </p:style>
        </p:cxnSp>
      </p:grpSp>
      <p:grpSp>
        <p:nvGrpSpPr>
          <p:cNvPr id="74" name="组合 73"/>
          <p:cNvGrpSpPr/>
          <p:nvPr/>
        </p:nvGrpSpPr>
        <p:grpSpPr>
          <a:xfrm>
            <a:off x="8892429" y="4072736"/>
            <a:ext cx="2437065" cy="2007325"/>
            <a:chOff x="1015820" y="4320331"/>
            <a:chExt cx="2437065" cy="2007325"/>
          </a:xfrm>
        </p:grpSpPr>
        <p:sp>
          <p:nvSpPr>
            <p:cNvPr id="75" name="文本框 74"/>
            <p:cNvSpPr txBox="1"/>
            <p:nvPr/>
          </p:nvSpPr>
          <p:spPr>
            <a:xfrm>
              <a:off x="1414169" y="4320331"/>
              <a:ext cx="1619354" cy="523220"/>
            </a:xfrm>
            <a:prstGeom prst="rect">
              <a:avLst/>
            </a:prstGeom>
            <a:noFill/>
          </p:spPr>
          <p:txBody>
            <a:bodyPr wrap="none" rtlCol="0" anchor="ctr">
              <a:spAutoFit/>
            </a:bodyPr>
            <a:lstStyle>
              <a:defPPr>
                <a:defRPr lang="en-US"/>
              </a:defPPr>
              <a:lvl1pPr algn="ctr">
                <a:defRPr sz="2800">
                  <a:solidFill>
                    <a:srgbClr val="2C445A"/>
                  </a:solidFill>
                  <a:latin typeface="汉仪铸字美心体W" panose="00000500000000000000" pitchFamily="2" charset="-122"/>
                  <a:ea typeface="汉仪铸字美心体W" panose="00000500000000000000" pitchFamily="2" charset="-122"/>
                </a:defRPr>
              </a:lvl1pPr>
            </a:lstStyle>
            <a:p>
              <a:r>
                <a:rPr lang="zh-CN" altLang="en-US" dirty="0"/>
                <a:t>销售社交</a:t>
              </a:r>
              <a:endParaRPr lang="zh-CN" altLang="en-US" dirty="0"/>
            </a:p>
          </p:txBody>
        </p:sp>
        <p:sp>
          <p:nvSpPr>
            <p:cNvPr id="76" name="文本框 75"/>
            <p:cNvSpPr txBox="1"/>
            <p:nvPr/>
          </p:nvSpPr>
          <p:spPr>
            <a:xfrm>
              <a:off x="1015820" y="4901625"/>
              <a:ext cx="2416046" cy="1426031"/>
            </a:xfrm>
            <a:prstGeom prst="rect">
              <a:avLst/>
            </a:prstGeom>
            <a:noFill/>
          </p:spPr>
          <p:txBody>
            <a:bodyPr wrap="none" rtlCol="0">
              <a:spAutoFit/>
            </a:bodyPr>
            <a:lstStyle>
              <a:defPPr>
                <a:defRPr lang="en-US"/>
              </a:defPPr>
              <a:lvl1pPr algn="ctr">
                <a:lnSpc>
                  <a:spcPts val="2600"/>
                </a:lnSpc>
                <a:defRPr sz="1600" spc="-150">
                  <a:solidFill>
                    <a:schemeClr val="tx1">
                      <a:lumMod val="65000"/>
                      <a:lumOff val="35000"/>
                    </a:schemeClr>
                  </a:solidFill>
                  <a:latin typeface="汉仪中等线简" panose="02010609000101010101" pitchFamily="49" charset="-122"/>
                  <a:ea typeface="汉仪中等线简" panose="02010609000101010101" pitchFamily="49" charset="-122"/>
                </a:defRPr>
              </a:lvl1pPr>
            </a:lstStyle>
            <a:p>
              <a:r>
                <a:rPr lang="zh-CN" altLang="en-US" dirty="0"/>
                <a:t>点击输入内容点击输入内容</a:t>
              </a:r>
              <a:endParaRPr lang="zh-CN" altLang="en-US" dirty="0"/>
            </a:p>
            <a:p>
              <a:r>
                <a:rPr lang="zh-CN" altLang="en-US" dirty="0"/>
                <a:t>点击输入内容点击输入内容</a:t>
              </a:r>
              <a:endParaRPr lang="en-US" altLang="zh-CN" dirty="0"/>
            </a:p>
            <a:p>
              <a:r>
                <a:rPr lang="zh-CN" altLang="en-US" dirty="0"/>
                <a:t>点击输入内容点击输入内容</a:t>
              </a:r>
              <a:endParaRPr lang="en-US" altLang="zh-CN" dirty="0"/>
            </a:p>
            <a:p>
              <a:r>
                <a:rPr lang="zh-CN" altLang="en-US" dirty="0"/>
                <a:t>点击输入内容点击输入内容</a:t>
              </a:r>
              <a:endParaRPr lang="en-US" altLang="zh-CN" dirty="0"/>
            </a:p>
          </p:txBody>
        </p:sp>
        <p:cxnSp>
          <p:nvCxnSpPr>
            <p:cNvPr id="77" name="直接连接符 76"/>
            <p:cNvCxnSpPr/>
            <p:nvPr/>
          </p:nvCxnSpPr>
          <p:spPr>
            <a:xfrm>
              <a:off x="1024407" y="4883906"/>
              <a:ext cx="2428478" cy="0"/>
            </a:xfrm>
            <a:prstGeom prst="line">
              <a:avLst/>
            </a:prstGeom>
            <a:ln>
              <a:solidFill>
                <a:srgbClr val="F5AE1A"/>
              </a:solidFill>
            </a:ln>
          </p:spPr>
          <p:style>
            <a:lnRef idx="1">
              <a:schemeClr val="accent1"/>
            </a:lnRef>
            <a:fillRef idx="0">
              <a:schemeClr val="accent1"/>
            </a:fillRef>
            <a:effectRef idx="0">
              <a:schemeClr val="accent1"/>
            </a:effectRef>
            <a:fontRef idx="minor">
              <a:schemeClr val="tx1"/>
            </a:fontRef>
          </p:style>
        </p:cxnSp>
      </p:grpSp>
      <p:cxnSp>
        <p:nvCxnSpPr>
          <p:cNvPr id="25" name="直接连接符 24"/>
          <p:cNvCxnSpPr/>
          <p:nvPr/>
        </p:nvCxnSpPr>
        <p:spPr>
          <a:xfrm>
            <a:off x="-13648" y="663353"/>
            <a:ext cx="1978926" cy="0"/>
          </a:xfrm>
          <a:prstGeom prst="line">
            <a:avLst/>
          </a:prstGeom>
          <a:ln>
            <a:solidFill>
              <a:srgbClr val="FFD400"/>
            </a:solidFill>
          </a:ln>
        </p:spPr>
        <p:style>
          <a:lnRef idx="1">
            <a:schemeClr val="accent1"/>
          </a:lnRef>
          <a:fillRef idx="0">
            <a:schemeClr val="accent1"/>
          </a:fillRef>
          <a:effectRef idx="0">
            <a:schemeClr val="accent1"/>
          </a:effectRef>
          <a:fontRef idx="minor">
            <a:schemeClr val="tx1"/>
          </a:fontRef>
        </p:style>
      </p:cxnSp>
      <p:sp>
        <p:nvSpPr>
          <p:cNvPr id="26" name="等腰三角形 25"/>
          <p:cNvSpPr/>
          <p:nvPr/>
        </p:nvSpPr>
        <p:spPr>
          <a:xfrm rot="5400000">
            <a:off x="1781032" y="226625"/>
            <a:ext cx="464024" cy="382137"/>
          </a:xfrm>
          <a:prstGeom prst="triangle">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104826" y="201688"/>
            <a:ext cx="1955985" cy="461665"/>
          </a:xfrm>
          <a:prstGeom prst="rect">
            <a:avLst/>
          </a:prstGeom>
          <a:noFill/>
        </p:spPr>
        <p:txBody>
          <a:bodyPr wrap="none" rtlCol="0" anchor="ctr">
            <a:spAutoFit/>
          </a:bodyPr>
          <a:lstStyle/>
          <a:p>
            <a:pPr algn="r"/>
            <a:r>
              <a:rPr lang="zh-CN" altLang="en-US" sz="2400" dirty="0">
                <a:solidFill>
                  <a:srgbClr val="2C445A"/>
                </a:solidFill>
                <a:latin typeface="汉仪铸字美心体W" panose="00000500000000000000" pitchFamily="2" charset="-122"/>
                <a:ea typeface="汉仪铸字美心体W" panose="00000500000000000000" pitchFamily="2" charset="-122"/>
              </a:rPr>
              <a:t>社交应用 </a:t>
            </a:r>
            <a:r>
              <a:rPr lang="en-US" altLang="zh-CN" sz="2400" dirty="0">
                <a:solidFill>
                  <a:srgbClr val="2C445A"/>
                </a:solidFill>
                <a:latin typeface="汉仪铸字美心体W" panose="00000500000000000000" pitchFamily="2" charset="-122"/>
                <a:ea typeface="汉仪铸字美心体W" panose="00000500000000000000" pitchFamily="2" charset="-122"/>
              </a:rPr>
              <a:t>04</a:t>
            </a:r>
            <a:endParaRPr lang="zh-CN" altLang="en-US" sz="2400" dirty="0">
              <a:solidFill>
                <a:srgbClr val="2C445A"/>
              </a:solidFill>
              <a:latin typeface="汉仪铸字美心体W" panose="00000500000000000000" pitchFamily="2" charset="-122"/>
              <a:ea typeface="汉仪铸字美心体W" panose="00000500000000000000" pitchFamily="2" charset="-122"/>
            </a:endParaRPr>
          </a:p>
        </p:txBody>
      </p:sp>
      <p:pic>
        <p:nvPicPr>
          <p:cNvPr id="2" name="图片 1"/>
          <p:cNvPicPr>
            <a:picLocks noChangeAspect="1"/>
          </p:cNvPicPr>
          <p:nvPr/>
        </p:nvPicPr>
        <p:blipFill>
          <a:blip r:embed="rId1" cstate="email"/>
          <a:stretch>
            <a:fillRect/>
          </a:stretch>
        </p:blipFill>
        <p:spPr>
          <a:xfrm>
            <a:off x="980617" y="1298012"/>
            <a:ext cx="10230766" cy="2406235"/>
          </a:xfrm>
          <a:prstGeom prst="rect">
            <a:avLst/>
          </a:prstGeom>
        </p:spPr>
      </p:pic>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750"/>
                                  </p:stCondLst>
                                  <p:childTnLst>
                                    <p:set>
                                      <p:cBhvr>
                                        <p:cTn id="11" dur="1" fill="hold">
                                          <p:stCondLst>
                                            <p:cond delay="0"/>
                                          </p:stCondLst>
                                        </p:cTn>
                                        <p:tgtEl>
                                          <p:spTgt spid="74"/>
                                        </p:tgtEl>
                                        <p:attrNameLst>
                                          <p:attrName>style.visibility</p:attrName>
                                        </p:attrNameLst>
                                      </p:cBhvr>
                                      <p:to>
                                        <p:strVal val="visible"/>
                                      </p:to>
                                    </p:set>
                                    <p:anim calcmode="lin" valueType="num">
                                      <p:cBhvr additive="base">
                                        <p:cTn id="12" dur="1000" fill="hold"/>
                                        <p:tgtEl>
                                          <p:spTgt spid="74"/>
                                        </p:tgtEl>
                                        <p:attrNameLst>
                                          <p:attrName>ppt_x</p:attrName>
                                        </p:attrNameLst>
                                      </p:cBhvr>
                                      <p:tavLst>
                                        <p:tav tm="0">
                                          <p:val>
                                            <p:strVal val="0-#ppt_w/2"/>
                                          </p:val>
                                        </p:tav>
                                        <p:tav tm="100000">
                                          <p:val>
                                            <p:strVal val="#ppt_x"/>
                                          </p:val>
                                        </p:tav>
                                      </p:tavLst>
                                    </p:anim>
                                    <p:anim calcmode="lin" valueType="num">
                                      <p:cBhvr additive="base">
                                        <p:cTn id="13" dur="1000" fill="hold"/>
                                        <p:tgtEl>
                                          <p:spTgt spid="74"/>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1500"/>
                                  </p:stCondLst>
                                  <p:childTnLst>
                                    <p:set>
                                      <p:cBhvr>
                                        <p:cTn id="15" dur="1" fill="hold">
                                          <p:stCondLst>
                                            <p:cond delay="0"/>
                                          </p:stCondLst>
                                        </p:cTn>
                                        <p:tgtEl>
                                          <p:spTgt spid="70"/>
                                        </p:tgtEl>
                                        <p:attrNameLst>
                                          <p:attrName>style.visibility</p:attrName>
                                        </p:attrNameLst>
                                      </p:cBhvr>
                                      <p:to>
                                        <p:strVal val="visible"/>
                                      </p:to>
                                    </p:set>
                                    <p:anim calcmode="lin" valueType="num">
                                      <p:cBhvr additive="base">
                                        <p:cTn id="16" dur="1000" fill="hold"/>
                                        <p:tgtEl>
                                          <p:spTgt spid="70"/>
                                        </p:tgtEl>
                                        <p:attrNameLst>
                                          <p:attrName>ppt_x</p:attrName>
                                        </p:attrNameLst>
                                      </p:cBhvr>
                                      <p:tavLst>
                                        <p:tav tm="0">
                                          <p:val>
                                            <p:strVal val="0-#ppt_w/2"/>
                                          </p:val>
                                        </p:tav>
                                        <p:tav tm="100000">
                                          <p:val>
                                            <p:strVal val="#ppt_x"/>
                                          </p:val>
                                        </p:tav>
                                      </p:tavLst>
                                    </p:anim>
                                    <p:anim calcmode="lin" valueType="num">
                                      <p:cBhvr additive="base">
                                        <p:cTn id="17" dur="1000" fill="hold"/>
                                        <p:tgtEl>
                                          <p:spTgt spid="7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2250"/>
                                  </p:stCondLst>
                                  <p:childTnLst>
                                    <p:set>
                                      <p:cBhvr>
                                        <p:cTn id="19" dur="1" fill="hold">
                                          <p:stCondLst>
                                            <p:cond delay="0"/>
                                          </p:stCondLst>
                                        </p:cTn>
                                        <p:tgtEl>
                                          <p:spTgt spid="66"/>
                                        </p:tgtEl>
                                        <p:attrNameLst>
                                          <p:attrName>style.visibility</p:attrName>
                                        </p:attrNameLst>
                                      </p:cBhvr>
                                      <p:to>
                                        <p:strVal val="visible"/>
                                      </p:to>
                                    </p:set>
                                    <p:anim calcmode="lin" valueType="num">
                                      <p:cBhvr additive="base">
                                        <p:cTn id="20" dur="1000" fill="hold"/>
                                        <p:tgtEl>
                                          <p:spTgt spid="66"/>
                                        </p:tgtEl>
                                        <p:attrNameLst>
                                          <p:attrName>ppt_x</p:attrName>
                                        </p:attrNameLst>
                                      </p:cBhvr>
                                      <p:tavLst>
                                        <p:tav tm="0">
                                          <p:val>
                                            <p:strVal val="0-#ppt_w/2"/>
                                          </p:val>
                                        </p:tav>
                                        <p:tav tm="100000">
                                          <p:val>
                                            <p:strVal val="#ppt_x"/>
                                          </p:val>
                                        </p:tav>
                                      </p:tavLst>
                                    </p:anim>
                                    <p:anim calcmode="lin" valueType="num">
                                      <p:cBhvr additive="base">
                                        <p:cTn id="21" dur="1000" fill="hold"/>
                                        <p:tgtEl>
                                          <p:spTgt spid="66"/>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30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1000" fill="hold"/>
                                        <p:tgtEl>
                                          <p:spTgt spid="5"/>
                                        </p:tgtEl>
                                        <p:attrNameLst>
                                          <p:attrName>ppt_x</p:attrName>
                                        </p:attrNameLst>
                                      </p:cBhvr>
                                      <p:tavLst>
                                        <p:tav tm="0">
                                          <p:val>
                                            <p:strVal val="0-#ppt_w/2"/>
                                          </p:val>
                                        </p:tav>
                                        <p:tav tm="100000">
                                          <p:val>
                                            <p:strVal val="#ppt_x"/>
                                          </p:val>
                                        </p:tav>
                                      </p:tavLst>
                                    </p:anim>
                                    <p:anim calcmode="lin" valueType="num">
                                      <p:cBhvr additive="base">
                                        <p:cTn id="25"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47294" y="1517736"/>
            <a:ext cx="4435479" cy="1980688"/>
            <a:chOff x="595958" y="1304396"/>
            <a:chExt cx="4435479" cy="1980688"/>
          </a:xfrm>
        </p:grpSpPr>
        <p:grpSp>
          <p:nvGrpSpPr>
            <p:cNvPr id="2" name="组合 1"/>
            <p:cNvGrpSpPr/>
            <p:nvPr/>
          </p:nvGrpSpPr>
          <p:grpSpPr>
            <a:xfrm>
              <a:off x="595958" y="1304396"/>
              <a:ext cx="1871368" cy="1980688"/>
              <a:chOff x="595958" y="1304396"/>
              <a:chExt cx="1871368" cy="1980688"/>
            </a:xfrm>
          </p:grpSpPr>
          <p:graphicFrame>
            <p:nvGraphicFramePr>
              <p:cNvPr id="35" name="Chart 61"/>
              <p:cNvGraphicFramePr/>
              <p:nvPr/>
            </p:nvGraphicFramePr>
            <p:xfrm>
              <a:off x="595958" y="1304396"/>
              <a:ext cx="1871368" cy="1980688"/>
            </p:xfrm>
            <a:graphic>
              <a:graphicData uri="http://schemas.openxmlformats.org/drawingml/2006/chart">
                <c:chart xmlns:c="http://schemas.openxmlformats.org/drawingml/2006/chart" xmlns:r="http://schemas.openxmlformats.org/officeDocument/2006/relationships" r:id="rId1"/>
              </a:graphicData>
            </a:graphic>
          </p:graphicFrame>
          <p:sp>
            <p:nvSpPr>
              <p:cNvPr id="47" name="文本框 46"/>
              <p:cNvSpPr txBox="1"/>
              <p:nvPr/>
            </p:nvSpPr>
            <p:spPr>
              <a:xfrm>
                <a:off x="1122921" y="2033130"/>
                <a:ext cx="817441" cy="523220"/>
              </a:xfrm>
              <a:prstGeom prst="rect">
                <a:avLst/>
              </a:prstGeom>
              <a:noFill/>
            </p:spPr>
            <p:txBody>
              <a:bodyPr wrap="square" rtlCol="0" anchor="ctr">
                <a:spAutoFit/>
              </a:bodyPr>
              <a:lstStyle/>
              <a:p>
                <a:pPr algn="ctr"/>
                <a:r>
                  <a:rPr lang="en-US" altLang="zh-CN" sz="2800" spc="-150" dirty="0">
                    <a:solidFill>
                      <a:srgbClr val="373C50"/>
                    </a:solidFill>
                    <a:latin typeface="Cocon" pitchFamily="50" charset="0"/>
                  </a:rPr>
                  <a:t>60</a:t>
                </a:r>
                <a:r>
                  <a:rPr lang="en-US" altLang="zh-CN" spc="-150" dirty="0">
                    <a:solidFill>
                      <a:srgbClr val="373C50"/>
                    </a:solidFill>
                    <a:latin typeface="Cocon" pitchFamily="50" charset="0"/>
                  </a:rPr>
                  <a:t>%</a:t>
                </a:r>
                <a:endParaRPr lang="zh-CN" altLang="en-US" sz="2800" spc="-150" dirty="0">
                  <a:solidFill>
                    <a:srgbClr val="373C50"/>
                  </a:solidFill>
                  <a:latin typeface="Cocon" pitchFamily="50" charset="0"/>
                </a:endParaRPr>
              </a:p>
            </p:txBody>
          </p:sp>
        </p:grpSp>
        <p:grpSp>
          <p:nvGrpSpPr>
            <p:cNvPr id="49" name="组合 48"/>
            <p:cNvGrpSpPr/>
            <p:nvPr/>
          </p:nvGrpSpPr>
          <p:grpSpPr>
            <a:xfrm>
              <a:off x="2666687" y="1659481"/>
              <a:ext cx="2364750" cy="1477328"/>
              <a:chOff x="639600" y="1839044"/>
              <a:chExt cx="2364750" cy="1477328"/>
            </a:xfrm>
          </p:grpSpPr>
          <p:sp>
            <p:nvSpPr>
              <p:cNvPr id="61" name="文本框 60"/>
              <p:cNvSpPr txBox="1"/>
              <p:nvPr/>
            </p:nvSpPr>
            <p:spPr>
              <a:xfrm>
                <a:off x="639600" y="1839044"/>
                <a:ext cx="1415772" cy="461665"/>
              </a:xfrm>
              <a:prstGeom prst="rect">
                <a:avLst/>
              </a:prstGeom>
              <a:noFill/>
            </p:spPr>
            <p:txBody>
              <a:bodyPr wrap="none" rtlCol="0" anchor="ctr">
                <a:spAutoFit/>
              </a:bodyPr>
              <a:lstStyle/>
              <a:p>
                <a:r>
                  <a:rPr lang="zh-CN" altLang="en-US" sz="2400" dirty="0">
                    <a:solidFill>
                      <a:srgbClr val="2C445A"/>
                    </a:solidFill>
                    <a:latin typeface="汉仪铸字美心体W" panose="00000500000000000000" pitchFamily="2" charset="-122"/>
                    <a:ea typeface="汉仪铸字美心体W" panose="00000500000000000000" pitchFamily="2" charset="-122"/>
                  </a:rPr>
                  <a:t>重要指标</a:t>
                </a:r>
                <a:endParaRPr lang="zh-CN" altLang="en-US" sz="2400" dirty="0">
                  <a:solidFill>
                    <a:srgbClr val="2C445A"/>
                  </a:solidFill>
                  <a:latin typeface="汉仪铸字美心体W" panose="00000500000000000000" pitchFamily="2" charset="-122"/>
                  <a:ea typeface="汉仪铸字美心体W" panose="00000500000000000000" pitchFamily="2" charset="-122"/>
                </a:endParaRPr>
              </a:p>
            </p:txBody>
          </p:sp>
          <p:sp>
            <p:nvSpPr>
              <p:cNvPr id="62" name="文本框 61"/>
              <p:cNvSpPr txBox="1"/>
              <p:nvPr/>
            </p:nvSpPr>
            <p:spPr>
              <a:xfrm>
                <a:off x="639600" y="2300709"/>
                <a:ext cx="2364750" cy="1015663"/>
              </a:xfrm>
              <a:prstGeom prst="rect">
                <a:avLst/>
              </a:prstGeom>
              <a:noFill/>
            </p:spPr>
            <p:txBody>
              <a:bodyPr wrap="none" rtlCol="0">
                <a:spAutoFit/>
              </a:bodyPr>
              <a:lstStyle/>
              <a:p>
                <a:pPr>
                  <a:lnSpc>
                    <a:spcPts val="2400"/>
                  </a:lnSpc>
                </a:pPr>
                <a:r>
                  <a:rPr lang="zh-CN" altLang="en-US" sz="1700" dirty="0">
                    <a:solidFill>
                      <a:schemeClr val="tx1">
                        <a:lumMod val="65000"/>
                        <a:lumOff val="35000"/>
                      </a:schemeClr>
                    </a:solidFill>
                    <a:latin typeface="汉仪中等线简" panose="02010609000101010101" pitchFamily="49" charset="-122"/>
                    <a:ea typeface="汉仪中等线简" panose="02010609000101010101" pitchFamily="49" charset="-122"/>
                  </a:rPr>
                  <a:t>点击输入内容</a:t>
                </a:r>
                <a:endParaRPr lang="zh-CN" altLang="en-US" sz="1700" dirty="0">
                  <a:solidFill>
                    <a:schemeClr val="tx1">
                      <a:lumMod val="65000"/>
                      <a:lumOff val="35000"/>
                    </a:schemeClr>
                  </a:solidFill>
                  <a:latin typeface="汉仪中等线简" panose="02010609000101010101" pitchFamily="49" charset="-122"/>
                  <a:ea typeface="汉仪中等线简" panose="02010609000101010101" pitchFamily="49" charset="-122"/>
                </a:endParaRPr>
              </a:p>
              <a:p>
                <a:pPr>
                  <a:lnSpc>
                    <a:spcPts val="2400"/>
                  </a:lnSpc>
                </a:pPr>
                <a:r>
                  <a:rPr lang="zh-CN" altLang="en-US" sz="1700" dirty="0">
                    <a:solidFill>
                      <a:schemeClr val="tx1">
                        <a:lumMod val="65000"/>
                        <a:lumOff val="35000"/>
                      </a:schemeClr>
                    </a:solidFill>
                    <a:latin typeface="汉仪中等线简" panose="02010609000101010101" pitchFamily="49" charset="-122"/>
                    <a:ea typeface="汉仪中等线简" panose="02010609000101010101" pitchFamily="49" charset="-122"/>
                  </a:rPr>
                  <a:t>点击输入内容点击输入</a:t>
                </a:r>
                <a:endParaRPr lang="en-US" altLang="zh-CN" sz="1700" dirty="0">
                  <a:solidFill>
                    <a:schemeClr val="tx1">
                      <a:lumMod val="65000"/>
                      <a:lumOff val="35000"/>
                    </a:schemeClr>
                  </a:solidFill>
                  <a:latin typeface="汉仪中等线简" panose="02010609000101010101" pitchFamily="49" charset="-122"/>
                  <a:ea typeface="汉仪中等线简" panose="02010609000101010101" pitchFamily="49" charset="-122"/>
                </a:endParaRPr>
              </a:p>
              <a:p>
                <a:pPr>
                  <a:lnSpc>
                    <a:spcPts val="2400"/>
                  </a:lnSpc>
                </a:pPr>
                <a:r>
                  <a:rPr lang="zh-CN" altLang="en-US" sz="1700" dirty="0">
                    <a:solidFill>
                      <a:schemeClr val="tx1">
                        <a:lumMod val="65000"/>
                        <a:lumOff val="35000"/>
                      </a:schemeClr>
                    </a:solidFill>
                    <a:latin typeface="汉仪中等线简" panose="02010609000101010101" pitchFamily="49" charset="-122"/>
                    <a:ea typeface="汉仪中等线简" panose="02010609000101010101" pitchFamily="49" charset="-122"/>
                  </a:rPr>
                  <a:t>点击输入内容点击输入</a:t>
                </a:r>
                <a:endParaRPr lang="en-US" altLang="zh-CN" sz="1700" dirty="0">
                  <a:solidFill>
                    <a:schemeClr val="tx1">
                      <a:lumMod val="65000"/>
                      <a:lumOff val="35000"/>
                    </a:schemeClr>
                  </a:solidFill>
                  <a:latin typeface="汉仪中等线简" panose="02010609000101010101" pitchFamily="49" charset="-122"/>
                  <a:ea typeface="汉仪中等线简" panose="02010609000101010101" pitchFamily="49" charset="-122"/>
                </a:endParaRPr>
              </a:p>
            </p:txBody>
          </p:sp>
          <p:cxnSp>
            <p:nvCxnSpPr>
              <p:cNvPr id="78" name="直接连接符 77"/>
              <p:cNvCxnSpPr/>
              <p:nvPr/>
            </p:nvCxnSpPr>
            <p:spPr>
              <a:xfrm>
                <a:off x="730154" y="2311602"/>
                <a:ext cx="1248772" cy="0"/>
              </a:xfrm>
              <a:prstGeom prst="line">
                <a:avLst/>
              </a:prstGeom>
              <a:ln>
                <a:solidFill>
                  <a:srgbClr val="F5AE1A"/>
                </a:solidFill>
              </a:ln>
            </p:spPr>
            <p:style>
              <a:lnRef idx="1">
                <a:schemeClr val="accent1"/>
              </a:lnRef>
              <a:fillRef idx="0">
                <a:schemeClr val="accent1"/>
              </a:fillRef>
              <a:effectRef idx="0">
                <a:schemeClr val="accent1"/>
              </a:effectRef>
              <a:fontRef idx="minor">
                <a:schemeClr val="tx1"/>
              </a:fontRef>
            </p:style>
          </p:cxnSp>
        </p:grpSp>
      </p:grpSp>
      <p:grpSp>
        <p:nvGrpSpPr>
          <p:cNvPr id="79" name="组合 78"/>
          <p:cNvGrpSpPr/>
          <p:nvPr/>
        </p:nvGrpSpPr>
        <p:grpSpPr>
          <a:xfrm>
            <a:off x="1247294" y="4002885"/>
            <a:ext cx="4435479" cy="1980688"/>
            <a:chOff x="595958" y="1304396"/>
            <a:chExt cx="4435479" cy="1980688"/>
          </a:xfrm>
        </p:grpSpPr>
        <p:grpSp>
          <p:nvGrpSpPr>
            <p:cNvPr id="80" name="组合 79"/>
            <p:cNvGrpSpPr/>
            <p:nvPr/>
          </p:nvGrpSpPr>
          <p:grpSpPr>
            <a:xfrm>
              <a:off x="595958" y="1304396"/>
              <a:ext cx="1871368" cy="1980688"/>
              <a:chOff x="595958" y="1304396"/>
              <a:chExt cx="1871368" cy="1980688"/>
            </a:xfrm>
          </p:grpSpPr>
          <p:graphicFrame>
            <p:nvGraphicFramePr>
              <p:cNvPr id="85" name="Chart 61"/>
              <p:cNvGraphicFramePr/>
              <p:nvPr/>
            </p:nvGraphicFramePr>
            <p:xfrm>
              <a:off x="595958" y="1304396"/>
              <a:ext cx="1871368" cy="1980688"/>
            </p:xfrm>
            <a:graphic>
              <a:graphicData uri="http://schemas.openxmlformats.org/drawingml/2006/chart">
                <c:chart xmlns:c="http://schemas.openxmlformats.org/drawingml/2006/chart" xmlns:r="http://schemas.openxmlformats.org/officeDocument/2006/relationships" r:id="rId2"/>
              </a:graphicData>
            </a:graphic>
          </p:graphicFrame>
          <p:sp>
            <p:nvSpPr>
              <p:cNvPr id="86" name="文本框 85"/>
              <p:cNvSpPr txBox="1"/>
              <p:nvPr/>
            </p:nvSpPr>
            <p:spPr>
              <a:xfrm>
                <a:off x="1122921" y="2033130"/>
                <a:ext cx="817441" cy="523220"/>
              </a:xfrm>
              <a:prstGeom prst="rect">
                <a:avLst/>
              </a:prstGeom>
              <a:noFill/>
            </p:spPr>
            <p:txBody>
              <a:bodyPr wrap="square" rtlCol="0" anchor="ctr">
                <a:spAutoFit/>
              </a:bodyPr>
              <a:lstStyle/>
              <a:p>
                <a:pPr algn="ctr"/>
                <a:r>
                  <a:rPr lang="en-US" altLang="zh-CN" sz="2800" spc="-150" dirty="0">
                    <a:solidFill>
                      <a:srgbClr val="373C50"/>
                    </a:solidFill>
                    <a:latin typeface="Cocon" pitchFamily="50" charset="0"/>
                  </a:rPr>
                  <a:t>50</a:t>
                </a:r>
                <a:r>
                  <a:rPr lang="en-US" altLang="zh-CN" spc="-150" dirty="0">
                    <a:solidFill>
                      <a:srgbClr val="373C50"/>
                    </a:solidFill>
                    <a:latin typeface="Cocon" pitchFamily="50" charset="0"/>
                  </a:rPr>
                  <a:t>%</a:t>
                </a:r>
                <a:endParaRPr lang="zh-CN" altLang="en-US" sz="2800" spc="-150" dirty="0">
                  <a:solidFill>
                    <a:srgbClr val="373C50"/>
                  </a:solidFill>
                  <a:latin typeface="Cocon" pitchFamily="50" charset="0"/>
                </a:endParaRPr>
              </a:p>
            </p:txBody>
          </p:sp>
        </p:grpSp>
        <p:grpSp>
          <p:nvGrpSpPr>
            <p:cNvPr id="81" name="组合 80"/>
            <p:cNvGrpSpPr/>
            <p:nvPr/>
          </p:nvGrpSpPr>
          <p:grpSpPr>
            <a:xfrm>
              <a:off x="2666687" y="1659481"/>
              <a:ext cx="2364750" cy="1477328"/>
              <a:chOff x="639600" y="1839044"/>
              <a:chExt cx="2364750" cy="1477328"/>
            </a:xfrm>
          </p:grpSpPr>
          <p:sp>
            <p:nvSpPr>
              <p:cNvPr id="82" name="文本框 81"/>
              <p:cNvSpPr txBox="1"/>
              <p:nvPr/>
            </p:nvSpPr>
            <p:spPr>
              <a:xfrm>
                <a:off x="639600" y="1839044"/>
                <a:ext cx="1415772" cy="461665"/>
              </a:xfrm>
              <a:prstGeom prst="rect">
                <a:avLst/>
              </a:prstGeom>
              <a:noFill/>
            </p:spPr>
            <p:txBody>
              <a:bodyPr wrap="none" rtlCol="0" anchor="ctr">
                <a:spAutoFit/>
              </a:bodyPr>
              <a:lstStyle>
                <a:defPPr>
                  <a:defRPr lang="en-US"/>
                </a:defPPr>
                <a:lvl1pPr>
                  <a:defRPr sz="2400">
                    <a:solidFill>
                      <a:srgbClr val="2C445A"/>
                    </a:solidFill>
                    <a:latin typeface="汉仪铸字美心体W" panose="00000500000000000000" pitchFamily="2" charset="-122"/>
                    <a:ea typeface="汉仪铸字美心体W" panose="00000500000000000000" pitchFamily="2" charset="-122"/>
                  </a:defRPr>
                </a:lvl1pPr>
              </a:lstStyle>
              <a:p>
                <a:r>
                  <a:rPr lang="zh-CN" altLang="en-US" dirty="0"/>
                  <a:t>重要指标</a:t>
                </a:r>
                <a:endParaRPr lang="zh-CN" altLang="en-US" dirty="0"/>
              </a:p>
            </p:txBody>
          </p:sp>
          <p:sp>
            <p:nvSpPr>
              <p:cNvPr id="83" name="文本框 82"/>
              <p:cNvSpPr txBox="1"/>
              <p:nvPr/>
            </p:nvSpPr>
            <p:spPr>
              <a:xfrm>
                <a:off x="639600" y="2300709"/>
                <a:ext cx="2364750" cy="1015663"/>
              </a:xfrm>
              <a:prstGeom prst="rect">
                <a:avLst/>
              </a:prstGeom>
              <a:noFill/>
            </p:spPr>
            <p:txBody>
              <a:bodyPr wrap="none" rtlCol="0">
                <a:spAutoFit/>
              </a:bodyPr>
              <a:lstStyle>
                <a:defPPr>
                  <a:defRPr lang="en-US"/>
                </a:defPPr>
                <a:lvl1pPr>
                  <a:lnSpc>
                    <a:spcPts val="2400"/>
                  </a:lnSpc>
                  <a:defRPr sz="1700">
                    <a:solidFill>
                      <a:schemeClr val="tx1">
                        <a:lumMod val="65000"/>
                        <a:lumOff val="35000"/>
                      </a:schemeClr>
                    </a:solidFill>
                    <a:latin typeface="汉仪中等线简" panose="02010609000101010101" pitchFamily="49" charset="-122"/>
                    <a:ea typeface="汉仪中等线简" panose="02010609000101010101" pitchFamily="49" charset="-122"/>
                  </a:defRPr>
                </a:lvl1pPr>
              </a:lstStyle>
              <a:p>
                <a:r>
                  <a:rPr lang="zh-CN" altLang="en-US" dirty="0"/>
                  <a:t>点击输入内容</a:t>
                </a:r>
                <a:endParaRPr lang="zh-CN" altLang="en-US" dirty="0"/>
              </a:p>
              <a:p>
                <a:r>
                  <a:rPr lang="zh-CN" altLang="en-US" dirty="0"/>
                  <a:t>点击输入内容点击输入</a:t>
                </a:r>
                <a:endParaRPr lang="en-US" altLang="zh-CN" dirty="0"/>
              </a:p>
              <a:p>
                <a:r>
                  <a:rPr lang="zh-CN" altLang="en-US" dirty="0"/>
                  <a:t>点击输入内容点击输入</a:t>
                </a:r>
                <a:endParaRPr lang="en-US" altLang="zh-CN" dirty="0"/>
              </a:p>
            </p:txBody>
          </p:sp>
          <p:cxnSp>
            <p:nvCxnSpPr>
              <p:cNvPr id="84" name="直接连接符 83"/>
              <p:cNvCxnSpPr/>
              <p:nvPr/>
            </p:nvCxnSpPr>
            <p:spPr>
              <a:xfrm>
                <a:off x="730154" y="2311602"/>
                <a:ext cx="1248772" cy="0"/>
              </a:xfrm>
              <a:prstGeom prst="line">
                <a:avLst/>
              </a:prstGeom>
              <a:ln>
                <a:solidFill>
                  <a:srgbClr val="F5AE1A"/>
                </a:solidFill>
              </a:ln>
            </p:spPr>
            <p:style>
              <a:lnRef idx="1">
                <a:schemeClr val="accent1"/>
              </a:lnRef>
              <a:fillRef idx="0">
                <a:schemeClr val="accent1"/>
              </a:fillRef>
              <a:effectRef idx="0">
                <a:schemeClr val="accent1"/>
              </a:effectRef>
              <a:fontRef idx="minor">
                <a:schemeClr val="tx1"/>
              </a:fontRef>
            </p:style>
          </p:cxnSp>
        </p:grpSp>
      </p:grpSp>
      <p:grpSp>
        <p:nvGrpSpPr>
          <p:cNvPr id="88" name="组合 87"/>
          <p:cNvGrpSpPr/>
          <p:nvPr/>
        </p:nvGrpSpPr>
        <p:grpSpPr>
          <a:xfrm>
            <a:off x="6599491" y="1517736"/>
            <a:ext cx="4435479" cy="1980688"/>
            <a:chOff x="595958" y="1304396"/>
            <a:chExt cx="4435479" cy="1980688"/>
          </a:xfrm>
        </p:grpSpPr>
        <p:grpSp>
          <p:nvGrpSpPr>
            <p:cNvPr id="97" name="组合 96"/>
            <p:cNvGrpSpPr/>
            <p:nvPr/>
          </p:nvGrpSpPr>
          <p:grpSpPr>
            <a:xfrm>
              <a:off x="595958" y="1304396"/>
              <a:ext cx="1871368" cy="1980688"/>
              <a:chOff x="595958" y="1304396"/>
              <a:chExt cx="1871368" cy="1980688"/>
            </a:xfrm>
          </p:grpSpPr>
          <p:graphicFrame>
            <p:nvGraphicFramePr>
              <p:cNvPr id="102" name="Chart 61"/>
              <p:cNvGraphicFramePr/>
              <p:nvPr/>
            </p:nvGraphicFramePr>
            <p:xfrm>
              <a:off x="595958" y="1304396"/>
              <a:ext cx="1871368" cy="1980688"/>
            </p:xfrm>
            <a:graphic>
              <a:graphicData uri="http://schemas.openxmlformats.org/drawingml/2006/chart">
                <c:chart xmlns:c="http://schemas.openxmlformats.org/drawingml/2006/chart" xmlns:r="http://schemas.openxmlformats.org/officeDocument/2006/relationships" r:id="rId3"/>
              </a:graphicData>
            </a:graphic>
          </p:graphicFrame>
          <p:sp>
            <p:nvSpPr>
              <p:cNvPr id="103" name="文本框 102"/>
              <p:cNvSpPr txBox="1"/>
              <p:nvPr/>
            </p:nvSpPr>
            <p:spPr>
              <a:xfrm>
                <a:off x="1122921" y="2033130"/>
                <a:ext cx="817441" cy="523220"/>
              </a:xfrm>
              <a:prstGeom prst="rect">
                <a:avLst/>
              </a:prstGeom>
              <a:noFill/>
            </p:spPr>
            <p:txBody>
              <a:bodyPr wrap="square" rtlCol="0" anchor="ctr">
                <a:spAutoFit/>
              </a:bodyPr>
              <a:lstStyle/>
              <a:p>
                <a:pPr algn="ctr"/>
                <a:r>
                  <a:rPr lang="en-US" altLang="zh-CN" sz="2800" spc="-150" dirty="0">
                    <a:solidFill>
                      <a:srgbClr val="373C50"/>
                    </a:solidFill>
                    <a:latin typeface="Cocon" pitchFamily="50" charset="0"/>
                  </a:rPr>
                  <a:t>90</a:t>
                </a:r>
                <a:r>
                  <a:rPr lang="en-US" altLang="zh-CN" spc="-150" dirty="0">
                    <a:solidFill>
                      <a:srgbClr val="373C50"/>
                    </a:solidFill>
                    <a:latin typeface="Cocon" pitchFamily="50" charset="0"/>
                  </a:rPr>
                  <a:t>%</a:t>
                </a:r>
                <a:endParaRPr lang="zh-CN" altLang="en-US" sz="2800" spc="-150" dirty="0">
                  <a:solidFill>
                    <a:srgbClr val="373C50"/>
                  </a:solidFill>
                  <a:latin typeface="Cocon" pitchFamily="50" charset="0"/>
                </a:endParaRPr>
              </a:p>
            </p:txBody>
          </p:sp>
        </p:grpSp>
        <p:grpSp>
          <p:nvGrpSpPr>
            <p:cNvPr id="98" name="组合 97"/>
            <p:cNvGrpSpPr/>
            <p:nvPr/>
          </p:nvGrpSpPr>
          <p:grpSpPr>
            <a:xfrm>
              <a:off x="2666687" y="1659481"/>
              <a:ext cx="2364750" cy="1477328"/>
              <a:chOff x="639600" y="1839044"/>
              <a:chExt cx="2364750" cy="1477328"/>
            </a:xfrm>
          </p:grpSpPr>
          <p:sp>
            <p:nvSpPr>
              <p:cNvPr id="99" name="文本框 98"/>
              <p:cNvSpPr txBox="1"/>
              <p:nvPr/>
            </p:nvSpPr>
            <p:spPr>
              <a:xfrm>
                <a:off x="639600" y="1839044"/>
                <a:ext cx="1415772" cy="461665"/>
              </a:xfrm>
              <a:prstGeom prst="rect">
                <a:avLst/>
              </a:prstGeom>
              <a:noFill/>
            </p:spPr>
            <p:txBody>
              <a:bodyPr wrap="none" rtlCol="0" anchor="ctr">
                <a:spAutoFit/>
              </a:bodyPr>
              <a:lstStyle>
                <a:defPPr>
                  <a:defRPr lang="en-US"/>
                </a:defPPr>
                <a:lvl1pPr>
                  <a:defRPr sz="2400">
                    <a:solidFill>
                      <a:srgbClr val="2C445A"/>
                    </a:solidFill>
                    <a:latin typeface="汉仪铸字美心体W" panose="00000500000000000000" pitchFamily="2" charset="-122"/>
                    <a:ea typeface="汉仪铸字美心体W" panose="00000500000000000000" pitchFamily="2" charset="-122"/>
                  </a:defRPr>
                </a:lvl1pPr>
              </a:lstStyle>
              <a:p>
                <a:r>
                  <a:rPr lang="zh-CN" altLang="en-US" dirty="0"/>
                  <a:t>重要指标</a:t>
                </a:r>
                <a:endParaRPr lang="zh-CN" altLang="en-US" dirty="0"/>
              </a:p>
            </p:txBody>
          </p:sp>
          <p:sp>
            <p:nvSpPr>
              <p:cNvPr id="100" name="文本框 99"/>
              <p:cNvSpPr txBox="1"/>
              <p:nvPr/>
            </p:nvSpPr>
            <p:spPr>
              <a:xfrm>
                <a:off x="639600" y="2300709"/>
                <a:ext cx="2364750" cy="1015663"/>
              </a:xfrm>
              <a:prstGeom prst="rect">
                <a:avLst/>
              </a:prstGeom>
              <a:noFill/>
            </p:spPr>
            <p:txBody>
              <a:bodyPr wrap="none" rtlCol="0">
                <a:spAutoFit/>
              </a:bodyPr>
              <a:lstStyle>
                <a:defPPr>
                  <a:defRPr lang="en-US"/>
                </a:defPPr>
                <a:lvl1pPr>
                  <a:lnSpc>
                    <a:spcPts val="2400"/>
                  </a:lnSpc>
                  <a:defRPr sz="1700">
                    <a:solidFill>
                      <a:schemeClr val="tx1">
                        <a:lumMod val="65000"/>
                        <a:lumOff val="35000"/>
                      </a:schemeClr>
                    </a:solidFill>
                    <a:latin typeface="汉仪中等线简" panose="02010609000101010101" pitchFamily="49" charset="-122"/>
                    <a:ea typeface="汉仪中等线简" panose="02010609000101010101" pitchFamily="49" charset="-122"/>
                  </a:defRPr>
                </a:lvl1pPr>
              </a:lstStyle>
              <a:p>
                <a:r>
                  <a:rPr lang="zh-CN" altLang="en-US" dirty="0"/>
                  <a:t>点击输入内容</a:t>
                </a:r>
                <a:endParaRPr lang="zh-CN" altLang="en-US" dirty="0"/>
              </a:p>
              <a:p>
                <a:r>
                  <a:rPr lang="zh-CN" altLang="en-US" dirty="0"/>
                  <a:t>点击输入内容点击输入</a:t>
                </a:r>
                <a:endParaRPr lang="en-US" altLang="zh-CN" dirty="0"/>
              </a:p>
              <a:p>
                <a:r>
                  <a:rPr lang="zh-CN" altLang="en-US" dirty="0"/>
                  <a:t>点击输入内容点击输入</a:t>
                </a:r>
                <a:endParaRPr lang="en-US" altLang="zh-CN" dirty="0"/>
              </a:p>
            </p:txBody>
          </p:sp>
          <p:cxnSp>
            <p:nvCxnSpPr>
              <p:cNvPr id="101" name="直接连接符 100"/>
              <p:cNvCxnSpPr/>
              <p:nvPr/>
            </p:nvCxnSpPr>
            <p:spPr>
              <a:xfrm>
                <a:off x="730154" y="2311602"/>
                <a:ext cx="1248772" cy="0"/>
              </a:xfrm>
              <a:prstGeom prst="line">
                <a:avLst/>
              </a:prstGeom>
              <a:ln>
                <a:solidFill>
                  <a:srgbClr val="F5AE1A"/>
                </a:solidFill>
              </a:ln>
            </p:spPr>
            <p:style>
              <a:lnRef idx="1">
                <a:schemeClr val="accent1"/>
              </a:lnRef>
              <a:fillRef idx="0">
                <a:schemeClr val="accent1"/>
              </a:fillRef>
              <a:effectRef idx="0">
                <a:schemeClr val="accent1"/>
              </a:effectRef>
              <a:fontRef idx="minor">
                <a:schemeClr val="tx1"/>
              </a:fontRef>
            </p:style>
          </p:cxnSp>
        </p:grpSp>
      </p:grpSp>
      <p:grpSp>
        <p:nvGrpSpPr>
          <p:cNvPr id="89" name="组合 88"/>
          <p:cNvGrpSpPr/>
          <p:nvPr/>
        </p:nvGrpSpPr>
        <p:grpSpPr>
          <a:xfrm>
            <a:off x="6599491" y="4002885"/>
            <a:ext cx="4435479" cy="1980688"/>
            <a:chOff x="595958" y="1304396"/>
            <a:chExt cx="4435479" cy="1980688"/>
          </a:xfrm>
        </p:grpSpPr>
        <p:grpSp>
          <p:nvGrpSpPr>
            <p:cNvPr id="90" name="组合 89"/>
            <p:cNvGrpSpPr/>
            <p:nvPr/>
          </p:nvGrpSpPr>
          <p:grpSpPr>
            <a:xfrm>
              <a:off x="595958" y="1304396"/>
              <a:ext cx="1871368" cy="1980688"/>
              <a:chOff x="595958" y="1304396"/>
              <a:chExt cx="1871368" cy="1980688"/>
            </a:xfrm>
          </p:grpSpPr>
          <p:graphicFrame>
            <p:nvGraphicFramePr>
              <p:cNvPr id="95" name="Chart 61"/>
              <p:cNvGraphicFramePr/>
              <p:nvPr/>
            </p:nvGraphicFramePr>
            <p:xfrm>
              <a:off x="595958" y="1304396"/>
              <a:ext cx="1871368" cy="1980688"/>
            </p:xfrm>
            <a:graphic>
              <a:graphicData uri="http://schemas.openxmlformats.org/drawingml/2006/chart">
                <c:chart xmlns:c="http://schemas.openxmlformats.org/drawingml/2006/chart" xmlns:r="http://schemas.openxmlformats.org/officeDocument/2006/relationships" r:id="rId4"/>
              </a:graphicData>
            </a:graphic>
          </p:graphicFrame>
          <p:sp>
            <p:nvSpPr>
              <p:cNvPr id="96" name="文本框 95"/>
              <p:cNvSpPr txBox="1"/>
              <p:nvPr/>
            </p:nvSpPr>
            <p:spPr>
              <a:xfrm>
                <a:off x="1122921" y="2033130"/>
                <a:ext cx="817441" cy="523220"/>
              </a:xfrm>
              <a:prstGeom prst="rect">
                <a:avLst/>
              </a:prstGeom>
              <a:noFill/>
            </p:spPr>
            <p:txBody>
              <a:bodyPr wrap="square" rtlCol="0" anchor="ctr">
                <a:spAutoFit/>
              </a:bodyPr>
              <a:lstStyle/>
              <a:p>
                <a:pPr algn="ctr"/>
                <a:r>
                  <a:rPr lang="en-US" altLang="zh-CN" sz="2800" spc="-150" dirty="0">
                    <a:solidFill>
                      <a:srgbClr val="373C50"/>
                    </a:solidFill>
                    <a:latin typeface="Cocon" pitchFamily="50" charset="0"/>
                  </a:rPr>
                  <a:t>80</a:t>
                </a:r>
                <a:r>
                  <a:rPr lang="en-US" altLang="zh-CN" spc="-150" dirty="0">
                    <a:solidFill>
                      <a:srgbClr val="373C50"/>
                    </a:solidFill>
                    <a:latin typeface="Cocon" pitchFamily="50" charset="0"/>
                  </a:rPr>
                  <a:t>%</a:t>
                </a:r>
                <a:endParaRPr lang="zh-CN" altLang="en-US" sz="2800" spc="-150" dirty="0">
                  <a:solidFill>
                    <a:srgbClr val="373C50"/>
                  </a:solidFill>
                  <a:latin typeface="Cocon" pitchFamily="50" charset="0"/>
                </a:endParaRPr>
              </a:p>
            </p:txBody>
          </p:sp>
        </p:grpSp>
        <p:grpSp>
          <p:nvGrpSpPr>
            <p:cNvPr id="91" name="组合 90"/>
            <p:cNvGrpSpPr/>
            <p:nvPr/>
          </p:nvGrpSpPr>
          <p:grpSpPr>
            <a:xfrm>
              <a:off x="2666687" y="1659481"/>
              <a:ext cx="2364750" cy="1477328"/>
              <a:chOff x="639600" y="1839044"/>
              <a:chExt cx="2364750" cy="1477328"/>
            </a:xfrm>
          </p:grpSpPr>
          <p:sp>
            <p:nvSpPr>
              <p:cNvPr id="92" name="文本框 91"/>
              <p:cNvSpPr txBox="1"/>
              <p:nvPr/>
            </p:nvSpPr>
            <p:spPr>
              <a:xfrm>
                <a:off x="639600" y="1839044"/>
                <a:ext cx="1415772" cy="461665"/>
              </a:xfrm>
              <a:prstGeom prst="rect">
                <a:avLst/>
              </a:prstGeom>
              <a:noFill/>
            </p:spPr>
            <p:txBody>
              <a:bodyPr wrap="none" rtlCol="0" anchor="ctr">
                <a:spAutoFit/>
              </a:bodyPr>
              <a:lstStyle>
                <a:defPPr>
                  <a:defRPr lang="en-US"/>
                </a:defPPr>
                <a:lvl1pPr>
                  <a:defRPr sz="2400">
                    <a:solidFill>
                      <a:srgbClr val="2C445A"/>
                    </a:solidFill>
                    <a:latin typeface="汉仪铸字美心体W" panose="00000500000000000000" pitchFamily="2" charset="-122"/>
                    <a:ea typeface="汉仪铸字美心体W" panose="00000500000000000000" pitchFamily="2" charset="-122"/>
                  </a:defRPr>
                </a:lvl1pPr>
              </a:lstStyle>
              <a:p>
                <a:r>
                  <a:rPr lang="zh-CN" altLang="en-US" dirty="0"/>
                  <a:t>重要指标</a:t>
                </a:r>
                <a:endParaRPr lang="zh-CN" altLang="en-US" dirty="0"/>
              </a:p>
            </p:txBody>
          </p:sp>
          <p:sp>
            <p:nvSpPr>
              <p:cNvPr id="93" name="文本框 92"/>
              <p:cNvSpPr txBox="1"/>
              <p:nvPr/>
            </p:nvSpPr>
            <p:spPr>
              <a:xfrm>
                <a:off x="639600" y="2300709"/>
                <a:ext cx="2364750" cy="1015663"/>
              </a:xfrm>
              <a:prstGeom prst="rect">
                <a:avLst/>
              </a:prstGeom>
              <a:noFill/>
            </p:spPr>
            <p:txBody>
              <a:bodyPr wrap="none" rtlCol="0">
                <a:spAutoFit/>
              </a:bodyPr>
              <a:lstStyle>
                <a:defPPr>
                  <a:defRPr lang="en-US"/>
                </a:defPPr>
                <a:lvl1pPr>
                  <a:lnSpc>
                    <a:spcPts val="2400"/>
                  </a:lnSpc>
                  <a:defRPr sz="1700">
                    <a:solidFill>
                      <a:schemeClr val="tx1">
                        <a:lumMod val="65000"/>
                        <a:lumOff val="35000"/>
                      </a:schemeClr>
                    </a:solidFill>
                    <a:latin typeface="汉仪中等线简" panose="02010609000101010101" pitchFamily="49" charset="-122"/>
                    <a:ea typeface="汉仪中等线简" panose="02010609000101010101" pitchFamily="49" charset="-122"/>
                  </a:defRPr>
                </a:lvl1pPr>
              </a:lstStyle>
              <a:p>
                <a:r>
                  <a:rPr lang="zh-CN" altLang="en-US" dirty="0"/>
                  <a:t>点击输入内容</a:t>
                </a:r>
                <a:endParaRPr lang="zh-CN" altLang="en-US" dirty="0"/>
              </a:p>
              <a:p>
                <a:r>
                  <a:rPr lang="zh-CN" altLang="en-US" dirty="0"/>
                  <a:t>点击输入内容点击输入</a:t>
                </a:r>
                <a:endParaRPr lang="en-US" altLang="zh-CN" dirty="0"/>
              </a:p>
              <a:p>
                <a:r>
                  <a:rPr lang="zh-CN" altLang="en-US" dirty="0"/>
                  <a:t>点击输入内容点击输入</a:t>
                </a:r>
                <a:endParaRPr lang="en-US" altLang="zh-CN" dirty="0"/>
              </a:p>
            </p:txBody>
          </p:sp>
          <p:cxnSp>
            <p:nvCxnSpPr>
              <p:cNvPr id="94" name="直接连接符 93"/>
              <p:cNvCxnSpPr/>
              <p:nvPr/>
            </p:nvCxnSpPr>
            <p:spPr>
              <a:xfrm>
                <a:off x="730154" y="2311602"/>
                <a:ext cx="1248772" cy="0"/>
              </a:xfrm>
              <a:prstGeom prst="line">
                <a:avLst/>
              </a:prstGeom>
              <a:ln>
                <a:solidFill>
                  <a:srgbClr val="F5AE1A"/>
                </a:solidFill>
              </a:ln>
            </p:spPr>
            <p:style>
              <a:lnRef idx="1">
                <a:schemeClr val="accent1"/>
              </a:lnRef>
              <a:fillRef idx="0">
                <a:schemeClr val="accent1"/>
              </a:fillRef>
              <a:effectRef idx="0">
                <a:schemeClr val="accent1"/>
              </a:effectRef>
              <a:fontRef idx="minor">
                <a:schemeClr val="tx1"/>
              </a:fontRef>
            </p:style>
          </p:cxnSp>
        </p:grpSp>
      </p:grpSp>
      <p:cxnSp>
        <p:nvCxnSpPr>
          <p:cNvPr id="37" name="直接连接符 36"/>
          <p:cNvCxnSpPr/>
          <p:nvPr/>
        </p:nvCxnSpPr>
        <p:spPr>
          <a:xfrm>
            <a:off x="-13648" y="663353"/>
            <a:ext cx="1978926" cy="0"/>
          </a:xfrm>
          <a:prstGeom prst="line">
            <a:avLst/>
          </a:prstGeom>
          <a:ln>
            <a:solidFill>
              <a:srgbClr val="FFD400"/>
            </a:solidFill>
          </a:ln>
        </p:spPr>
        <p:style>
          <a:lnRef idx="1">
            <a:schemeClr val="accent1"/>
          </a:lnRef>
          <a:fillRef idx="0">
            <a:schemeClr val="accent1"/>
          </a:fillRef>
          <a:effectRef idx="0">
            <a:schemeClr val="accent1"/>
          </a:effectRef>
          <a:fontRef idx="minor">
            <a:schemeClr val="tx1"/>
          </a:fontRef>
        </p:style>
      </p:cxnSp>
      <p:sp>
        <p:nvSpPr>
          <p:cNvPr id="38" name="等腰三角形 37"/>
          <p:cNvSpPr/>
          <p:nvPr/>
        </p:nvSpPr>
        <p:spPr>
          <a:xfrm rot="5400000">
            <a:off x="1781032" y="226625"/>
            <a:ext cx="464024" cy="382137"/>
          </a:xfrm>
          <a:prstGeom prst="triangle">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104826" y="201688"/>
            <a:ext cx="1955985" cy="461665"/>
          </a:xfrm>
          <a:prstGeom prst="rect">
            <a:avLst/>
          </a:prstGeom>
          <a:noFill/>
        </p:spPr>
        <p:txBody>
          <a:bodyPr wrap="none" rtlCol="0" anchor="ctr">
            <a:spAutoFit/>
          </a:bodyPr>
          <a:lstStyle/>
          <a:p>
            <a:pPr algn="r"/>
            <a:r>
              <a:rPr lang="zh-CN" altLang="en-US" sz="2400" dirty="0">
                <a:solidFill>
                  <a:srgbClr val="2C445A"/>
                </a:solidFill>
                <a:latin typeface="汉仪铸字美心体W" panose="00000500000000000000" pitchFamily="2" charset="-122"/>
                <a:ea typeface="汉仪铸字美心体W" panose="00000500000000000000" pitchFamily="2" charset="-122"/>
              </a:rPr>
              <a:t>社交应用 </a:t>
            </a:r>
            <a:r>
              <a:rPr lang="en-US" altLang="zh-CN" sz="2400" dirty="0">
                <a:solidFill>
                  <a:srgbClr val="2C445A"/>
                </a:solidFill>
                <a:latin typeface="汉仪铸字美心体W" panose="00000500000000000000" pitchFamily="2" charset="-122"/>
                <a:ea typeface="汉仪铸字美心体W" panose="00000500000000000000" pitchFamily="2" charset="-122"/>
              </a:rPr>
              <a:t>04</a:t>
            </a:r>
            <a:endParaRPr lang="zh-CN" altLang="en-US" sz="2400" dirty="0">
              <a:solidFill>
                <a:srgbClr val="2C445A"/>
              </a:solidFill>
              <a:latin typeface="汉仪铸字美心体W" panose="00000500000000000000" pitchFamily="2" charset="-122"/>
              <a:ea typeface="汉仪铸字美心体W" panose="00000500000000000000" pitchFamily="2" charset="-122"/>
            </a:endParaRPr>
          </a:p>
        </p:txBody>
      </p:sp>
    </p:spTree>
  </p:cSld>
  <p:clrMapOvr>
    <a:masterClrMapping/>
  </p:clrMapOvr>
  <p:transition spd="slow" advClick="0" advTm="3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750"/>
                                  </p:stCondLst>
                                  <p:childTnLst>
                                    <p:set>
                                      <p:cBhvr>
                                        <p:cTn id="11" dur="1" fill="hold">
                                          <p:stCondLst>
                                            <p:cond delay="0"/>
                                          </p:stCondLst>
                                        </p:cTn>
                                        <p:tgtEl>
                                          <p:spTgt spid="88"/>
                                        </p:tgtEl>
                                        <p:attrNameLst>
                                          <p:attrName>style.visibility</p:attrName>
                                        </p:attrNameLst>
                                      </p:cBhvr>
                                      <p:to>
                                        <p:strVal val="visible"/>
                                      </p:to>
                                    </p:set>
                                    <p:animEffect transition="in" filter="fade">
                                      <p:cBhvr>
                                        <p:cTn id="12" dur="1000"/>
                                        <p:tgtEl>
                                          <p:spTgt spid="88"/>
                                        </p:tgtEl>
                                      </p:cBhvr>
                                    </p:animEffect>
                                    <p:anim calcmode="lin" valueType="num">
                                      <p:cBhvr>
                                        <p:cTn id="13" dur="1000" fill="hold"/>
                                        <p:tgtEl>
                                          <p:spTgt spid="88"/>
                                        </p:tgtEl>
                                        <p:attrNameLst>
                                          <p:attrName>ppt_x</p:attrName>
                                        </p:attrNameLst>
                                      </p:cBhvr>
                                      <p:tavLst>
                                        <p:tav tm="0">
                                          <p:val>
                                            <p:strVal val="#ppt_x"/>
                                          </p:val>
                                        </p:tav>
                                        <p:tav tm="100000">
                                          <p:val>
                                            <p:strVal val="#ppt_x"/>
                                          </p:val>
                                        </p:tav>
                                      </p:tavLst>
                                    </p:anim>
                                    <p:anim calcmode="lin" valueType="num">
                                      <p:cBhvr>
                                        <p:cTn id="14" dur="1000" fill="hold"/>
                                        <p:tgtEl>
                                          <p:spTgt spid="8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500"/>
                                  </p:stCondLst>
                                  <p:childTnLst>
                                    <p:set>
                                      <p:cBhvr>
                                        <p:cTn id="16" dur="1" fill="hold">
                                          <p:stCondLst>
                                            <p:cond delay="0"/>
                                          </p:stCondLst>
                                        </p:cTn>
                                        <p:tgtEl>
                                          <p:spTgt spid="89"/>
                                        </p:tgtEl>
                                        <p:attrNameLst>
                                          <p:attrName>style.visibility</p:attrName>
                                        </p:attrNameLst>
                                      </p:cBhvr>
                                      <p:to>
                                        <p:strVal val="visible"/>
                                      </p:to>
                                    </p:set>
                                    <p:animEffect transition="in" filter="fade">
                                      <p:cBhvr>
                                        <p:cTn id="17" dur="1000"/>
                                        <p:tgtEl>
                                          <p:spTgt spid="89"/>
                                        </p:tgtEl>
                                      </p:cBhvr>
                                    </p:animEffect>
                                    <p:anim calcmode="lin" valueType="num">
                                      <p:cBhvr>
                                        <p:cTn id="18" dur="1000" fill="hold"/>
                                        <p:tgtEl>
                                          <p:spTgt spid="89"/>
                                        </p:tgtEl>
                                        <p:attrNameLst>
                                          <p:attrName>ppt_x</p:attrName>
                                        </p:attrNameLst>
                                      </p:cBhvr>
                                      <p:tavLst>
                                        <p:tav tm="0">
                                          <p:val>
                                            <p:strVal val="#ppt_x"/>
                                          </p:val>
                                        </p:tav>
                                        <p:tav tm="100000">
                                          <p:val>
                                            <p:strVal val="#ppt_x"/>
                                          </p:val>
                                        </p:tav>
                                      </p:tavLst>
                                    </p:anim>
                                    <p:anim calcmode="lin" valueType="num">
                                      <p:cBhvr>
                                        <p:cTn id="19" dur="1000" fill="hold"/>
                                        <p:tgtEl>
                                          <p:spTgt spid="8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250"/>
                                  </p:stCondLst>
                                  <p:childTnLst>
                                    <p:set>
                                      <p:cBhvr>
                                        <p:cTn id="21" dur="1" fill="hold">
                                          <p:stCondLst>
                                            <p:cond delay="0"/>
                                          </p:stCondLst>
                                        </p:cTn>
                                        <p:tgtEl>
                                          <p:spTgt spid="79"/>
                                        </p:tgtEl>
                                        <p:attrNameLst>
                                          <p:attrName>style.visibility</p:attrName>
                                        </p:attrNameLst>
                                      </p:cBhvr>
                                      <p:to>
                                        <p:strVal val="visible"/>
                                      </p:to>
                                    </p:set>
                                    <p:animEffect transition="in" filter="fade">
                                      <p:cBhvr>
                                        <p:cTn id="22" dur="1000"/>
                                        <p:tgtEl>
                                          <p:spTgt spid="79"/>
                                        </p:tgtEl>
                                      </p:cBhvr>
                                    </p:animEffect>
                                    <p:anim calcmode="lin" valueType="num">
                                      <p:cBhvr>
                                        <p:cTn id="23" dur="1000" fill="hold"/>
                                        <p:tgtEl>
                                          <p:spTgt spid="79"/>
                                        </p:tgtEl>
                                        <p:attrNameLst>
                                          <p:attrName>ppt_x</p:attrName>
                                        </p:attrNameLst>
                                      </p:cBhvr>
                                      <p:tavLst>
                                        <p:tav tm="0">
                                          <p:val>
                                            <p:strVal val="#ppt_x"/>
                                          </p:val>
                                        </p:tav>
                                        <p:tav tm="100000">
                                          <p:val>
                                            <p:strVal val="#ppt_x"/>
                                          </p:val>
                                        </p:tav>
                                      </p:tavLst>
                                    </p:anim>
                                    <p:anim calcmode="lin" valueType="num">
                                      <p:cBhvr>
                                        <p:cTn id="24"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413349" y="5515271"/>
            <a:ext cx="9365302" cy="707886"/>
          </a:xfrm>
          <a:prstGeom prst="rect">
            <a:avLst/>
          </a:prstGeom>
          <a:noFill/>
        </p:spPr>
        <p:txBody>
          <a:bodyPr wrap="square" rtlCol="0">
            <a:spAutoFit/>
          </a:bodyPr>
          <a:lstStyle/>
          <a:p>
            <a:pPr algn="ctr">
              <a:lnSpc>
                <a:spcPts val="2400"/>
              </a:lnSpc>
            </a:pPr>
            <a:r>
              <a:rPr lang="zh-CN" altLang="en-US" sz="1700" dirty="0">
                <a:solidFill>
                  <a:schemeClr val="tx1">
                    <a:lumMod val="65000"/>
                    <a:lumOff val="35000"/>
                  </a:schemeClr>
                </a:solidFill>
                <a:latin typeface="汉仪中等线简" panose="02010609000101010101" pitchFamily="49" charset="-122"/>
                <a:ea typeface="汉仪中等线简" panose="02010609000101010101" pitchFamily="49" charset="-122"/>
              </a:rPr>
              <a:t>点击输入内容点击输入内容点击输入内容点击输入内容点击输入内容点击输入内容点击输入内容</a:t>
            </a:r>
            <a:endParaRPr lang="en-US" altLang="zh-CN" sz="1700" dirty="0">
              <a:solidFill>
                <a:schemeClr val="tx1">
                  <a:lumMod val="65000"/>
                  <a:lumOff val="35000"/>
                </a:schemeClr>
              </a:solidFill>
              <a:latin typeface="汉仪中等线简" panose="02010609000101010101" pitchFamily="49" charset="-122"/>
              <a:ea typeface="汉仪中等线简" panose="02010609000101010101" pitchFamily="49" charset="-122"/>
            </a:endParaRPr>
          </a:p>
          <a:p>
            <a:pPr algn="ctr">
              <a:lnSpc>
                <a:spcPts val="2400"/>
              </a:lnSpc>
            </a:pPr>
            <a:r>
              <a:rPr lang="zh-CN" altLang="en-US" sz="1700" dirty="0">
                <a:solidFill>
                  <a:schemeClr val="tx1">
                    <a:lumMod val="65000"/>
                    <a:lumOff val="35000"/>
                  </a:schemeClr>
                </a:solidFill>
                <a:latin typeface="汉仪中等线简" panose="02010609000101010101" pitchFamily="49" charset="-122"/>
                <a:ea typeface="汉仪中等线简" panose="02010609000101010101" pitchFamily="49" charset="-122"/>
              </a:rPr>
              <a:t>点击输入内容点击输入内容点击输入内容点击输入内容点击输入内容点击输入内容点击输入内容</a:t>
            </a:r>
            <a:endParaRPr lang="zh-CN" altLang="en-US" sz="1700" dirty="0">
              <a:solidFill>
                <a:schemeClr val="tx1">
                  <a:lumMod val="65000"/>
                  <a:lumOff val="35000"/>
                </a:schemeClr>
              </a:solidFill>
              <a:latin typeface="汉仪中等线简" panose="02010609000101010101" pitchFamily="49" charset="-122"/>
              <a:ea typeface="汉仪中等线简" panose="02010609000101010101" pitchFamily="49" charset="-122"/>
            </a:endParaRPr>
          </a:p>
        </p:txBody>
      </p:sp>
      <p:cxnSp>
        <p:nvCxnSpPr>
          <p:cNvPr id="8" name="直接连接符 7"/>
          <p:cNvCxnSpPr/>
          <p:nvPr/>
        </p:nvCxnSpPr>
        <p:spPr>
          <a:xfrm>
            <a:off x="-13648" y="663353"/>
            <a:ext cx="1978926" cy="0"/>
          </a:xfrm>
          <a:prstGeom prst="line">
            <a:avLst/>
          </a:prstGeom>
          <a:ln>
            <a:solidFill>
              <a:srgbClr val="FFD400"/>
            </a:solidFill>
          </a:ln>
        </p:spPr>
        <p:style>
          <a:lnRef idx="1">
            <a:schemeClr val="accent1"/>
          </a:lnRef>
          <a:fillRef idx="0">
            <a:schemeClr val="accent1"/>
          </a:fillRef>
          <a:effectRef idx="0">
            <a:schemeClr val="accent1"/>
          </a:effectRef>
          <a:fontRef idx="minor">
            <a:schemeClr val="tx1"/>
          </a:fontRef>
        </p:style>
      </p:cxnSp>
      <p:sp>
        <p:nvSpPr>
          <p:cNvPr id="9" name="等腰三角形 8"/>
          <p:cNvSpPr/>
          <p:nvPr/>
        </p:nvSpPr>
        <p:spPr>
          <a:xfrm rot="5400000">
            <a:off x="1781032" y="226625"/>
            <a:ext cx="464024" cy="382137"/>
          </a:xfrm>
          <a:prstGeom prst="triangle">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04826" y="201688"/>
            <a:ext cx="1955985" cy="461665"/>
          </a:xfrm>
          <a:prstGeom prst="rect">
            <a:avLst/>
          </a:prstGeom>
          <a:noFill/>
        </p:spPr>
        <p:txBody>
          <a:bodyPr wrap="none" rtlCol="0" anchor="ctr">
            <a:spAutoFit/>
          </a:bodyPr>
          <a:lstStyle/>
          <a:p>
            <a:pPr algn="r"/>
            <a:r>
              <a:rPr lang="zh-CN" altLang="en-US" sz="2400" dirty="0">
                <a:solidFill>
                  <a:srgbClr val="2C445A"/>
                </a:solidFill>
                <a:latin typeface="汉仪铸字美心体W" panose="00000500000000000000" pitchFamily="2" charset="-122"/>
                <a:ea typeface="汉仪铸字美心体W" panose="00000500000000000000" pitchFamily="2" charset="-122"/>
              </a:rPr>
              <a:t>社交应用 </a:t>
            </a:r>
            <a:r>
              <a:rPr lang="en-US" altLang="zh-CN" sz="2400" dirty="0">
                <a:solidFill>
                  <a:srgbClr val="2C445A"/>
                </a:solidFill>
                <a:latin typeface="汉仪铸字美心体W" panose="00000500000000000000" pitchFamily="2" charset="-122"/>
                <a:ea typeface="汉仪铸字美心体W" panose="00000500000000000000" pitchFamily="2" charset="-122"/>
              </a:rPr>
              <a:t>04</a:t>
            </a:r>
            <a:endParaRPr lang="zh-CN" altLang="en-US" sz="2400" dirty="0">
              <a:solidFill>
                <a:srgbClr val="2C445A"/>
              </a:solidFill>
              <a:latin typeface="汉仪铸字美心体W" panose="00000500000000000000" pitchFamily="2" charset="-122"/>
              <a:ea typeface="汉仪铸字美心体W" panose="00000500000000000000" pitchFamily="2" charset="-122"/>
            </a:endParaRPr>
          </a:p>
        </p:txBody>
      </p:sp>
      <p:pic>
        <p:nvPicPr>
          <p:cNvPr id="3" name="图片 2"/>
          <p:cNvPicPr>
            <a:picLocks noChangeAspect="1"/>
          </p:cNvPicPr>
          <p:nvPr/>
        </p:nvPicPr>
        <p:blipFill>
          <a:blip r:embed="rId1"/>
          <a:stretch>
            <a:fillRect/>
          </a:stretch>
        </p:blipFill>
        <p:spPr>
          <a:xfrm>
            <a:off x="2018731" y="1139989"/>
            <a:ext cx="8154538" cy="406561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500"/>
                                        <p:tgtEl>
                                          <p:spTgt spid="3"/>
                                        </p:tgtEl>
                                      </p:cBhvr>
                                    </p:animEffect>
                                  </p:childTnLst>
                                </p:cTn>
                              </p:par>
                              <p:par>
                                <p:cTn id="8" presetID="42" presetClass="entr" presetSubtype="0"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6400808" y="1760569"/>
            <a:ext cx="2204450" cy="1015663"/>
          </a:xfrm>
          <a:prstGeom prst="rect">
            <a:avLst/>
          </a:prstGeom>
          <a:noFill/>
        </p:spPr>
        <p:txBody>
          <a:bodyPr wrap="none" rtlCol="0" anchor="ctr">
            <a:spAutoFit/>
          </a:bodyPr>
          <a:lstStyle/>
          <a:p>
            <a:pPr algn="r"/>
            <a:r>
              <a:rPr lang="en-US" altLang="zh-CN" sz="6000" spc="-150" dirty="0">
                <a:solidFill>
                  <a:srgbClr val="FFD400"/>
                </a:solidFill>
                <a:effectLst>
                  <a:outerShdw blurRad="38100" dist="38100" dir="2700000" algn="tl">
                    <a:srgbClr val="000000">
                      <a:alpha val="43137"/>
                    </a:srgbClr>
                  </a:outerShdw>
                </a:effectLst>
                <a:latin typeface="Cocon" pitchFamily="50" charset="0"/>
              </a:rPr>
              <a:t>LOGO</a:t>
            </a:r>
            <a:endParaRPr lang="zh-CN" altLang="en-US" sz="6000" spc="-150" dirty="0">
              <a:solidFill>
                <a:srgbClr val="FFD400"/>
              </a:solidFill>
              <a:effectLst>
                <a:outerShdw blurRad="38100" dist="38100" dir="2700000" algn="tl">
                  <a:srgbClr val="000000">
                    <a:alpha val="43137"/>
                  </a:srgbClr>
                </a:outerShdw>
              </a:effectLst>
              <a:latin typeface="Cocon" pitchFamily="50" charset="0"/>
            </a:endParaRPr>
          </a:p>
        </p:txBody>
      </p:sp>
      <p:sp useBgFill="1">
        <p:nvSpPr>
          <p:cNvPr id="7" name="文本框 6"/>
          <p:cNvSpPr txBox="1"/>
          <p:nvPr/>
        </p:nvSpPr>
        <p:spPr>
          <a:xfrm>
            <a:off x="3384646" y="2776232"/>
            <a:ext cx="5262979" cy="1107996"/>
          </a:xfrm>
          <a:prstGeom prst="rect">
            <a:avLst/>
          </a:prstGeom>
        </p:spPr>
        <p:txBody>
          <a:bodyPr wrap="none" rtlCol="0" anchor="ctr">
            <a:spAutoFit/>
          </a:bodyPr>
          <a:lstStyle/>
          <a:p>
            <a:pPr algn="r"/>
            <a:r>
              <a:rPr lang="zh-CN" altLang="en-US" sz="6600" dirty="0">
                <a:solidFill>
                  <a:schemeClr val="bg1"/>
                </a:solidFill>
                <a:effectLst>
                  <a:outerShdw blurRad="38100" dist="38100" dir="2700000" algn="tl">
                    <a:srgbClr val="000000">
                      <a:alpha val="43137"/>
                    </a:srgbClr>
                  </a:outerShdw>
                </a:effectLst>
                <a:latin typeface="汉仪铸字美心体W" panose="00000500000000000000" pitchFamily="2" charset="-122"/>
                <a:ea typeface="汉仪铸字美心体W" panose="00000500000000000000" pitchFamily="2" charset="-122"/>
              </a:rPr>
              <a:t>感谢您的观看</a:t>
            </a:r>
            <a:endParaRPr lang="zh-CN" altLang="en-US" sz="6600" dirty="0">
              <a:solidFill>
                <a:schemeClr val="bg1"/>
              </a:solidFill>
              <a:effectLst>
                <a:outerShdw blurRad="38100" dist="38100" dir="2700000" algn="tl">
                  <a:srgbClr val="000000">
                    <a:alpha val="43137"/>
                  </a:srgbClr>
                </a:outerShdw>
              </a:effectLst>
              <a:latin typeface="汉仪铸字美心体W" panose="00000500000000000000" pitchFamily="2" charset="-122"/>
              <a:ea typeface="汉仪铸字美心体W" panose="00000500000000000000" pitchFamily="2" charset="-122"/>
            </a:endParaRPr>
          </a:p>
        </p:txBody>
      </p:sp>
      <p:cxnSp>
        <p:nvCxnSpPr>
          <p:cNvPr id="9" name="直接连接符 8"/>
          <p:cNvCxnSpPr/>
          <p:nvPr/>
        </p:nvCxnSpPr>
        <p:spPr>
          <a:xfrm>
            <a:off x="3534771" y="3897876"/>
            <a:ext cx="4967786" cy="0"/>
          </a:xfrm>
          <a:prstGeom prst="line">
            <a:avLst/>
          </a:prstGeom>
          <a:ln>
            <a:solidFill>
              <a:srgbClr val="FFD40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452886" y="4041710"/>
            <a:ext cx="5320624" cy="307777"/>
          </a:xfrm>
          <a:prstGeom prst="rect">
            <a:avLst/>
          </a:prstGeom>
          <a:noFill/>
        </p:spPr>
        <p:txBody>
          <a:bodyPr wrap="none" rtlCol="0">
            <a:spAutoFit/>
          </a:bodyPr>
          <a:lstStyle/>
          <a:p>
            <a:pPr algn="r"/>
            <a:r>
              <a:rPr lang="en-US" altLang="zh-CN" sz="1400" spc="1400" dirty="0">
                <a:solidFill>
                  <a:schemeClr val="bg1"/>
                </a:solidFill>
                <a:latin typeface="Microsoft YaHei UI" panose="020B0503020204020204" pitchFamily="34" charset="-122"/>
                <a:ea typeface="Microsoft YaHei UI" panose="020B0503020204020204" pitchFamily="34" charset="-122"/>
              </a:rPr>
              <a:t>DESIGNED BY ALONIC</a:t>
            </a:r>
            <a:endParaRPr lang="zh-CN" altLang="en-US" sz="1400" spc="1400" dirty="0">
              <a:solidFill>
                <a:schemeClr val="bg1"/>
              </a:solidFill>
              <a:latin typeface="Microsoft YaHei UI" panose="020B0503020204020204" pitchFamily="34" charset="-122"/>
              <a:ea typeface="Microsoft YaHei UI"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3000">
        <p:blinds/>
      </p:transition>
    </mc:Choice>
    <mc:Fallback>
      <p:transition spd="slow" advClick="0" advTm="300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1+#ppt_w/2"/>
                                          </p:val>
                                        </p:tav>
                                        <p:tav tm="100000">
                                          <p:val>
                                            <p:strVal val="#ppt_x"/>
                                          </p:val>
                                        </p:tav>
                                      </p:tavLst>
                                    </p:anim>
                                    <p:anim calcmode="lin" valueType="num">
                                      <p:cBhvr additive="base">
                                        <p:cTn id="18" dur="10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1+#ppt_w/2"/>
                                          </p:val>
                                        </p:tav>
                                        <p:tav tm="100000">
                                          <p:val>
                                            <p:strVal val="#ppt_x"/>
                                          </p:val>
                                        </p:tav>
                                      </p:tavLst>
                                    </p:anim>
                                    <p:anim calcmode="lin" valueType="num">
                                      <p:cBhvr additive="base">
                                        <p:cTn id="22"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0457" y="-35665"/>
            <a:ext cx="12180610" cy="689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1568" y="2587120"/>
            <a:ext cx="12189499" cy="12374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337" y="1400486"/>
            <a:ext cx="2504692" cy="761883"/>
          </a:xfrm>
          <a:prstGeom prst="rect">
            <a:avLst/>
          </a:prstGeom>
        </p:spPr>
      </p:pic>
      <p:sp>
        <p:nvSpPr>
          <p:cNvPr id="5" name="文本框 4"/>
          <p:cNvSpPr txBox="1"/>
          <p:nvPr/>
        </p:nvSpPr>
        <p:spPr>
          <a:xfrm>
            <a:off x="4200815" y="4134378"/>
            <a:ext cx="3799893"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t="-1000" b="-1000"/>
          </a:stretch>
        </a:blipFill>
        <a:effectLst/>
      </p:bgPr>
    </p:bg>
    <p:spTree>
      <p:nvGrpSpPr>
        <p:cNvPr id="1" name=""/>
        <p:cNvGrpSpPr/>
        <p:nvPr/>
      </p:nvGrpSpPr>
      <p:grpSpPr>
        <a:xfrm>
          <a:off x="0" y="0"/>
          <a:ext cx="0" cy="0"/>
          <a:chOff x="0" y="0"/>
          <a:chExt cx="0" cy="0"/>
        </a:xfrm>
      </p:grpSpPr>
      <p:grpSp>
        <p:nvGrpSpPr>
          <p:cNvPr id="6" name="组合 5"/>
          <p:cNvGrpSpPr/>
          <p:nvPr/>
        </p:nvGrpSpPr>
        <p:grpSpPr>
          <a:xfrm>
            <a:off x="3458387" y="2094626"/>
            <a:ext cx="3747188" cy="1477328"/>
            <a:chOff x="7798377" y="1178598"/>
            <a:chExt cx="3747188" cy="1477328"/>
          </a:xfrm>
        </p:grpSpPr>
        <p:sp useBgFill="1">
          <p:nvSpPr>
            <p:cNvPr id="3" name="文本框 2"/>
            <p:cNvSpPr txBox="1"/>
            <p:nvPr/>
          </p:nvSpPr>
          <p:spPr>
            <a:xfrm>
              <a:off x="7798377" y="1547930"/>
              <a:ext cx="3570208" cy="1107996"/>
            </a:xfrm>
            <a:prstGeom prst="rect">
              <a:avLst/>
            </a:prstGeom>
          </p:spPr>
          <p:txBody>
            <a:bodyPr wrap="none" rtlCol="0" anchor="ctr">
              <a:spAutoFit/>
            </a:bodyPr>
            <a:lstStyle/>
            <a:p>
              <a:pPr algn="r"/>
              <a:r>
                <a:rPr lang="zh-CN" altLang="en-US" sz="6600" dirty="0">
                  <a:solidFill>
                    <a:schemeClr val="bg1"/>
                  </a:solidFill>
                  <a:effectLst>
                    <a:outerShdw blurRad="38100" dist="38100" dir="2700000" algn="tl">
                      <a:srgbClr val="000000">
                        <a:alpha val="43137"/>
                      </a:srgbClr>
                    </a:outerShdw>
                  </a:effectLst>
                  <a:latin typeface="汉仪铸字美心体W" panose="00000500000000000000" pitchFamily="2" charset="-122"/>
                  <a:ea typeface="汉仪铸字美心体W" panose="00000500000000000000" pitchFamily="2" charset="-122"/>
                </a:rPr>
                <a:t>礼仪概述</a:t>
              </a:r>
              <a:endParaRPr lang="zh-CN" altLang="en-US" sz="6600" dirty="0">
                <a:solidFill>
                  <a:schemeClr val="bg1"/>
                </a:solidFill>
                <a:effectLst>
                  <a:outerShdw blurRad="38100" dist="38100" dir="2700000" algn="tl">
                    <a:srgbClr val="000000">
                      <a:alpha val="43137"/>
                    </a:srgbClr>
                  </a:outerShdw>
                </a:effectLst>
                <a:latin typeface="汉仪铸字美心体W" panose="00000500000000000000" pitchFamily="2" charset="-122"/>
                <a:ea typeface="汉仪铸字美心体W" panose="00000500000000000000" pitchFamily="2" charset="-122"/>
              </a:endParaRPr>
            </a:p>
          </p:txBody>
        </p:sp>
        <p:sp>
          <p:nvSpPr>
            <p:cNvPr id="4" name="文本框 3"/>
            <p:cNvSpPr txBox="1"/>
            <p:nvPr/>
          </p:nvSpPr>
          <p:spPr>
            <a:xfrm>
              <a:off x="7972214" y="1178598"/>
              <a:ext cx="3573351" cy="369332"/>
            </a:xfrm>
            <a:prstGeom prst="rect">
              <a:avLst/>
            </a:prstGeom>
            <a:noFill/>
          </p:spPr>
          <p:txBody>
            <a:bodyPr wrap="none" rtlCol="0">
              <a:spAutoFit/>
            </a:bodyPr>
            <a:lstStyle/>
            <a:p>
              <a:pPr algn="r"/>
              <a:r>
                <a:rPr lang="en-US" altLang="zh-CN" spc="2200" dirty="0">
                  <a:solidFill>
                    <a:srgbClr val="FFD400"/>
                  </a:solidFill>
                  <a:latin typeface="Microsoft YaHei UI" panose="020B0503020204020204" pitchFamily="34" charset="-122"/>
                  <a:ea typeface="Microsoft YaHei UI" panose="020B0503020204020204" pitchFamily="34" charset="-122"/>
                </a:rPr>
                <a:t>PART ONE</a:t>
              </a:r>
              <a:endParaRPr lang="zh-CN" altLang="en-US" spc="2200" dirty="0">
                <a:solidFill>
                  <a:srgbClr val="FFD400"/>
                </a:solidFill>
                <a:latin typeface="Microsoft YaHei UI" panose="020B0503020204020204" pitchFamily="34" charset="-122"/>
                <a:ea typeface="Microsoft YaHei UI" panose="020B0503020204020204" pitchFamily="34" charset="-122"/>
              </a:endParaRPr>
            </a:p>
          </p:txBody>
        </p:sp>
      </p:grpSp>
      <p:cxnSp>
        <p:nvCxnSpPr>
          <p:cNvPr id="5" name="直接连接符 4"/>
          <p:cNvCxnSpPr/>
          <p:nvPr/>
        </p:nvCxnSpPr>
        <p:spPr>
          <a:xfrm>
            <a:off x="3070744" y="3571954"/>
            <a:ext cx="3875963" cy="0"/>
          </a:xfrm>
          <a:prstGeom prst="line">
            <a:avLst/>
          </a:prstGeom>
          <a:ln>
            <a:solidFill>
              <a:srgbClr val="FFD400"/>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3157432" y="3681135"/>
            <a:ext cx="3877985" cy="1169551"/>
          </a:xfrm>
          <a:prstGeom prst="rect">
            <a:avLst/>
          </a:prstGeom>
          <a:noFill/>
        </p:spPr>
        <p:txBody>
          <a:bodyPr wrap="none" rtlCol="0">
            <a:spAutoFit/>
          </a:bodyPr>
          <a:lstStyle/>
          <a:p>
            <a:pPr algn="r">
              <a:lnSpc>
                <a:spcPts val="2800"/>
              </a:lnSpc>
            </a:pPr>
            <a:r>
              <a:rPr lang="zh-CN" altLang="en-US" dirty="0">
                <a:solidFill>
                  <a:schemeClr val="bg1">
                    <a:lumMod val="95000"/>
                  </a:schemeClr>
                </a:solidFill>
                <a:latin typeface="汉仪中等线简" panose="02010609000101010101" pitchFamily="49" charset="-122"/>
                <a:ea typeface="汉仪中等线简" panose="02010609000101010101" pitchFamily="49" charset="-122"/>
              </a:rPr>
              <a:t>点击输入内容点击输入内容</a:t>
            </a:r>
            <a:endParaRPr lang="zh-CN" altLang="en-US" dirty="0">
              <a:solidFill>
                <a:schemeClr val="bg1">
                  <a:lumMod val="95000"/>
                </a:schemeClr>
              </a:solidFill>
              <a:latin typeface="汉仪中等线简" panose="02010609000101010101" pitchFamily="49" charset="-122"/>
              <a:ea typeface="汉仪中等线简" panose="02010609000101010101" pitchFamily="49" charset="-122"/>
            </a:endParaRPr>
          </a:p>
          <a:p>
            <a:pPr algn="r">
              <a:lnSpc>
                <a:spcPts val="2800"/>
              </a:lnSpc>
            </a:pPr>
            <a:r>
              <a:rPr lang="zh-CN" altLang="en-US" dirty="0">
                <a:solidFill>
                  <a:schemeClr val="bg1">
                    <a:lumMod val="95000"/>
                  </a:schemeClr>
                </a:solidFill>
                <a:latin typeface="汉仪中等线简" panose="02010609000101010101" pitchFamily="49" charset="-122"/>
                <a:ea typeface="汉仪中等线简" panose="02010609000101010101" pitchFamily="49" charset="-122"/>
              </a:rPr>
              <a:t>点击输入内容点击输入内容点击输入</a:t>
            </a:r>
            <a:endParaRPr lang="zh-CN" altLang="en-US" dirty="0">
              <a:solidFill>
                <a:schemeClr val="bg1">
                  <a:lumMod val="95000"/>
                </a:schemeClr>
              </a:solidFill>
              <a:latin typeface="汉仪中等线简" panose="02010609000101010101" pitchFamily="49" charset="-122"/>
              <a:ea typeface="汉仪中等线简" panose="02010609000101010101" pitchFamily="49" charset="-122"/>
            </a:endParaRPr>
          </a:p>
          <a:p>
            <a:pPr algn="r">
              <a:lnSpc>
                <a:spcPts val="2800"/>
              </a:lnSpc>
            </a:pPr>
            <a:r>
              <a:rPr lang="zh-CN" altLang="en-US" dirty="0">
                <a:solidFill>
                  <a:schemeClr val="bg1">
                    <a:lumMod val="95000"/>
                  </a:schemeClr>
                </a:solidFill>
                <a:latin typeface="汉仪中等线简" panose="02010609000101010101" pitchFamily="49" charset="-122"/>
                <a:ea typeface="汉仪中等线简" panose="02010609000101010101" pitchFamily="49" charset="-122"/>
              </a:rPr>
              <a:t>点击输入内容点击输入内容点击输入</a:t>
            </a:r>
            <a:endParaRPr lang="zh-CN" altLang="en-US" dirty="0">
              <a:solidFill>
                <a:schemeClr val="bg1">
                  <a:lumMod val="95000"/>
                </a:schemeClr>
              </a:solidFill>
              <a:latin typeface="汉仪中等线简" panose="02010609000101010101" pitchFamily="49" charset="-122"/>
              <a:ea typeface="汉仪中等线简" panose="02010609000101010101" pitchFamily="49" charset="-122"/>
            </a:endParaRPr>
          </a:p>
        </p:txBody>
      </p:sp>
      <p:sp useBgFill="1">
        <p:nvSpPr>
          <p:cNvPr id="11" name="文本框 10"/>
          <p:cNvSpPr txBox="1"/>
          <p:nvPr/>
        </p:nvSpPr>
        <p:spPr>
          <a:xfrm>
            <a:off x="6987647" y="2086932"/>
            <a:ext cx="1872629" cy="1862048"/>
          </a:xfrm>
          <a:prstGeom prst="rect">
            <a:avLst/>
          </a:prstGeom>
        </p:spPr>
        <p:txBody>
          <a:bodyPr wrap="none" rtlCol="0" anchor="ctr">
            <a:spAutoFit/>
          </a:bodyPr>
          <a:lstStyle/>
          <a:p>
            <a:r>
              <a:rPr lang="en-US" altLang="zh-CN" sz="11500" dirty="0">
                <a:solidFill>
                  <a:srgbClr val="FFB500"/>
                </a:solidFill>
                <a:effectLst>
                  <a:outerShdw blurRad="38100" dist="38100" dir="2700000" algn="tl">
                    <a:srgbClr val="000000">
                      <a:alpha val="43137"/>
                    </a:srgbClr>
                  </a:outerShdw>
                </a:effectLst>
                <a:latin typeface="汉仪铸字美心体W" panose="00000500000000000000" pitchFamily="2" charset="-122"/>
                <a:ea typeface="汉仪铸字美心体W" panose="00000500000000000000" pitchFamily="2" charset="-122"/>
              </a:rPr>
              <a:t>01</a:t>
            </a:r>
            <a:endParaRPr lang="zh-CN" altLang="en-US" sz="11500" dirty="0">
              <a:solidFill>
                <a:srgbClr val="FFB500"/>
              </a:solidFill>
              <a:effectLst>
                <a:outerShdw blurRad="38100" dist="38100" dir="2700000" algn="tl">
                  <a:srgbClr val="000000">
                    <a:alpha val="43137"/>
                  </a:srgbClr>
                </a:outerShdw>
              </a:effectLst>
              <a:latin typeface="汉仪铸字美心体W" panose="00000500000000000000" pitchFamily="2" charset="-122"/>
              <a:ea typeface="汉仪铸字美心体W" panose="00000500000000000000" pitchFamily="2" charset="-122"/>
            </a:endParaRPr>
          </a:p>
        </p:txBody>
      </p:sp>
    </p:spTree>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7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75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000" fill="hold"/>
                                        <p:tgtEl>
                                          <p:spTgt spid="11"/>
                                        </p:tgtEl>
                                        <p:attrNameLst>
                                          <p:attrName>ppt_x</p:attrName>
                                        </p:attrNameLst>
                                      </p:cBhvr>
                                      <p:tavLst>
                                        <p:tav tm="0">
                                          <p:val>
                                            <p:strVal val="0-#ppt_w/2"/>
                                          </p:val>
                                        </p:tav>
                                        <p:tav tm="100000">
                                          <p:val>
                                            <p:strVal val="#ppt_x"/>
                                          </p:val>
                                        </p:tav>
                                      </p:tavLst>
                                    </p:anim>
                                    <p:anim calcmode="lin" valueType="num">
                                      <p:cBhvr additive="base">
                                        <p:cTn id="17" dur="1000" fill="hold"/>
                                        <p:tgtEl>
                                          <p:spTgt spid="11"/>
                                        </p:tgtEl>
                                        <p:attrNameLst>
                                          <p:attrName>ppt_y</p:attrName>
                                        </p:attrNameLst>
                                      </p:cBhvr>
                                      <p:tavLst>
                                        <p:tav tm="0">
                                          <p:val>
                                            <p:strVal val="#ppt_y"/>
                                          </p:val>
                                        </p:tav>
                                        <p:tav tm="100000">
                                          <p:val>
                                            <p:strVal val="#ppt_y"/>
                                          </p:val>
                                        </p:tav>
                                      </p:tavLst>
                                    </p:anim>
                                  </p:childTnLst>
                                </p:cTn>
                              </p:par>
                              <p:par>
                                <p:cTn id="18" presetID="47" presetClass="entr" presetSubtype="0" fill="hold" grpId="0" nodeType="withEffect">
                                  <p:stCondLst>
                                    <p:cond delay="125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3648" y="663353"/>
            <a:ext cx="1978926" cy="0"/>
          </a:xfrm>
          <a:prstGeom prst="line">
            <a:avLst/>
          </a:prstGeom>
          <a:ln>
            <a:solidFill>
              <a:srgbClr val="FFD400"/>
            </a:solidFill>
          </a:ln>
        </p:spPr>
        <p:style>
          <a:lnRef idx="1">
            <a:schemeClr val="accent1"/>
          </a:lnRef>
          <a:fillRef idx="0">
            <a:schemeClr val="accent1"/>
          </a:fillRef>
          <a:effectRef idx="0">
            <a:schemeClr val="accent1"/>
          </a:effectRef>
          <a:fontRef idx="minor">
            <a:schemeClr val="tx1"/>
          </a:fontRef>
        </p:style>
      </p:cxnSp>
      <p:sp>
        <p:nvSpPr>
          <p:cNvPr id="6" name="等腰三角形 5"/>
          <p:cNvSpPr/>
          <p:nvPr/>
        </p:nvSpPr>
        <p:spPr>
          <a:xfrm rot="5400000">
            <a:off x="1781032" y="226625"/>
            <a:ext cx="464024" cy="382137"/>
          </a:xfrm>
          <a:prstGeom prst="triangle">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70550" y="201688"/>
            <a:ext cx="1890261" cy="461665"/>
          </a:xfrm>
          <a:prstGeom prst="rect">
            <a:avLst/>
          </a:prstGeom>
          <a:noFill/>
        </p:spPr>
        <p:txBody>
          <a:bodyPr wrap="none" rtlCol="0" anchor="ctr">
            <a:spAutoFit/>
          </a:bodyPr>
          <a:lstStyle/>
          <a:p>
            <a:pPr algn="r"/>
            <a:r>
              <a:rPr lang="zh-CN" altLang="en-US" sz="2400" dirty="0">
                <a:solidFill>
                  <a:srgbClr val="21364B"/>
                </a:solidFill>
                <a:latin typeface="汉仪铸字美心体W" panose="00000500000000000000" pitchFamily="2" charset="-122"/>
                <a:ea typeface="汉仪铸字美心体W" panose="00000500000000000000" pitchFamily="2" charset="-122"/>
              </a:rPr>
              <a:t>销售概述 </a:t>
            </a:r>
            <a:r>
              <a:rPr lang="en-US" altLang="zh-CN" sz="2400" dirty="0">
                <a:solidFill>
                  <a:srgbClr val="21364B"/>
                </a:solidFill>
                <a:latin typeface="汉仪铸字美心体W" panose="00000500000000000000" pitchFamily="2" charset="-122"/>
                <a:ea typeface="汉仪铸字美心体W" panose="00000500000000000000" pitchFamily="2" charset="-122"/>
              </a:rPr>
              <a:t>01</a:t>
            </a:r>
            <a:endParaRPr lang="zh-CN" altLang="en-US" sz="2400" dirty="0">
              <a:solidFill>
                <a:srgbClr val="21364B"/>
              </a:solidFill>
              <a:latin typeface="汉仪铸字美心体W" panose="00000500000000000000" pitchFamily="2" charset="-122"/>
              <a:ea typeface="汉仪铸字美心体W" panose="00000500000000000000" pitchFamily="2" charset="-122"/>
            </a:endParaRPr>
          </a:p>
        </p:txBody>
      </p:sp>
      <p:grpSp>
        <p:nvGrpSpPr>
          <p:cNvPr id="24" name="组合 23"/>
          <p:cNvGrpSpPr/>
          <p:nvPr/>
        </p:nvGrpSpPr>
        <p:grpSpPr>
          <a:xfrm>
            <a:off x="0" y="3575723"/>
            <a:ext cx="12192000" cy="1119116"/>
            <a:chOff x="0" y="3575723"/>
            <a:chExt cx="12192000" cy="1119116"/>
          </a:xfrm>
        </p:grpSpPr>
        <p:sp>
          <p:nvSpPr>
            <p:cNvPr id="3" name="矩形 2"/>
            <p:cNvSpPr/>
            <p:nvPr/>
          </p:nvSpPr>
          <p:spPr>
            <a:xfrm>
              <a:off x="0" y="3575723"/>
              <a:ext cx="12192000" cy="559558"/>
            </a:xfrm>
            <a:prstGeom prst="rect">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4135281"/>
              <a:ext cx="12192000" cy="559558"/>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1519625" y="1513624"/>
            <a:ext cx="2800767" cy="4705566"/>
            <a:chOff x="1525735" y="1374402"/>
            <a:chExt cx="2800767" cy="4705566"/>
          </a:xfrm>
        </p:grpSpPr>
        <p:sp>
          <p:nvSpPr>
            <p:cNvPr id="8" name="文本框 7"/>
            <p:cNvSpPr txBox="1"/>
            <p:nvPr/>
          </p:nvSpPr>
          <p:spPr>
            <a:xfrm>
              <a:off x="2013050" y="3732670"/>
              <a:ext cx="1826141" cy="584775"/>
            </a:xfrm>
            <a:prstGeom prst="rect">
              <a:avLst/>
            </a:prstGeom>
            <a:noFill/>
          </p:spPr>
          <p:txBody>
            <a:bodyPr wrap="none" rtlCol="0" anchor="ctr">
              <a:spAutoFit/>
            </a:bodyPr>
            <a:lstStyle/>
            <a:p>
              <a:pPr algn="ctr"/>
              <a:r>
                <a:rPr lang="zh-CN" altLang="en-US" sz="3200" dirty="0">
                  <a:solidFill>
                    <a:schemeClr val="bg1"/>
                  </a:solidFill>
                  <a:effectLst>
                    <a:outerShdw blurRad="38100" dist="38100" dir="2700000" algn="tl">
                      <a:srgbClr val="000000">
                        <a:alpha val="43137"/>
                      </a:srgbClr>
                    </a:outerShdw>
                  </a:effectLst>
                  <a:latin typeface="汉仪铸字美心体W" panose="00000500000000000000" pitchFamily="2" charset="-122"/>
                  <a:ea typeface="汉仪铸字美心体W" panose="00000500000000000000" pitchFamily="2" charset="-122"/>
                </a:rPr>
                <a:t>销售知识</a:t>
              </a:r>
              <a:endParaRPr lang="zh-CN" altLang="en-US" sz="3200" dirty="0">
                <a:solidFill>
                  <a:schemeClr val="bg1"/>
                </a:solidFill>
                <a:effectLst>
                  <a:outerShdw blurRad="38100" dist="38100" dir="2700000" algn="tl">
                    <a:srgbClr val="000000">
                      <a:alpha val="43137"/>
                    </a:srgbClr>
                  </a:outerShdw>
                </a:effectLst>
                <a:latin typeface="汉仪铸字美心体W" panose="00000500000000000000" pitchFamily="2" charset="-122"/>
                <a:ea typeface="汉仪铸字美心体W" panose="00000500000000000000" pitchFamily="2" charset="-122"/>
              </a:endParaRPr>
            </a:p>
          </p:txBody>
        </p:sp>
        <p:sp>
          <p:nvSpPr>
            <p:cNvPr id="9" name="文本框 8"/>
            <p:cNvSpPr txBox="1"/>
            <p:nvPr/>
          </p:nvSpPr>
          <p:spPr>
            <a:xfrm>
              <a:off x="2288765" y="4633418"/>
              <a:ext cx="1274708" cy="1446550"/>
            </a:xfrm>
            <a:prstGeom prst="rect">
              <a:avLst/>
            </a:prstGeom>
            <a:noFill/>
          </p:spPr>
          <p:txBody>
            <a:bodyPr wrap="none" rtlCol="0" anchor="ctr">
              <a:spAutoFit/>
            </a:bodyPr>
            <a:lstStyle/>
            <a:p>
              <a:r>
                <a:rPr lang="en-US" altLang="zh-CN" sz="8800" spc="-150" dirty="0">
                  <a:solidFill>
                    <a:srgbClr val="FF0F4B"/>
                  </a:solidFill>
                  <a:latin typeface="Cocon" pitchFamily="50" charset="0"/>
                </a:rPr>
                <a:t>01</a:t>
              </a:r>
              <a:endParaRPr lang="zh-CN" altLang="en-US" sz="8800" spc="-150" dirty="0">
                <a:solidFill>
                  <a:srgbClr val="FF0F4B"/>
                </a:solidFill>
                <a:latin typeface="Cocon" pitchFamily="50" charset="0"/>
              </a:endParaRPr>
            </a:p>
          </p:txBody>
        </p:sp>
        <p:sp>
          <p:nvSpPr>
            <p:cNvPr id="10" name="文本框 9"/>
            <p:cNvSpPr txBox="1"/>
            <p:nvPr/>
          </p:nvSpPr>
          <p:spPr>
            <a:xfrm>
              <a:off x="1525735" y="1374402"/>
              <a:ext cx="2800767" cy="1528624"/>
            </a:xfrm>
            <a:prstGeom prst="rect">
              <a:avLst/>
            </a:prstGeom>
            <a:noFill/>
          </p:spPr>
          <p:txBody>
            <a:bodyPr wrap="none" rtlCol="0">
              <a:spAutoFit/>
            </a:bodyPr>
            <a:lstStyle/>
            <a:p>
              <a:pPr algn="ctr">
                <a:lnSpc>
                  <a:spcPts val="28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点击输入内容点击输入内容</a:t>
              </a:r>
              <a:endPar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a:p>
              <a:pPr algn="ctr">
                <a:lnSpc>
                  <a:spcPts val="28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点击输入内容点击输入内容</a:t>
              </a:r>
              <a:endParaRPr lang="en-US" altLang="zh-CN"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a:p>
              <a:pPr algn="ctr">
                <a:lnSpc>
                  <a:spcPts val="28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点击输入内容点击输入内容</a:t>
              </a:r>
              <a:endParaRPr lang="en-US" altLang="zh-CN"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a:p>
              <a:pPr algn="ctr">
                <a:lnSpc>
                  <a:spcPts val="28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点击输入内容点击输入内容</a:t>
              </a:r>
              <a:endPar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p:txBody>
        </p:sp>
        <p:sp>
          <p:nvSpPr>
            <p:cNvPr id="11" name="等腰三角形 10"/>
            <p:cNvSpPr/>
            <p:nvPr/>
          </p:nvSpPr>
          <p:spPr>
            <a:xfrm>
              <a:off x="2648613" y="3111090"/>
              <a:ext cx="555009" cy="491320"/>
            </a:xfrm>
            <a:prstGeom prst="triangle">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4695617" y="1513624"/>
            <a:ext cx="2800767" cy="4705566"/>
            <a:chOff x="1525735" y="1374402"/>
            <a:chExt cx="2800767" cy="4705566"/>
          </a:xfrm>
        </p:grpSpPr>
        <p:sp>
          <p:nvSpPr>
            <p:cNvPr id="14" name="文本框 13"/>
            <p:cNvSpPr txBox="1"/>
            <p:nvPr/>
          </p:nvSpPr>
          <p:spPr>
            <a:xfrm>
              <a:off x="2013050" y="3732670"/>
              <a:ext cx="1826141" cy="584775"/>
            </a:xfrm>
            <a:prstGeom prst="rect">
              <a:avLst/>
            </a:prstGeom>
            <a:noFill/>
          </p:spPr>
          <p:txBody>
            <a:bodyPr wrap="none" rtlCol="0" anchor="ctr">
              <a:spAutoFit/>
            </a:bodyPr>
            <a:lstStyle>
              <a:defPPr>
                <a:defRPr lang="en-US"/>
              </a:defPPr>
              <a:lvl1pPr algn="ctr">
                <a:defRPr sz="3200">
                  <a:solidFill>
                    <a:schemeClr val="bg1"/>
                  </a:solidFill>
                  <a:effectLst>
                    <a:outerShdw blurRad="38100" dist="38100" dir="2700000" algn="tl">
                      <a:srgbClr val="000000">
                        <a:alpha val="43137"/>
                      </a:srgbClr>
                    </a:outerShdw>
                  </a:effectLst>
                  <a:latin typeface="汉仪铸字美心体W" panose="00000500000000000000" pitchFamily="2" charset="-122"/>
                  <a:ea typeface="汉仪铸字美心体W" panose="00000500000000000000" pitchFamily="2" charset="-122"/>
                </a:defRPr>
              </a:lvl1pPr>
            </a:lstStyle>
            <a:p>
              <a:r>
                <a:rPr lang="zh-CN" altLang="en-US" dirty="0"/>
                <a:t>销售知识</a:t>
              </a:r>
              <a:endParaRPr lang="zh-CN" altLang="en-US" dirty="0"/>
            </a:p>
          </p:txBody>
        </p:sp>
        <p:sp>
          <p:nvSpPr>
            <p:cNvPr id="15" name="文本框 14"/>
            <p:cNvSpPr txBox="1"/>
            <p:nvPr/>
          </p:nvSpPr>
          <p:spPr>
            <a:xfrm>
              <a:off x="2187774" y="4633418"/>
              <a:ext cx="1476686" cy="1446550"/>
            </a:xfrm>
            <a:prstGeom prst="rect">
              <a:avLst/>
            </a:prstGeom>
            <a:noFill/>
          </p:spPr>
          <p:txBody>
            <a:bodyPr wrap="none" rtlCol="0" anchor="ctr">
              <a:spAutoFit/>
            </a:bodyPr>
            <a:lstStyle>
              <a:defPPr>
                <a:defRPr lang="en-US"/>
              </a:defPPr>
              <a:lvl1pPr>
                <a:defRPr sz="8800" spc="-150">
                  <a:solidFill>
                    <a:srgbClr val="FF0F4B"/>
                  </a:solidFill>
                  <a:latin typeface="Cocon" pitchFamily="50" charset="0"/>
                </a:defRPr>
              </a:lvl1pPr>
            </a:lstStyle>
            <a:p>
              <a:r>
                <a:rPr lang="en-US" altLang="zh-CN" dirty="0"/>
                <a:t>02</a:t>
              </a:r>
              <a:endParaRPr lang="zh-CN" altLang="en-US" dirty="0"/>
            </a:p>
          </p:txBody>
        </p:sp>
        <p:sp>
          <p:nvSpPr>
            <p:cNvPr id="16" name="文本框 15"/>
            <p:cNvSpPr txBox="1"/>
            <p:nvPr/>
          </p:nvSpPr>
          <p:spPr>
            <a:xfrm>
              <a:off x="1525735" y="1374402"/>
              <a:ext cx="2800767" cy="1528624"/>
            </a:xfrm>
            <a:prstGeom prst="rect">
              <a:avLst/>
            </a:prstGeom>
            <a:noFill/>
          </p:spPr>
          <p:txBody>
            <a:bodyPr wrap="none" rtlCol="0">
              <a:spAutoFit/>
            </a:bodyPr>
            <a:lstStyle/>
            <a:p>
              <a:pPr algn="ctr">
                <a:lnSpc>
                  <a:spcPts val="28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点击输入内容点击输入内容</a:t>
              </a:r>
              <a:endPar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a:p>
              <a:pPr algn="ctr">
                <a:lnSpc>
                  <a:spcPts val="28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点击输入内容点击输入内容</a:t>
              </a:r>
              <a:endParaRPr lang="en-US" altLang="zh-CN"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a:p>
              <a:pPr algn="ctr">
                <a:lnSpc>
                  <a:spcPts val="28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点击输入内容点击输入内容</a:t>
              </a:r>
              <a:endParaRPr lang="en-US" altLang="zh-CN"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a:p>
              <a:pPr algn="ctr">
                <a:lnSpc>
                  <a:spcPts val="28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点击输入内容点击输入内容</a:t>
              </a:r>
              <a:endPar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p:txBody>
        </p:sp>
        <p:sp>
          <p:nvSpPr>
            <p:cNvPr id="17" name="等腰三角形 16"/>
            <p:cNvSpPr/>
            <p:nvPr/>
          </p:nvSpPr>
          <p:spPr>
            <a:xfrm>
              <a:off x="2648613" y="3111090"/>
              <a:ext cx="555009" cy="491320"/>
            </a:xfrm>
            <a:prstGeom prst="triangle">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7871609" y="1513624"/>
            <a:ext cx="2800767" cy="4705566"/>
            <a:chOff x="1525735" y="1374402"/>
            <a:chExt cx="2800767" cy="4705566"/>
          </a:xfrm>
        </p:grpSpPr>
        <p:sp>
          <p:nvSpPr>
            <p:cNvPr id="19" name="文本框 18"/>
            <p:cNvSpPr txBox="1"/>
            <p:nvPr/>
          </p:nvSpPr>
          <p:spPr>
            <a:xfrm>
              <a:off x="2013050" y="3732670"/>
              <a:ext cx="1826141" cy="584775"/>
            </a:xfrm>
            <a:prstGeom prst="rect">
              <a:avLst/>
            </a:prstGeom>
            <a:noFill/>
          </p:spPr>
          <p:txBody>
            <a:bodyPr wrap="none" rtlCol="0" anchor="ctr">
              <a:spAutoFit/>
            </a:bodyPr>
            <a:lstStyle>
              <a:defPPr>
                <a:defRPr lang="en-US"/>
              </a:defPPr>
              <a:lvl1pPr algn="ctr">
                <a:defRPr sz="3200">
                  <a:solidFill>
                    <a:schemeClr val="bg1"/>
                  </a:solidFill>
                  <a:effectLst>
                    <a:outerShdw blurRad="38100" dist="38100" dir="2700000" algn="tl">
                      <a:srgbClr val="000000">
                        <a:alpha val="43137"/>
                      </a:srgbClr>
                    </a:outerShdw>
                  </a:effectLst>
                  <a:latin typeface="汉仪铸字美心体W" panose="00000500000000000000" pitchFamily="2" charset="-122"/>
                  <a:ea typeface="汉仪铸字美心体W" panose="00000500000000000000" pitchFamily="2" charset="-122"/>
                </a:defRPr>
              </a:lvl1pPr>
            </a:lstStyle>
            <a:p>
              <a:r>
                <a:rPr lang="zh-CN" altLang="en-US" dirty="0"/>
                <a:t>销售知识</a:t>
              </a:r>
              <a:endParaRPr lang="zh-CN" altLang="en-US" dirty="0"/>
            </a:p>
          </p:txBody>
        </p:sp>
        <p:sp>
          <p:nvSpPr>
            <p:cNvPr id="20" name="文本框 19"/>
            <p:cNvSpPr txBox="1"/>
            <p:nvPr/>
          </p:nvSpPr>
          <p:spPr>
            <a:xfrm>
              <a:off x="2187774" y="4633418"/>
              <a:ext cx="1476686" cy="1446550"/>
            </a:xfrm>
            <a:prstGeom prst="rect">
              <a:avLst/>
            </a:prstGeom>
            <a:noFill/>
          </p:spPr>
          <p:txBody>
            <a:bodyPr wrap="none" rtlCol="0" anchor="ctr">
              <a:spAutoFit/>
            </a:bodyPr>
            <a:lstStyle>
              <a:defPPr>
                <a:defRPr lang="en-US"/>
              </a:defPPr>
              <a:lvl1pPr>
                <a:defRPr sz="8800" spc="-150">
                  <a:solidFill>
                    <a:srgbClr val="FF0F4B"/>
                  </a:solidFill>
                  <a:latin typeface="Cocon" pitchFamily="50" charset="0"/>
                </a:defRPr>
              </a:lvl1pPr>
            </a:lstStyle>
            <a:p>
              <a:r>
                <a:rPr lang="en-US" altLang="zh-CN" dirty="0"/>
                <a:t>03</a:t>
              </a:r>
              <a:endParaRPr lang="zh-CN" altLang="en-US" dirty="0"/>
            </a:p>
          </p:txBody>
        </p:sp>
        <p:sp>
          <p:nvSpPr>
            <p:cNvPr id="21" name="文本框 20"/>
            <p:cNvSpPr txBox="1"/>
            <p:nvPr/>
          </p:nvSpPr>
          <p:spPr>
            <a:xfrm>
              <a:off x="1525735" y="1374402"/>
              <a:ext cx="2800767" cy="1528624"/>
            </a:xfrm>
            <a:prstGeom prst="rect">
              <a:avLst/>
            </a:prstGeom>
            <a:noFill/>
          </p:spPr>
          <p:txBody>
            <a:bodyPr wrap="none" rtlCol="0">
              <a:spAutoFit/>
            </a:bodyPr>
            <a:lstStyle/>
            <a:p>
              <a:pPr algn="ctr">
                <a:lnSpc>
                  <a:spcPts val="28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点击输入内容点击输入内容</a:t>
              </a:r>
              <a:endPar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a:p>
              <a:pPr algn="ctr">
                <a:lnSpc>
                  <a:spcPts val="28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点击输入内容点击输入内容</a:t>
              </a:r>
              <a:endParaRPr lang="en-US" altLang="zh-CN"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a:p>
              <a:pPr algn="ctr">
                <a:lnSpc>
                  <a:spcPts val="28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点击输入内容点击输入内容</a:t>
              </a:r>
              <a:endParaRPr lang="en-US" altLang="zh-CN"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a:p>
              <a:pPr algn="ctr">
                <a:lnSpc>
                  <a:spcPts val="28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点击输入内容点击输入内容</a:t>
              </a:r>
              <a:endPar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p:txBody>
        </p:sp>
        <p:sp>
          <p:nvSpPr>
            <p:cNvPr id="22" name="等腰三角形 21"/>
            <p:cNvSpPr/>
            <p:nvPr/>
          </p:nvSpPr>
          <p:spPr>
            <a:xfrm>
              <a:off x="2648613" y="3111090"/>
              <a:ext cx="555009" cy="491320"/>
            </a:xfrm>
            <a:prstGeom prst="triangle">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par>
                                <p:cTn id="8" presetID="2" presetClass="entr" presetSubtype="2" fill="hold" nodeType="withEffect">
                                  <p:stCondLst>
                                    <p:cond delay="10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1000" fill="hold"/>
                                        <p:tgtEl>
                                          <p:spTgt spid="12"/>
                                        </p:tgtEl>
                                        <p:attrNameLst>
                                          <p:attrName>ppt_x</p:attrName>
                                        </p:attrNameLst>
                                      </p:cBhvr>
                                      <p:tavLst>
                                        <p:tav tm="0">
                                          <p:val>
                                            <p:strVal val="1+#ppt_w/2"/>
                                          </p:val>
                                        </p:tav>
                                        <p:tav tm="100000">
                                          <p:val>
                                            <p:strVal val="#ppt_x"/>
                                          </p:val>
                                        </p:tav>
                                      </p:tavLst>
                                    </p:anim>
                                    <p:anim calcmode="lin" valueType="num">
                                      <p:cBhvr additive="base">
                                        <p:cTn id="11" dur="1000" fill="hold"/>
                                        <p:tgtEl>
                                          <p:spTgt spid="12"/>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175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1000" fill="hold"/>
                                        <p:tgtEl>
                                          <p:spTgt spid="13"/>
                                        </p:tgtEl>
                                        <p:attrNameLst>
                                          <p:attrName>ppt_x</p:attrName>
                                        </p:attrNameLst>
                                      </p:cBhvr>
                                      <p:tavLst>
                                        <p:tav tm="0">
                                          <p:val>
                                            <p:strVal val="1+#ppt_w/2"/>
                                          </p:val>
                                        </p:tav>
                                        <p:tav tm="100000">
                                          <p:val>
                                            <p:strVal val="#ppt_x"/>
                                          </p:val>
                                        </p:tav>
                                      </p:tavLst>
                                    </p:anim>
                                    <p:anim calcmode="lin" valueType="num">
                                      <p:cBhvr additive="base">
                                        <p:cTn id="15" dur="1000" fill="hold"/>
                                        <p:tgtEl>
                                          <p:spTgt spid="13"/>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250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1000" fill="hold"/>
                                        <p:tgtEl>
                                          <p:spTgt spid="18"/>
                                        </p:tgtEl>
                                        <p:attrNameLst>
                                          <p:attrName>ppt_x</p:attrName>
                                        </p:attrNameLst>
                                      </p:cBhvr>
                                      <p:tavLst>
                                        <p:tav tm="0">
                                          <p:val>
                                            <p:strVal val="1+#ppt_w/2"/>
                                          </p:val>
                                        </p:tav>
                                        <p:tav tm="100000">
                                          <p:val>
                                            <p:strVal val="#ppt_x"/>
                                          </p:val>
                                        </p:tav>
                                      </p:tavLst>
                                    </p:anim>
                                    <p:anim calcmode="lin" valueType="num">
                                      <p:cBhvr additive="base">
                                        <p:cTn id="19"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741044" y="1423303"/>
            <a:ext cx="2800767" cy="2134474"/>
            <a:chOff x="1525027" y="1863943"/>
            <a:chExt cx="2800767" cy="2134474"/>
          </a:xfrm>
        </p:grpSpPr>
        <p:grpSp>
          <p:nvGrpSpPr>
            <p:cNvPr id="25" name="组合 24"/>
            <p:cNvGrpSpPr/>
            <p:nvPr/>
          </p:nvGrpSpPr>
          <p:grpSpPr>
            <a:xfrm>
              <a:off x="2204113" y="1863943"/>
              <a:ext cx="1077325" cy="905907"/>
              <a:chOff x="2778115" y="3171824"/>
              <a:chExt cx="1077325" cy="905907"/>
            </a:xfrm>
          </p:grpSpPr>
          <p:sp>
            <p:nvSpPr>
              <p:cNvPr id="29" name="等腰三角形 28"/>
              <p:cNvSpPr/>
              <p:nvPr/>
            </p:nvSpPr>
            <p:spPr>
              <a:xfrm rot="16397747">
                <a:off x="2732820" y="3217119"/>
                <a:ext cx="905907" cy="815317"/>
              </a:xfrm>
              <a:prstGeom prst="triangle">
                <a:avLst>
                  <a:gd name="adj" fmla="val 78571"/>
                </a:avLst>
              </a:prstGeom>
              <a:solidFill>
                <a:srgbClr val="FF0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文本框 29"/>
              <p:cNvSpPr txBox="1"/>
              <p:nvPr/>
            </p:nvSpPr>
            <p:spPr>
              <a:xfrm>
                <a:off x="3143386" y="3185464"/>
                <a:ext cx="712054" cy="769441"/>
              </a:xfrm>
              <a:prstGeom prst="rect">
                <a:avLst/>
              </a:prstGeom>
              <a:noFill/>
            </p:spPr>
            <p:txBody>
              <a:bodyPr wrap="none" rtlCol="0" anchor="ctr">
                <a:spAutoFit/>
              </a:bodyPr>
              <a:lstStyle/>
              <a:p>
                <a:r>
                  <a:rPr lang="en-US" altLang="zh-CN" sz="4400" spc="-150" dirty="0">
                    <a:solidFill>
                      <a:srgbClr val="FFD400"/>
                    </a:solidFill>
                    <a:effectLst>
                      <a:outerShdw blurRad="38100" dist="38100" dir="2700000" algn="tl">
                        <a:srgbClr val="000000">
                          <a:alpha val="43137"/>
                        </a:srgbClr>
                      </a:outerShdw>
                    </a:effectLst>
                    <a:latin typeface="Cocon" pitchFamily="50" charset="0"/>
                  </a:rPr>
                  <a:t>01</a:t>
                </a:r>
                <a:endParaRPr lang="zh-CN" altLang="en-US" sz="4400" spc="-150" dirty="0">
                  <a:solidFill>
                    <a:srgbClr val="FFD400"/>
                  </a:solidFill>
                  <a:effectLst>
                    <a:outerShdw blurRad="38100" dist="38100" dir="2700000" algn="tl">
                      <a:srgbClr val="000000">
                        <a:alpha val="43137"/>
                      </a:srgbClr>
                    </a:outerShdw>
                  </a:effectLst>
                  <a:latin typeface="Cocon" pitchFamily="50" charset="0"/>
                </a:endParaRPr>
              </a:p>
            </p:txBody>
          </p:sp>
        </p:grpSp>
        <p:sp>
          <p:nvSpPr>
            <p:cNvPr id="31" name="文本框 30"/>
            <p:cNvSpPr txBox="1"/>
            <p:nvPr/>
          </p:nvSpPr>
          <p:spPr>
            <a:xfrm>
              <a:off x="1525027" y="2828866"/>
              <a:ext cx="2800767" cy="1169551"/>
            </a:xfrm>
            <a:prstGeom prst="rect">
              <a:avLst/>
            </a:prstGeom>
            <a:noFill/>
          </p:spPr>
          <p:txBody>
            <a:bodyPr wrap="none" rtlCol="0">
              <a:spAutoFit/>
            </a:bodyPr>
            <a:lstStyle/>
            <a:p>
              <a:pPr algn="ctr">
                <a:lnSpc>
                  <a:spcPts val="28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点击输入内容点击输入内容</a:t>
              </a:r>
              <a:endPar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a:p>
              <a:pPr algn="ctr">
                <a:lnSpc>
                  <a:spcPts val="28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点击输入内容点击输入内容</a:t>
              </a:r>
              <a:endParaRPr lang="en-US" altLang="zh-CN"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a:p>
              <a:pPr algn="ctr">
                <a:lnSpc>
                  <a:spcPts val="28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点击输入内容点击输入内容</a:t>
              </a:r>
              <a:endParaRPr lang="en-US" altLang="zh-CN"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p:txBody>
        </p:sp>
      </p:grpSp>
      <p:grpSp>
        <p:nvGrpSpPr>
          <p:cNvPr id="33" name="组合 32"/>
          <p:cNvGrpSpPr/>
          <p:nvPr/>
        </p:nvGrpSpPr>
        <p:grpSpPr>
          <a:xfrm>
            <a:off x="1741043" y="3739619"/>
            <a:ext cx="2800767" cy="2134474"/>
            <a:chOff x="1525027" y="1863943"/>
            <a:chExt cx="2800767" cy="2134474"/>
          </a:xfrm>
        </p:grpSpPr>
        <p:grpSp>
          <p:nvGrpSpPr>
            <p:cNvPr id="34" name="组合 33"/>
            <p:cNvGrpSpPr/>
            <p:nvPr/>
          </p:nvGrpSpPr>
          <p:grpSpPr>
            <a:xfrm>
              <a:off x="2204113" y="1863943"/>
              <a:ext cx="1178314" cy="905907"/>
              <a:chOff x="2778115" y="3171824"/>
              <a:chExt cx="1178314" cy="905907"/>
            </a:xfrm>
          </p:grpSpPr>
          <p:sp>
            <p:nvSpPr>
              <p:cNvPr id="36" name="等腰三角形 35"/>
              <p:cNvSpPr/>
              <p:nvPr/>
            </p:nvSpPr>
            <p:spPr>
              <a:xfrm rot="16397747">
                <a:off x="2732820" y="3217119"/>
                <a:ext cx="905907" cy="815317"/>
              </a:xfrm>
              <a:prstGeom prst="triangle">
                <a:avLst>
                  <a:gd name="adj" fmla="val 78571"/>
                </a:avLst>
              </a:prstGeom>
              <a:solidFill>
                <a:srgbClr val="FF0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3143386" y="3185464"/>
                <a:ext cx="813043" cy="769441"/>
              </a:xfrm>
              <a:prstGeom prst="rect">
                <a:avLst/>
              </a:prstGeom>
              <a:noFill/>
            </p:spPr>
            <p:txBody>
              <a:bodyPr wrap="none" rtlCol="0" anchor="ctr">
                <a:spAutoFit/>
              </a:bodyPr>
              <a:lstStyle>
                <a:defPPr>
                  <a:defRPr lang="en-US"/>
                </a:defPPr>
                <a:lvl1pPr>
                  <a:defRPr sz="4400" spc="-150">
                    <a:solidFill>
                      <a:srgbClr val="FFD400"/>
                    </a:solidFill>
                    <a:effectLst>
                      <a:outerShdw blurRad="38100" dist="38100" dir="2700000" algn="tl">
                        <a:srgbClr val="000000">
                          <a:alpha val="43137"/>
                        </a:srgbClr>
                      </a:outerShdw>
                    </a:effectLst>
                    <a:latin typeface="Cocon" pitchFamily="50" charset="0"/>
                  </a:defRPr>
                </a:lvl1pPr>
              </a:lstStyle>
              <a:p>
                <a:r>
                  <a:rPr lang="en-US" altLang="zh-CN" dirty="0"/>
                  <a:t>02</a:t>
                </a:r>
                <a:endParaRPr lang="zh-CN" altLang="en-US" dirty="0"/>
              </a:p>
            </p:txBody>
          </p:sp>
        </p:grpSp>
        <p:sp>
          <p:nvSpPr>
            <p:cNvPr id="35" name="文本框 34"/>
            <p:cNvSpPr txBox="1"/>
            <p:nvPr/>
          </p:nvSpPr>
          <p:spPr>
            <a:xfrm>
              <a:off x="1525027" y="2828866"/>
              <a:ext cx="2800767" cy="1169551"/>
            </a:xfrm>
            <a:prstGeom prst="rect">
              <a:avLst/>
            </a:prstGeom>
            <a:noFill/>
          </p:spPr>
          <p:txBody>
            <a:bodyPr wrap="none" rtlCol="0">
              <a:spAutoFit/>
            </a:bodyPr>
            <a:lstStyle/>
            <a:p>
              <a:pPr algn="ctr">
                <a:lnSpc>
                  <a:spcPts val="28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点击输入内容点击输入内容</a:t>
              </a:r>
              <a:endPar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a:p>
              <a:pPr algn="ctr">
                <a:lnSpc>
                  <a:spcPts val="28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点击输入内容点击输入内容</a:t>
              </a:r>
              <a:endParaRPr lang="en-US" altLang="zh-CN"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a:p>
              <a:pPr algn="ctr">
                <a:lnSpc>
                  <a:spcPts val="28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点击输入内容点击输入内容</a:t>
              </a:r>
              <a:endParaRPr lang="en-US" altLang="zh-CN"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p:txBody>
        </p:sp>
      </p:grpSp>
      <p:grpSp>
        <p:nvGrpSpPr>
          <p:cNvPr id="40" name="组合 39"/>
          <p:cNvGrpSpPr/>
          <p:nvPr/>
        </p:nvGrpSpPr>
        <p:grpSpPr>
          <a:xfrm>
            <a:off x="7650191" y="1423303"/>
            <a:ext cx="2800767" cy="2134474"/>
            <a:chOff x="1525027" y="1863943"/>
            <a:chExt cx="2800767" cy="2134474"/>
          </a:xfrm>
        </p:grpSpPr>
        <p:grpSp>
          <p:nvGrpSpPr>
            <p:cNvPr id="46" name="组合 45"/>
            <p:cNvGrpSpPr/>
            <p:nvPr/>
          </p:nvGrpSpPr>
          <p:grpSpPr>
            <a:xfrm>
              <a:off x="2204113" y="1863943"/>
              <a:ext cx="1178314" cy="905907"/>
              <a:chOff x="2778115" y="3171824"/>
              <a:chExt cx="1178314" cy="905907"/>
            </a:xfrm>
          </p:grpSpPr>
          <p:sp>
            <p:nvSpPr>
              <p:cNvPr id="48" name="等腰三角形 47"/>
              <p:cNvSpPr/>
              <p:nvPr/>
            </p:nvSpPr>
            <p:spPr>
              <a:xfrm rot="16397747">
                <a:off x="2732820" y="3217119"/>
                <a:ext cx="905907" cy="815317"/>
              </a:xfrm>
              <a:prstGeom prst="triangle">
                <a:avLst>
                  <a:gd name="adj" fmla="val 78571"/>
                </a:avLst>
              </a:prstGeom>
              <a:solidFill>
                <a:srgbClr val="FF0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9" name="文本框 48"/>
              <p:cNvSpPr txBox="1"/>
              <p:nvPr/>
            </p:nvSpPr>
            <p:spPr>
              <a:xfrm>
                <a:off x="3143386" y="3185464"/>
                <a:ext cx="813043" cy="769441"/>
              </a:xfrm>
              <a:prstGeom prst="rect">
                <a:avLst/>
              </a:prstGeom>
              <a:noFill/>
            </p:spPr>
            <p:txBody>
              <a:bodyPr wrap="none" rtlCol="0" anchor="ctr">
                <a:spAutoFit/>
              </a:bodyPr>
              <a:lstStyle>
                <a:defPPr>
                  <a:defRPr lang="en-US"/>
                </a:defPPr>
                <a:lvl1pPr>
                  <a:defRPr sz="4400" spc="-150">
                    <a:solidFill>
                      <a:srgbClr val="FFD400"/>
                    </a:solidFill>
                    <a:effectLst>
                      <a:outerShdw blurRad="38100" dist="38100" dir="2700000" algn="tl">
                        <a:srgbClr val="000000">
                          <a:alpha val="43137"/>
                        </a:srgbClr>
                      </a:outerShdw>
                    </a:effectLst>
                    <a:latin typeface="Cocon" pitchFamily="50" charset="0"/>
                  </a:defRPr>
                </a:lvl1pPr>
              </a:lstStyle>
              <a:p>
                <a:r>
                  <a:rPr lang="en-US" altLang="zh-CN" dirty="0"/>
                  <a:t>03</a:t>
                </a:r>
                <a:endParaRPr lang="zh-CN" altLang="en-US" dirty="0"/>
              </a:p>
            </p:txBody>
          </p:sp>
        </p:grpSp>
        <p:sp>
          <p:nvSpPr>
            <p:cNvPr id="47" name="文本框 46"/>
            <p:cNvSpPr txBox="1"/>
            <p:nvPr/>
          </p:nvSpPr>
          <p:spPr>
            <a:xfrm>
              <a:off x="1525027" y="2828866"/>
              <a:ext cx="2800767" cy="1169551"/>
            </a:xfrm>
            <a:prstGeom prst="rect">
              <a:avLst/>
            </a:prstGeom>
            <a:noFill/>
          </p:spPr>
          <p:txBody>
            <a:bodyPr wrap="none" rtlCol="0">
              <a:spAutoFit/>
            </a:bodyPr>
            <a:lstStyle/>
            <a:p>
              <a:pPr algn="ctr">
                <a:lnSpc>
                  <a:spcPts val="28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点击输入内容点击输入内容</a:t>
              </a:r>
              <a:endPar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a:p>
              <a:pPr algn="ctr">
                <a:lnSpc>
                  <a:spcPts val="28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点击输入内容点击输入内容</a:t>
              </a:r>
              <a:endParaRPr lang="en-US" altLang="zh-CN"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a:p>
              <a:pPr algn="ctr">
                <a:lnSpc>
                  <a:spcPts val="28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点击输入内容点击输入内容</a:t>
              </a:r>
              <a:endParaRPr lang="en-US" altLang="zh-CN"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p:txBody>
        </p:sp>
      </p:grpSp>
      <p:grpSp>
        <p:nvGrpSpPr>
          <p:cNvPr id="41" name="组合 40"/>
          <p:cNvGrpSpPr/>
          <p:nvPr/>
        </p:nvGrpSpPr>
        <p:grpSpPr>
          <a:xfrm>
            <a:off x="7650190" y="3739619"/>
            <a:ext cx="2800767" cy="2134474"/>
            <a:chOff x="1525027" y="1863943"/>
            <a:chExt cx="2800767" cy="2134474"/>
          </a:xfrm>
        </p:grpSpPr>
        <p:grpSp>
          <p:nvGrpSpPr>
            <p:cNvPr id="42" name="组合 41"/>
            <p:cNvGrpSpPr/>
            <p:nvPr/>
          </p:nvGrpSpPr>
          <p:grpSpPr>
            <a:xfrm>
              <a:off x="2204113" y="1863943"/>
              <a:ext cx="1178314" cy="905907"/>
              <a:chOff x="2778115" y="3171824"/>
              <a:chExt cx="1178314" cy="905907"/>
            </a:xfrm>
          </p:grpSpPr>
          <p:sp>
            <p:nvSpPr>
              <p:cNvPr id="44" name="等腰三角形 43"/>
              <p:cNvSpPr/>
              <p:nvPr/>
            </p:nvSpPr>
            <p:spPr>
              <a:xfrm rot="16397747">
                <a:off x="2732820" y="3217119"/>
                <a:ext cx="905907" cy="815317"/>
              </a:xfrm>
              <a:prstGeom prst="triangle">
                <a:avLst>
                  <a:gd name="adj" fmla="val 78571"/>
                </a:avLst>
              </a:prstGeom>
              <a:solidFill>
                <a:srgbClr val="FF0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3143386" y="3185464"/>
                <a:ext cx="813043" cy="769441"/>
              </a:xfrm>
              <a:prstGeom prst="rect">
                <a:avLst/>
              </a:prstGeom>
              <a:noFill/>
            </p:spPr>
            <p:txBody>
              <a:bodyPr wrap="none" rtlCol="0" anchor="ctr">
                <a:spAutoFit/>
              </a:bodyPr>
              <a:lstStyle>
                <a:defPPr>
                  <a:defRPr lang="en-US"/>
                </a:defPPr>
                <a:lvl1pPr>
                  <a:defRPr sz="4400" spc="-150">
                    <a:solidFill>
                      <a:srgbClr val="FFD400"/>
                    </a:solidFill>
                    <a:effectLst>
                      <a:outerShdw blurRad="38100" dist="38100" dir="2700000" algn="tl">
                        <a:srgbClr val="000000">
                          <a:alpha val="43137"/>
                        </a:srgbClr>
                      </a:outerShdw>
                    </a:effectLst>
                    <a:latin typeface="Cocon" pitchFamily="50" charset="0"/>
                  </a:defRPr>
                </a:lvl1pPr>
              </a:lstStyle>
              <a:p>
                <a:r>
                  <a:rPr lang="en-US" altLang="zh-CN" dirty="0"/>
                  <a:t>04</a:t>
                </a:r>
                <a:endParaRPr lang="zh-CN" altLang="en-US" dirty="0"/>
              </a:p>
            </p:txBody>
          </p:sp>
        </p:grpSp>
        <p:sp>
          <p:nvSpPr>
            <p:cNvPr id="43" name="文本框 42"/>
            <p:cNvSpPr txBox="1"/>
            <p:nvPr/>
          </p:nvSpPr>
          <p:spPr>
            <a:xfrm>
              <a:off x="1525027" y="2828866"/>
              <a:ext cx="2800767" cy="1169551"/>
            </a:xfrm>
            <a:prstGeom prst="rect">
              <a:avLst/>
            </a:prstGeom>
            <a:noFill/>
          </p:spPr>
          <p:txBody>
            <a:bodyPr wrap="none" rtlCol="0">
              <a:spAutoFit/>
            </a:bodyPr>
            <a:lstStyle>
              <a:defPPr>
                <a:defRPr lang="en-US"/>
              </a:defPPr>
              <a:lvl1pPr algn="ctr">
                <a:lnSpc>
                  <a:spcPts val="2800"/>
                </a:lnSpc>
                <a:defRPr sz="1700">
                  <a:solidFill>
                    <a:schemeClr val="tx1">
                      <a:lumMod val="75000"/>
                      <a:lumOff val="25000"/>
                    </a:schemeClr>
                  </a:solidFill>
                  <a:latin typeface="汉仪中等线简" panose="02010609000101010101" pitchFamily="49" charset="-122"/>
                  <a:ea typeface="汉仪中等线简" panose="02010609000101010101" pitchFamily="49" charset="-122"/>
                </a:defRPr>
              </a:lvl1pPr>
            </a:lstStyle>
            <a:p>
              <a:r>
                <a:rPr lang="zh-CN" altLang="en-US" dirty="0"/>
                <a:t>点击输入内容点击输入内容</a:t>
              </a:r>
              <a:endParaRPr lang="zh-CN" altLang="en-US" dirty="0"/>
            </a:p>
            <a:p>
              <a:r>
                <a:rPr lang="zh-CN" altLang="en-US" dirty="0"/>
                <a:t>点击输入内容点击输入内容</a:t>
              </a:r>
              <a:endParaRPr lang="en-US" altLang="zh-CN" dirty="0"/>
            </a:p>
            <a:p>
              <a:r>
                <a:rPr lang="zh-CN" altLang="en-US" dirty="0"/>
                <a:t>点击输入内容点击输入内容</a:t>
              </a:r>
              <a:endParaRPr lang="en-US" altLang="zh-CN" dirty="0"/>
            </a:p>
          </p:txBody>
        </p:sp>
      </p:grpSp>
      <p:pic>
        <p:nvPicPr>
          <p:cNvPr id="3" name="图片 2"/>
          <p:cNvPicPr>
            <a:picLocks noChangeAspect="1"/>
          </p:cNvPicPr>
          <p:nvPr/>
        </p:nvPicPr>
        <p:blipFill rotWithShape="1">
          <a:blip r:embed="rId1" cstate="email"/>
          <a:srcRect/>
          <a:stretch>
            <a:fillRect/>
          </a:stretch>
        </p:blipFill>
        <p:spPr>
          <a:xfrm>
            <a:off x="4892072" y="904289"/>
            <a:ext cx="2407856" cy="5697940"/>
          </a:xfrm>
          <a:prstGeom prst="rect">
            <a:avLst/>
          </a:prstGeom>
        </p:spPr>
      </p:pic>
      <p:cxnSp>
        <p:nvCxnSpPr>
          <p:cNvPr id="26" name="直接连接符 25"/>
          <p:cNvCxnSpPr/>
          <p:nvPr/>
        </p:nvCxnSpPr>
        <p:spPr>
          <a:xfrm>
            <a:off x="-13648" y="663353"/>
            <a:ext cx="1978926" cy="0"/>
          </a:xfrm>
          <a:prstGeom prst="line">
            <a:avLst/>
          </a:prstGeom>
          <a:ln>
            <a:solidFill>
              <a:srgbClr val="FFD400"/>
            </a:solidFill>
          </a:ln>
        </p:spPr>
        <p:style>
          <a:lnRef idx="1">
            <a:schemeClr val="accent1"/>
          </a:lnRef>
          <a:fillRef idx="0">
            <a:schemeClr val="accent1"/>
          </a:fillRef>
          <a:effectRef idx="0">
            <a:schemeClr val="accent1"/>
          </a:effectRef>
          <a:fontRef idx="minor">
            <a:schemeClr val="tx1"/>
          </a:fontRef>
        </p:style>
      </p:cxnSp>
      <p:sp>
        <p:nvSpPr>
          <p:cNvPr id="27" name="等腰三角形 26"/>
          <p:cNvSpPr/>
          <p:nvPr/>
        </p:nvSpPr>
        <p:spPr>
          <a:xfrm rot="5400000">
            <a:off x="1781032" y="226625"/>
            <a:ext cx="464024" cy="382137"/>
          </a:xfrm>
          <a:prstGeom prst="triangle">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170550" y="201688"/>
            <a:ext cx="1890261" cy="461665"/>
          </a:xfrm>
          <a:prstGeom prst="rect">
            <a:avLst/>
          </a:prstGeom>
          <a:noFill/>
        </p:spPr>
        <p:txBody>
          <a:bodyPr wrap="none" rtlCol="0" anchor="ctr">
            <a:spAutoFit/>
          </a:bodyPr>
          <a:lstStyle/>
          <a:p>
            <a:pPr algn="r"/>
            <a:r>
              <a:rPr lang="zh-CN" altLang="en-US" sz="2400" dirty="0">
                <a:solidFill>
                  <a:srgbClr val="21364B"/>
                </a:solidFill>
                <a:latin typeface="汉仪铸字美心体W" panose="00000500000000000000" pitchFamily="2" charset="-122"/>
                <a:ea typeface="汉仪铸字美心体W" panose="00000500000000000000" pitchFamily="2" charset="-122"/>
              </a:rPr>
              <a:t>销售概述 </a:t>
            </a:r>
            <a:r>
              <a:rPr lang="en-US" altLang="zh-CN" sz="2400" dirty="0">
                <a:solidFill>
                  <a:srgbClr val="21364B"/>
                </a:solidFill>
                <a:latin typeface="汉仪铸字美心体W" panose="00000500000000000000" pitchFamily="2" charset="-122"/>
                <a:ea typeface="汉仪铸字美心体W" panose="00000500000000000000" pitchFamily="2" charset="-122"/>
              </a:rPr>
              <a:t>01</a:t>
            </a:r>
            <a:endParaRPr lang="zh-CN" altLang="en-US" sz="2400" dirty="0">
              <a:solidFill>
                <a:srgbClr val="21364B"/>
              </a:solidFill>
              <a:latin typeface="汉仪铸字美心体W" panose="00000500000000000000" pitchFamily="2" charset="-122"/>
              <a:ea typeface="汉仪铸字美心体W" panose="00000500000000000000" pitchFamily="2" charset="-122"/>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childTnLst>
                                </p:cTn>
                              </p:par>
                              <p:par>
                                <p:cTn id="8" presetID="10" presetClass="entr" presetSubtype="0" fill="hold" nodeType="withEffect">
                                  <p:stCondLst>
                                    <p:cond delay="75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1000"/>
                                        <p:tgtEl>
                                          <p:spTgt spid="33"/>
                                        </p:tgtEl>
                                      </p:cBhvr>
                                    </p:animEffect>
                                  </p:childTnLst>
                                </p:cTn>
                              </p:par>
                              <p:par>
                                <p:cTn id="11" presetID="10" presetClass="entr" presetSubtype="0" fill="hold" nodeType="withEffect">
                                  <p:stCondLst>
                                    <p:cond delay="150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1000"/>
                                        <p:tgtEl>
                                          <p:spTgt spid="40"/>
                                        </p:tgtEl>
                                      </p:cBhvr>
                                    </p:animEffect>
                                  </p:childTnLst>
                                </p:cTn>
                              </p:par>
                              <p:par>
                                <p:cTn id="14" presetID="10" presetClass="entr" presetSubtype="0" fill="hold" nodeType="withEffect">
                                  <p:stCondLst>
                                    <p:cond delay="225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26361" y="1764496"/>
            <a:ext cx="4845658" cy="905907"/>
            <a:chOff x="887953" y="1778144"/>
            <a:chExt cx="4845658" cy="905907"/>
          </a:xfrm>
        </p:grpSpPr>
        <p:grpSp>
          <p:nvGrpSpPr>
            <p:cNvPr id="64" name="组合 63"/>
            <p:cNvGrpSpPr/>
            <p:nvPr/>
          </p:nvGrpSpPr>
          <p:grpSpPr>
            <a:xfrm>
              <a:off x="887953" y="1778144"/>
              <a:ext cx="1077325" cy="905907"/>
              <a:chOff x="2778115" y="3171824"/>
              <a:chExt cx="1077325" cy="905907"/>
            </a:xfrm>
          </p:grpSpPr>
          <p:sp>
            <p:nvSpPr>
              <p:cNvPr id="66" name="等腰三角形 65"/>
              <p:cNvSpPr/>
              <p:nvPr/>
            </p:nvSpPr>
            <p:spPr>
              <a:xfrm rot="16397747">
                <a:off x="2732820" y="3217119"/>
                <a:ext cx="905907" cy="815317"/>
              </a:xfrm>
              <a:prstGeom prst="triangle">
                <a:avLst>
                  <a:gd name="adj" fmla="val 78571"/>
                </a:avLst>
              </a:prstGeom>
              <a:solidFill>
                <a:srgbClr val="FF0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文本框 66"/>
              <p:cNvSpPr txBox="1"/>
              <p:nvPr/>
            </p:nvSpPr>
            <p:spPr>
              <a:xfrm>
                <a:off x="3143386" y="3185464"/>
                <a:ext cx="712054" cy="769441"/>
              </a:xfrm>
              <a:prstGeom prst="rect">
                <a:avLst/>
              </a:prstGeom>
              <a:noFill/>
            </p:spPr>
            <p:txBody>
              <a:bodyPr wrap="none" rtlCol="0" anchor="ctr">
                <a:spAutoFit/>
              </a:bodyPr>
              <a:lstStyle/>
              <a:p>
                <a:r>
                  <a:rPr lang="en-US" altLang="zh-CN" sz="4400" spc="-150" dirty="0">
                    <a:solidFill>
                      <a:srgbClr val="FFD400"/>
                    </a:solidFill>
                    <a:effectLst>
                      <a:outerShdw blurRad="38100" dist="38100" dir="2700000" algn="tl">
                        <a:srgbClr val="000000">
                          <a:alpha val="43137"/>
                        </a:srgbClr>
                      </a:outerShdw>
                    </a:effectLst>
                    <a:latin typeface="Cocon" pitchFamily="50" charset="0"/>
                  </a:rPr>
                  <a:t>01</a:t>
                </a:r>
                <a:endParaRPr lang="zh-CN" altLang="en-US" sz="4400" spc="-150" dirty="0">
                  <a:solidFill>
                    <a:srgbClr val="FFD400"/>
                  </a:solidFill>
                  <a:effectLst>
                    <a:outerShdw blurRad="38100" dist="38100" dir="2700000" algn="tl">
                      <a:srgbClr val="000000">
                        <a:alpha val="43137"/>
                      </a:srgbClr>
                    </a:outerShdw>
                  </a:effectLst>
                  <a:latin typeface="Cocon" pitchFamily="50" charset="0"/>
                </a:endParaRPr>
              </a:p>
            </p:txBody>
          </p:sp>
        </p:grpSp>
        <p:sp>
          <p:nvSpPr>
            <p:cNvPr id="65" name="文本框 64"/>
            <p:cNvSpPr txBox="1"/>
            <p:nvPr/>
          </p:nvSpPr>
          <p:spPr>
            <a:xfrm>
              <a:off x="2060811" y="1844612"/>
              <a:ext cx="3672800" cy="810478"/>
            </a:xfrm>
            <a:prstGeom prst="rect">
              <a:avLst/>
            </a:prstGeom>
            <a:noFill/>
          </p:spPr>
          <p:txBody>
            <a:bodyPr wrap="none" rtlCol="0">
              <a:spAutoFit/>
            </a:bodyPr>
            <a:lstStyle/>
            <a:p>
              <a:pPr>
                <a:lnSpc>
                  <a:spcPts val="28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点击输入内容点击输入内容</a:t>
              </a:r>
              <a:endPar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a:p>
              <a:pPr>
                <a:lnSpc>
                  <a:spcPts val="28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点击输入内容点击输入内容点击输入</a:t>
              </a:r>
              <a:endParaRPr lang="en-US" altLang="zh-CN"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p:txBody>
        </p:sp>
      </p:grpSp>
      <p:grpSp>
        <p:nvGrpSpPr>
          <p:cNvPr id="68" name="组合 67"/>
          <p:cNvGrpSpPr/>
          <p:nvPr/>
        </p:nvGrpSpPr>
        <p:grpSpPr>
          <a:xfrm>
            <a:off x="1026361" y="3077584"/>
            <a:ext cx="4845658" cy="905907"/>
            <a:chOff x="887953" y="1778144"/>
            <a:chExt cx="4845658" cy="905907"/>
          </a:xfrm>
        </p:grpSpPr>
        <p:grpSp>
          <p:nvGrpSpPr>
            <p:cNvPr id="69" name="组合 68"/>
            <p:cNvGrpSpPr/>
            <p:nvPr/>
          </p:nvGrpSpPr>
          <p:grpSpPr>
            <a:xfrm>
              <a:off x="887953" y="1778144"/>
              <a:ext cx="1178314" cy="905907"/>
              <a:chOff x="2778115" y="3171824"/>
              <a:chExt cx="1178314" cy="905907"/>
            </a:xfrm>
          </p:grpSpPr>
          <p:sp>
            <p:nvSpPr>
              <p:cNvPr id="71" name="等腰三角形 70"/>
              <p:cNvSpPr/>
              <p:nvPr/>
            </p:nvSpPr>
            <p:spPr>
              <a:xfrm rot="16397747">
                <a:off x="2732820" y="3217119"/>
                <a:ext cx="905907" cy="815317"/>
              </a:xfrm>
              <a:prstGeom prst="triangle">
                <a:avLst>
                  <a:gd name="adj" fmla="val 78571"/>
                </a:avLst>
              </a:prstGeom>
              <a:solidFill>
                <a:srgbClr val="FF0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 name="文本框 71"/>
              <p:cNvSpPr txBox="1"/>
              <p:nvPr/>
            </p:nvSpPr>
            <p:spPr>
              <a:xfrm>
                <a:off x="3143386" y="3185464"/>
                <a:ext cx="813043" cy="769441"/>
              </a:xfrm>
              <a:prstGeom prst="rect">
                <a:avLst/>
              </a:prstGeom>
              <a:noFill/>
            </p:spPr>
            <p:txBody>
              <a:bodyPr wrap="none" rtlCol="0" anchor="ctr">
                <a:spAutoFit/>
              </a:bodyPr>
              <a:lstStyle>
                <a:defPPr>
                  <a:defRPr lang="en-US"/>
                </a:defPPr>
                <a:lvl1pPr>
                  <a:defRPr sz="4400" spc="-150">
                    <a:solidFill>
                      <a:srgbClr val="FFD400"/>
                    </a:solidFill>
                    <a:effectLst>
                      <a:outerShdw blurRad="38100" dist="38100" dir="2700000" algn="tl">
                        <a:srgbClr val="000000">
                          <a:alpha val="43137"/>
                        </a:srgbClr>
                      </a:outerShdw>
                    </a:effectLst>
                    <a:latin typeface="Cocon" pitchFamily="50" charset="0"/>
                  </a:defRPr>
                </a:lvl1pPr>
              </a:lstStyle>
              <a:p>
                <a:r>
                  <a:rPr lang="en-US" altLang="zh-CN" dirty="0"/>
                  <a:t>02</a:t>
                </a:r>
                <a:endParaRPr lang="zh-CN" altLang="en-US" dirty="0"/>
              </a:p>
            </p:txBody>
          </p:sp>
        </p:grpSp>
        <p:sp>
          <p:nvSpPr>
            <p:cNvPr id="70" name="文本框 69"/>
            <p:cNvSpPr txBox="1"/>
            <p:nvPr/>
          </p:nvSpPr>
          <p:spPr>
            <a:xfrm>
              <a:off x="2060811" y="1844612"/>
              <a:ext cx="3672800" cy="772969"/>
            </a:xfrm>
            <a:prstGeom prst="rect">
              <a:avLst/>
            </a:prstGeom>
            <a:noFill/>
          </p:spPr>
          <p:txBody>
            <a:bodyPr wrap="none" rtlCol="0">
              <a:spAutoFit/>
            </a:bodyPr>
            <a:lstStyle>
              <a:defPPr>
                <a:defRPr lang="en-US"/>
              </a:defPPr>
              <a:lvl1pPr>
                <a:lnSpc>
                  <a:spcPts val="2800"/>
                </a:lnSpc>
                <a:defRPr sz="1700">
                  <a:solidFill>
                    <a:schemeClr val="tx1">
                      <a:lumMod val="75000"/>
                      <a:lumOff val="25000"/>
                    </a:schemeClr>
                  </a:solidFill>
                  <a:latin typeface="汉仪中等线简" panose="02010609000101010101" pitchFamily="49" charset="-122"/>
                  <a:ea typeface="汉仪中等线简" panose="02010609000101010101" pitchFamily="49" charset="-122"/>
                </a:defRPr>
              </a:lvl1pPr>
            </a:lstStyle>
            <a:p>
              <a:r>
                <a:rPr lang="zh-CN" altLang="en-US" dirty="0"/>
                <a:t>点击输入内容点击输入内容</a:t>
              </a:r>
              <a:endParaRPr lang="zh-CN" altLang="en-US" dirty="0"/>
            </a:p>
            <a:p>
              <a:r>
                <a:rPr lang="zh-CN" altLang="en-US" dirty="0"/>
                <a:t>点击输入内容点击输入内容点击输入</a:t>
              </a:r>
              <a:endParaRPr lang="en-US" altLang="zh-CN" dirty="0"/>
            </a:p>
          </p:txBody>
        </p:sp>
      </p:grpSp>
      <p:grpSp>
        <p:nvGrpSpPr>
          <p:cNvPr id="73" name="组合 72"/>
          <p:cNvGrpSpPr/>
          <p:nvPr/>
        </p:nvGrpSpPr>
        <p:grpSpPr>
          <a:xfrm>
            <a:off x="1026361" y="4390672"/>
            <a:ext cx="4845658" cy="905907"/>
            <a:chOff x="887953" y="1778144"/>
            <a:chExt cx="4845658" cy="905907"/>
          </a:xfrm>
        </p:grpSpPr>
        <p:grpSp>
          <p:nvGrpSpPr>
            <p:cNvPr id="74" name="组合 73"/>
            <p:cNvGrpSpPr/>
            <p:nvPr/>
          </p:nvGrpSpPr>
          <p:grpSpPr>
            <a:xfrm>
              <a:off x="887953" y="1778144"/>
              <a:ext cx="1178314" cy="905907"/>
              <a:chOff x="2778115" y="3171824"/>
              <a:chExt cx="1178314" cy="905907"/>
            </a:xfrm>
          </p:grpSpPr>
          <p:sp>
            <p:nvSpPr>
              <p:cNvPr id="76" name="等腰三角形 75"/>
              <p:cNvSpPr/>
              <p:nvPr/>
            </p:nvSpPr>
            <p:spPr>
              <a:xfrm rot="16397747">
                <a:off x="2732820" y="3217119"/>
                <a:ext cx="905907" cy="815317"/>
              </a:xfrm>
              <a:prstGeom prst="triangle">
                <a:avLst>
                  <a:gd name="adj" fmla="val 78571"/>
                </a:avLst>
              </a:prstGeom>
              <a:solidFill>
                <a:srgbClr val="FF0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文本框 76"/>
              <p:cNvSpPr txBox="1"/>
              <p:nvPr/>
            </p:nvSpPr>
            <p:spPr>
              <a:xfrm>
                <a:off x="3143386" y="3185464"/>
                <a:ext cx="813043" cy="769441"/>
              </a:xfrm>
              <a:prstGeom prst="rect">
                <a:avLst/>
              </a:prstGeom>
              <a:noFill/>
            </p:spPr>
            <p:txBody>
              <a:bodyPr wrap="none" rtlCol="0" anchor="ctr">
                <a:spAutoFit/>
              </a:bodyPr>
              <a:lstStyle>
                <a:defPPr>
                  <a:defRPr lang="en-US"/>
                </a:defPPr>
                <a:lvl1pPr>
                  <a:defRPr sz="4400" spc="-150">
                    <a:solidFill>
                      <a:srgbClr val="FFD400"/>
                    </a:solidFill>
                    <a:effectLst>
                      <a:outerShdw blurRad="38100" dist="38100" dir="2700000" algn="tl">
                        <a:srgbClr val="000000">
                          <a:alpha val="43137"/>
                        </a:srgbClr>
                      </a:outerShdw>
                    </a:effectLst>
                    <a:latin typeface="Cocon" pitchFamily="50" charset="0"/>
                  </a:defRPr>
                </a:lvl1pPr>
              </a:lstStyle>
              <a:p>
                <a:r>
                  <a:rPr lang="en-US" altLang="zh-CN" dirty="0"/>
                  <a:t>03</a:t>
                </a:r>
                <a:endParaRPr lang="zh-CN" altLang="en-US" dirty="0"/>
              </a:p>
            </p:txBody>
          </p:sp>
        </p:grpSp>
        <p:sp>
          <p:nvSpPr>
            <p:cNvPr id="75" name="文本框 74"/>
            <p:cNvSpPr txBox="1"/>
            <p:nvPr/>
          </p:nvSpPr>
          <p:spPr>
            <a:xfrm>
              <a:off x="2060811" y="1844612"/>
              <a:ext cx="3672800" cy="772969"/>
            </a:xfrm>
            <a:prstGeom prst="rect">
              <a:avLst/>
            </a:prstGeom>
            <a:noFill/>
          </p:spPr>
          <p:txBody>
            <a:bodyPr wrap="none" rtlCol="0">
              <a:spAutoFit/>
            </a:bodyPr>
            <a:lstStyle>
              <a:defPPr>
                <a:defRPr lang="en-US"/>
              </a:defPPr>
              <a:lvl1pPr>
                <a:lnSpc>
                  <a:spcPts val="2800"/>
                </a:lnSpc>
                <a:defRPr sz="1700">
                  <a:solidFill>
                    <a:schemeClr val="tx1">
                      <a:lumMod val="75000"/>
                      <a:lumOff val="25000"/>
                    </a:schemeClr>
                  </a:solidFill>
                  <a:latin typeface="汉仪中等线简" panose="02010609000101010101" pitchFamily="49" charset="-122"/>
                  <a:ea typeface="汉仪中等线简" panose="02010609000101010101" pitchFamily="49" charset="-122"/>
                </a:defRPr>
              </a:lvl1pPr>
            </a:lstStyle>
            <a:p>
              <a:r>
                <a:rPr lang="zh-CN" altLang="en-US" dirty="0"/>
                <a:t>点击输入内容点击输入内容</a:t>
              </a:r>
              <a:endParaRPr lang="zh-CN" altLang="en-US" dirty="0"/>
            </a:p>
            <a:p>
              <a:r>
                <a:rPr lang="zh-CN" altLang="en-US" dirty="0"/>
                <a:t>点击输入内容点击输入内容点击输入</a:t>
              </a:r>
              <a:endParaRPr lang="en-US" altLang="zh-CN" dirty="0"/>
            </a:p>
          </p:txBody>
        </p:sp>
      </p:grpSp>
      <p:cxnSp>
        <p:nvCxnSpPr>
          <p:cNvPr id="22" name="直接连接符 21"/>
          <p:cNvCxnSpPr/>
          <p:nvPr/>
        </p:nvCxnSpPr>
        <p:spPr>
          <a:xfrm>
            <a:off x="-13648" y="663353"/>
            <a:ext cx="1978926" cy="0"/>
          </a:xfrm>
          <a:prstGeom prst="line">
            <a:avLst/>
          </a:prstGeom>
          <a:ln>
            <a:solidFill>
              <a:srgbClr val="FFD400"/>
            </a:solidFill>
          </a:ln>
        </p:spPr>
        <p:style>
          <a:lnRef idx="1">
            <a:schemeClr val="accent1"/>
          </a:lnRef>
          <a:fillRef idx="0">
            <a:schemeClr val="accent1"/>
          </a:fillRef>
          <a:effectRef idx="0">
            <a:schemeClr val="accent1"/>
          </a:effectRef>
          <a:fontRef idx="minor">
            <a:schemeClr val="tx1"/>
          </a:fontRef>
        </p:style>
      </p:cxnSp>
      <p:sp>
        <p:nvSpPr>
          <p:cNvPr id="23" name="等腰三角形 22"/>
          <p:cNvSpPr/>
          <p:nvPr/>
        </p:nvSpPr>
        <p:spPr>
          <a:xfrm rot="5400000">
            <a:off x="1781032" y="226625"/>
            <a:ext cx="464024" cy="382137"/>
          </a:xfrm>
          <a:prstGeom prst="triangle">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70550" y="201688"/>
            <a:ext cx="1890261" cy="461665"/>
          </a:xfrm>
          <a:prstGeom prst="rect">
            <a:avLst/>
          </a:prstGeom>
          <a:noFill/>
        </p:spPr>
        <p:txBody>
          <a:bodyPr wrap="none" rtlCol="0" anchor="ctr">
            <a:spAutoFit/>
          </a:bodyPr>
          <a:lstStyle/>
          <a:p>
            <a:pPr algn="r"/>
            <a:r>
              <a:rPr lang="zh-CN" altLang="en-US" sz="2400" dirty="0">
                <a:solidFill>
                  <a:srgbClr val="21364B"/>
                </a:solidFill>
                <a:latin typeface="汉仪铸字美心体W" panose="00000500000000000000" pitchFamily="2" charset="-122"/>
                <a:ea typeface="汉仪铸字美心体W" panose="00000500000000000000" pitchFamily="2" charset="-122"/>
              </a:rPr>
              <a:t>销售概述 </a:t>
            </a:r>
            <a:r>
              <a:rPr lang="en-US" altLang="zh-CN" sz="2400" dirty="0">
                <a:solidFill>
                  <a:srgbClr val="21364B"/>
                </a:solidFill>
                <a:latin typeface="汉仪铸字美心体W" panose="00000500000000000000" pitchFamily="2" charset="-122"/>
                <a:ea typeface="汉仪铸字美心体W" panose="00000500000000000000" pitchFamily="2" charset="-122"/>
              </a:rPr>
              <a:t>01</a:t>
            </a:r>
            <a:endParaRPr lang="zh-CN" altLang="en-US" sz="2400" dirty="0">
              <a:solidFill>
                <a:srgbClr val="21364B"/>
              </a:solidFill>
              <a:latin typeface="汉仪铸字美心体W" panose="00000500000000000000" pitchFamily="2" charset="-122"/>
              <a:ea typeface="汉仪铸字美心体W" panose="00000500000000000000" pitchFamily="2" charset="-122"/>
            </a:endParaRPr>
          </a:p>
        </p:txBody>
      </p:sp>
      <p:pic>
        <p:nvPicPr>
          <p:cNvPr id="3" name="图片 2"/>
          <p:cNvPicPr>
            <a:picLocks noChangeAspect="1"/>
          </p:cNvPicPr>
          <p:nvPr/>
        </p:nvPicPr>
        <p:blipFill>
          <a:blip r:embed="rId1" cstate="email"/>
          <a:stretch>
            <a:fillRect/>
          </a:stretch>
        </p:blipFill>
        <p:spPr>
          <a:xfrm>
            <a:off x="6204193" y="1032034"/>
            <a:ext cx="4855066" cy="4898649"/>
          </a:xfrm>
          <a:prstGeom prst="rect">
            <a:avLst/>
          </a:prstGeom>
        </p:spPr>
      </p:pic>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7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0" fill="hold"/>
                                        <p:tgtEl>
                                          <p:spTgt spid="68"/>
                                        </p:tgtEl>
                                        <p:attrNameLst>
                                          <p:attrName>ppt_x</p:attrName>
                                        </p:attrNameLst>
                                      </p:cBhvr>
                                      <p:tavLst>
                                        <p:tav tm="0">
                                          <p:val>
                                            <p:strVal val="#ppt_x"/>
                                          </p:val>
                                        </p:tav>
                                        <p:tav tm="100000">
                                          <p:val>
                                            <p:strVal val="#ppt_x"/>
                                          </p:val>
                                        </p:tav>
                                      </p:tavLst>
                                    </p:anim>
                                    <p:anim calcmode="lin" valueType="num">
                                      <p:cBhvr additive="base">
                                        <p:cTn id="12" dur="1000" fill="hold"/>
                                        <p:tgtEl>
                                          <p:spTgt spid="6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500"/>
                                  </p:stCondLst>
                                  <p:childTnLst>
                                    <p:set>
                                      <p:cBhvr>
                                        <p:cTn id="14" dur="1" fill="hold">
                                          <p:stCondLst>
                                            <p:cond delay="0"/>
                                          </p:stCondLst>
                                        </p:cTn>
                                        <p:tgtEl>
                                          <p:spTgt spid="73"/>
                                        </p:tgtEl>
                                        <p:attrNameLst>
                                          <p:attrName>style.visibility</p:attrName>
                                        </p:attrNameLst>
                                      </p:cBhvr>
                                      <p:to>
                                        <p:strVal val="visible"/>
                                      </p:to>
                                    </p:set>
                                    <p:anim calcmode="lin" valueType="num">
                                      <p:cBhvr additive="base">
                                        <p:cTn id="15" dur="1000" fill="hold"/>
                                        <p:tgtEl>
                                          <p:spTgt spid="73"/>
                                        </p:tgtEl>
                                        <p:attrNameLst>
                                          <p:attrName>ppt_x</p:attrName>
                                        </p:attrNameLst>
                                      </p:cBhvr>
                                      <p:tavLst>
                                        <p:tav tm="0">
                                          <p:val>
                                            <p:strVal val="#ppt_x"/>
                                          </p:val>
                                        </p:tav>
                                        <p:tav tm="100000">
                                          <p:val>
                                            <p:strVal val="#ppt_x"/>
                                          </p:val>
                                        </p:tav>
                                      </p:tavLst>
                                    </p:anim>
                                    <p:anim calcmode="lin" valueType="num">
                                      <p:cBhvr additive="base">
                                        <p:cTn id="16" dur="1000" fill="hold"/>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341251" y="4821054"/>
            <a:ext cx="2800767" cy="1395253"/>
            <a:chOff x="1341251" y="4821054"/>
            <a:chExt cx="2800767" cy="1395253"/>
          </a:xfrm>
        </p:grpSpPr>
        <p:grpSp>
          <p:nvGrpSpPr>
            <p:cNvPr id="8" name="组合 7"/>
            <p:cNvGrpSpPr/>
            <p:nvPr/>
          </p:nvGrpSpPr>
          <p:grpSpPr>
            <a:xfrm>
              <a:off x="1341251" y="4821054"/>
              <a:ext cx="2800767" cy="1395253"/>
              <a:chOff x="1361957" y="4681516"/>
              <a:chExt cx="2800767" cy="1395253"/>
            </a:xfrm>
          </p:grpSpPr>
          <p:sp>
            <p:nvSpPr>
              <p:cNvPr id="22" name="文本框 21"/>
              <p:cNvSpPr txBox="1"/>
              <p:nvPr/>
            </p:nvSpPr>
            <p:spPr>
              <a:xfrm>
                <a:off x="1644088" y="4681516"/>
                <a:ext cx="2236510" cy="584775"/>
              </a:xfrm>
              <a:prstGeom prst="rect">
                <a:avLst/>
              </a:prstGeom>
              <a:noFill/>
            </p:spPr>
            <p:txBody>
              <a:bodyPr wrap="none" rtlCol="0" anchor="ctr">
                <a:spAutoFit/>
              </a:bodyPr>
              <a:lstStyle/>
              <a:p>
                <a:pPr algn="ctr"/>
                <a:r>
                  <a:rPr lang="zh-CN" altLang="en-US" sz="3200" dirty="0">
                    <a:solidFill>
                      <a:srgbClr val="2C445A"/>
                    </a:solidFill>
                    <a:latin typeface="汉仪铸字美心体W" panose="00000500000000000000" pitchFamily="2" charset="-122"/>
                    <a:ea typeface="汉仪铸字美心体W" panose="00000500000000000000" pitchFamily="2" charset="-122"/>
                  </a:rPr>
                  <a:t>销售是什么</a:t>
                </a:r>
                <a:endParaRPr lang="zh-CN" altLang="en-US" sz="3200" dirty="0">
                  <a:solidFill>
                    <a:srgbClr val="2C445A"/>
                  </a:solidFill>
                  <a:latin typeface="汉仪铸字美心体W" panose="00000500000000000000" pitchFamily="2" charset="-122"/>
                  <a:ea typeface="汉仪铸字美心体W" panose="00000500000000000000" pitchFamily="2" charset="-122"/>
                </a:endParaRPr>
              </a:p>
            </p:txBody>
          </p:sp>
          <p:sp>
            <p:nvSpPr>
              <p:cNvPr id="23" name="文本框 22"/>
              <p:cNvSpPr txBox="1"/>
              <p:nvPr/>
            </p:nvSpPr>
            <p:spPr>
              <a:xfrm>
                <a:off x="1361957" y="5266291"/>
                <a:ext cx="2800767" cy="810478"/>
              </a:xfrm>
              <a:prstGeom prst="rect">
                <a:avLst/>
              </a:prstGeom>
              <a:noFill/>
            </p:spPr>
            <p:txBody>
              <a:bodyPr wrap="none" rtlCol="0">
                <a:spAutoFit/>
              </a:bodyPr>
              <a:lstStyle/>
              <a:p>
                <a:pPr algn="ctr">
                  <a:lnSpc>
                    <a:spcPts val="28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点击输入内容点击输入内容</a:t>
                </a:r>
                <a:endPar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a:p>
                <a:pPr algn="ctr">
                  <a:lnSpc>
                    <a:spcPts val="28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点击输入内容点击输入内容</a:t>
                </a:r>
                <a:endParaRPr lang="en-US" altLang="zh-CN"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p:txBody>
          </p:sp>
        </p:grpSp>
        <p:cxnSp>
          <p:nvCxnSpPr>
            <p:cNvPr id="32" name="直接连接符 31"/>
            <p:cNvCxnSpPr/>
            <p:nvPr/>
          </p:nvCxnSpPr>
          <p:spPr>
            <a:xfrm>
              <a:off x="1446662" y="5415406"/>
              <a:ext cx="2640764" cy="0"/>
            </a:xfrm>
            <a:prstGeom prst="line">
              <a:avLst/>
            </a:prstGeom>
            <a:ln>
              <a:solidFill>
                <a:srgbClr val="F5AE1A"/>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4695617" y="4821054"/>
            <a:ext cx="2800767" cy="1357744"/>
            <a:chOff x="4695617" y="4821054"/>
            <a:chExt cx="2800767" cy="1357744"/>
          </a:xfrm>
        </p:grpSpPr>
        <p:grpSp>
          <p:nvGrpSpPr>
            <p:cNvPr id="25" name="组合 24"/>
            <p:cNvGrpSpPr/>
            <p:nvPr/>
          </p:nvGrpSpPr>
          <p:grpSpPr>
            <a:xfrm>
              <a:off x="4695617" y="4821054"/>
              <a:ext cx="2800767" cy="1357744"/>
              <a:chOff x="1361957" y="4681516"/>
              <a:chExt cx="2800767" cy="1357744"/>
            </a:xfrm>
          </p:grpSpPr>
          <p:sp>
            <p:nvSpPr>
              <p:cNvPr id="26" name="文本框 25"/>
              <p:cNvSpPr txBox="1"/>
              <p:nvPr/>
            </p:nvSpPr>
            <p:spPr>
              <a:xfrm>
                <a:off x="1644087" y="4681516"/>
                <a:ext cx="2236510" cy="584775"/>
              </a:xfrm>
              <a:prstGeom prst="rect">
                <a:avLst/>
              </a:prstGeom>
              <a:noFill/>
            </p:spPr>
            <p:txBody>
              <a:bodyPr wrap="none" rtlCol="0" anchor="ctr">
                <a:spAutoFit/>
              </a:bodyPr>
              <a:lstStyle>
                <a:defPPr>
                  <a:defRPr lang="en-US"/>
                </a:defPPr>
                <a:lvl1pPr algn="ctr">
                  <a:defRPr sz="3200">
                    <a:solidFill>
                      <a:srgbClr val="2C445A"/>
                    </a:solidFill>
                    <a:latin typeface="汉仪铸字美心体W" panose="00000500000000000000" pitchFamily="2" charset="-122"/>
                    <a:ea typeface="汉仪铸字美心体W" panose="00000500000000000000" pitchFamily="2" charset="-122"/>
                  </a:defRPr>
                </a:lvl1pPr>
              </a:lstStyle>
              <a:p>
                <a:r>
                  <a:rPr lang="zh-CN" altLang="en-US" dirty="0"/>
                  <a:t>销售是什么</a:t>
                </a:r>
                <a:endParaRPr lang="zh-CN" altLang="en-US" dirty="0"/>
              </a:p>
            </p:txBody>
          </p:sp>
          <p:sp>
            <p:nvSpPr>
              <p:cNvPr id="27" name="文本框 26"/>
              <p:cNvSpPr txBox="1"/>
              <p:nvPr/>
            </p:nvSpPr>
            <p:spPr>
              <a:xfrm>
                <a:off x="1361957" y="5266291"/>
                <a:ext cx="2800767" cy="772969"/>
              </a:xfrm>
              <a:prstGeom prst="rect">
                <a:avLst/>
              </a:prstGeom>
              <a:noFill/>
            </p:spPr>
            <p:txBody>
              <a:bodyPr wrap="none" rtlCol="0">
                <a:spAutoFit/>
              </a:bodyPr>
              <a:lstStyle>
                <a:defPPr>
                  <a:defRPr lang="en-US"/>
                </a:defPPr>
                <a:lvl1pPr algn="ctr">
                  <a:lnSpc>
                    <a:spcPts val="2800"/>
                  </a:lnSpc>
                  <a:defRPr sz="1700">
                    <a:solidFill>
                      <a:schemeClr val="tx1">
                        <a:lumMod val="75000"/>
                        <a:lumOff val="25000"/>
                      </a:schemeClr>
                    </a:solidFill>
                    <a:latin typeface="汉仪中等线简" panose="02010609000101010101" pitchFamily="49" charset="-122"/>
                    <a:ea typeface="汉仪中等线简" panose="02010609000101010101" pitchFamily="49" charset="-122"/>
                  </a:defRPr>
                </a:lvl1pPr>
              </a:lstStyle>
              <a:p>
                <a:r>
                  <a:rPr lang="zh-CN" altLang="en-US" dirty="0"/>
                  <a:t>点击输入内容点击输入内容</a:t>
                </a:r>
                <a:endParaRPr lang="zh-CN" altLang="en-US" dirty="0"/>
              </a:p>
              <a:p>
                <a:r>
                  <a:rPr lang="zh-CN" altLang="en-US" dirty="0"/>
                  <a:t>点击输入内容点击输入内容</a:t>
                </a:r>
                <a:endParaRPr lang="en-US" altLang="zh-CN" dirty="0"/>
              </a:p>
            </p:txBody>
          </p:sp>
        </p:grpSp>
        <p:cxnSp>
          <p:nvCxnSpPr>
            <p:cNvPr id="37" name="直接连接符 36"/>
            <p:cNvCxnSpPr/>
            <p:nvPr/>
          </p:nvCxnSpPr>
          <p:spPr>
            <a:xfrm>
              <a:off x="4794289" y="5415406"/>
              <a:ext cx="2640764" cy="0"/>
            </a:xfrm>
            <a:prstGeom prst="line">
              <a:avLst/>
            </a:prstGeom>
            <a:ln>
              <a:solidFill>
                <a:srgbClr val="F5AE1A"/>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8049983" y="4821054"/>
            <a:ext cx="2800767" cy="1357744"/>
            <a:chOff x="8049983" y="4821054"/>
            <a:chExt cx="2800767" cy="1357744"/>
          </a:xfrm>
        </p:grpSpPr>
        <p:grpSp>
          <p:nvGrpSpPr>
            <p:cNvPr id="28" name="组合 27"/>
            <p:cNvGrpSpPr/>
            <p:nvPr/>
          </p:nvGrpSpPr>
          <p:grpSpPr>
            <a:xfrm>
              <a:off x="8049983" y="4821054"/>
              <a:ext cx="2800767" cy="1357744"/>
              <a:chOff x="1361957" y="4681516"/>
              <a:chExt cx="2800767" cy="1357744"/>
            </a:xfrm>
          </p:grpSpPr>
          <p:sp>
            <p:nvSpPr>
              <p:cNvPr id="29" name="文本框 28"/>
              <p:cNvSpPr txBox="1"/>
              <p:nvPr/>
            </p:nvSpPr>
            <p:spPr>
              <a:xfrm>
                <a:off x="1644087" y="4681516"/>
                <a:ext cx="2236510" cy="584775"/>
              </a:xfrm>
              <a:prstGeom prst="rect">
                <a:avLst/>
              </a:prstGeom>
              <a:noFill/>
            </p:spPr>
            <p:txBody>
              <a:bodyPr wrap="none" rtlCol="0" anchor="ctr">
                <a:spAutoFit/>
              </a:bodyPr>
              <a:lstStyle>
                <a:defPPr>
                  <a:defRPr lang="en-US"/>
                </a:defPPr>
                <a:lvl1pPr algn="ctr">
                  <a:defRPr sz="3200">
                    <a:solidFill>
                      <a:srgbClr val="2C445A"/>
                    </a:solidFill>
                    <a:latin typeface="汉仪铸字美心体W" panose="00000500000000000000" pitchFamily="2" charset="-122"/>
                    <a:ea typeface="汉仪铸字美心体W" panose="00000500000000000000" pitchFamily="2" charset="-122"/>
                  </a:defRPr>
                </a:lvl1pPr>
              </a:lstStyle>
              <a:p>
                <a:r>
                  <a:rPr lang="zh-CN" altLang="en-US" dirty="0"/>
                  <a:t>销售是什么</a:t>
                </a:r>
                <a:endParaRPr lang="zh-CN" altLang="en-US" dirty="0"/>
              </a:p>
            </p:txBody>
          </p:sp>
          <p:sp>
            <p:nvSpPr>
              <p:cNvPr id="30" name="文本框 29"/>
              <p:cNvSpPr txBox="1"/>
              <p:nvPr/>
            </p:nvSpPr>
            <p:spPr>
              <a:xfrm>
                <a:off x="1361957" y="5266291"/>
                <a:ext cx="2800767" cy="772969"/>
              </a:xfrm>
              <a:prstGeom prst="rect">
                <a:avLst/>
              </a:prstGeom>
              <a:noFill/>
            </p:spPr>
            <p:txBody>
              <a:bodyPr wrap="none" rtlCol="0">
                <a:spAutoFit/>
              </a:bodyPr>
              <a:lstStyle>
                <a:defPPr>
                  <a:defRPr lang="en-US"/>
                </a:defPPr>
                <a:lvl1pPr algn="ctr">
                  <a:lnSpc>
                    <a:spcPts val="2800"/>
                  </a:lnSpc>
                  <a:defRPr sz="1700">
                    <a:solidFill>
                      <a:schemeClr val="tx1">
                        <a:lumMod val="75000"/>
                        <a:lumOff val="25000"/>
                      </a:schemeClr>
                    </a:solidFill>
                    <a:latin typeface="汉仪中等线简" panose="02010609000101010101" pitchFamily="49" charset="-122"/>
                    <a:ea typeface="汉仪中等线简" panose="02010609000101010101" pitchFamily="49" charset="-122"/>
                  </a:defRPr>
                </a:lvl1pPr>
              </a:lstStyle>
              <a:p>
                <a:r>
                  <a:rPr lang="zh-CN" altLang="en-US" dirty="0"/>
                  <a:t>点击输入内容点击输入内容</a:t>
                </a:r>
                <a:endParaRPr lang="zh-CN" altLang="en-US" dirty="0"/>
              </a:p>
              <a:p>
                <a:r>
                  <a:rPr lang="zh-CN" altLang="en-US" dirty="0"/>
                  <a:t>点击输入内容点击输入内容</a:t>
                </a:r>
                <a:endParaRPr lang="en-US" altLang="zh-CN" dirty="0"/>
              </a:p>
            </p:txBody>
          </p:sp>
        </p:grpSp>
        <p:cxnSp>
          <p:nvCxnSpPr>
            <p:cNvPr id="38" name="直接连接符 37"/>
            <p:cNvCxnSpPr/>
            <p:nvPr/>
          </p:nvCxnSpPr>
          <p:spPr>
            <a:xfrm>
              <a:off x="8141916" y="5415406"/>
              <a:ext cx="2640764" cy="0"/>
            </a:xfrm>
            <a:prstGeom prst="line">
              <a:avLst/>
            </a:prstGeom>
            <a:ln>
              <a:solidFill>
                <a:srgbClr val="F5AE1A"/>
              </a:solidFill>
            </a:ln>
          </p:spPr>
          <p:style>
            <a:lnRef idx="1">
              <a:schemeClr val="accent1"/>
            </a:lnRef>
            <a:fillRef idx="0">
              <a:schemeClr val="accent1"/>
            </a:fillRef>
            <a:effectRef idx="0">
              <a:schemeClr val="accent1"/>
            </a:effectRef>
            <a:fontRef idx="minor">
              <a:schemeClr val="tx1"/>
            </a:fontRef>
          </p:style>
        </p:cxnSp>
      </p:grpSp>
      <p:cxnSp>
        <p:nvCxnSpPr>
          <p:cNvPr id="24" name="直接连接符 23"/>
          <p:cNvCxnSpPr/>
          <p:nvPr/>
        </p:nvCxnSpPr>
        <p:spPr>
          <a:xfrm>
            <a:off x="-13648" y="663353"/>
            <a:ext cx="1978926" cy="0"/>
          </a:xfrm>
          <a:prstGeom prst="line">
            <a:avLst/>
          </a:prstGeom>
          <a:ln>
            <a:solidFill>
              <a:srgbClr val="FFD400"/>
            </a:solidFill>
          </a:ln>
        </p:spPr>
        <p:style>
          <a:lnRef idx="1">
            <a:schemeClr val="accent1"/>
          </a:lnRef>
          <a:fillRef idx="0">
            <a:schemeClr val="accent1"/>
          </a:fillRef>
          <a:effectRef idx="0">
            <a:schemeClr val="accent1"/>
          </a:effectRef>
          <a:fontRef idx="minor">
            <a:schemeClr val="tx1"/>
          </a:fontRef>
        </p:style>
      </p:cxnSp>
      <p:sp>
        <p:nvSpPr>
          <p:cNvPr id="31" name="等腰三角形 30"/>
          <p:cNvSpPr/>
          <p:nvPr/>
        </p:nvSpPr>
        <p:spPr>
          <a:xfrm rot="5400000">
            <a:off x="1781032" y="226625"/>
            <a:ext cx="464024" cy="382137"/>
          </a:xfrm>
          <a:prstGeom prst="triangle">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170550" y="201688"/>
            <a:ext cx="1890261" cy="461665"/>
          </a:xfrm>
          <a:prstGeom prst="rect">
            <a:avLst/>
          </a:prstGeom>
          <a:noFill/>
        </p:spPr>
        <p:txBody>
          <a:bodyPr wrap="none" rtlCol="0" anchor="ctr">
            <a:spAutoFit/>
          </a:bodyPr>
          <a:lstStyle/>
          <a:p>
            <a:pPr algn="r"/>
            <a:r>
              <a:rPr lang="zh-CN" altLang="en-US" sz="2400" dirty="0">
                <a:solidFill>
                  <a:srgbClr val="21364B"/>
                </a:solidFill>
                <a:latin typeface="汉仪铸字美心体W" panose="00000500000000000000" pitchFamily="2" charset="-122"/>
                <a:ea typeface="汉仪铸字美心体W" panose="00000500000000000000" pitchFamily="2" charset="-122"/>
              </a:rPr>
              <a:t>销售概述 </a:t>
            </a:r>
            <a:r>
              <a:rPr lang="en-US" altLang="zh-CN" sz="2400" dirty="0">
                <a:solidFill>
                  <a:srgbClr val="21364B"/>
                </a:solidFill>
                <a:latin typeface="汉仪铸字美心体W" panose="00000500000000000000" pitchFamily="2" charset="-122"/>
                <a:ea typeface="汉仪铸字美心体W" panose="00000500000000000000" pitchFamily="2" charset="-122"/>
              </a:rPr>
              <a:t>01</a:t>
            </a:r>
            <a:endParaRPr lang="zh-CN" altLang="en-US" sz="2400" dirty="0">
              <a:solidFill>
                <a:srgbClr val="21364B"/>
              </a:solidFill>
              <a:latin typeface="汉仪铸字美心体W" panose="00000500000000000000" pitchFamily="2" charset="-122"/>
              <a:ea typeface="汉仪铸字美心体W" panose="00000500000000000000" pitchFamily="2" charset="-122"/>
            </a:endParaRPr>
          </a:p>
        </p:txBody>
      </p:sp>
      <p:pic>
        <p:nvPicPr>
          <p:cNvPr id="3" name="图片 2"/>
          <p:cNvPicPr>
            <a:picLocks noChangeAspect="1"/>
          </p:cNvPicPr>
          <p:nvPr/>
        </p:nvPicPr>
        <p:blipFill>
          <a:blip r:embed="rId1" cstate="email"/>
          <a:stretch>
            <a:fillRect/>
          </a:stretch>
        </p:blipFill>
        <p:spPr>
          <a:xfrm>
            <a:off x="1337253" y="982636"/>
            <a:ext cx="9517495" cy="3385577"/>
          </a:xfrm>
          <a:prstGeom prst="rect">
            <a:avLst/>
          </a:prstGeom>
        </p:spPr>
      </p:pic>
    </p:spTree>
  </p:cSld>
  <p:clrMapOvr>
    <a:masterClrMapping/>
  </p:clrMapOvr>
  <p:transition spd="slow" advClick="0" advTm="3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75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15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225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3648" y="1337480"/>
            <a:ext cx="7738281" cy="4975791"/>
            <a:chOff x="-13648" y="1337480"/>
            <a:chExt cx="7738281" cy="4975791"/>
          </a:xfrm>
        </p:grpSpPr>
        <p:pic>
          <p:nvPicPr>
            <p:cNvPr id="5" name="图片 4"/>
            <p:cNvPicPr>
              <a:picLocks noChangeAspect="1"/>
            </p:cNvPicPr>
            <p:nvPr/>
          </p:nvPicPr>
          <p:blipFill rotWithShape="1">
            <a:blip r:embed="rId1" cstate="email"/>
            <a:srcRect l="36039" r="15249"/>
            <a:stretch>
              <a:fillRect/>
            </a:stretch>
          </p:blipFill>
          <p:spPr>
            <a:xfrm>
              <a:off x="-13648" y="1337480"/>
              <a:ext cx="7738281" cy="4975791"/>
            </a:xfrm>
            <a:prstGeom prst="rect">
              <a:avLst/>
            </a:prstGeom>
          </p:spPr>
        </p:pic>
        <p:pic>
          <p:nvPicPr>
            <p:cNvPr id="10" name="图片 9"/>
            <p:cNvPicPr>
              <a:picLocks noChangeAspect="1"/>
            </p:cNvPicPr>
            <p:nvPr/>
          </p:nvPicPr>
          <p:blipFill rotWithShape="1">
            <a:blip r:embed="rId2" cstate="email"/>
            <a:srcRect/>
            <a:stretch>
              <a:fillRect/>
            </a:stretch>
          </p:blipFill>
          <p:spPr>
            <a:xfrm>
              <a:off x="0" y="1828800"/>
              <a:ext cx="5268036" cy="3739487"/>
            </a:xfrm>
            <a:prstGeom prst="rect">
              <a:avLst/>
            </a:prstGeom>
          </p:spPr>
        </p:pic>
      </p:grpSp>
      <p:grpSp>
        <p:nvGrpSpPr>
          <p:cNvPr id="24" name="组合 23"/>
          <p:cNvGrpSpPr/>
          <p:nvPr/>
        </p:nvGrpSpPr>
        <p:grpSpPr>
          <a:xfrm>
            <a:off x="6389931" y="1655314"/>
            <a:ext cx="4845658" cy="905907"/>
            <a:chOff x="887953" y="1778144"/>
            <a:chExt cx="4845658" cy="905907"/>
          </a:xfrm>
        </p:grpSpPr>
        <p:grpSp>
          <p:nvGrpSpPr>
            <p:cNvPr id="31" name="组合 30"/>
            <p:cNvGrpSpPr/>
            <p:nvPr/>
          </p:nvGrpSpPr>
          <p:grpSpPr>
            <a:xfrm>
              <a:off x="887953" y="1778144"/>
              <a:ext cx="1077325" cy="905907"/>
              <a:chOff x="2778115" y="3171824"/>
              <a:chExt cx="1077325" cy="905907"/>
            </a:xfrm>
          </p:grpSpPr>
          <p:sp>
            <p:nvSpPr>
              <p:cNvPr id="34" name="等腰三角形 33"/>
              <p:cNvSpPr/>
              <p:nvPr/>
            </p:nvSpPr>
            <p:spPr>
              <a:xfrm rot="16397747">
                <a:off x="2732820" y="3217119"/>
                <a:ext cx="905907" cy="815317"/>
              </a:xfrm>
              <a:prstGeom prst="triangle">
                <a:avLst>
                  <a:gd name="adj" fmla="val 78571"/>
                </a:avLst>
              </a:prstGeom>
              <a:solidFill>
                <a:srgbClr val="FF0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5" name="文本框 34"/>
              <p:cNvSpPr txBox="1"/>
              <p:nvPr/>
            </p:nvSpPr>
            <p:spPr>
              <a:xfrm>
                <a:off x="3143386" y="3185464"/>
                <a:ext cx="712054" cy="769441"/>
              </a:xfrm>
              <a:prstGeom prst="rect">
                <a:avLst/>
              </a:prstGeom>
              <a:noFill/>
            </p:spPr>
            <p:txBody>
              <a:bodyPr wrap="none" rtlCol="0" anchor="ctr">
                <a:spAutoFit/>
              </a:bodyPr>
              <a:lstStyle/>
              <a:p>
                <a:r>
                  <a:rPr lang="en-US" altLang="zh-CN" sz="4400" spc="-150" dirty="0">
                    <a:solidFill>
                      <a:srgbClr val="FFD400"/>
                    </a:solidFill>
                    <a:effectLst>
                      <a:outerShdw blurRad="38100" dist="38100" dir="2700000" algn="tl">
                        <a:srgbClr val="000000">
                          <a:alpha val="43137"/>
                        </a:srgbClr>
                      </a:outerShdw>
                    </a:effectLst>
                    <a:latin typeface="Cocon" pitchFamily="50" charset="0"/>
                  </a:rPr>
                  <a:t>01</a:t>
                </a:r>
                <a:endParaRPr lang="zh-CN" altLang="en-US" sz="4400" spc="-150" dirty="0">
                  <a:solidFill>
                    <a:srgbClr val="FFD400"/>
                  </a:solidFill>
                  <a:effectLst>
                    <a:outerShdw blurRad="38100" dist="38100" dir="2700000" algn="tl">
                      <a:srgbClr val="000000">
                        <a:alpha val="43137"/>
                      </a:srgbClr>
                    </a:outerShdw>
                  </a:effectLst>
                  <a:latin typeface="Cocon" pitchFamily="50" charset="0"/>
                </a:endParaRPr>
              </a:p>
            </p:txBody>
          </p:sp>
        </p:grpSp>
        <p:sp>
          <p:nvSpPr>
            <p:cNvPr id="33" name="文本框 32"/>
            <p:cNvSpPr txBox="1"/>
            <p:nvPr/>
          </p:nvSpPr>
          <p:spPr>
            <a:xfrm>
              <a:off x="2060811" y="1844612"/>
              <a:ext cx="3672800" cy="810478"/>
            </a:xfrm>
            <a:prstGeom prst="rect">
              <a:avLst/>
            </a:prstGeom>
            <a:noFill/>
          </p:spPr>
          <p:txBody>
            <a:bodyPr wrap="none" rtlCol="0">
              <a:spAutoFit/>
            </a:bodyPr>
            <a:lstStyle/>
            <a:p>
              <a:pPr>
                <a:lnSpc>
                  <a:spcPts val="28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点击输入内容点击输入内容</a:t>
              </a:r>
              <a:endPar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a:p>
              <a:pPr>
                <a:lnSpc>
                  <a:spcPts val="2800"/>
                </a:lnSpc>
              </a:pPr>
              <a:r>
                <a:rPr lang="zh-CN" altLang="en-US" sz="1700" dirty="0">
                  <a:solidFill>
                    <a:schemeClr val="tx1">
                      <a:lumMod val="75000"/>
                      <a:lumOff val="25000"/>
                    </a:schemeClr>
                  </a:solidFill>
                  <a:latin typeface="汉仪中等线简" panose="02010609000101010101" pitchFamily="49" charset="-122"/>
                  <a:ea typeface="汉仪中等线简" panose="02010609000101010101" pitchFamily="49" charset="-122"/>
                </a:rPr>
                <a:t>点击输入内容点击输入内容点击输入</a:t>
              </a:r>
              <a:endParaRPr lang="en-US" altLang="zh-CN" sz="1700" dirty="0">
                <a:solidFill>
                  <a:schemeClr val="tx1">
                    <a:lumMod val="75000"/>
                    <a:lumOff val="25000"/>
                  </a:schemeClr>
                </a:solidFill>
                <a:latin typeface="汉仪中等线简" panose="02010609000101010101" pitchFamily="49" charset="-122"/>
                <a:ea typeface="汉仪中等线简" panose="02010609000101010101" pitchFamily="49" charset="-122"/>
              </a:endParaRPr>
            </a:p>
          </p:txBody>
        </p:sp>
      </p:grpSp>
      <p:grpSp>
        <p:nvGrpSpPr>
          <p:cNvPr id="36" name="组合 35"/>
          <p:cNvGrpSpPr/>
          <p:nvPr/>
        </p:nvGrpSpPr>
        <p:grpSpPr>
          <a:xfrm>
            <a:off x="6389931" y="3074258"/>
            <a:ext cx="4845658" cy="905907"/>
            <a:chOff x="887953" y="1778144"/>
            <a:chExt cx="4845658" cy="905907"/>
          </a:xfrm>
        </p:grpSpPr>
        <p:grpSp>
          <p:nvGrpSpPr>
            <p:cNvPr id="39" name="组合 38"/>
            <p:cNvGrpSpPr/>
            <p:nvPr/>
          </p:nvGrpSpPr>
          <p:grpSpPr>
            <a:xfrm>
              <a:off x="887953" y="1778144"/>
              <a:ext cx="1178314" cy="905907"/>
              <a:chOff x="2778115" y="3171824"/>
              <a:chExt cx="1178314" cy="905907"/>
            </a:xfrm>
          </p:grpSpPr>
          <p:sp>
            <p:nvSpPr>
              <p:cNvPr id="41" name="等腰三角形 40"/>
              <p:cNvSpPr/>
              <p:nvPr/>
            </p:nvSpPr>
            <p:spPr>
              <a:xfrm rot="16397747">
                <a:off x="2732820" y="3217119"/>
                <a:ext cx="905907" cy="815317"/>
              </a:xfrm>
              <a:prstGeom prst="triangle">
                <a:avLst>
                  <a:gd name="adj" fmla="val 78571"/>
                </a:avLst>
              </a:prstGeom>
              <a:solidFill>
                <a:srgbClr val="FF0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2" name="文本框 41"/>
              <p:cNvSpPr txBox="1"/>
              <p:nvPr/>
            </p:nvSpPr>
            <p:spPr>
              <a:xfrm>
                <a:off x="3143386" y="3185464"/>
                <a:ext cx="813043" cy="769441"/>
              </a:xfrm>
              <a:prstGeom prst="rect">
                <a:avLst/>
              </a:prstGeom>
              <a:noFill/>
            </p:spPr>
            <p:txBody>
              <a:bodyPr wrap="none" rtlCol="0" anchor="ctr">
                <a:spAutoFit/>
              </a:bodyPr>
              <a:lstStyle>
                <a:defPPr>
                  <a:defRPr lang="en-US"/>
                </a:defPPr>
                <a:lvl1pPr>
                  <a:defRPr sz="4400" spc="-150">
                    <a:solidFill>
                      <a:srgbClr val="FFD400"/>
                    </a:solidFill>
                    <a:effectLst>
                      <a:outerShdw blurRad="38100" dist="38100" dir="2700000" algn="tl">
                        <a:srgbClr val="000000">
                          <a:alpha val="43137"/>
                        </a:srgbClr>
                      </a:outerShdw>
                    </a:effectLst>
                    <a:latin typeface="Cocon" pitchFamily="50" charset="0"/>
                  </a:defRPr>
                </a:lvl1pPr>
              </a:lstStyle>
              <a:p>
                <a:r>
                  <a:rPr lang="en-US" altLang="zh-CN" dirty="0"/>
                  <a:t>02</a:t>
                </a:r>
                <a:endParaRPr lang="zh-CN" altLang="en-US" dirty="0"/>
              </a:p>
            </p:txBody>
          </p:sp>
        </p:grpSp>
        <p:sp>
          <p:nvSpPr>
            <p:cNvPr id="40" name="文本框 39"/>
            <p:cNvSpPr txBox="1"/>
            <p:nvPr/>
          </p:nvSpPr>
          <p:spPr>
            <a:xfrm>
              <a:off x="2060811" y="1844612"/>
              <a:ext cx="3672800" cy="772969"/>
            </a:xfrm>
            <a:prstGeom prst="rect">
              <a:avLst/>
            </a:prstGeom>
            <a:noFill/>
          </p:spPr>
          <p:txBody>
            <a:bodyPr wrap="none" rtlCol="0">
              <a:spAutoFit/>
            </a:bodyPr>
            <a:lstStyle>
              <a:defPPr>
                <a:defRPr lang="en-US"/>
              </a:defPPr>
              <a:lvl1pPr>
                <a:lnSpc>
                  <a:spcPts val="2800"/>
                </a:lnSpc>
                <a:defRPr sz="1700">
                  <a:solidFill>
                    <a:schemeClr val="tx1">
                      <a:lumMod val="75000"/>
                      <a:lumOff val="25000"/>
                    </a:schemeClr>
                  </a:solidFill>
                  <a:latin typeface="汉仪中等线简" panose="02010609000101010101" pitchFamily="49" charset="-122"/>
                  <a:ea typeface="汉仪中等线简" panose="02010609000101010101" pitchFamily="49" charset="-122"/>
                </a:defRPr>
              </a:lvl1pPr>
            </a:lstStyle>
            <a:p>
              <a:r>
                <a:rPr lang="zh-CN" altLang="en-US" dirty="0"/>
                <a:t>点击输入内容点击输入内容</a:t>
              </a:r>
              <a:endParaRPr lang="zh-CN" altLang="en-US" dirty="0"/>
            </a:p>
            <a:p>
              <a:r>
                <a:rPr lang="zh-CN" altLang="en-US" dirty="0"/>
                <a:t>点击输入内容点击输入内容点击输入</a:t>
              </a:r>
              <a:endParaRPr lang="en-US" altLang="zh-CN" dirty="0"/>
            </a:p>
          </p:txBody>
        </p:sp>
      </p:grpSp>
      <p:grpSp>
        <p:nvGrpSpPr>
          <p:cNvPr id="43" name="组合 42"/>
          <p:cNvGrpSpPr/>
          <p:nvPr/>
        </p:nvGrpSpPr>
        <p:grpSpPr>
          <a:xfrm>
            <a:off x="6389931" y="4493203"/>
            <a:ext cx="4845658" cy="905907"/>
            <a:chOff x="887953" y="1778144"/>
            <a:chExt cx="4845658" cy="905907"/>
          </a:xfrm>
        </p:grpSpPr>
        <p:grpSp>
          <p:nvGrpSpPr>
            <p:cNvPr id="44" name="组合 43"/>
            <p:cNvGrpSpPr/>
            <p:nvPr/>
          </p:nvGrpSpPr>
          <p:grpSpPr>
            <a:xfrm>
              <a:off x="887953" y="1778144"/>
              <a:ext cx="1178314" cy="905907"/>
              <a:chOff x="2778115" y="3171824"/>
              <a:chExt cx="1178314" cy="905907"/>
            </a:xfrm>
          </p:grpSpPr>
          <p:sp>
            <p:nvSpPr>
              <p:cNvPr id="46" name="等腰三角形 45"/>
              <p:cNvSpPr/>
              <p:nvPr/>
            </p:nvSpPr>
            <p:spPr>
              <a:xfrm rot="16397747">
                <a:off x="2732820" y="3217119"/>
                <a:ext cx="905907" cy="815317"/>
              </a:xfrm>
              <a:prstGeom prst="triangle">
                <a:avLst>
                  <a:gd name="adj" fmla="val 78571"/>
                </a:avLst>
              </a:prstGeom>
              <a:solidFill>
                <a:srgbClr val="FF0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文本框 46"/>
              <p:cNvSpPr txBox="1"/>
              <p:nvPr/>
            </p:nvSpPr>
            <p:spPr>
              <a:xfrm>
                <a:off x="3143386" y="3185464"/>
                <a:ext cx="813043" cy="769441"/>
              </a:xfrm>
              <a:prstGeom prst="rect">
                <a:avLst/>
              </a:prstGeom>
              <a:noFill/>
            </p:spPr>
            <p:txBody>
              <a:bodyPr wrap="none" rtlCol="0" anchor="ctr">
                <a:spAutoFit/>
              </a:bodyPr>
              <a:lstStyle>
                <a:defPPr>
                  <a:defRPr lang="en-US"/>
                </a:defPPr>
                <a:lvl1pPr>
                  <a:defRPr sz="4400" spc="-150">
                    <a:solidFill>
                      <a:srgbClr val="FFD400"/>
                    </a:solidFill>
                    <a:effectLst>
                      <a:outerShdw blurRad="38100" dist="38100" dir="2700000" algn="tl">
                        <a:srgbClr val="000000">
                          <a:alpha val="43137"/>
                        </a:srgbClr>
                      </a:outerShdw>
                    </a:effectLst>
                    <a:latin typeface="Cocon" pitchFamily="50" charset="0"/>
                  </a:defRPr>
                </a:lvl1pPr>
              </a:lstStyle>
              <a:p>
                <a:r>
                  <a:rPr lang="en-US" altLang="zh-CN" dirty="0"/>
                  <a:t>03</a:t>
                </a:r>
                <a:endParaRPr lang="zh-CN" altLang="en-US" dirty="0"/>
              </a:p>
            </p:txBody>
          </p:sp>
        </p:grpSp>
        <p:sp>
          <p:nvSpPr>
            <p:cNvPr id="45" name="文本框 44"/>
            <p:cNvSpPr txBox="1"/>
            <p:nvPr/>
          </p:nvSpPr>
          <p:spPr>
            <a:xfrm>
              <a:off x="2060811" y="1844612"/>
              <a:ext cx="3672800" cy="772969"/>
            </a:xfrm>
            <a:prstGeom prst="rect">
              <a:avLst/>
            </a:prstGeom>
            <a:noFill/>
          </p:spPr>
          <p:txBody>
            <a:bodyPr wrap="none" rtlCol="0">
              <a:spAutoFit/>
            </a:bodyPr>
            <a:lstStyle>
              <a:defPPr>
                <a:defRPr lang="en-US"/>
              </a:defPPr>
              <a:lvl1pPr>
                <a:lnSpc>
                  <a:spcPts val="2800"/>
                </a:lnSpc>
                <a:defRPr sz="1700">
                  <a:solidFill>
                    <a:schemeClr val="tx1">
                      <a:lumMod val="75000"/>
                      <a:lumOff val="25000"/>
                    </a:schemeClr>
                  </a:solidFill>
                  <a:latin typeface="汉仪中等线简" panose="02010609000101010101" pitchFamily="49" charset="-122"/>
                  <a:ea typeface="汉仪中等线简" panose="02010609000101010101" pitchFamily="49" charset="-122"/>
                </a:defRPr>
              </a:lvl1pPr>
            </a:lstStyle>
            <a:p>
              <a:r>
                <a:rPr lang="zh-CN" altLang="en-US" dirty="0"/>
                <a:t>点击输入内容点击输入内容</a:t>
              </a:r>
              <a:endParaRPr lang="zh-CN" altLang="en-US" dirty="0"/>
            </a:p>
            <a:p>
              <a:r>
                <a:rPr lang="zh-CN" altLang="en-US" dirty="0"/>
                <a:t>点击输入内容点击输入内容点击输入</a:t>
              </a:r>
              <a:endParaRPr lang="en-US" altLang="zh-CN" dirty="0"/>
            </a:p>
          </p:txBody>
        </p:sp>
      </p:grpSp>
      <p:cxnSp>
        <p:nvCxnSpPr>
          <p:cNvPr id="23" name="直接连接符 22"/>
          <p:cNvCxnSpPr/>
          <p:nvPr/>
        </p:nvCxnSpPr>
        <p:spPr>
          <a:xfrm>
            <a:off x="-13648" y="663353"/>
            <a:ext cx="1978926" cy="0"/>
          </a:xfrm>
          <a:prstGeom prst="line">
            <a:avLst/>
          </a:prstGeom>
          <a:ln>
            <a:solidFill>
              <a:srgbClr val="FFD400"/>
            </a:solidFill>
          </a:ln>
        </p:spPr>
        <p:style>
          <a:lnRef idx="1">
            <a:schemeClr val="accent1"/>
          </a:lnRef>
          <a:fillRef idx="0">
            <a:schemeClr val="accent1"/>
          </a:fillRef>
          <a:effectRef idx="0">
            <a:schemeClr val="accent1"/>
          </a:effectRef>
          <a:fontRef idx="minor">
            <a:schemeClr val="tx1"/>
          </a:fontRef>
        </p:style>
      </p:cxnSp>
      <p:sp>
        <p:nvSpPr>
          <p:cNvPr id="25" name="等腰三角形 24"/>
          <p:cNvSpPr/>
          <p:nvPr/>
        </p:nvSpPr>
        <p:spPr>
          <a:xfrm rot="5400000">
            <a:off x="1781032" y="226625"/>
            <a:ext cx="464024" cy="382137"/>
          </a:xfrm>
          <a:prstGeom prst="triangle">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170550" y="201688"/>
            <a:ext cx="1890261" cy="461665"/>
          </a:xfrm>
          <a:prstGeom prst="rect">
            <a:avLst/>
          </a:prstGeom>
          <a:noFill/>
        </p:spPr>
        <p:txBody>
          <a:bodyPr wrap="none" rtlCol="0" anchor="ctr">
            <a:spAutoFit/>
          </a:bodyPr>
          <a:lstStyle/>
          <a:p>
            <a:pPr algn="r"/>
            <a:r>
              <a:rPr lang="zh-CN" altLang="en-US" sz="2400" dirty="0">
                <a:solidFill>
                  <a:srgbClr val="21364B"/>
                </a:solidFill>
                <a:latin typeface="汉仪铸字美心体W" panose="00000500000000000000" pitchFamily="2" charset="-122"/>
                <a:ea typeface="汉仪铸字美心体W" panose="00000500000000000000" pitchFamily="2" charset="-122"/>
              </a:rPr>
              <a:t>销售概述 </a:t>
            </a:r>
            <a:r>
              <a:rPr lang="en-US" altLang="zh-CN" sz="2400" dirty="0">
                <a:solidFill>
                  <a:srgbClr val="21364B"/>
                </a:solidFill>
                <a:latin typeface="汉仪铸字美心体W" panose="00000500000000000000" pitchFamily="2" charset="-122"/>
                <a:ea typeface="汉仪铸字美心体W" panose="00000500000000000000" pitchFamily="2" charset="-122"/>
              </a:rPr>
              <a:t>01</a:t>
            </a:r>
            <a:endParaRPr lang="zh-CN" altLang="en-US" sz="2400" dirty="0">
              <a:solidFill>
                <a:srgbClr val="21364B"/>
              </a:solidFill>
              <a:latin typeface="汉仪铸字美心体W" panose="00000500000000000000" pitchFamily="2" charset="-122"/>
              <a:ea typeface="汉仪铸字美心体W" panose="00000500000000000000" pitchFamily="2" charset="-122"/>
            </a:endParaRPr>
          </a:p>
        </p:txBody>
      </p:sp>
    </p:spTree>
  </p:cSld>
  <p:clrMapOvr>
    <a:masterClrMapping/>
  </p:clrMapOvr>
  <p:transition spd="slow" advClick="0" advTm="3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75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ppt_x"/>
                                          </p:val>
                                        </p:tav>
                                        <p:tav tm="100000">
                                          <p:val>
                                            <p:strVal val="#ppt_x"/>
                                          </p:val>
                                        </p:tav>
                                      </p:tavLst>
                                    </p:anim>
                                    <p:anim calcmode="lin" valueType="num">
                                      <p:cBhvr additive="base">
                                        <p:cTn id="12" dur="10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50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1000" fill="hold"/>
                                        <p:tgtEl>
                                          <p:spTgt spid="43"/>
                                        </p:tgtEl>
                                        <p:attrNameLst>
                                          <p:attrName>ppt_x</p:attrName>
                                        </p:attrNameLst>
                                      </p:cBhvr>
                                      <p:tavLst>
                                        <p:tav tm="0">
                                          <p:val>
                                            <p:strVal val="#ppt_x"/>
                                          </p:val>
                                        </p:tav>
                                        <p:tav tm="100000">
                                          <p:val>
                                            <p:strVal val="#ppt_x"/>
                                          </p:val>
                                        </p:tav>
                                      </p:tavLst>
                                    </p:anim>
                                    <p:anim calcmode="lin" valueType="num">
                                      <p:cBhvr additive="base">
                                        <p:cTn id="16"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t="-1000" b="-1000"/>
          </a:stretch>
        </a:blipFill>
        <a:effectLst/>
      </p:bgPr>
    </p:bg>
    <p:spTree>
      <p:nvGrpSpPr>
        <p:cNvPr id="1" name=""/>
        <p:cNvGrpSpPr/>
        <p:nvPr/>
      </p:nvGrpSpPr>
      <p:grpSpPr>
        <a:xfrm>
          <a:off x="0" y="0"/>
          <a:ext cx="0" cy="0"/>
          <a:chOff x="0" y="0"/>
          <a:chExt cx="0" cy="0"/>
        </a:xfrm>
      </p:grpSpPr>
      <p:grpSp>
        <p:nvGrpSpPr>
          <p:cNvPr id="6" name="组合 5"/>
          <p:cNvGrpSpPr/>
          <p:nvPr/>
        </p:nvGrpSpPr>
        <p:grpSpPr>
          <a:xfrm>
            <a:off x="3458387" y="2094626"/>
            <a:ext cx="3747188" cy="1477328"/>
            <a:chOff x="7798377" y="1178598"/>
            <a:chExt cx="3747188" cy="1477328"/>
          </a:xfrm>
        </p:grpSpPr>
        <p:sp useBgFill="1">
          <p:nvSpPr>
            <p:cNvPr id="3" name="文本框 2"/>
            <p:cNvSpPr txBox="1"/>
            <p:nvPr/>
          </p:nvSpPr>
          <p:spPr>
            <a:xfrm>
              <a:off x="7798377" y="1547930"/>
              <a:ext cx="3570208" cy="1107996"/>
            </a:xfrm>
            <a:prstGeom prst="rect">
              <a:avLst/>
            </a:prstGeom>
          </p:spPr>
          <p:txBody>
            <a:bodyPr wrap="none" rtlCol="0" anchor="ctr">
              <a:spAutoFit/>
            </a:bodyPr>
            <a:lstStyle/>
            <a:p>
              <a:pPr algn="r"/>
              <a:r>
                <a:rPr lang="zh-CN" altLang="en-US" sz="6600" dirty="0">
                  <a:solidFill>
                    <a:schemeClr val="bg1"/>
                  </a:solidFill>
                  <a:effectLst>
                    <a:outerShdw blurRad="38100" dist="38100" dir="2700000" algn="tl">
                      <a:srgbClr val="000000">
                        <a:alpha val="43137"/>
                      </a:srgbClr>
                    </a:outerShdw>
                  </a:effectLst>
                  <a:latin typeface="汉仪铸字美心体W" panose="00000500000000000000" pitchFamily="2" charset="-122"/>
                  <a:ea typeface="汉仪铸字美心体W" panose="00000500000000000000" pitchFamily="2" charset="-122"/>
                </a:rPr>
                <a:t>技巧分享</a:t>
              </a:r>
              <a:endParaRPr lang="zh-CN" altLang="en-US" sz="6600" dirty="0">
                <a:solidFill>
                  <a:schemeClr val="bg1"/>
                </a:solidFill>
                <a:effectLst>
                  <a:outerShdw blurRad="38100" dist="38100" dir="2700000" algn="tl">
                    <a:srgbClr val="000000">
                      <a:alpha val="43137"/>
                    </a:srgbClr>
                  </a:outerShdw>
                </a:effectLst>
                <a:latin typeface="汉仪铸字美心体W" panose="00000500000000000000" pitchFamily="2" charset="-122"/>
                <a:ea typeface="汉仪铸字美心体W" panose="00000500000000000000" pitchFamily="2" charset="-122"/>
              </a:endParaRPr>
            </a:p>
          </p:txBody>
        </p:sp>
        <p:sp>
          <p:nvSpPr>
            <p:cNvPr id="4" name="文本框 3"/>
            <p:cNvSpPr txBox="1"/>
            <p:nvPr/>
          </p:nvSpPr>
          <p:spPr>
            <a:xfrm>
              <a:off x="7912967" y="1178598"/>
              <a:ext cx="3632598" cy="369332"/>
            </a:xfrm>
            <a:prstGeom prst="rect">
              <a:avLst/>
            </a:prstGeom>
            <a:noFill/>
          </p:spPr>
          <p:txBody>
            <a:bodyPr wrap="none" rtlCol="0">
              <a:spAutoFit/>
            </a:bodyPr>
            <a:lstStyle/>
            <a:p>
              <a:pPr algn="r"/>
              <a:r>
                <a:rPr lang="en-US" altLang="zh-CN" spc="2200" dirty="0">
                  <a:solidFill>
                    <a:srgbClr val="FFD400"/>
                  </a:solidFill>
                  <a:latin typeface="Microsoft YaHei UI" panose="020B0503020204020204" pitchFamily="34" charset="-122"/>
                  <a:ea typeface="Microsoft YaHei UI" panose="020B0503020204020204" pitchFamily="34" charset="-122"/>
                </a:rPr>
                <a:t>PART TWO</a:t>
              </a:r>
              <a:endParaRPr lang="zh-CN" altLang="en-US" spc="2200" dirty="0">
                <a:solidFill>
                  <a:srgbClr val="FFD400"/>
                </a:solidFill>
                <a:latin typeface="Microsoft YaHei UI" panose="020B0503020204020204" pitchFamily="34" charset="-122"/>
                <a:ea typeface="Microsoft YaHei UI" panose="020B0503020204020204" pitchFamily="34" charset="-122"/>
              </a:endParaRPr>
            </a:p>
          </p:txBody>
        </p:sp>
      </p:grpSp>
      <p:cxnSp>
        <p:nvCxnSpPr>
          <p:cNvPr id="5" name="直接连接符 4"/>
          <p:cNvCxnSpPr/>
          <p:nvPr/>
        </p:nvCxnSpPr>
        <p:spPr>
          <a:xfrm>
            <a:off x="3070744" y="3571954"/>
            <a:ext cx="3875963" cy="0"/>
          </a:xfrm>
          <a:prstGeom prst="line">
            <a:avLst/>
          </a:prstGeom>
          <a:ln>
            <a:solidFill>
              <a:srgbClr val="FFD400"/>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3157432" y="3681135"/>
            <a:ext cx="3877985" cy="1169551"/>
          </a:xfrm>
          <a:prstGeom prst="rect">
            <a:avLst/>
          </a:prstGeom>
          <a:noFill/>
        </p:spPr>
        <p:txBody>
          <a:bodyPr wrap="none" rtlCol="0">
            <a:spAutoFit/>
          </a:bodyPr>
          <a:lstStyle/>
          <a:p>
            <a:pPr algn="r">
              <a:lnSpc>
                <a:spcPts val="2800"/>
              </a:lnSpc>
            </a:pPr>
            <a:r>
              <a:rPr lang="zh-CN" altLang="en-US" dirty="0">
                <a:solidFill>
                  <a:schemeClr val="bg1">
                    <a:lumMod val="95000"/>
                  </a:schemeClr>
                </a:solidFill>
                <a:latin typeface="汉仪中等线简" panose="02010609000101010101" pitchFamily="49" charset="-122"/>
                <a:ea typeface="汉仪中等线简" panose="02010609000101010101" pitchFamily="49" charset="-122"/>
              </a:rPr>
              <a:t>点击输入内容点击输入内容</a:t>
            </a:r>
            <a:endParaRPr lang="zh-CN" altLang="en-US" dirty="0">
              <a:solidFill>
                <a:schemeClr val="bg1">
                  <a:lumMod val="95000"/>
                </a:schemeClr>
              </a:solidFill>
              <a:latin typeface="汉仪中等线简" panose="02010609000101010101" pitchFamily="49" charset="-122"/>
              <a:ea typeface="汉仪中等线简" panose="02010609000101010101" pitchFamily="49" charset="-122"/>
            </a:endParaRPr>
          </a:p>
          <a:p>
            <a:pPr algn="r">
              <a:lnSpc>
                <a:spcPts val="2800"/>
              </a:lnSpc>
            </a:pPr>
            <a:r>
              <a:rPr lang="zh-CN" altLang="en-US" dirty="0">
                <a:solidFill>
                  <a:schemeClr val="bg1">
                    <a:lumMod val="95000"/>
                  </a:schemeClr>
                </a:solidFill>
                <a:latin typeface="汉仪中等线简" panose="02010609000101010101" pitchFamily="49" charset="-122"/>
                <a:ea typeface="汉仪中等线简" panose="02010609000101010101" pitchFamily="49" charset="-122"/>
              </a:rPr>
              <a:t>点击输入内容点击输入内容点击输入</a:t>
            </a:r>
            <a:endParaRPr lang="zh-CN" altLang="en-US" dirty="0">
              <a:solidFill>
                <a:schemeClr val="bg1">
                  <a:lumMod val="95000"/>
                </a:schemeClr>
              </a:solidFill>
              <a:latin typeface="汉仪中等线简" panose="02010609000101010101" pitchFamily="49" charset="-122"/>
              <a:ea typeface="汉仪中等线简" panose="02010609000101010101" pitchFamily="49" charset="-122"/>
            </a:endParaRPr>
          </a:p>
          <a:p>
            <a:pPr algn="r">
              <a:lnSpc>
                <a:spcPts val="2800"/>
              </a:lnSpc>
            </a:pPr>
            <a:r>
              <a:rPr lang="zh-CN" altLang="en-US" dirty="0">
                <a:solidFill>
                  <a:schemeClr val="bg1">
                    <a:lumMod val="95000"/>
                  </a:schemeClr>
                </a:solidFill>
                <a:latin typeface="汉仪中等线简" panose="02010609000101010101" pitchFamily="49" charset="-122"/>
                <a:ea typeface="汉仪中等线简" panose="02010609000101010101" pitchFamily="49" charset="-122"/>
              </a:rPr>
              <a:t>点击输入内容点击输入内容点击输入</a:t>
            </a:r>
            <a:endParaRPr lang="zh-CN" altLang="en-US" dirty="0">
              <a:solidFill>
                <a:schemeClr val="bg1">
                  <a:lumMod val="95000"/>
                </a:schemeClr>
              </a:solidFill>
              <a:latin typeface="汉仪中等线简" panose="02010609000101010101" pitchFamily="49" charset="-122"/>
              <a:ea typeface="汉仪中等线简" panose="02010609000101010101" pitchFamily="49" charset="-122"/>
            </a:endParaRPr>
          </a:p>
        </p:txBody>
      </p:sp>
      <p:sp useBgFill="1">
        <p:nvSpPr>
          <p:cNvPr id="11" name="文本框 10"/>
          <p:cNvSpPr txBox="1"/>
          <p:nvPr/>
        </p:nvSpPr>
        <p:spPr>
          <a:xfrm>
            <a:off x="6987647" y="2086932"/>
            <a:ext cx="2239716" cy="1862048"/>
          </a:xfrm>
          <a:prstGeom prst="rect">
            <a:avLst/>
          </a:prstGeom>
        </p:spPr>
        <p:txBody>
          <a:bodyPr wrap="none" rtlCol="0" anchor="ctr">
            <a:spAutoFit/>
          </a:bodyPr>
          <a:lstStyle/>
          <a:p>
            <a:r>
              <a:rPr lang="en-US" altLang="zh-CN" sz="11500" dirty="0">
                <a:solidFill>
                  <a:srgbClr val="FFB500"/>
                </a:solidFill>
                <a:effectLst>
                  <a:outerShdw blurRad="38100" dist="38100" dir="2700000" algn="tl">
                    <a:srgbClr val="000000">
                      <a:alpha val="43137"/>
                    </a:srgbClr>
                  </a:outerShdw>
                </a:effectLst>
                <a:latin typeface="汉仪铸字美心体W" panose="00000500000000000000" pitchFamily="2" charset="-122"/>
                <a:ea typeface="汉仪铸字美心体W" panose="00000500000000000000" pitchFamily="2" charset="-122"/>
              </a:rPr>
              <a:t>02</a:t>
            </a:r>
            <a:endParaRPr lang="zh-CN" altLang="en-US" sz="11500" dirty="0">
              <a:solidFill>
                <a:srgbClr val="FFB500"/>
              </a:solidFill>
              <a:effectLst>
                <a:outerShdw blurRad="38100" dist="38100" dir="2700000" algn="tl">
                  <a:srgbClr val="000000">
                    <a:alpha val="43137"/>
                  </a:srgbClr>
                </a:outerShdw>
              </a:effectLst>
              <a:latin typeface="汉仪铸字美心体W" panose="00000500000000000000" pitchFamily="2" charset="-122"/>
              <a:ea typeface="汉仪铸字美心体W" panose="00000500000000000000" pitchFamily="2" charset="-122"/>
            </a:endParaRPr>
          </a:p>
        </p:txBody>
      </p:sp>
    </p:spTree>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7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75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000" fill="hold"/>
                                        <p:tgtEl>
                                          <p:spTgt spid="11"/>
                                        </p:tgtEl>
                                        <p:attrNameLst>
                                          <p:attrName>ppt_x</p:attrName>
                                        </p:attrNameLst>
                                      </p:cBhvr>
                                      <p:tavLst>
                                        <p:tav tm="0">
                                          <p:val>
                                            <p:strVal val="0-#ppt_w/2"/>
                                          </p:val>
                                        </p:tav>
                                        <p:tav tm="100000">
                                          <p:val>
                                            <p:strVal val="#ppt_x"/>
                                          </p:val>
                                        </p:tav>
                                      </p:tavLst>
                                    </p:anim>
                                    <p:anim calcmode="lin" valueType="num">
                                      <p:cBhvr additive="base">
                                        <p:cTn id="17" dur="1000" fill="hold"/>
                                        <p:tgtEl>
                                          <p:spTgt spid="11"/>
                                        </p:tgtEl>
                                        <p:attrNameLst>
                                          <p:attrName>ppt_y</p:attrName>
                                        </p:attrNameLst>
                                      </p:cBhvr>
                                      <p:tavLst>
                                        <p:tav tm="0">
                                          <p:val>
                                            <p:strVal val="#ppt_y"/>
                                          </p:val>
                                        </p:tav>
                                        <p:tav tm="100000">
                                          <p:val>
                                            <p:strVal val="#ppt_y"/>
                                          </p:val>
                                        </p:tav>
                                      </p:tavLst>
                                    </p:anim>
                                  </p:childTnLst>
                                </p:cTn>
                              </p:par>
                              <p:par>
                                <p:cTn id="18" presetID="47" presetClass="entr" presetSubtype="0" fill="hold" grpId="0" nodeType="withEffect">
                                  <p:stCondLst>
                                    <p:cond delay="125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tags/tag1.xml><?xml version="1.0" encoding="utf-8"?>
<p:tagLst xmlns:p="http://schemas.openxmlformats.org/presentationml/2006/main">
  <p:tag name="ISPRING_PRESENTATION_TITLE" val="1"/>
  <p:tag name="commondata" val="eyJoZGlkIjoiYTQ3YTc2YjBlNWRhYjQ0NTA0MDBkN2E0YWM4YTZjZGMifQ=="/>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2870</Words>
  <Application>WPS 演示</Application>
  <PresentationFormat>宽屏</PresentationFormat>
  <Paragraphs>505</Paragraphs>
  <Slides>26</Slides>
  <Notes>23</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26</vt:i4>
      </vt:variant>
    </vt:vector>
  </HeadingPairs>
  <TitlesOfParts>
    <vt:vector size="39" baseType="lpstr">
      <vt:lpstr>Arial</vt:lpstr>
      <vt:lpstr>宋体</vt:lpstr>
      <vt:lpstr>Wingdings</vt:lpstr>
      <vt:lpstr>微软雅黑</vt:lpstr>
      <vt:lpstr>Cocon</vt:lpstr>
      <vt:lpstr>Segoe Print</vt:lpstr>
      <vt:lpstr>汉仪铸字美心体W</vt:lpstr>
      <vt:lpstr>Microsoft YaHei UI</vt:lpstr>
      <vt:lpstr>汉仪中等线简</vt:lpstr>
      <vt:lpstr>Arial Unicode MS</vt:lpstr>
      <vt:lpstr>等线</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
  <cp:lastModifiedBy>Years later</cp:lastModifiedBy>
  <cp:revision>2</cp:revision>
  <dcterms:created xsi:type="dcterms:W3CDTF">2017-08-18T03:02:00Z</dcterms:created>
  <dcterms:modified xsi:type="dcterms:W3CDTF">2024-05-09T18:22:07Z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1A4A5AA9D31349C0A6435C10D156B2C7_13</vt:lpwstr>
  </property>
</Properties>
</file>