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260" r:id="rId6"/>
    <p:sldId id="262" r:id="rId7"/>
    <p:sldId id="263" r:id="rId8"/>
    <p:sldId id="11458" r:id="rId9"/>
    <p:sldId id="11459" r:id="rId10"/>
    <p:sldId id="11460" r:id="rId11"/>
    <p:sldId id="11461" r:id="rId12"/>
    <p:sldId id="11462" r:id="rId13"/>
    <p:sldId id="11465" r:id="rId14"/>
    <p:sldId id="11466" r:id="rId15"/>
    <p:sldId id="11467" r:id="rId16"/>
    <p:sldId id="11468" r:id="rId17"/>
    <p:sldId id="11463" r:id="rId18"/>
    <p:sldId id="11469" r:id="rId19"/>
    <p:sldId id="11470" r:id="rId20"/>
    <p:sldId id="11471" r:id="rId21"/>
    <p:sldId id="11472" r:id="rId22"/>
    <p:sldId id="11464" r:id="rId23"/>
    <p:sldId id="11473" r:id="rId24"/>
    <p:sldId id="11474" r:id="rId25"/>
    <p:sldId id="11475" r:id="rId26"/>
    <p:sldId id="11476" r:id="rId27"/>
    <p:sldId id="11477" r:id="rId28"/>
    <p:sldId id="11478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5C95"/>
    <a:srgbClr val="AFB3FF"/>
    <a:srgbClr val="FFE039"/>
    <a:srgbClr val="87F5FA"/>
    <a:srgbClr val="8497D1"/>
    <a:srgbClr val="F3DEE3"/>
    <a:srgbClr val="9D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0" autoAdjust="0"/>
    <p:restoredTop sz="95205" autoAdjust="0"/>
  </p:normalViewPr>
  <p:slideViewPr>
    <p:cSldViewPr snapToGrid="0" showGuides="1">
      <p:cViewPr varScale="1">
        <p:scale>
          <a:sx n="107" d="100"/>
          <a:sy n="107" d="100"/>
        </p:scale>
        <p:origin x="88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1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"/>
          <c:y val="0.0380404355943022"/>
          <c:w val="0.862228355996687"/>
          <c:h val="0.8216883853863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7F5FA"/>
              </a:solidFill>
            </c:spPr>
          </c:dPt>
          <c:dPt>
            <c:idx val="1"/>
            <c:invertIfNegative val="0"/>
            <c:bubble3D val="0"/>
            <c:spPr>
              <a:solidFill>
                <a:srgbClr val="87F5FA"/>
              </a:solidFill>
            </c:spPr>
          </c:dPt>
          <c:dPt>
            <c:idx val="2"/>
            <c:invertIfNegative val="0"/>
            <c:bubble3D val="0"/>
            <c:spPr>
              <a:solidFill>
                <a:srgbClr val="87F5FA"/>
              </a:solidFill>
            </c:spPr>
          </c:dPt>
          <c:dPt>
            <c:idx val="3"/>
            <c:invertIfNegative val="0"/>
            <c:bubble3D val="0"/>
            <c:spPr>
              <a:solidFill>
                <a:srgbClr val="87F5FA"/>
              </a:solidFill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1297423520"/>
        <c:axId val="1297427872"/>
      </c:barChart>
      <c:catAx>
        <c:axId val="129742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297427872"/>
        <c:crosses val="autoZero"/>
        <c:auto val="1"/>
        <c:lblAlgn val="ctr"/>
        <c:lblOffset val="100"/>
        <c:noMultiLvlLbl val="0"/>
      </c:catAx>
      <c:valAx>
        <c:axId val="129742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297423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55EE-3DBE-4E7B-AFE8-B168A62F7C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9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AE7B-463A-44E5-AD13-3208C59E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E694-1289-44E4-A2BC-503FC15122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15.png"/><Relationship Id="rId6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tags" Target="../tags/tag2.xml"/><Relationship Id="rId3" Type="http://schemas.openxmlformats.org/officeDocument/2006/relationships/image" Target="../media/image13.png"/><Relationship Id="rId2" Type="http://schemas.openxmlformats.org/officeDocument/2006/relationships/tags" Target="../tags/tag1.xml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03299" y="947151"/>
            <a:ext cx="10134601" cy="5009147"/>
            <a:chOff x="1003299" y="947151"/>
            <a:chExt cx="10134601" cy="5009147"/>
          </a:xfrm>
        </p:grpSpPr>
        <p:sp>
          <p:nvSpPr>
            <p:cNvPr id="12" name="矩形 11"/>
            <p:cNvSpPr/>
            <p:nvPr/>
          </p:nvSpPr>
          <p:spPr>
            <a:xfrm>
              <a:off x="1409699" y="1371600"/>
              <a:ext cx="9728201" cy="458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文框 6"/>
            <p:cNvSpPr/>
            <p:nvPr/>
          </p:nvSpPr>
          <p:spPr>
            <a:xfrm>
              <a:off x="1003299" y="947151"/>
              <a:ext cx="9885507" cy="4778756"/>
            </a:xfrm>
            <a:prstGeom prst="frame">
              <a:avLst>
                <a:gd name="adj1" fmla="val 48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535598" y="2377475"/>
            <a:ext cx="7120803" cy="1325563"/>
          </a:xfrm>
        </p:spPr>
        <p:txBody>
          <a:bodyPr>
            <a:noAutofit/>
          </a:bodyPr>
          <a:lstStyle/>
          <a:p>
            <a:pPr algn="dist"/>
            <a:r>
              <a:rPr lang="zh-CN" altLang="en-US" sz="7500" b="1" spc="-300" dirty="0">
                <a:latin typeface="+mn-lt"/>
                <a:ea typeface="+mn-ea"/>
                <a:cs typeface="+mn-ea"/>
                <a:sym typeface="+mn-lt"/>
              </a:rPr>
              <a:t>年中工作总</a:t>
            </a:r>
            <a:r>
              <a:rPr lang="zh-CN" altLang="en-US" sz="7500" b="1" spc="-300" dirty="0" smtClean="0">
                <a:latin typeface="+mn-lt"/>
                <a:ea typeface="+mn-ea"/>
                <a:cs typeface="+mn-ea"/>
                <a:sym typeface="+mn-lt"/>
              </a:rPr>
              <a:t>结</a:t>
            </a:r>
            <a:endParaRPr lang="zh-CN" altLang="en-US" sz="7500" b="1" spc="-3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651865" y="4969940"/>
            <a:ext cx="1031875" cy="282503"/>
            <a:chOff x="7172324" y="3380810"/>
            <a:chExt cx="1781176" cy="487644"/>
          </a:xfrm>
        </p:grpSpPr>
        <p:sp>
          <p:nvSpPr>
            <p:cNvPr id="47" name="任意多边形: 形状 46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747097" y="3703038"/>
            <a:ext cx="6731000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428401" y="4530545"/>
            <a:ext cx="333519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汇报人</a:t>
            </a:r>
            <a:r>
              <a:rPr lang="zh-CN" altLang="en-US" sz="1400" dirty="0" smtClean="0">
                <a:cs typeface="+mn-ea"/>
                <a:sym typeface="+mn-lt"/>
              </a:rPr>
              <a:t>：</a:t>
            </a:r>
            <a:r>
              <a:rPr lang="en-US" altLang="zh-CN" sz="1400" dirty="0" smtClean="0">
                <a:cs typeface="+mn-ea"/>
                <a:sym typeface="+mn-lt"/>
              </a:rPr>
              <a:t>PPT</a:t>
            </a:r>
            <a:r>
              <a:rPr lang="zh-CN" altLang="en-US" sz="1400" dirty="0" smtClean="0">
                <a:cs typeface="+mn-ea"/>
                <a:sym typeface="+mn-lt"/>
              </a:rPr>
              <a:t>营   </a:t>
            </a:r>
            <a:r>
              <a:rPr lang="zh-CN" altLang="en-US" sz="1400" dirty="0">
                <a:cs typeface="+mn-ea"/>
                <a:sym typeface="+mn-lt"/>
              </a:rPr>
              <a:t>时间：</a:t>
            </a:r>
            <a:r>
              <a:rPr lang="en-US" altLang="zh-CN" sz="1400" dirty="0" smtClean="0">
                <a:cs typeface="+mn-ea"/>
                <a:sym typeface="+mn-lt"/>
              </a:rPr>
              <a:t>20XX.6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377276" y="1783874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ORK REPORT</a:t>
            </a:r>
            <a:endParaRPr lang="zh-CN" altLang="en-US" sz="2800" spc="300" dirty="0">
              <a:solidFill>
                <a:srgbClr val="8497D1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  <p:bldP spid="52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roup 14"/>
          <p:cNvGrpSpPr/>
          <p:nvPr/>
        </p:nvGrpSpPr>
        <p:grpSpPr>
          <a:xfrm>
            <a:off x="855327" y="2071488"/>
            <a:ext cx="5695472" cy="3162123"/>
            <a:chOff x="1154113" y="2038815"/>
            <a:chExt cx="4040774" cy="2215331"/>
          </a:xfrm>
        </p:grpSpPr>
        <p:pic>
          <p:nvPicPr>
            <p:cNvPr id="51" name="Picture 15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154113" y="2038815"/>
              <a:ext cx="4040774" cy="221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6"/>
            <p:cNvSpPr/>
            <p:nvPr/>
          </p:nvSpPr>
          <p:spPr>
            <a:xfrm>
              <a:off x="1739900" y="2178050"/>
              <a:ext cx="2851150" cy="1797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Rectangle 3"/>
          <p:cNvSpPr/>
          <p:nvPr/>
        </p:nvSpPr>
        <p:spPr>
          <a:xfrm>
            <a:off x="6874889" y="1931354"/>
            <a:ext cx="2909347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spc="0">
                <a:solidFill>
                  <a:srgbClr val="000000"/>
                </a:solidFill>
              </a:defRPr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请在这里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spc="0">
                <a:solidFill>
                  <a:srgbClr val="000000"/>
                </a:solidFill>
              </a:defRPr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添加标题文字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4"/>
          <p:cNvSpPr/>
          <p:nvPr/>
        </p:nvSpPr>
        <p:spPr>
          <a:xfrm>
            <a:off x="6874889" y="3058602"/>
            <a:ext cx="4390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874889" y="4779954"/>
            <a:ext cx="2020302" cy="388425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6874889" y="4854133"/>
            <a:ext cx="2020303" cy="26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LEARN MORE</a:t>
            </a:r>
            <a:endParaRPr kumimoji="0" lang="en-US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57" name="Picture Placeholder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80993" y="2270229"/>
            <a:ext cx="4018697" cy="2565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53" grpId="0"/>
          <p:bldP spid="54" grpId="0"/>
          <p:bldP spid="55" grpId="0" animBg="1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53" grpId="0"/>
          <p:bldP spid="54" grpId="0"/>
          <p:bldP spid="55" grpId="0" animBg="1"/>
          <p:bldP spid="5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84265" y="6564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Rounded Rectangle 2"/>
          <p:cNvSpPr/>
          <p:nvPr/>
        </p:nvSpPr>
        <p:spPr>
          <a:xfrm>
            <a:off x="2320315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4067437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ounded Rectangle 17"/>
          <p:cNvSpPr/>
          <p:nvPr/>
        </p:nvSpPr>
        <p:spPr>
          <a:xfrm>
            <a:off x="5814559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ounded Rectangle 23"/>
          <p:cNvSpPr/>
          <p:nvPr/>
        </p:nvSpPr>
        <p:spPr>
          <a:xfrm>
            <a:off x="7561681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oup 38"/>
          <p:cNvGrpSpPr/>
          <p:nvPr/>
        </p:nvGrpSpPr>
        <p:grpSpPr>
          <a:xfrm>
            <a:off x="2208420" y="2068176"/>
            <a:ext cx="621400" cy="1851176"/>
            <a:chOff x="1257197" y="1480295"/>
            <a:chExt cx="714513" cy="2128565"/>
          </a:xfrm>
          <a:solidFill>
            <a:srgbClr val="F05C95"/>
          </a:solidFill>
        </p:grpSpPr>
        <p:cxnSp>
          <p:nvCxnSpPr>
            <p:cNvPr id="19" name="Straight Connector 5"/>
            <p:cNvCxnSpPr/>
            <p:nvPr/>
          </p:nvCxnSpPr>
          <p:spPr>
            <a:xfrm flipV="1">
              <a:off x="1618732" y="2168221"/>
              <a:ext cx="0" cy="1155201"/>
            </a:xfrm>
            <a:prstGeom prst="line">
              <a:avLst/>
            </a:prstGeom>
            <a:grpFill/>
            <a:ln w="38100">
              <a:solidFill>
                <a:srgbClr val="231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6"/>
            <p:cNvSpPr/>
            <p:nvPr/>
          </p:nvSpPr>
          <p:spPr>
            <a:xfrm>
              <a:off x="1257197" y="1480295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33"/>
            <p:cNvSpPr/>
            <p:nvPr/>
          </p:nvSpPr>
          <p:spPr>
            <a:xfrm>
              <a:off x="1477541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39"/>
          <p:cNvGrpSpPr/>
          <p:nvPr/>
        </p:nvGrpSpPr>
        <p:grpSpPr>
          <a:xfrm>
            <a:off x="3955542" y="3681211"/>
            <a:ext cx="621400" cy="1851176"/>
            <a:chOff x="3266116" y="3335035"/>
            <a:chExt cx="714513" cy="2128565"/>
          </a:xfrm>
          <a:solidFill>
            <a:srgbClr val="87F5FA"/>
          </a:solidFill>
        </p:grpSpPr>
        <p:cxnSp>
          <p:nvCxnSpPr>
            <p:cNvPr id="23" name="Straight Connector 13"/>
            <p:cNvCxnSpPr/>
            <p:nvPr/>
          </p:nvCxnSpPr>
          <p:spPr>
            <a:xfrm flipV="1">
              <a:off x="3627651" y="3608860"/>
              <a:ext cx="0" cy="1155201"/>
            </a:xfrm>
            <a:prstGeom prst="line">
              <a:avLst/>
            </a:prstGeom>
            <a:grpFill/>
            <a:ln w="38100">
              <a:solidFill>
                <a:srgbClr val="E71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4"/>
            <p:cNvSpPr/>
            <p:nvPr/>
          </p:nvSpPr>
          <p:spPr>
            <a:xfrm>
              <a:off x="3266116" y="4749087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34"/>
            <p:cNvSpPr/>
            <p:nvPr/>
          </p:nvSpPr>
          <p:spPr>
            <a:xfrm>
              <a:off x="3486460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Group 40"/>
          <p:cNvGrpSpPr/>
          <p:nvPr/>
        </p:nvGrpSpPr>
        <p:grpSpPr>
          <a:xfrm>
            <a:off x="5702664" y="2068176"/>
            <a:ext cx="621400" cy="1851176"/>
            <a:chOff x="5275035" y="1480295"/>
            <a:chExt cx="714513" cy="2128565"/>
          </a:xfrm>
          <a:solidFill>
            <a:srgbClr val="AFB3FF"/>
          </a:solidFill>
        </p:grpSpPr>
        <p:cxnSp>
          <p:nvCxnSpPr>
            <p:cNvPr id="27" name="Straight Connector 20"/>
            <p:cNvCxnSpPr/>
            <p:nvPr/>
          </p:nvCxnSpPr>
          <p:spPr>
            <a:xfrm flipV="1">
              <a:off x="5636570" y="2168221"/>
              <a:ext cx="0" cy="1155201"/>
            </a:xfrm>
            <a:prstGeom prst="line">
              <a:avLst/>
            </a:prstGeom>
            <a:grpFill/>
            <a:ln w="38100">
              <a:solidFill>
                <a:srgbClr val="231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1"/>
            <p:cNvSpPr/>
            <p:nvPr/>
          </p:nvSpPr>
          <p:spPr>
            <a:xfrm>
              <a:off x="5275035" y="1480295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35"/>
            <p:cNvSpPr/>
            <p:nvPr/>
          </p:nvSpPr>
          <p:spPr>
            <a:xfrm>
              <a:off x="5495379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41"/>
          <p:cNvGrpSpPr/>
          <p:nvPr/>
        </p:nvGrpSpPr>
        <p:grpSpPr>
          <a:xfrm>
            <a:off x="7449786" y="3681211"/>
            <a:ext cx="621400" cy="1851176"/>
            <a:chOff x="7283954" y="3335035"/>
            <a:chExt cx="714513" cy="2128565"/>
          </a:xfrm>
          <a:solidFill>
            <a:srgbClr val="FFE039"/>
          </a:solidFill>
        </p:grpSpPr>
        <p:cxnSp>
          <p:nvCxnSpPr>
            <p:cNvPr id="31" name="Straight Connector 25"/>
            <p:cNvCxnSpPr/>
            <p:nvPr/>
          </p:nvCxnSpPr>
          <p:spPr>
            <a:xfrm flipV="1">
              <a:off x="7645489" y="3608860"/>
              <a:ext cx="0" cy="1155201"/>
            </a:xfrm>
            <a:prstGeom prst="line">
              <a:avLst/>
            </a:prstGeom>
            <a:grpFill/>
            <a:ln w="38100">
              <a:solidFill>
                <a:srgbClr val="E71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6"/>
            <p:cNvSpPr/>
            <p:nvPr/>
          </p:nvSpPr>
          <p:spPr>
            <a:xfrm>
              <a:off x="7283954" y="4749087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36"/>
            <p:cNvSpPr/>
            <p:nvPr/>
          </p:nvSpPr>
          <p:spPr>
            <a:xfrm>
              <a:off x="7504298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Inhaltsplatzhalter 4"/>
          <p:cNvSpPr txBox="1"/>
          <p:nvPr/>
        </p:nvSpPr>
        <p:spPr>
          <a:xfrm>
            <a:off x="1857855" y="4034118"/>
            <a:ext cx="138409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输入标题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5" name="Inhaltsplatzhalter 4"/>
          <p:cNvSpPr txBox="1"/>
          <p:nvPr/>
        </p:nvSpPr>
        <p:spPr>
          <a:xfrm>
            <a:off x="3566690" y="3131265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5292473" y="4079134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7038622" y="3172538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8224484" y="4655668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6397806" y="1990145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4656006" y="4685411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1" name="Inhaltsplatzhalter 4"/>
          <p:cNvSpPr txBox="1"/>
          <p:nvPr/>
        </p:nvSpPr>
        <p:spPr>
          <a:xfrm>
            <a:off x="2901438" y="1990145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 bldLvl="0" animBg="1"/>
      <p:bldP spid="16" grpId="0" bldLvl="0" animBg="1"/>
      <p:bldP spid="17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135857" y="206940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1135857" y="422964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13"/>
          <p:cNvSpPr/>
          <p:nvPr/>
        </p:nvSpPr>
        <p:spPr>
          <a:xfrm>
            <a:off x="4660032" y="206940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18"/>
          <p:cNvSpPr/>
          <p:nvPr/>
        </p:nvSpPr>
        <p:spPr>
          <a:xfrm>
            <a:off x="4660032" y="422964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 24"/>
          <p:cNvSpPr/>
          <p:nvPr/>
        </p:nvSpPr>
        <p:spPr>
          <a:xfrm>
            <a:off x="8095605" y="206940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ectangle 27"/>
          <p:cNvSpPr/>
          <p:nvPr/>
        </p:nvSpPr>
        <p:spPr>
          <a:xfrm>
            <a:off x="8095605" y="422964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129513" y="1980504"/>
            <a:ext cx="1922158" cy="1241149"/>
            <a:chOff x="7483988" y="3236385"/>
            <a:chExt cx="2276619" cy="1241149"/>
          </a:xfrm>
        </p:grpSpPr>
        <p:sp>
          <p:nvSpPr>
            <p:cNvPr id="51" name="矩形 50"/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129513" y="4187160"/>
            <a:ext cx="1852630" cy="1241149"/>
            <a:chOff x="7483988" y="3236385"/>
            <a:chExt cx="2194269" cy="1241149"/>
          </a:xfrm>
        </p:grpSpPr>
        <p:sp>
          <p:nvSpPr>
            <p:cNvPr id="54" name="矩形 53"/>
            <p:cNvSpPr/>
            <p:nvPr/>
          </p:nvSpPr>
          <p:spPr>
            <a:xfrm>
              <a:off x="7483988" y="3615760"/>
              <a:ext cx="219426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701513" y="1980504"/>
            <a:ext cx="1922158" cy="1241149"/>
            <a:chOff x="7483988" y="3236385"/>
            <a:chExt cx="2276619" cy="1241149"/>
          </a:xfrm>
        </p:grpSpPr>
        <p:sp>
          <p:nvSpPr>
            <p:cNvPr id="57" name="矩形 56"/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01513" y="4187160"/>
            <a:ext cx="1922158" cy="1241149"/>
            <a:chOff x="7483988" y="3236385"/>
            <a:chExt cx="2276619" cy="1241149"/>
          </a:xfrm>
        </p:grpSpPr>
        <p:sp>
          <p:nvSpPr>
            <p:cNvPr id="60" name="矩形 59"/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174237" y="1995744"/>
            <a:ext cx="1922159" cy="1288139"/>
            <a:chOff x="7483989" y="3236385"/>
            <a:chExt cx="2276620" cy="1288139"/>
          </a:xfrm>
        </p:grpSpPr>
        <p:sp>
          <p:nvSpPr>
            <p:cNvPr id="63" name="矩形 62"/>
            <p:cNvSpPr/>
            <p:nvPr/>
          </p:nvSpPr>
          <p:spPr>
            <a:xfrm>
              <a:off x="7483989" y="3662750"/>
              <a:ext cx="2276620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174237" y="4098260"/>
            <a:ext cx="1922159" cy="1241149"/>
            <a:chOff x="7483989" y="3236385"/>
            <a:chExt cx="2276620" cy="1241149"/>
          </a:xfrm>
        </p:grpSpPr>
        <p:sp>
          <p:nvSpPr>
            <p:cNvPr id="66" name="矩形 65"/>
            <p:cNvSpPr/>
            <p:nvPr/>
          </p:nvSpPr>
          <p:spPr>
            <a:xfrm>
              <a:off x="7483989" y="3615760"/>
              <a:ext cx="2276620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animBg="1"/>
      <p:bldP spid="21" grpId="0" animBg="1"/>
      <p:bldP spid="26" grpId="0" animBg="1"/>
      <p:bldP spid="32" grpId="0" animBg="1"/>
      <p:bldP spid="37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8"/>
          <p:cNvSpPr/>
          <p:nvPr>
            <p:custDataLst>
              <p:tags r:id="rId2"/>
            </p:custDataLst>
          </p:nvPr>
        </p:nvSpPr>
        <p:spPr>
          <a:xfrm>
            <a:off x="1349048" y="1967566"/>
            <a:ext cx="2780249" cy="18628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7"/>
          <p:cNvSpPr/>
          <p:nvPr>
            <p:custDataLst>
              <p:tags r:id="rId4"/>
            </p:custDataLst>
          </p:nvPr>
        </p:nvSpPr>
        <p:spPr>
          <a:xfrm>
            <a:off x="4658156" y="1967566"/>
            <a:ext cx="2780249" cy="186286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6"/>
          <p:cNvSpPr/>
          <p:nvPr>
            <p:custDataLst>
              <p:tags r:id="rId6"/>
            </p:custDataLst>
          </p:nvPr>
        </p:nvSpPr>
        <p:spPr>
          <a:xfrm>
            <a:off x="7957119" y="1967565"/>
            <a:ext cx="2780249" cy="186286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4"/>
          <p:cNvGrpSpPr/>
          <p:nvPr>
            <p:custDataLst>
              <p:tags r:id="rId8"/>
            </p:custDataLst>
          </p:nvPr>
        </p:nvGrpSpPr>
        <p:grpSpPr>
          <a:xfrm>
            <a:off x="1284747" y="3932055"/>
            <a:ext cx="2992093" cy="1696512"/>
            <a:chOff x="620340" y="3236977"/>
            <a:chExt cx="2387150" cy="1353511"/>
          </a:xfrm>
        </p:grpSpPr>
        <p:sp>
          <p:nvSpPr>
            <p:cNvPr id="18" name="Rectangle 23"/>
            <p:cNvSpPr/>
            <p:nvPr/>
          </p:nvSpPr>
          <p:spPr>
            <a:xfrm>
              <a:off x="620340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defTabSz="1087120" fontAlgn="auto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5"/>
            <p:cNvSpPr txBox="1"/>
            <p:nvPr/>
          </p:nvSpPr>
          <p:spPr>
            <a:xfrm>
              <a:off x="620340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8965"/>
              <a:r>
                <a:rPr lang="zh-CN" altLang="en-US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27"/>
            <p:cNvSpPr/>
            <p:nvPr/>
          </p:nvSpPr>
          <p:spPr>
            <a:xfrm>
              <a:off x="701260" y="4369493"/>
              <a:ext cx="917148" cy="220995"/>
            </a:xfrm>
            <a:prstGeom prst="rect">
              <a:avLst/>
            </a:prstGeom>
            <a:solidFill>
              <a:srgbClr val="AFB3FF"/>
            </a:solidFill>
            <a:ln w="12700">
              <a:solidFill>
                <a:srgbClr val="BFBFBF"/>
              </a:solidFill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  <a:endParaRPr lang="en-US" altLang="zh-CN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01260" y="3601584"/>
              <a:ext cx="972129" cy="0"/>
            </a:xfrm>
            <a:prstGeom prst="line">
              <a:avLst/>
            </a:prstGeom>
            <a:ln w="19050">
              <a:solidFill>
                <a:srgbClr val="AFB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"/>
          <p:cNvGrpSpPr/>
          <p:nvPr>
            <p:custDataLst>
              <p:tags r:id="rId9"/>
            </p:custDataLst>
          </p:nvPr>
        </p:nvGrpSpPr>
        <p:grpSpPr>
          <a:xfrm>
            <a:off x="4553283" y="3932055"/>
            <a:ext cx="2992093" cy="1696512"/>
            <a:chOff x="3200351" y="3236977"/>
            <a:chExt cx="2387150" cy="1353511"/>
          </a:xfrm>
        </p:grpSpPr>
        <p:sp>
          <p:nvSpPr>
            <p:cNvPr id="23" name="Rectangle 23"/>
            <p:cNvSpPr/>
            <p:nvPr/>
          </p:nvSpPr>
          <p:spPr>
            <a:xfrm>
              <a:off x="3200351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3"/>
            <p:cNvSpPr txBox="1"/>
            <p:nvPr/>
          </p:nvSpPr>
          <p:spPr>
            <a:xfrm>
              <a:off x="3200351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8965">
                <a:defRPr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27"/>
            <p:cNvSpPr/>
            <p:nvPr/>
          </p:nvSpPr>
          <p:spPr>
            <a:xfrm>
              <a:off x="3281271" y="4369493"/>
              <a:ext cx="917148" cy="220995"/>
            </a:xfrm>
            <a:prstGeom prst="rect">
              <a:avLst/>
            </a:prstGeom>
            <a:solidFill>
              <a:srgbClr val="F05C95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  <a:endParaRPr lang="en-US" altLang="zh-CN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281271" y="3601584"/>
              <a:ext cx="980404" cy="0"/>
            </a:xfrm>
            <a:prstGeom prst="line">
              <a:avLst/>
            </a:prstGeom>
            <a:ln w="19050">
              <a:solidFill>
                <a:srgbClr val="F05C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1"/>
          <p:cNvGrpSpPr/>
          <p:nvPr>
            <p:custDataLst>
              <p:tags r:id="rId10"/>
            </p:custDataLst>
          </p:nvPr>
        </p:nvGrpSpPr>
        <p:grpSpPr>
          <a:xfrm>
            <a:off x="7821819" y="3932055"/>
            <a:ext cx="2992093" cy="1696512"/>
            <a:chOff x="5788454" y="3236977"/>
            <a:chExt cx="2387150" cy="1353511"/>
          </a:xfrm>
        </p:grpSpPr>
        <p:sp>
          <p:nvSpPr>
            <p:cNvPr id="28" name="Rectangle 23"/>
            <p:cNvSpPr/>
            <p:nvPr/>
          </p:nvSpPr>
          <p:spPr>
            <a:xfrm>
              <a:off x="5788454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淘宝店chenying0907 17"/>
            <p:cNvSpPr txBox="1"/>
            <p:nvPr/>
          </p:nvSpPr>
          <p:spPr>
            <a:xfrm>
              <a:off x="5788454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8965">
                <a:defRPr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27"/>
            <p:cNvSpPr/>
            <p:nvPr/>
          </p:nvSpPr>
          <p:spPr>
            <a:xfrm>
              <a:off x="5869374" y="4369493"/>
              <a:ext cx="917148" cy="220995"/>
            </a:xfrm>
            <a:prstGeom prst="rect">
              <a:avLst/>
            </a:prstGeom>
            <a:solidFill>
              <a:srgbClr val="FFE039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  <a:endParaRPr lang="en-US" altLang="zh-CN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896397" y="3601584"/>
              <a:ext cx="890124" cy="0"/>
            </a:xfrm>
            <a:prstGeom prst="line">
              <a:avLst/>
            </a:prstGeom>
            <a:ln w="19050">
              <a:solidFill>
                <a:srgbClr val="FFE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5500" y="4279900"/>
            <a:ext cx="30480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  <a:endParaRPr lang="zh-CN" altLang="en-US" sz="60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80735" y="1675024"/>
            <a:ext cx="4923743" cy="4615252"/>
            <a:chOff x="1585535" y="1483180"/>
            <a:chExt cx="4923743" cy="4615252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585535" y="1483180"/>
              <a:ext cx="4923743" cy="4615252"/>
            </a:xfrm>
            <a:prstGeom prst="rect">
              <a:avLst/>
            </a:prstGeom>
          </p:spPr>
        </p:pic>
        <p:pic>
          <p:nvPicPr>
            <p:cNvPr id="34" name="图片占位符 29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125662" y="2075164"/>
              <a:ext cx="3967467" cy="2212828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6599488" y="1983821"/>
            <a:ext cx="3797050" cy="1070367"/>
            <a:chOff x="1367579" y="1885259"/>
            <a:chExt cx="3798039" cy="1070645"/>
          </a:xfrm>
        </p:grpSpPr>
        <p:grpSp>
          <p:nvGrpSpPr>
            <p:cNvPr id="36" name="组合 35"/>
            <p:cNvGrpSpPr/>
            <p:nvPr/>
          </p:nvGrpSpPr>
          <p:grpSpPr>
            <a:xfrm>
              <a:off x="2123229" y="1885259"/>
              <a:ext cx="3042389" cy="1070645"/>
              <a:chOff x="7483989" y="3321660"/>
              <a:chExt cx="3042389" cy="107064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483989" y="3769472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483989" y="3321660"/>
                <a:ext cx="2050552" cy="4980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99488" y="3229839"/>
            <a:ext cx="3797050" cy="1034853"/>
            <a:chOff x="1367579" y="1883829"/>
            <a:chExt cx="3798039" cy="1035122"/>
          </a:xfrm>
        </p:grpSpPr>
        <p:grpSp>
          <p:nvGrpSpPr>
            <p:cNvPr id="43" name="组合 42"/>
            <p:cNvGrpSpPr/>
            <p:nvPr/>
          </p:nvGrpSpPr>
          <p:grpSpPr>
            <a:xfrm>
              <a:off x="2123229" y="1883829"/>
              <a:ext cx="3042389" cy="1035122"/>
              <a:chOff x="7483989" y="3320230"/>
              <a:chExt cx="3042389" cy="103512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7483989" y="3732519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483989" y="3320230"/>
                <a:ext cx="2050552" cy="4980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99488" y="4479834"/>
            <a:ext cx="3797050" cy="1032306"/>
            <a:chOff x="1367579" y="1886376"/>
            <a:chExt cx="3798039" cy="1032575"/>
          </a:xfrm>
        </p:grpSpPr>
        <p:grpSp>
          <p:nvGrpSpPr>
            <p:cNvPr id="50" name="组合 49"/>
            <p:cNvGrpSpPr/>
            <p:nvPr/>
          </p:nvGrpSpPr>
          <p:grpSpPr>
            <a:xfrm>
              <a:off x="2123229" y="1886376"/>
              <a:ext cx="3042389" cy="1032575"/>
              <a:chOff x="7483989" y="3322777"/>
              <a:chExt cx="3042389" cy="1032575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7483989" y="3732519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483989" y="3322777"/>
                <a:ext cx="2050552" cy="4980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51325" y="2128730"/>
            <a:ext cx="3383643" cy="338364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532217" y="2128730"/>
            <a:ext cx="462986" cy="3383644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69530" y="3512916"/>
            <a:ext cx="358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79019" y="4241896"/>
            <a:ext cx="43789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5700661" y="2617621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722181" y="5216470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700661" y="3898544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4"/>
          <p:cNvSpPr/>
          <p:nvPr/>
        </p:nvSpPr>
        <p:spPr bwMode="auto">
          <a:xfrm>
            <a:off x="6396697" y="474012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4"/>
          <p:cNvSpPr/>
          <p:nvPr/>
        </p:nvSpPr>
        <p:spPr bwMode="auto">
          <a:xfrm>
            <a:off x="4932430" y="474012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4"/>
          <p:cNvSpPr/>
          <p:nvPr/>
        </p:nvSpPr>
        <p:spPr bwMode="auto">
          <a:xfrm>
            <a:off x="6396697" y="342087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4"/>
          <p:cNvSpPr/>
          <p:nvPr/>
        </p:nvSpPr>
        <p:spPr bwMode="auto">
          <a:xfrm>
            <a:off x="4932430" y="342087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4"/>
          <p:cNvSpPr/>
          <p:nvPr/>
        </p:nvSpPr>
        <p:spPr bwMode="auto">
          <a:xfrm>
            <a:off x="6396697" y="2146446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4"/>
          <p:cNvSpPr/>
          <p:nvPr/>
        </p:nvSpPr>
        <p:spPr bwMode="auto">
          <a:xfrm>
            <a:off x="4932430" y="2146446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37"/>
          <p:cNvSpPr txBox="1"/>
          <p:nvPr/>
        </p:nvSpPr>
        <p:spPr>
          <a:xfrm>
            <a:off x="7357779" y="2036545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38"/>
          <p:cNvSpPr txBox="1"/>
          <p:nvPr/>
        </p:nvSpPr>
        <p:spPr>
          <a:xfrm>
            <a:off x="7357779" y="2497076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39"/>
          <p:cNvSpPr txBox="1"/>
          <p:nvPr/>
        </p:nvSpPr>
        <p:spPr>
          <a:xfrm>
            <a:off x="7357779" y="335064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40"/>
          <p:cNvSpPr txBox="1"/>
          <p:nvPr/>
        </p:nvSpPr>
        <p:spPr>
          <a:xfrm>
            <a:off x="7357779" y="381118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41"/>
          <p:cNvSpPr txBox="1"/>
          <p:nvPr/>
        </p:nvSpPr>
        <p:spPr>
          <a:xfrm>
            <a:off x="7357779" y="467792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42"/>
          <p:cNvSpPr txBox="1"/>
          <p:nvPr/>
        </p:nvSpPr>
        <p:spPr>
          <a:xfrm>
            <a:off x="7357779" y="513846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43"/>
          <p:cNvSpPr txBox="1"/>
          <p:nvPr/>
        </p:nvSpPr>
        <p:spPr>
          <a:xfrm>
            <a:off x="3311847" y="2036545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Box 44"/>
          <p:cNvSpPr txBox="1"/>
          <p:nvPr/>
        </p:nvSpPr>
        <p:spPr>
          <a:xfrm>
            <a:off x="1341197" y="2497076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45"/>
          <p:cNvSpPr txBox="1"/>
          <p:nvPr/>
        </p:nvSpPr>
        <p:spPr>
          <a:xfrm>
            <a:off x="3311847" y="3350649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Box 46"/>
          <p:cNvSpPr txBox="1"/>
          <p:nvPr/>
        </p:nvSpPr>
        <p:spPr>
          <a:xfrm>
            <a:off x="1341197" y="3811180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47"/>
          <p:cNvSpPr txBox="1"/>
          <p:nvPr/>
        </p:nvSpPr>
        <p:spPr>
          <a:xfrm>
            <a:off x="3311847" y="467792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48"/>
          <p:cNvSpPr txBox="1"/>
          <p:nvPr/>
        </p:nvSpPr>
        <p:spPr>
          <a:xfrm>
            <a:off x="1341197" y="513846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 1.48148E-6 L -0.03059 1.48148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1.48148E-6 L -0.03073 1.48148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48148E-6 L -0.08906 1.48148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1.48148E-6 L -1.66667E-6 1.48148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85185E-6 L -0.08906 1.85185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85185E-6 L -1.66667E-6 1.85185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92 1.85185E-6 L -0.03059 1.85185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95833E-6 1.85185E-6 L -0.03073 1.85185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 7.40741E-7 L -0.03059 7.40741E-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7.40741E-7 L -0.03073 7.40741E-7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0.08906 7.40741E-7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7.40741E-7 L -1.66667E-6 7.40741E-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85900" y="1955485"/>
            <a:ext cx="4138207" cy="275997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65771" y="4992583"/>
            <a:ext cx="4178463" cy="4915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六边形 27"/>
          <p:cNvSpPr/>
          <p:nvPr/>
        </p:nvSpPr>
        <p:spPr>
          <a:xfrm rot="5400000">
            <a:off x="6610590" y="2268463"/>
            <a:ext cx="840191" cy="724303"/>
          </a:xfrm>
          <a:prstGeom prst="hexagon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六边形 30"/>
          <p:cNvSpPr/>
          <p:nvPr/>
        </p:nvSpPr>
        <p:spPr>
          <a:xfrm rot="5400000">
            <a:off x="6610590" y="4561720"/>
            <a:ext cx="840191" cy="724303"/>
          </a:xfrm>
          <a:prstGeom prst="hexagon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681708" y="1593165"/>
            <a:ext cx="2476918" cy="1510287"/>
            <a:chOff x="7789990" y="3247344"/>
            <a:chExt cx="2476918" cy="1510287"/>
          </a:xfrm>
        </p:grpSpPr>
        <p:sp>
          <p:nvSpPr>
            <p:cNvPr id="34" name="矩形 33"/>
            <p:cNvSpPr/>
            <p:nvPr/>
          </p:nvSpPr>
          <p:spPr>
            <a:xfrm>
              <a:off x="7789990" y="3747033"/>
              <a:ext cx="2476918" cy="1010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lnSpc>
                  <a:spcPts val="25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923510" y="3247344"/>
              <a:ext cx="205055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13916" y="3963709"/>
            <a:ext cx="2476918" cy="1471661"/>
            <a:chOff x="7704265" y="3297915"/>
            <a:chExt cx="2476918" cy="1471661"/>
          </a:xfrm>
        </p:grpSpPr>
        <p:sp>
          <p:nvSpPr>
            <p:cNvPr id="37" name="矩形 36"/>
            <p:cNvSpPr/>
            <p:nvPr/>
          </p:nvSpPr>
          <p:spPr>
            <a:xfrm>
              <a:off x="7704265" y="3758978"/>
              <a:ext cx="2476918" cy="1010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85240" y="3297915"/>
              <a:ext cx="205055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6" grpId="0"/>
      <p:bldP spid="28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5500" y="4279900"/>
            <a:ext cx="30480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  <a:endParaRPr lang="zh-CN" altLang="en-US" sz="60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9613" y="936025"/>
            <a:ext cx="10985486" cy="4999438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57998" y="2373456"/>
            <a:ext cx="3284576" cy="991672"/>
            <a:chOff x="481284" y="1149823"/>
            <a:chExt cx="2819834" cy="851358"/>
          </a:xfrm>
        </p:grpSpPr>
        <p:sp>
          <p:nvSpPr>
            <p:cNvPr id="15" name="TextBox 11"/>
            <p:cNvSpPr txBox="1"/>
            <p:nvPr/>
          </p:nvSpPr>
          <p:spPr>
            <a:xfrm>
              <a:off x="481284" y="1590801"/>
              <a:ext cx="2819834" cy="41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>
                <a:lnSpc>
                  <a:spcPts val="2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algn="l">
                <a:lnSpc>
                  <a:spcPts val="16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16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gray">
            <a:xfrm>
              <a:off x="483908" y="1149823"/>
              <a:ext cx="2678541" cy="502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年中工作概述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61054" y="4222965"/>
            <a:ext cx="3441539" cy="944066"/>
            <a:chOff x="483908" y="1149823"/>
            <a:chExt cx="2954588" cy="810486"/>
          </a:xfrm>
        </p:grpSpPr>
        <p:sp>
          <p:nvSpPr>
            <p:cNvPr id="22" name="TextBox 11"/>
            <p:cNvSpPr txBox="1"/>
            <p:nvPr/>
          </p:nvSpPr>
          <p:spPr>
            <a:xfrm>
              <a:off x="483908" y="1549930"/>
              <a:ext cx="2954588" cy="41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483908" y="1149823"/>
              <a:ext cx="2423096" cy="449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项目成果展示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84863" y="2382694"/>
            <a:ext cx="3284562" cy="989785"/>
            <a:chOff x="483907" y="1149823"/>
            <a:chExt cx="2819822" cy="849737"/>
          </a:xfrm>
        </p:grpSpPr>
        <p:sp>
          <p:nvSpPr>
            <p:cNvPr id="29" name="TextBox 11"/>
            <p:cNvSpPr txBox="1"/>
            <p:nvPr/>
          </p:nvSpPr>
          <p:spPr>
            <a:xfrm>
              <a:off x="483908" y="1589180"/>
              <a:ext cx="2819821" cy="41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483907" y="1149823"/>
              <a:ext cx="2819821" cy="502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工作完成情况</a:t>
              </a:r>
              <a:endParaRPr lang="zh-CN" altLang="en-US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466392" y="4222965"/>
            <a:ext cx="3589533" cy="944066"/>
            <a:chOff x="483908" y="1149823"/>
            <a:chExt cx="3081642" cy="810486"/>
          </a:xfrm>
        </p:grpSpPr>
        <p:sp>
          <p:nvSpPr>
            <p:cNvPr id="36" name="TextBox 11"/>
            <p:cNvSpPr txBox="1"/>
            <p:nvPr/>
          </p:nvSpPr>
          <p:spPr>
            <a:xfrm>
              <a:off x="483908" y="1549930"/>
              <a:ext cx="3081642" cy="41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gray">
            <a:xfrm>
              <a:off x="483908" y="1149823"/>
              <a:ext cx="2423096" cy="449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工作中的不足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2712" y="117749"/>
            <a:ext cx="4818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0" b="1" i="0" u="none" strike="noStrike" kern="1200" cap="none" spc="600" normalizeH="0" baseline="0" noProof="0" dirty="0">
                <a:ln>
                  <a:noFill/>
                </a:ln>
                <a:solidFill>
                  <a:srgbClr val="AFB3FF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4400" b="1" i="0" u="none" strike="noStrike" kern="1200" cap="none" spc="600" normalizeH="0" baseline="0" noProof="0" dirty="0">
                <a:ln>
                  <a:noFill/>
                </a:ln>
                <a:solidFill>
                  <a:srgbClr val="FFE039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ONTENT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FFE039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673084" y="2492902"/>
            <a:ext cx="804305" cy="804305"/>
          </a:xfrm>
          <a:prstGeom prst="rect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543256" y="2485716"/>
            <a:ext cx="809708" cy="809708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685795" y="4338264"/>
            <a:ext cx="804305" cy="804305"/>
          </a:xfrm>
          <a:prstGeom prst="rect">
            <a:avLst/>
          </a:prstGeom>
          <a:solidFill>
            <a:srgbClr val="849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37495" y="4331078"/>
            <a:ext cx="809708" cy="809708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351630" y="1237733"/>
            <a:ext cx="1031875" cy="282503"/>
            <a:chOff x="7172324" y="3380810"/>
            <a:chExt cx="1781176" cy="487644"/>
          </a:xfrm>
        </p:grpSpPr>
        <p:sp>
          <p:nvSpPr>
            <p:cNvPr id="58" name="任意多边形: 形状 57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436659" y="1321127"/>
            <a:ext cx="17481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9" grpId="0" animBg="1"/>
      <p:bldP spid="44" grpId="0" animBg="1"/>
      <p:bldP spid="49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79724" y="1592470"/>
            <a:ext cx="3533344" cy="39910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Freeform: Shape 121"/>
          <p:cNvSpPr/>
          <p:nvPr/>
        </p:nvSpPr>
        <p:spPr bwMode="auto">
          <a:xfrm>
            <a:off x="1530203" y="2259326"/>
            <a:ext cx="440865" cy="44439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05C95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Freeform: Shape 128"/>
          <p:cNvSpPr/>
          <p:nvPr/>
        </p:nvSpPr>
        <p:spPr bwMode="auto">
          <a:xfrm>
            <a:off x="1530203" y="3433395"/>
            <a:ext cx="440865" cy="443653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FE039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Freeform: Shape 129"/>
          <p:cNvSpPr/>
          <p:nvPr/>
        </p:nvSpPr>
        <p:spPr bwMode="auto">
          <a:xfrm>
            <a:off x="1530203" y="4663903"/>
            <a:ext cx="440865" cy="443653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AFB3FF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46547" y="2163704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46547" y="3336187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46547" y="4565849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66812" y="1863082"/>
            <a:ext cx="4828510" cy="20066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001922" y="1863082"/>
            <a:ext cx="3048666" cy="20066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995322" y="1863082"/>
            <a:ext cx="2006600" cy="2006600"/>
          </a:xfrm>
          <a:prstGeom prst="rect">
            <a:avLst/>
          </a:pr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ts val="2000"/>
              </a:lnSpc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233487" y="4272014"/>
            <a:ext cx="723900" cy="723900"/>
          </a:xfrm>
          <a:prstGeom prst="ellipse">
            <a:avLst/>
          </a:prstGeom>
          <a:solidFill>
            <a:srgbClr val="AFB3FF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232525" y="4272014"/>
            <a:ext cx="719138" cy="723900"/>
          </a:xfrm>
          <a:prstGeom prst="ellipse">
            <a:avLst/>
          </a:prstGeom>
          <a:solidFill>
            <a:srgbClr val="FFE039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9"/>
          <p:cNvSpPr txBox="1"/>
          <p:nvPr/>
        </p:nvSpPr>
        <p:spPr>
          <a:xfrm>
            <a:off x="2077979" y="4272014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40"/>
          <p:cNvSpPr txBox="1"/>
          <p:nvPr/>
        </p:nvSpPr>
        <p:spPr>
          <a:xfrm>
            <a:off x="2077979" y="4786520"/>
            <a:ext cx="374348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43"/>
          <p:cNvSpPr txBox="1"/>
          <p:nvPr/>
        </p:nvSpPr>
        <p:spPr>
          <a:xfrm>
            <a:off x="7099111" y="4272014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7099111" y="4786520"/>
            <a:ext cx="374348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9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2" grpId="0"/>
          <p:bldP spid="25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9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2" grpId="0"/>
          <p:bldP spid="25" grpId="0"/>
          <p:bldP spid="2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9" name="PA_Chart 11"/>
          <p:cNvGraphicFramePr/>
          <p:nvPr>
            <p:custDataLst>
              <p:tags r:id="rId3"/>
            </p:custDataLst>
          </p:nvPr>
        </p:nvGraphicFramePr>
        <p:xfrm>
          <a:off x="1032861" y="2272573"/>
          <a:ext cx="4717529" cy="324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5" name="6"/>
          <p:cNvGrpSpPr/>
          <p:nvPr>
            <p:custDataLst>
              <p:tags r:id="rId4"/>
            </p:custDataLst>
          </p:nvPr>
        </p:nvGrpSpPr>
        <p:grpSpPr>
          <a:xfrm>
            <a:off x="5788811" y="2272569"/>
            <a:ext cx="5183989" cy="928874"/>
            <a:chOff x="6136937" y="2626457"/>
            <a:chExt cx="5186490" cy="929034"/>
          </a:xfrm>
        </p:grpSpPr>
        <p:sp>
          <p:nvSpPr>
            <p:cNvPr id="16" name="9"/>
            <p:cNvSpPr/>
            <p:nvPr/>
          </p:nvSpPr>
          <p:spPr>
            <a:xfrm>
              <a:off x="7016496" y="2977604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120" fontAlgn="auto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8"/>
            <p:cNvSpPr/>
            <p:nvPr/>
          </p:nvSpPr>
          <p:spPr>
            <a:xfrm>
              <a:off x="7016494" y="2626457"/>
              <a:ext cx="2483685" cy="38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7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en-US" altLang="zh-CN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2"/>
          <p:cNvGrpSpPr/>
          <p:nvPr>
            <p:custDataLst>
              <p:tags r:id="rId5"/>
            </p:custDataLst>
          </p:nvPr>
        </p:nvGrpSpPr>
        <p:grpSpPr>
          <a:xfrm>
            <a:off x="5788811" y="3454039"/>
            <a:ext cx="5183989" cy="928872"/>
            <a:chOff x="6136937" y="2626457"/>
            <a:chExt cx="5186490" cy="929032"/>
          </a:xfrm>
        </p:grpSpPr>
        <p:sp>
          <p:nvSpPr>
            <p:cNvPr id="20" name="5"/>
            <p:cNvSpPr/>
            <p:nvPr/>
          </p:nvSpPr>
          <p:spPr>
            <a:xfrm>
              <a:off x="7016496" y="2977602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120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4"/>
            <p:cNvSpPr/>
            <p:nvPr/>
          </p:nvSpPr>
          <p:spPr>
            <a:xfrm>
              <a:off x="7016494" y="2626457"/>
              <a:ext cx="2483685" cy="28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3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2665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en-US" altLang="zh-CN" sz="26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1"/>
          <p:cNvGrpSpPr/>
          <p:nvPr>
            <p:custDataLst>
              <p:tags r:id="rId6"/>
            </p:custDataLst>
          </p:nvPr>
        </p:nvGrpSpPr>
        <p:grpSpPr>
          <a:xfrm>
            <a:off x="5788811" y="4635507"/>
            <a:ext cx="5183989" cy="928872"/>
            <a:chOff x="6136937" y="2626457"/>
            <a:chExt cx="5186490" cy="929032"/>
          </a:xfrm>
        </p:grpSpPr>
        <p:sp>
          <p:nvSpPr>
            <p:cNvPr id="24" name="淘宝店chenying0907 21"/>
            <p:cNvSpPr/>
            <p:nvPr/>
          </p:nvSpPr>
          <p:spPr>
            <a:xfrm>
              <a:off x="7016496" y="2977602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淘宝店chenying0907 22"/>
            <p:cNvSpPr/>
            <p:nvPr/>
          </p:nvSpPr>
          <p:spPr>
            <a:xfrm>
              <a:off x="7016494" y="2626457"/>
              <a:ext cx="2483685" cy="28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淘宝店chenying0907: 圆角 23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2665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en-US" altLang="zh-CN" sz="26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Graphic spid="9" grpId="0">
        <p:bldAsOne/>
      </p:bldGraphic>
      <p:bldGraphic spid="9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ïśḻidé"/>
          <p:cNvGrpSpPr/>
          <p:nvPr/>
        </p:nvGrpSpPr>
        <p:grpSpPr>
          <a:xfrm>
            <a:off x="1208683" y="2137987"/>
            <a:ext cx="9774634" cy="1784673"/>
            <a:chOff x="366957" y="596213"/>
            <a:chExt cx="11458087" cy="2037638"/>
          </a:xfrm>
        </p:grpSpPr>
        <p:sp>
          <p:nvSpPr>
            <p:cNvPr id="15" name="îšļïde"/>
            <p:cNvSpPr/>
            <p:nvPr/>
          </p:nvSpPr>
          <p:spPr bwMode="auto">
            <a:xfrm>
              <a:off x="8026400" y="596214"/>
              <a:ext cx="3798644" cy="2030833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iṣḷïḋé"/>
            <p:cNvSpPr/>
            <p:nvPr/>
          </p:nvSpPr>
          <p:spPr bwMode="auto">
            <a:xfrm>
              <a:off x="4196678" y="596213"/>
              <a:ext cx="3798644" cy="2030833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ïṩļíḓè"/>
            <p:cNvSpPr/>
            <p:nvPr/>
          </p:nvSpPr>
          <p:spPr bwMode="auto">
            <a:xfrm>
              <a:off x="366957" y="596213"/>
              <a:ext cx="3798644" cy="2030833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ïṣľiḋè"/>
            <p:cNvSpPr/>
            <p:nvPr/>
          </p:nvSpPr>
          <p:spPr bwMode="auto">
            <a:xfrm>
              <a:off x="8026400" y="2035052"/>
              <a:ext cx="3798644" cy="598799"/>
            </a:xfrm>
            <a:prstGeom prst="rect">
              <a:avLst/>
            </a:prstGeom>
            <a:solidFill>
              <a:srgbClr val="AFB3FF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</a:t>
              </a: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íṧḻïḓé"/>
            <p:cNvSpPr/>
            <p:nvPr/>
          </p:nvSpPr>
          <p:spPr bwMode="auto">
            <a:xfrm>
              <a:off x="4196678" y="2035052"/>
              <a:ext cx="3798644" cy="598799"/>
            </a:xfrm>
            <a:prstGeom prst="rect">
              <a:avLst/>
            </a:prstGeom>
            <a:solidFill>
              <a:srgbClr val="F05C95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îṩľîďê"/>
            <p:cNvSpPr/>
            <p:nvPr/>
          </p:nvSpPr>
          <p:spPr bwMode="auto">
            <a:xfrm>
              <a:off x="366957" y="2035052"/>
              <a:ext cx="3798644" cy="598799"/>
            </a:xfrm>
            <a:prstGeom prst="rect">
              <a:avLst/>
            </a:prstGeom>
            <a:solidFill>
              <a:srgbClr val="87F5FA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85044" y="4245194"/>
            <a:ext cx="2941236" cy="1320247"/>
            <a:chOff x="828156" y="4190286"/>
            <a:chExt cx="3149933" cy="1413926"/>
          </a:xfrm>
        </p:grpSpPr>
        <p:grpSp>
          <p:nvGrpSpPr>
            <p:cNvPr id="22" name="ïSḻiḓé"/>
            <p:cNvGrpSpPr/>
            <p:nvPr/>
          </p:nvGrpSpPr>
          <p:grpSpPr>
            <a:xfrm>
              <a:off x="828156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ïŝliḍè"/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87F5FA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ísḷiḋé"/>
            <p:cNvSpPr txBox="1"/>
            <p:nvPr/>
          </p:nvSpPr>
          <p:spPr>
            <a:xfrm>
              <a:off x="1021807" y="5050856"/>
              <a:ext cx="2865762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55606" y="4245194"/>
            <a:ext cx="2941234" cy="1305878"/>
            <a:chOff x="4512566" y="4190286"/>
            <a:chExt cx="3149933" cy="1398538"/>
          </a:xfrm>
        </p:grpSpPr>
        <p:grpSp>
          <p:nvGrpSpPr>
            <p:cNvPr id="28" name="isḻíḋe"/>
            <p:cNvGrpSpPr/>
            <p:nvPr/>
          </p:nvGrpSpPr>
          <p:grpSpPr>
            <a:xfrm>
              <a:off x="4512566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íŝļiḍè"/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F05C95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í$ľîḑe"/>
            <p:cNvSpPr txBox="1"/>
            <p:nvPr/>
          </p:nvSpPr>
          <p:spPr>
            <a:xfrm>
              <a:off x="4664082" y="5035468"/>
              <a:ext cx="2838436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86016" y="4242148"/>
            <a:ext cx="2941235" cy="1262955"/>
            <a:chOff x="8196977" y="4190286"/>
            <a:chExt cx="3149933" cy="1352569"/>
          </a:xfrm>
        </p:grpSpPr>
        <p:grpSp>
          <p:nvGrpSpPr>
            <p:cNvPr id="34" name="í$liḋe"/>
            <p:cNvGrpSpPr/>
            <p:nvPr/>
          </p:nvGrpSpPr>
          <p:grpSpPr>
            <a:xfrm>
              <a:off x="8196977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ṡľîḋé"/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AFB3FF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5" name="íš1iḍê"/>
            <p:cNvSpPr txBox="1"/>
            <p:nvPr/>
          </p:nvSpPr>
          <p:spPr>
            <a:xfrm>
              <a:off x="8426698" y="4989499"/>
              <a:ext cx="2838436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294200" y="2231052"/>
            <a:ext cx="1437732" cy="1438620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</a:t>
            </a:r>
            <a:endParaRPr lang="en-US" altLang="zh-CN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 defTabSz="609600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  <a:endParaRPr lang="zh-CN" alt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57325" y="2231052"/>
            <a:ext cx="4608675" cy="14386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949286" y="2389643"/>
            <a:ext cx="4213513" cy="14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94200" y="3867318"/>
            <a:ext cx="1437732" cy="1438620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</a:t>
            </a:r>
            <a:endParaRPr lang="en-US" altLang="zh-CN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 defTabSz="609600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  <a:endParaRPr lang="zh-CN" alt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7325" y="3867318"/>
            <a:ext cx="4608675" cy="14386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2949286" y="4025907"/>
            <a:ext cx="4213513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30749" y="2231052"/>
            <a:ext cx="3204380" cy="3074886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03299" y="947151"/>
            <a:ext cx="10134601" cy="5009147"/>
            <a:chOff x="1003299" y="947151"/>
            <a:chExt cx="10134601" cy="5009147"/>
          </a:xfrm>
        </p:grpSpPr>
        <p:sp>
          <p:nvSpPr>
            <p:cNvPr id="12" name="矩形 11"/>
            <p:cNvSpPr/>
            <p:nvPr/>
          </p:nvSpPr>
          <p:spPr>
            <a:xfrm>
              <a:off x="1409699" y="1371600"/>
              <a:ext cx="9728201" cy="458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文框 6"/>
            <p:cNvSpPr/>
            <p:nvPr/>
          </p:nvSpPr>
          <p:spPr>
            <a:xfrm>
              <a:off x="1003299" y="947151"/>
              <a:ext cx="9885507" cy="4778756"/>
            </a:xfrm>
            <a:prstGeom prst="frame">
              <a:avLst>
                <a:gd name="adj1" fmla="val 48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535598" y="2377475"/>
            <a:ext cx="7120803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7500" b="1" spc="60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  <a:endParaRPr lang="zh-CN" altLang="en-US" sz="75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651865" y="4969940"/>
            <a:ext cx="1031875" cy="282503"/>
            <a:chOff x="7172324" y="3380810"/>
            <a:chExt cx="1781176" cy="487644"/>
          </a:xfrm>
        </p:grpSpPr>
        <p:sp>
          <p:nvSpPr>
            <p:cNvPr id="47" name="任意多边形: 形状 46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747097" y="3703038"/>
            <a:ext cx="6731000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428401" y="4530545"/>
            <a:ext cx="3335195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汇报人</a:t>
            </a:r>
            <a:r>
              <a:rPr lang="zh-CN" altLang="en-US" sz="1400" dirty="0" smtClean="0">
                <a:cs typeface="+mn-ea"/>
                <a:sym typeface="+mn-lt"/>
              </a:rPr>
              <a:t>：</a:t>
            </a:r>
            <a:r>
              <a:rPr lang="en-US" altLang="zh-CN" sz="1400" dirty="0" smtClean="0">
                <a:cs typeface="+mn-ea"/>
                <a:sym typeface="+mn-lt"/>
              </a:rPr>
              <a:t>PPT</a:t>
            </a:r>
            <a:r>
              <a:rPr lang="zh-CN" altLang="en-US" sz="1400" dirty="0" smtClean="0">
                <a:cs typeface="+mn-ea"/>
                <a:sym typeface="+mn-lt"/>
              </a:rPr>
              <a:t>营    </a:t>
            </a:r>
            <a:r>
              <a:rPr lang="zh-CN" altLang="en-US" sz="1400" dirty="0">
                <a:cs typeface="+mn-ea"/>
                <a:sym typeface="+mn-lt"/>
              </a:rPr>
              <a:t>时间：</a:t>
            </a:r>
            <a:r>
              <a:rPr lang="en-US" altLang="zh-CN" sz="1400" dirty="0">
                <a:cs typeface="+mn-ea"/>
                <a:sym typeface="+mn-lt"/>
              </a:rPr>
              <a:t>20XX.6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377276" y="1783874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ORK REPORT</a:t>
            </a:r>
            <a:endParaRPr lang="zh-CN" altLang="en-US" sz="2800" spc="300" dirty="0">
              <a:solidFill>
                <a:srgbClr val="8497D1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5500" y="4279900"/>
            <a:ext cx="29337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  <a:endParaRPr lang="zh-CN" altLang="en-US" sz="60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燕尾形箭头 2"/>
          <p:cNvSpPr>
            <a:spLocks noChangeArrowheads="1"/>
          </p:cNvSpPr>
          <p:nvPr/>
        </p:nvSpPr>
        <p:spPr bwMode="auto">
          <a:xfrm>
            <a:off x="1296160" y="3103811"/>
            <a:ext cx="9403489" cy="22854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8"/>
          <p:cNvSpPr>
            <a:spLocks noChangeArrowheads="1"/>
          </p:cNvSpPr>
          <p:nvPr/>
        </p:nvSpPr>
        <p:spPr bwMode="auto">
          <a:xfrm>
            <a:off x="4636979" y="3133965"/>
            <a:ext cx="166644" cy="166645"/>
          </a:xfrm>
          <a:prstGeom prst="ellipse">
            <a:avLst/>
          </a:prstGeom>
          <a:solidFill>
            <a:srgbClr val="87F5FA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9"/>
          <p:cNvSpPr>
            <a:spLocks noChangeArrowheads="1"/>
          </p:cNvSpPr>
          <p:nvPr/>
        </p:nvSpPr>
        <p:spPr bwMode="auto">
          <a:xfrm>
            <a:off x="7131879" y="3133965"/>
            <a:ext cx="166644" cy="166645"/>
          </a:xfrm>
          <a:prstGeom prst="ellipse">
            <a:avLst/>
          </a:prstGeom>
          <a:solidFill>
            <a:srgbClr val="AFB3FF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0"/>
          <p:cNvSpPr>
            <a:spLocks noChangeArrowheads="1"/>
          </p:cNvSpPr>
          <p:nvPr/>
        </p:nvSpPr>
        <p:spPr bwMode="auto">
          <a:xfrm>
            <a:off x="9610909" y="3133965"/>
            <a:ext cx="166644" cy="166645"/>
          </a:xfrm>
          <a:prstGeom prst="ellipse">
            <a:avLst/>
          </a:prstGeom>
          <a:solidFill>
            <a:srgbClr val="F05C95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椭圆 11"/>
          <p:cNvSpPr>
            <a:spLocks noChangeArrowheads="1"/>
          </p:cNvSpPr>
          <p:nvPr/>
        </p:nvSpPr>
        <p:spPr bwMode="auto">
          <a:xfrm>
            <a:off x="2156360" y="3133965"/>
            <a:ext cx="166645" cy="166645"/>
          </a:xfrm>
          <a:prstGeom prst="ellipse">
            <a:avLst/>
          </a:prstGeom>
          <a:solidFill>
            <a:srgbClr val="FFE039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2"/>
          <p:cNvGrpSpPr/>
          <p:nvPr/>
        </p:nvGrpSpPr>
        <p:grpSpPr bwMode="auto">
          <a:xfrm>
            <a:off x="4306074" y="2349907"/>
            <a:ext cx="939025" cy="572464"/>
            <a:chOff x="70647" y="280955"/>
            <a:chExt cx="939265" cy="572607"/>
          </a:xfrm>
        </p:grpSpPr>
        <p:sp>
          <p:nvSpPr>
            <p:cNvPr id="21" name="文本框 38"/>
            <p:cNvSpPr>
              <a:spLocks noChangeArrowheads="1"/>
            </p:cNvSpPr>
            <p:nvPr/>
          </p:nvSpPr>
          <p:spPr bwMode="auto">
            <a:xfrm>
              <a:off x="70647" y="280955"/>
              <a:ext cx="939265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2018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4"/>
          <p:cNvGrpSpPr/>
          <p:nvPr/>
        </p:nvGrpSpPr>
        <p:grpSpPr bwMode="auto">
          <a:xfrm>
            <a:off x="1808958" y="2321640"/>
            <a:ext cx="999955" cy="572464"/>
            <a:chOff x="54144" y="252681"/>
            <a:chExt cx="1000210" cy="572607"/>
          </a:xfrm>
        </p:grpSpPr>
        <p:sp>
          <p:nvSpPr>
            <p:cNvPr id="23" name="文本框 39"/>
            <p:cNvSpPr>
              <a:spLocks noChangeArrowheads="1"/>
            </p:cNvSpPr>
            <p:nvPr/>
          </p:nvSpPr>
          <p:spPr bwMode="auto">
            <a:xfrm>
              <a:off x="54144" y="252681"/>
              <a:ext cx="1000210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2016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14"/>
          <p:cNvGrpSpPr/>
          <p:nvPr/>
        </p:nvGrpSpPr>
        <p:grpSpPr bwMode="auto">
          <a:xfrm>
            <a:off x="9283181" y="2378172"/>
            <a:ext cx="1036373" cy="525657"/>
            <a:chOff x="70650" y="309227"/>
            <a:chExt cx="1036638" cy="525789"/>
          </a:xfrm>
        </p:grpSpPr>
        <p:sp>
          <p:nvSpPr>
            <p:cNvPr id="25" name="文本框 40"/>
            <p:cNvSpPr>
              <a:spLocks noChangeArrowheads="1"/>
            </p:cNvSpPr>
            <p:nvPr/>
          </p:nvSpPr>
          <p:spPr bwMode="auto">
            <a:xfrm>
              <a:off x="70650" y="309227"/>
              <a:ext cx="1036638" cy="52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13"/>
          <p:cNvGrpSpPr/>
          <p:nvPr/>
        </p:nvGrpSpPr>
        <p:grpSpPr bwMode="auto">
          <a:xfrm>
            <a:off x="6786062" y="2349907"/>
            <a:ext cx="986337" cy="572464"/>
            <a:chOff x="54144" y="280955"/>
            <a:chExt cx="986589" cy="572607"/>
          </a:xfrm>
        </p:grpSpPr>
        <p:sp>
          <p:nvSpPr>
            <p:cNvPr id="27" name="文本框 41"/>
            <p:cNvSpPr>
              <a:spLocks noChangeArrowheads="1"/>
            </p:cNvSpPr>
            <p:nvPr/>
          </p:nvSpPr>
          <p:spPr bwMode="auto">
            <a:xfrm>
              <a:off x="54144" y="280955"/>
              <a:ext cx="986589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2022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矩形 50"/>
          <p:cNvSpPr>
            <a:spLocks noChangeArrowheads="1"/>
          </p:cNvSpPr>
          <p:nvPr/>
        </p:nvSpPr>
        <p:spPr bwMode="auto">
          <a:xfrm>
            <a:off x="1501676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242199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45"/>
          <p:cNvSpPr>
            <a:spLocks noChangeArrowheads="1"/>
          </p:cNvSpPr>
          <p:nvPr/>
        </p:nvSpPr>
        <p:spPr bwMode="auto">
          <a:xfrm>
            <a:off x="3985466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3725990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510522" y="3594399"/>
            <a:ext cx="1415706" cy="57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249458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49"/>
          <p:cNvSpPr>
            <a:spLocks noChangeArrowheads="1"/>
          </p:cNvSpPr>
          <p:nvPr/>
        </p:nvSpPr>
        <p:spPr bwMode="auto">
          <a:xfrm>
            <a:off x="8903849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8642784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3257" y="565048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占位符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305550" y="1983294"/>
            <a:ext cx="2294499" cy="1528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占位符 37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802800" y="1982706"/>
            <a:ext cx="2293150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36"/>
          <p:cNvPicPr>
            <a:picLocks noGrp="1"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802126" y="3843620"/>
            <a:ext cx="2294499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占位符 38"/>
          <p:cNvPicPr>
            <a:picLocks noGrp="1"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433310" y="3843620"/>
            <a:ext cx="2038979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组合 17"/>
          <p:cNvGrpSpPr/>
          <p:nvPr/>
        </p:nvGrpSpPr>
        <p:grpSpPr>
          <a:xfrm>
            <a:off x="1176164" y="1987309"/>
            <a:ext cx="4498461" cy="998991"/>
            <a:chOff x="1367579" y="1996834"/>
            <a:chExt cx="4498461" cy="998991"/>
          </a:xfrm>
        </p:grpSpPr>
        <p:grpSp>
          <p:nvGrpSpPr>
            <p:cNvPr id="19" name="组合 18"/>
            <p:cNvGrpSpPr/>
            <p:nvPr/>
          </p:nvGrpSpPr>
          <p:grpSpPr>
            <a:xfrm>
              <a:off x="2123229" y="1996834"/>
              <a:ext cx="3742811" cy="998991"/>
              <a:chOff x="7483989" y="3433235"/>
              <a:chExt cx="3742811" cy="99899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483989" y="385443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76164" y="3133484"/>
            <a:ext cx="4498461" cy="991371"/>
            <a:chOff x="1367579" y="1996834"/>
            <a:chExt cx="4498461" cy="991371"/>
          </a:xfrm>
        </p:grpSpPr>
        <p:grpSp>
          <p:nvGrpSpPr>
            <p:cNvPr id="26" name="组合 25"/>
            <p:cNvGrpSpPr/>
            <p:nvPr/>
          </p:nvGrpSpPr>
          <p:grpSpPr>
            <a:xfrm>
              <a:off x="2123229" y="1996834"/>
              <a:ext cx="3742811" cy="991371"/>
              <a:chOff x="7483989" y="3433235"/>
              <a:chExt cx="3742811" cy="991371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483989" y="384681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87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76164" y="4360939"/>
            <a:ext cx="4498461" cy="998991"/>
            <a:chOff x="1367579" y="1996834"/>
            <a:chExt cx="4498461" cy="998991"/>
          </a:xfrm>
        </p:grpSpPr>
        <p:grpSp>
          <p:nvGrpSpPr>
            <p:cNvPr id="33" name="组合 32"/>
            <p:cNvGrpSpPr/>
            <p:nvPr/>
          </p:nvGrpSpPr>
          <p:grpSpPr>
            <a:xfrm>
              <a:off x="2123229" y="1996834"/>
              <a:ext cx="3742811" cy="998991"/>
              <a:chOff x="7483989" y="3433235"/>
              <a:chExt cx="3742811" cy="99899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483989" y="385443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10"/>
          <p:cNvSpPr/>
          <p:nvPr/>
        </p:nvSpPr>
        <p:spPr>
          <a:xfrm>
            <a:off x="6305871" y="2145737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5" name="9"/>
          <p:cNvSpPr/>
          <p:nvPr/>
        </p:nvSpPr>
        <p:spPr>
          <a:xfrm>
            <a:off x="6553521" y="2580994"/>
            <a:ext cx="39239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8"/>
          <p:cNvSpPr/>
          <p:nvPr/>
        </p:nvSpPr>
        <p:spPr>
          <a:xfrm>
            <a:off x="6305869" y="4355580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87F5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7" name="7"/>
          <p:cNvSpPr/>
          <p:nvPr/>
        </p:nvSpPr>
        <p:spPr>
          <a:xfrm>
            <a:off x="6961477" y="1911653"/>
            <a:ext cx="3279515" cy="462161"/>
          </a:xfrm>
          <a:prstGeom prst="roundRect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49705">
              <a:lnSpc>
                <a:spcPct val="200000"/>
              </a:lnSpc>
            </a:pPr>
            <a:endParaRPr lang="zh-CN" altLang="en-US" sz="12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8" name="6"/>
          <p:cNvSpPr txBox="1"/>
          <p:nvPr/>
        </p:nvSpPr>
        <p:spPr>
          <a:xfrm>
            <a:off x="7192723" y="1897951"/>
            <a:ext cx="279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5"/>
          <p:cNvSpPr/>
          <p:nvPr/>
        </p:nvSpPr>
        <p:spPr>
          <a:xfrm>
            <a:off x="6961477" y="4162804"/>
            <a:ext cx="3279515" cy="462161"/>
          </a:xfrm>
          <a:prstGeom prst="roundRect">
            <a:avLst/>
          </a:prstGeom>
          <a:solidFill>
            <a:srgbClr val="87F5FA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0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0" name="4"/>
          <p:cNvSpPr txBox="1"/>
          <p:nvPr/>
        </p:nvSpPr>
        <p:spPr>
          <a:xfrm>
            <a:off x="7192299" y="4146502"/>
            <a:ext cx="279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3"/>
          <p:cNvSpPr/>
          <p:nvPr/>
        </p:nvSpPr>
        <p:spPr>
          <a:xfrm>
            <a:off x="6553521" y="4825877"/>
            <a:ext cx="39239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2"/>
          <p:cNvSpPr/>
          <p:nvPr/>
        </p:nvSpPr>
        <p:spPr>
          <a:xfrm>
            <a:off x="1152969" y="1858211"/>
            <a:ext cx="3279515" cy="3298854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3" name="1"/>
          <p:cNvSpPr/>
          <p:nvPr/>
        </p:nvSpPr>
        <p:spPr>
          <a:xfrm>
            <a:off x="3545163" y="3794027"/>
            <a:ext cx="2025363" cy="2037306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/>
      <p:bldP spid="16" grpId="0" bldLvl="0" animBg="1"/>
      <p:bldP spid="17" grpId="0" bldLvl="0" animBg="1"/>
      <p:bldP spid="18" grpId="0"/>
      <p:bldP spid="19" grpId="0" bldLvl="0" animBg="1"/>
      <p:bldP spid="20" grpId="0"/>
      <p:bldP spid="21" grpId="0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2445908" y="2310787"/>
            <a:ext cx="584830" cy="546991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15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Inhaltsplatzhalter 4"/>
          <p:cNvSpPr txBox="1"/>
          <p:nvPr/>
        </p:nvSpPr>
        <p:spPr>
          <a:xfrm>
            <a:off x="1837830" y="4182337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1" name="Inhaltsplatzhalter 4"/>
          <p:cNvSpPr txBox="1"/>
          <p:nvPr/>
        </p:nvSpPr>
        <p:spPr>
          <a:xfrm>
            <a:off x="4859949" y="4182337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CN" altLang="en-US" sz="2400" b="1" dirty="0"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dirty="0">
              <a:latin typeface="+mn-lt"/>
              <a:cs typeface="+mn-ea"/>
              <a:sym typeface="+mn-lt"/>
            </a:endParaRPr>
          </a:p>
          <a:p>
            <a:endParaRPr lang="en-US" altLang="zh-CN" dirty="0">
              <a:latin typeface="+mn-lt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2" name="Inhaltsplatzhalter 4"/>
          <p:cNvSpPr txBox="1"/>
          <p:nvPr/>
        </p:nvSpPr>
        <p:spPr>
          <a:xfrm>
            <a:off x="7925004" y="4132436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CN" altLang="en-US" sz="2400" b="1" dirty="0"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dirty="0">
              <a:latin typeface="+mn-lt"/>
              <a:cs typeface="+mn-ea"/>
              <a:sym typeface="+mn-lt"/>
            </a:endParaRPr>
          </a:p>
          <a:p>
            <a:endParaRPr lang="en-US" altLang="zh-CN" dirty="0">
              <a:latin typeface="+mn-lt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774329" y="2072737"/>
            <a:ext cx="2625298" cy="1795344"/>
          </a:xfrm>
          <a:prstGeom prst="round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4783351" y="2082300"/>
            <a:ext cx="2625298" cy="1795344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7792374" y="2004059"/>
            <a:ext cx="2625298" cy="1795344"/>
          </a:xfrm>
          <a:prstGeom prst="round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92451" y="2597119"/>
            <a:ext cx="190500" cy="3524281"/>
            <a:chOff x="3536950" y="2597120"/>
            <a:chExt cx="190500" cy="3524280"/>
          </a:xfrm>
        </p:grpSpPr>
        <p:cxnSp>
          <p:nvCxnSpPr>
            <p:cNvPr id="27" name="直接连接符 26"/>
            <p:cNvCxnSpPr>
              <a:stCxn id="29" idx="0"/>
            </p:cNvCxnSpPr>
            <p:nvPr/>
          </p:nvCxnSpPr>
          <p:spPr>
            <a:xfrm>
              <a:off x="3632200" y="2597120"/>
              <a:ext cx="0" cy="35242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3536950" y="2597120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536950" y="4041715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536950" y="5311746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476382" y="5197445"/>
            <a:ext cx="15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76382" y="3895740"/>
            <a:ext cx="15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28782" y="2437080"/>
            <a:ext cx="14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87701" y="2305021"/>
            <a:ext cx="1231900" cy="774700"/>
            <a:chOff x="3632200" y="2305020"/>
            <a:chExt cx="1231900" cy="7747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632200" y="2692370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圆角矩形 20"/>
            <p:cNvSpPr/>
            <p:nvPr/>
          </p:nvSpPr>
          <p:spPr>
            <a:xfrm>
              <a:off x="40894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187701" y="3705211"/>
            <a:ext cx="1231900" cy="774700"/>
            <a:chOff x="3632200" y="3705210"/>
            <a:chExt cx="1231900" cy="77470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632200" y="4095795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圆角矩形 24"/>
            <p:cNvSpPr/>
            <p:nvPr/>
          </p:nvSpPr>
          <p:spPr>
            <a:xfrm>
              <a:off x="4089400" y="370521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87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7701" y="5022731"/>
            <a:ext cx="1231900" cy="774700"/>
            <a:chOff x="3632200" y="5022730"/>
            <a:chExt cx="1231900" cy="77470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632200" y="5397500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圆角矩形 28"/>
            <p:cNvSpPr/>
            <p:nvPr/>
          </p:nvSpPr>
          <p:spPr>
            <a:xfrm>
              <a:off x="4089400" y="502273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781550" y="2343120"/>
            <a:ext cx="5518151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781550" y="3692068"/>
            <a:ext cx="55181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781550" y="5006504"/>
            <a:ext cx="55181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32" grpId="0"/>
      <p:bldP spid="33" grpId="0"/>
      <p:bldP spid="34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5500" y="4279900"/>
            <a:ext cx="29337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  <a:endParaRPr lang="zh-CN" altLang="en-US" sz="60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/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ISPRING_PRESENTATION_TITLE" val="工作汇报1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rhfwb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4065</Words>
  <Application>WPS 演示</Application>
  <PresentationFormat>宽屏</PresentationFormat>
  <Paragraphs>397</Paragraphs>
  <Slides>25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义启紫水晶体</vt:lpstr>
      <vt:lpstr>Calibri Light</vt:lpstr>
      <vt:lpstr>Symbol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www.pptying.com</vt:lpstr>
      <vt:lpstr>自定义设计方案</vt:lpstr>
      <vt:lpstr>年中工作总结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34</cp:revision>
  <dcterms:created xsi:type="dcterms:W3CDTF">2019-06-04T02:52:00Z</dcterms:created>
  <dcterms:modified xsi:type="dcterms:W3CDTF">2024-05-12T18:03:14Z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C5D871F263914F91A42340481BEB7261_13</vt:lpwstr>
  </property>
  <property fmtid="{D5CDD505-2E9C-101B-9397-08002B2CF9AE}" pid="3" name="KSOProductBuildVer">
    <vt:lpwstr>2052-12.1.0.16417</vt:lpwstr>
  </property>
</Properties>
</file>